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 strictFirstAndLastChars="0" embedTrueTypeFonts="1" saveSubsetFonts="1">
  <p:sldMasterIdLst>
    <p:sldMasterId id="2147483648" r:id="rId1"/>
    <p:sldMasterId id="2147483650" r:id="rId2"/>
    <p:sldMasterId id="2147483652" r:id="rId3"/>
    <p:sldMasterId id="2147483653" r:id="rId4"/>
    <p:sldMasterId id="2147483654" r:id="rId5"/>
    <p:sldMasterId id="2147483655" r:id="rId6"/>
    <p:sldMasterId id="2147483656" r:id="rId7"/>
    <p:sldMasterId id="2147483657" r:id="rId8"/>
    <p:sldMasterId id="2147483658" r:id="rId9"/>
    <p:sldMasterId id="2147483659" r:id="rId10"/>
    <p:sldMasterId id="2147483773" r:id="rId11"/>
  </p:sldMasterIdLst>
  <p:notesMasterIdLst>
    <p:notesMasterId r:id="rId93"/>
  </p:notesMasterIdLst>
  <p:sldIdLst>
    <p:sldId id="467" r:id="rId12"/>
    <p:sldId id="256" r:id="rId13"/>
    <p:sldId id="453" r:id="rId14"/>
    <p:sldId id="548" r:id="rId15"/>
    <p:sldId id="544" r:id="rId16"/>
    <p:sldId id="553" r:id="rId17"/>
    <p:sldId id="552" r:id="rId18"/>
    <p:sldId id="257" r:id="rId19"/>
    <p:sldId id="486" r:id="rId20"/>
    <p:sldId id="497" r:id="rId21"/>
    <p:sldId id="258" r:id="rId22"/>
    <p:sldId id="489" r:id="rId23"/>
    <p:sldId id="490" r:id="rId24"/>
    <p:sldId id="545" r:id="rId25"/>
    <p:sldId id="492" r:id="rId26"/>
    <p:sldId id="495" r:id="rId27"/>
    <p:sldId id="496" r:id="rId28"/>
    <p:sldId id="259" r:id="rId29"/>
    <p:sldId id="273" r:id="rId30"/>
    <p:sldId id="499" r:id="rId31"/>
    <p:sldId id="505" r:id="rId32"/>
    <p:sldId id="501" r:id="rId33"/>
    <p:sldId id="502" r:id="rId34"/>
    <p:sldId id="503" r:id="rId35"/>
    <p:sldId id="504" r:id="rId36"/>
    <p:sldId id="510" r:id="rId37"/>
    <p:sldId id="511" r:id="rId38"/>
    <p:sldId id="577" r:id="rId39"/>
    <p:sldId id="587" r:id="rId40"/>
    <p:sldId id="578" r:id="rId41"/>
    <p:sldId id="579" r:id="rId42"/>
    <p:sldId id="580" r:id="rId43"/>
    <p:sldId id="581" r:id="rId44"/>
    <p:sldId id="582" r:id="rId45"/>
    <p:sldId id="583" r:id="rId46"/>
    <p:sldId id="584" r:id="rId47"/>
    <p:sldId id="585" r:id="rId48"/>
    <p:sldId id="586" r:id="rId49"/>
    <p:sldId id="512" r:id="rId50"/>
    <p:sldId id="513" r:id="rId51"/>
    <p:sldId id="521" r:id="rId52"/>
    <p:sldId id="522" r:id="rId53"/>
    <p:sldId id="514" r:id="rId54"/>
    <p:sldId id="515" r:id="rId55"/>
    <p:sldId id="516" r:id="rId56"/>
    <p:sldId id="517" r:id="rId57"/>
    <p:sldId id="518" r:id="rId58"/>
    <p:sldId id="519" r:id="rId59"/>
    <p:sldId id="520" r:id="rId60"/>
    <p:sldId id="523" r:id="rId61"/>
    <p:sldId id="524" r:id="rId62"/>
    <p:sldId id="525" r:id="rId63"/>
    <p:sldId id="526" r:id="rId64"/>
    <p:sldId id="527" r:id="rId65"/>
    <p:sldId id="528" r:id="rId66"/>
    <p:sldId id="529" r:id="rId67"/>
    <p:sldId id="530" r:id="rId68"/>
    <p:sldId id="532" r:id="rId69"/>
    <p:sldId id="533" r:id="rId70"/>
    <p:sldId id="534" r:id="rId71"/>
    <p:sldId id="535" r:id="rId72"/>
    <p:sldId id="536" r:id="rId73"/>
    <p:sldId id="541" r:id="rId74"/>
    <p:sldId id="574" r:id="rId75"/>
    <p:sldId id="543" r:id="rId76"/>
    <p:sldId id="558" r:id="rId77"/>
    <p:sldId id="560" r:id="rId78"/>
    <p:sldId id="559" r:id="rId79"/>
    <p:sldId id="563" r:id="rId80"/>
    <p:sldId id="564" r:id="rId81"/>
    <p:sldId id="566" r:id="rId82"/>
    <p:sldId id="567" r:id="rId83"/>
    <p:sldId id="575" r:id="rId84"/>
    <p:sldId id="537" r:id="rId85"/>
    <p:sldId id="539" r:id="rId86"/>
    <p:sldId id="554" r:id="rId87"/>
    <p:sldId id="555" r:id="rId88"/>
    <p:sldId id="556" r:id="rId89"/>
    <p:sldId id="557" r:id="rId90"/>
    <p:sldId id="498" r:id="rId91"/>
    <p:sldId id="588" r:id="rId92"/>
  </p:sldIdLst>
  <p:sldSz cx="10160000" cy="7620000"/>
  <p:notesSz cx="6858000" cy="9144000"/>
  <p:embeddedFontLst>
    <p:embeddedFont>
      <p:font typeface="B Nazanin" panose="00000400000000000000" pitchFamily="2" charset="-78"/>
      <p:regular r:id="rId94"/>
      <p:bold r:id="rId95"/>
    </p:embeddedFont>
    <p:embeddedFont>
      <p:font typeface="Verdana" panose="020B0604030504040204" pitchFamily="34" charset="0"/>
      <p:regular r:id="rId96"/>
      <p:bold r:id="rId97"/>
      <p:italic r:id="rId98"/>
      <p:boldItalic r:id="rId99"/>
    </p:embeddedFont>
    <p:embeddedFont>
      <p:font typeface="Comic Sans MS" panose="030F0702030302020204" pitchFamily="66" charset="0"/>
      <p:regular r:id="rId100"/>
      <p:bold r:id="rId101"/>
    </p:embeddedFont>
    <p:embeddedFont>
      <p:font typeface="B Mitra" panose="00000400000000000000" pitchFamily="2" charset="-78"/>
      <p:regular r:id="rId102"/>
      <p:bold r:id="rId103"/>
    </p:embeddedFont>
  </p:embeddedFontLst>
  <p:defaultTextStyle>
    <a:defPPr>
      <a:defRPr lang="en-US"/>
    </a:defPPr>
    <a:lvl1pPr algn="l" rtl="0" eaLnBrk="0" fontAlgn="base" hangingPunct="0">
      <a:spcBef>
        <a:spcPct val="0"/>
      </a:spcBef>
      <a:spcAft>
        <a:spcPct val="0"/>
      </a:spcAft>
      <a:defRPr sz="2800" kern="1200">
        <a:solidFill>
          <a:srgbClr val="43412C"/>
        </a:solidFill>
        <a:latin typeface="Hoefler Text" charset="0"/>
        <a:ea typeface="+mn-ea"/>
        <a:cs typeface="+mn-cs"/>
      </a:defRPr>
    </a:lvl1pPr>
    <a:lvl2pPr marL="457200" algn="l" rtl="0" eaLnBrk="0" fontAlgn="base" hangingPunct="0">
      <a:spcBef>
        <a:spcPct val="0"/>
      </a:spcBef>
      <a:spcAft>
        <a:spcPct val="0"/>
      </a:spcAft>
      <a:defRPr sz="2800" kern="1200">
        <a:solidFill>
          <a:srgbClr val="43412C"/>
        </a:solidFill>
        <a:latin typeface="Hoefler Text" charset="0"/>
        <a:ea typeface="+mn-ea"/>
        <a:cs typeface="+mn-cs"/>
      </a:defRPr>
    </a:lvl2pPr>
    <a:lvl3pPr marL="914400" algn="l" rtl="0" eaLnBrk="0" fontAlgn="base" hangingPunct="0">
      <a:spcBef>
        <a:spcPct val="0"/>
      </a:spcBef>
      <a:spcAft>
        <a:spcPct val="0"/>
      </a:spcAft>
      <a:defRPr sz="2800" kern="1200">
        <a:solidFill>
          <a:srgbClr val="43412C"/>
        </a:solidFill>
        <a:latin typeface="Hoefler Text" charset="0"/>
        <a:ea typeface="+mn-ea"/>
        <a:cs typeface="+mn-cs"/>
      </a:defRPr>
    </a:lvl3pPr>
    <a:lvl4pPr marL="1371600" algn="l" rtl="0" eaLnBrk="0" fontAlgn="base" hangingPunct="0">
      <a:spcBef>
        <a:spcPct val="0"/>
      </a:spcBef>
      <a:spcAft>
        <a:spcPct val="0"/>
      </a:spcAft>
      <a:defRPr sz="2800" kern="1200">
        <a:solidFill>
          <a:srgbClr val="43412C"/>
        </a:solidFill>
        <a:latin typeface="Hoefler Text" charset="0"/>
        <a:ea typeface="+mn-ea"/>
        <a:cs typeface="+mn-cs"/>
      </a:defRPr>
    </a:lvl4pPr>
    <a:lvl5pPr marL="1828800" algn="l" rtl="0" eaLnBrk="0" fontAlgn="base" hangingPunct="0">
      <a:spcBef>
        <a:spcPct val="0"/>
      </a:spcBef>
      <a:spcAft>
        <a:spcPct val="0"/>
      </a:spcAft>
      <a:defRPr sz="2800" kern="1200">
        <a:solidFill>
          <a:srgbClr val="43412C"/>
        </a:solidFill>
        <a:latin typeface="Hoefler Text" charset="0"/>
        <a:ea typeface="+mn-ea"/>
        <a:cs typeface="+mn-cs"/>
      </a:defRPr>
    </a:lvl5pPr>
    <a:lvl6pPr marL="2286000" algn="l" defTabSz="914400" rtl="0" eaLnBrk="1" latinLnBrk="0" hangingPunct="1">
      <a:defRPr sz="2800" kern="1200">
        <a:solidFill>
          <a:srgbClr val="43412C"/>
        </a:solidFill>
        <a:latin typeface="Hoefler Text" charset="0"/>
        <a:ea typeface="+mn-ea"/>
        <a:cs typeface="+mn-cs"/>
      </a:defRPr>
    </a:lvl6pPr>
    <a:lvl7pPr marL="2743200" algn="l" defTabSz="914400" rtl="0" eaLnBrk="1" latinLnBrk="0" hangingPunct="1">
      <a:defRPr sz="2800" kern="1200">
        <a:solidFill>
          <a:srgbClr val="43412C"/>
        </a:solidFill>
        <a:latin typeface="Hoefler Text" charset="0"/>
        <a:ea typeface="+mn-ea"/>
        <a:cs typeface="+mn-cs"/>
      </a:defRPr>
    </a:lvl7pPr>
    <a:lvl8pPr marL="3200400" algn="l" defTabSz="914400" rtl="0" eaLnBrk="1" latinLnBrk="0" hangingPunct="1">
      <a:defRPr sz="2800" kern="1200">
        <a:solidFill>
          <a:srgbClr val="43412C"/>
        </a:solidFill>
        <a:latin typeface="Hoefler Text" charset="0"/>
        <a:ea typeface="+mn-ea"/>
        <a:cs typeface="+mn-cs"/>
      </a:defRPr>
    </a:lvl8pPr>
    <a:lvl9pPr marL="3657600" algn="l" defTabSz="914400" rtl="0" eaLnBrk="1" latinLnBrk="0" hangingPunct="1">
      <a:defRPr sz="2800" kern="1200">
        <a:solidFill>
          <a:srgbClr val="43412C"/>
        </a:solidFill>
        <a:latin typeface="Hoefler Text" charset="0"/>
        <a:ea typeface="+mn-ea"/>
        <a:cs typeface="+mn-cs"/>
      </a:defRPr>
    </a:lvl9pPr>
  </p:defaultTextStyle>
  <p:extLst>
    <p:ext uri="{EFAFB233-063F-42B5-8137-9DF3F51BA10A}">
      <p15:sldGuideLst xmlns:p15="http://schemas.microsoft.com/office/powerpoint/2012/main">
        <p15:guide id="1" orient="horz" pos="24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99FF33"/>
    <a:srgbClr val="008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28" autoAdjust="0"/>
  </p:normalViewPr>
  <p:slideViewPr>
    <p:cSldViewPr>
      <p:cViewPr varScale="1">
        <p:scale>
          <a:sx n="63" d="100"/>
          <a:sy n="63" d="100"/>
        </p:scale>
        <p:origin x="1392" y="48"/>
      </p:cViewPr>
      <p:guideLst>
        <p:guide orient="horz" pos="2400"/>
        <p:guide pos="32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07" Type="http://schemas.openxmlformats.org/officeDocument/2006/relationships/tableStyles" Target="tableStyles.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102" Type="http://schemas.openxmlformats.org/officeDocument/2006/relationships/font" Target="fonts/font9.fntdata"/><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font" Target="fonts/font2.fntdata"/><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font" Target="fonts/font7.fntdata"/><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notesMaster" Target="notesMasters/notesMaster1.xml"/><Relationship Id="rId98" Type="http://schemas.openxmlformats.org/officeDocument/2006/relationships/font" Target="fonts/font5.fntdata"/><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font" Target="fonts/font10.fntdata"/><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font" Target="fonts/font1.fntdata"/><Relationship Id="rId99" Type="http://schemas.openxmlformats.org/officeDocument/2006/relationships/font" Target="fonts/font6.fntdata"/><Relationship Id="rId101"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font" Target="fonts/font4.fntdata"/><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solidFill>
                  <a:schemeClr val="tx1"/>
                </a:solidFill>
              </a:defRPr>
            </a:lvl1pPr>
          </a:lstStyle>
          <a:p>
            <a:pPr>
              <a:defRPr/>
            </a:pPr>
            <a:endParaRPr lang="en-US" altLang="en-US"/>
          </a:p>
        </p:txBody>
      </p:sp>
      <p:sp>
        <p:nvSpPr>
          <p:cNvPr id="501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solidFill>
                  <a:schemeClr val="tx1"/>
                </a:solidFill>
              </a:defRPr>
            </a:lvl1pPr>
          </a:lstStyle>
          <a:p>
            <a:pPr>
              <a:defRPr/>
            </a:pPr>
            <a:endParaRPr lang="en-US" alt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501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solidFill>
                  <a:schemeClr val="tx1"/>
                </a:solidFill>
              </a:defRPr>
            </a:lvl1pPr>
          </a:lstStyle>
          <a:p>
            <a:pPr>
              <a:defRPr/>
            </a:pPr>
            <a:endParaRPr lang="en-US" altLang="en-US"/>
          </a:p>
        </p:txBody>
      </p:sp>
      <p:sp>
        <p:nvSpPr>
          <p:cNvPr id="501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solidFill>
                  <a:schemeClr val="tx1"/>
                </a:solidFill>
                <a:cs typeface="B Nazanin" panose="00000400000000000000" pitchFamily="2" charset="-78"/>
              </a:defRPr>
            </a:lvl1pPr>
          </a:lstStyle>
          <a:p>
            <a:pPr>
              <a:defRPr/>
            </a:pPr>
            <a:fld id="{CB6852F1-FB7F-4944-A562-8E32FEE948AB}" type="slidenum">
              <a:rPr lang="ar-SA"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Hoefler Text" charset="0"/>
        <a:ea typeface="+mn-ea"/>
        <a:cs typeface="+mn-cs"/>
      </a:defRPr>
    </a:lvl1pPr>
    <a:lvl2pPr marL="457200" algn="l" rtl="0" eaLnBrk="0" fontAlgn="base" hangingPunct="0">
      <a:spcBef>
        <a:spcPct val="0"/>
      </a:spcBef>
      <a:spcAft>
        <a:spcPct val="0"/>
      </a:spcAft>
      <a:defRPr sz="1200" kern="1200">
        <a:solidFill>
          <a:schemeClr val="tx1"/>
        </a:solidFill>
        <a:latin typeface="Hoefler Text" charset="0"/>
        <a:ea typeface="+mn-ea"/>
        <a:cs typeface="+mn-cs"/>
      </a:defRPr>
    </a:lvl2pPr>
    <a:lvl3pPr marL="914400" algn="l" rtl="0" eaLnBrk="0" fontAlgn="base" hangingPunct="0">
      <a:spcBef>
        <a:spcPct val="0"/>
      </a:spcBef>
      <a:spcAft>
        <a:spcPct val="0"/>
      </a:spcAft>
      <a:defRPr sz="1200" kern="1200">
        <a:solidFill>
          <a:schemeClr val="tx1"/>
        </a:solidFill>
        <a:latin typeface="Hoefler Text" charset="0"/>
        <a:ea typeface="+mn-ea"/>
        <a:cs typeface="+mn-cs"/>
      </a:defRPr>
    </a:lvl3pPr>
    <a:lvl4pPr marL="1371600" algn="l" rtl="0" eaLnBrk="0" fontAlgn="base" hangingPunct="0">
      <a:spcBef>
        <a:spcPct val="0"/>
      </a:spcBef>
      <a:spcAft>
        <a:spcPct val="0"/>
      </a:spcAft>
      <a:defRPr sz="1200" kern="1200">
        <a:solidFill>
          <a:schemeClr val="tx1"/>
        </a:solidFill>
        <a:latin typeface="Hoefler Text" charset="0"/>
        <a:ea typeface="+mn-ea"/>
        <a:cs typeface="+mn-cs"/>
      </a:defRPr>
    </a:lvl4pPr>
    <a:lvl5pPr marL="1828800" algn="l" rtl="0" eaLnBrk="0" fontAlgn="base" hangingPunct="0">
      <a:spcBef>
        <a:spcPct val="0"/>
      </a:spcBef>
      <a:spcAft>
        <a:spcPct val="0"/>
      </a:spcAft>
      <a:defRPr sz="1200" kern="1200">
        <a:solidFill>
          <a:schemeClr val="tx1"/>
        </a:solidFill>
        <a:latin typeface="Hoefler Text"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lgn="ctr">
              <a:defRPr sz="2800">
                <a:solidFill>
                  <a:srgbClr val="43412C"/>
                </a:solidFill>
                <a:latin typeface="Hoefler Text" charset="0"/>
              </a:defRPr>
            </a:lvl1pPr>
            <a:lvl2pPr marL="742950" indent="-285750" algn="ctr">
              <a:defRPr sz="2800">
                <a:solidFill>
                  <a:srgbClr val="43412C"/>
                </a:solidFill>
                <a:latin typeface="Hoefler Text" charset="0"/>
              </a:defRPr>
            </a:lvl2pPr>
            <a:lvl3pPr marL="1143000" indent="-228600" algn="ctr">
              <a:defRPr sz="2800">
                <a:solidFill>
                  <a:srgbClr val="43412C"/>
                </a:solidFill>
                <a:latin typeface="Hoefler Text" charset="0"/>
              </a:defRPr>
            </a:lvl3pPr>
            <a:lvl4pPr marL="1600200" indent="-228600" algn="ctr">
              <a:defRPr sz="2800">
                <a:solidFill>
                  <a:srgbClr val="43412C"/>
                </a:solidFill>
                <a:latin typeface="Hoefler Text" charset="0"/>
              </a:defRPr>
            </a:lvl4pPr>
            <a:lvl5pPr marL="2057400" indent="-228600" algn="ctr">
              <a:defRPr sz="2800">
                <a:solidFill>
                  <a:srgbClr val="43412C"/>
                </a:solidFill>
                <a:latin typeface="Hoefler Text" charset="0"/>
              </a:defRPr>
            </a:lvl5pPr>
            <a:lvl6pPr marL="2514600" indent="-228600" algn="ctr" eaLnBrk="0" fontAlgn="base" hangingPunct="0">
              <a:spcBef>
                <a:spcPct val="0"/>
              </a:spcBef>
              <a:spcAft>
                <a:spcPct val="0"/>
              </a:spcAft>
              <a:defRPr sz="2800">
                <a:solidFill>
                  <a:srgbClr val="43412C"/>
                </a:solidFill>
                <a:latin typeface="Hoefler Text" charset="0"/>
              </a:defRPr>
            </a:lvl6pPr>
            <a:lvl7pPr marL="2971800" indent="-228600" algn="ctr" eaLnBrk="0" fontAlgn="base" hangingPunct="0">
              <a:spcBef>
                <a:spcPct val="0"/>
              </a:spcBef>
              <a:spcAft>
                <a:spcPct val="0"/>
              </a:spcAft>
              <a:defRPr sz="2800">
                <a:solidFill>
                  <a:srgbClr val="43412C"/>
                </a:solidFill>
                <a:latin typeface="Hoefler Text" charset="0"/>
              </a:defRPr>
            </a:lvl7pPr>
            <a:lvl8pPr marL="3429000" indent="-228600" algn="ctr" eaLnBrk="0" fontAlgn="base" hangingPunct="0">
              <a:spcBef>
                <a:spcPct val="0"/>
              </a:spcBef>
              <a:spcAft>
                <a:spcPct val="0"/>
              </a:spcAft>
              <a:defRPr sz="2800">
                <a:solidFill>
                  <a:srgbClr val="43412C"/>
                </a:solidFill>
                <a:latin typeface="Hoefler Text" charset="0"/>
              </a:defRPr>
            </a:lvl8pPr>
            <a:lvl9pPr marL="3886200" indent="-228600" algn="ctr" eaLnBrk="0" fontAlgn="base" hangingPunct="0">
              <a:spcBef>
                <a:spcPct val="0"/>
              </a:spcBef>
              <a:spcAft>
                <a:spcPct val="0"/>
              </a:spcAft>
              <a:defRPr sz="2800">
                <a:solidFill>
                  <a:srgbClr val="43412C"/>
                </a:solidFill>
                <a:latin typeface="Hoefler Text" charset="0"/>
              </a:defRPr>
            </a:lvl9pPr>
          </a:lstStyle>
          <a:p>
            <a:pPr algn="r"/>
            <a:fld id="{9DDE8780-8D03-46FF-9E9D-23E6775193A5}" type="slidenum">
              <a:rPr lang="ar-SA" altLang="en-US" sz="1200">
                <a:solidFill>
                  <a:schemeClr val="tx1"/>
                </a:solidFill>
              </a:rPr>
              <a:pPr algn="r"/>
              <a:t>3</a:t>
            </a:fld>
            <a:endParaRPr lang="en-US" altLang="en-US" sz="1200">
              <a:solidFill>
                <a:schemeClr val="tx1"/>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lgn="ctr">
              <a:defRPr sz="2800">
                <a:solidFill>
                  <a:srgbClr val="43412C"/>
                </a:solidFill>
                <a:latin typeface="Hoefler Text" charset="0"/>
              </a:defRPr>
            </a:lvl1pPr>
            <a:lvl2pPr marL="742950" indent="-285750" algn="ctr">
              <a:defRPr sz="2800">
                <a:solidFill>
                  <a:srgbClr val="43412C"/>
                </a:solidFill>
                <a:latin typeface="Hoefler Text" charset="0"/>
              </a:defRPr>
            </a:lvl2pPr>
            <a:lvl3pPr marL="1143000" indent="-228600" algn="ctr">
              <a:defRPr sz="2800">
                <a:solidFill>
                  <a:srgbClr val="43412C"/>
                </a:solidFill>
                <a:latin typeface="Hoefler Text" charset="0"/>
              </a:defRPr>
            </a:lvl3pPr>
            <a:lvl4pPr marL="1600200" indent="-228600" algn="ctr">
              <a:defRPr sz="2800">
                <a:solidFill>
                  <a:srgbClr val="43412C"/>
                </a:solidFill>
                <a:latin typeface="Hoefler Text" charset="0"/>
              </a:defRPr>
            </a:lvl4pPr>
            <a:lvl5pPr marL="2057400" indent="-228600" algn="ctr">
              <a:defRPr sz="2800">
                <a:solidFill>
                  <a:srgbClr val="43412C"/>
                </a:solidFill>
                <a:latin typeface="Hoefler Text" charset="0"/>
              </a:defRPr>
            </a:lvl5pPr>
            <a:lvl6pPr marL="2514600" indent="-228600" algn="ctr" eaLnBrk="0" fontAlgn="base" hangingPunct="0">
              <a:spcBef>
                <a:spcPct val="0"/>
              </a:spcBef>
              <a:spcAft>
                <a:spcPct val="0"/>
              </a:spcAft>
              <a:defRPr sz="2800">
                <a:solidFill>
                  <a:srgbClr val="43412C"/>
                </a:solidFill>
                <a:latin typeface="Hoefler Text" charset="0"/>
              </a:defRPr>
            </a:lvl6pPr>
            <a:lvl7pPr marL="2971800" indent="-228600" algn="ctr" eaLnBrk="0" fontAlgn="base" hangingPunct="0">
              <a:spcBef>
                <a:spcPct val="0"/>
              </a:spcBef>
              <a:spcAft>
                <a:spcPct val="0"/>
              </a:spcAft>
              <a:defRPr sz="2800">
                <a:solidFill>
                  <a:srgbClr val="43412C"/>
                </a:solidFill>
                <a:latin typeface="Hoefler Text" charset="0"/>
              </a:defRPr>
            </a:lvl7pPr>
            <a:lvl8pPr marL="3429000" indent="-228600" algn="ctr" eaLnBrk="0" fontAlgn="base" hangingPunct="0">
              <a:spcBef>
                <a:spcPct val="0"/>
              </a:spcBef>
              <a:spcAft>
                <a:spcPct val="0"/>
              </a:spcAft>
              <a:defRPr sz="2800">
                <a:solidFill>
                  <a:srgbClr val="43412C"/>
                </a:solidFill>
                <a:latin typeface="Hoefler Text" charset="0"/>
              </a:defRPr>
            </a:lvl8pPr>
            <a:lvl9pPr marL="3886200" indent="-228600" algn="ctr" eaLnBrk="0" fontAlgn="base" hangingPunct="0">
              <a:spcBef>
                <a:spcPct val="0"/>
              </a:spcBef>
              <a:spcAft>
                <a:spcPct val="0"/>
              </a:spcAft>
              <a:defRPr sz="2800">
                <a:solidFill>
                  <a:srgbClr val="43412C"/>
                </a:solidFill>
                <a:latin typeface="Hoefler Text" charset="0"/>
              </a:defRPr>
            </a:lvl9pPr>
          </a:lstStyle>
          <a:p>
            <a:pPr algn="r"/>
            <a:fld id="{E0B4AE19-D4C7-4B47-ABAE-5FB3EB12911B}" type="slidenum">
              <a:rPr lang="ar-SA" altLang="en-US" sz="1200">
                <a:solidFill>
                  <a:schemeClr val="tx1"/>
                </a:solidFill>
              </a:rPr>
              <a:pPr algn="r"/>
              <a:t>33</a:t>
            </a:fld>
            <a:endParaRPr lang="en-US" altLang="en-US" sz="1200">
              <a:solidFill>
                <a:schemeClr val="tx1"/>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lgn="ctr">
              <a:defRPr sz="2800">
                <a:solidFill>
                  <a:srgbClr val="43412C"/>
                </a:solidFill>
                <a:latin typeface="Hoefler Text" charset="0"/>
              </a:defRPr>
            </a:lvl1pPr>
            <a:lvl2pPr marL="742950" indent="-285750" algn="ctr">
              <a:defRPr sz="2800">
                <a:solidFill>
                  <a:srgbClr val="43412C"/>
                </a:solidFill>
                <a:latin typeface="Hoefler Text" charset="0"/>
              </a:defRPr>
            </a:lvl2pPr>
            <a:lvl3pPr marL="1143000" indent="-228600" algn="ctr">
              <a:defRPr sz="2800">
                <a:solidFill>
                  <a:srgbClr val="43412C"/>
                </a:solidFill>
                <a:latin typeface="Hoefler Text" charset="0"/>
              </a:defRPr>
            </a:lvl3pPr>
            <a:lvl4pPr marL="1600200" indent="-228600" algn="ctr">
              <a:defRPr sz="2800">
                <a:solidFill>
                  <a:srgbClr val="43412C"/>
                </a:solidFill>
                <a:latin typeface="Hoefler Text" charset="0"/>
              </a:defRPr>
            </a:lvl4pPr>
            <a:lvl5pPr marL="2057400" indent="-228600" algn="ctr">
              <a:defRPr sz="2800">
                <a:solidFill>
                  <a:srgbClr val="43412C"/>
                </a:solidFill>
                <a:latin typeface="Hoefler Text" charset="0"/>
              </a:defRPr>
            </a:lvl5pPr>
            <a:lvl6pPr marL="2514600" indent="-228600" algn="ctr" eaLnBrk="0" fontAlgn="base" hangingPunct="0">
              <a:spcBef>
                <a:spcPct val="0"/>
              </a:spcBef>
              <a:spcAft>
                <a:spcPct val="0"/>
              </a:spcAft>
              <a:defRPr sz="2800">
                <a:solidFill>
                  <a:srgbClr val="43412C"/>
                </a:solidFill>
                <a:latin typeface="Hoefler Text" charset="0"/>
              </a:defRPr>
            </a:lvl6pPr>
            <a:lvl7pPr marL="2971800" indent="-228600" algn="ctr" eaLnBrk="0" fontAlgn="base" hangingPunct="0">
              <a:spcBef>
                <a:spcPct val="0"/>
              </a:spcBef>
              <a:spcAft>
                <a:spcPct val="0"/>
              </a:spcAft>
              <a:defRPr sz="2800">
                <a:solidFill>
                  <a:srgbClr val="43412C"/>
                </a:solidFill>
                <a:latin typeface="Hoefler Text" charset="0"/>
              </a:defRPr>
            </a:lvl7pPr>
            <a:lvl8pPr marL="3429000" indent="-228600" algn="ctr" eaLnBrk="0" fontAlgn="base" hangingPunct="0">
              <a:spcBef>
                <a:spcPct val="0"/>
              </a:spcBef>
              <a:spcAft>
                <a:spcPct val="0"/>
              </a:spcAft>
              <a:defRPr sz="2800">
                <a:solidFill>
                  <a:srgbClr val="43412C"/>
                </a:solidFill>
                <a:latin typeface="Hoefler Text" charset="0"/>
              </a:defRPr>
            </a:lvl8pPr>
            <a:lvl9pPr marL="3886200" indent="-228600" algn="ctr" eaLnBrk="0" fontAlgn="base" hangingPunct="0">
              <a:spcBef>
                <a:spcPct val="0"/>
              </a:spcBef>
              <a:spcAft>
                <a:spcPct val="0"/>
              </a:spcAft>
              <a:defRPr sz="2800">
                <a:solidFill>
                  <a:srgbClr val="43412C"/>
                </a:solidFill>
                <a:latin typeface="Hoefler Text" charset="0"/>
              </a:defRPr>
            </a:lvl9pPr>
          </a:lstStyle>
          <a:p>
            <a:pPr algn="r"/>
            <a:fld id="{6DB3B1AF-AA6C-4C87-A2B0-7ADD5454CAE2}" type="slidenum">
              <a:rPr lang="ar-SA" altLang="en-US" sz="1200">
                <a:solidFill>
                  <a:schemeClr val="tx1"/>
                </a:solidFill>
              </a:rPr>
              <a:pPr algn="r"/>
              <a:t>34</a:t>
            </a:fld>
            <a:endParaRPr lang="en-US" altLang="en-US" sz="1200">
              <a:solidFill>
                <a:schemeClr val="tx1"/>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lgn="ctr">
              <a:defRPr sz="2800">
                <a:solidFill>
                  <a:srgbClr val="43412C"/>
                </a:solidFill>
                <a:latin typeface="Hoefler Text" charset="0"/>
              </a:defRPr>
            </a:lvl1pPr>
            <a:lvl2pPr marL="742950" indent="-285750" algn="ctr">
              <a:defRPr sz="2800">
                <a:solidFill>
                  <a:srgbClr val="43412C"/>
                </a:solidFill>
                <a:latin typeface="Hoefler Text" charset="0"/>
              </a:defRPr>
            </a:lvl2pPr>
            <a:lvl3pPr marL="1143000" indent="-228600" algn="ctr">
              <a:defRPr sz="2800">
                <a:solidFill>
                  <a:srgbClr val="43412C"/>
                </a:solidFill>
                <a:latin typeface="Hoefler Text" charset="0"/>
              </a:defRPr>
            </a:lvl3pPr>
            <a:lvl4pPr marL="1600200" indent="-228600" algn="ctr">
              <a:defRPr sz="2800">
                <a:solidFill>
                  <a:srgbClr val="43412C"/>
                </a:solidFill>
                <a:latin typeface="Hoefler Text" charset="0"/>
              </a:defRPr>
            </a:lvl4pPr>
            <a:lvl5pPr marL="2057400" indent="-228600" algn="ctr">
              <a:defRPr sz="2800">
                <a:solidFill>
                  <a:srgbClr val="43412C"/>
                </a:solidFill>
                <a:latin typeface="Hoefler Text" charset="0"/>
              </a:defRPr>
            </a:lvl5pPr>
            <a:lvl6pPr marL="2514600" indent="-228600" algn="ctr" eaLnBrk="0" fontAlgn="base" hangingPunct="0">
              <a:spcBef>
                <a:spcPct val="0"/>
              </a:spcBef>
              <a:spcAft>
                <a:spcPct val="0"/>
              </a:spcAft>
              <a:defRPr sz="2800">
                <a:solidFill>
                  <a:srgbClr val="43412C"/>
                </a:solidFill>
                <a:latin typeface="Hoefler Text" charset="0"/>
              </a:defRPr>
            </a:lvl6pPr>
            <a:lvl7pPr marL="2971800" indent="-228600" algn="ctr" eaLnBrk="0" fontAlgn="base" hangingPunct="0">
              <a:spcBef>
                <a:spcPct val="0"/>
              </a:spcBef>
              <a:spcAft>
                <a:spcPct val="0"/>
              </a:spcAft>
              <a:defRPr sz="2800">
                <a:solidFill>
                  <a:srgbClr val="43412C"/>
                </a:solidFill>
                <a:latin typeface="Hoefler Text" charset="0"/>
              </a:defRPr>
            </a:lvl7pPr>
            <a:lvl8pPr marL="3429000" indent="-228600" algn="ctr" eaLnBrk="0" fontAlgn="base" hangingPunct="0">
              <a:spcBef>
                <a:spcPct val="0"/>
              </a:spcBef>
              <a:spcAft>
                <a:spcPct val="0"/>
              </a:spcAft>
              <a:defRPr sz="2800">
                <a:solidFill>
                  <a:srgbClr val="43412C"/>
                </a:solidFill>
                <a:latin typeface="Hoefler Text" charset="0"/>
              </a:defRPr>
            </a:lvl8pPr>
            <a:lvl9pPr marL="3886200" indent="-228600" algn="ctr" eaLnBrk="0" fontAlgn="base" hangingPunct="0">
              <a:spcBef>
                <a:spcPct val="0"/>
              </a:spcBef>
              <a:spcAft>
                <a:spcPct val="0"/>
              </a:spcAft>
              <a:defRPr sz="2800">
                <a:solidFill>
                  <a:srgbClr val="43412C"/>
                </a:solidFill>
                <a:latin typeface="Hoefler Text" charset="0"/>
              </a:defRPr>
            </a:lvl9pPr>
          </a:lstStyle>
          <a:p>
            <a:pPr algn="r"/>
            <a:fld id="{24C66735-0602-4795-9463-BD78912117D2}" type="slidenum">
              <a:rPr lang="ar-SA" altLang="en-US" sz="1200">
                <a:solidFill>
                  <a:schemeClr val="tx1"/>
                </a:solidFill>
              </a:rPr>
              <a:pPr algn="r"/>
              <a:t>35</a:t>
            </a:fld>
            <a:endParaRPr lang="en-US" altLang="en-US" sz="1200">
              <a:solidFill>
                <a:schemeClr val="tx1"/>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lgn="ctr">
              <a:defRPr sz="2800">
                <a:solidFill>
                  <a:srgbClr val="43412C"/>
                </a:solidFill>
                <a:latin typeface="Hoefler Text" charset="0"/>
              </a:defRPr>
            </a:lvl1pPr>
            <a:lvl2pPr marL="742950" indent="-285750" algn="ctr">
              <a:defRPr sz="2800">
                <a:solidFill>
                  <a:srgbClr val="43412C"/>
                </a:solidFill>
                <a:latin typeface="Hoefler Text" charset="0"/>
              </a:defRPr>
            </a:lvl2pPr>
            <a:lvl3pPr marL="1143000" indent="-228600" algn="ctr">
              <a:defRPr sz="2800">
                <a:solidFill>
                  <a:srgbClr val="43412C"/>
                </a:solidFill>
                <a:latin typeface="Hoefler Text" charset="0"/>
              </a:defRPr>
            </a:lvl3pPr>
            <a:lvl4pPr marL="1600200" indent="-228600" algn="ctr">
              <a:defRPr sz="2800">
                <a:solidFill>
                  <a:srgbClr val="43412C"/>
                </a:solidFill>
                <a:latin typeface="Hoefler Text" charset="0"/>
              </a:defRPr>
            </a:lvl4pPr>
            <a:lvl5pPr marL="2057400" indent="-228600" algn="ctr">
              <a:defRPr sz="2800">
                <a:solidFill>
                  <a:srgbClr val="43412C"/>
                </a:solidFill>
                <a:latin typeface="Hoefler Text" charset="0"/>
              </a:defRPr>
            </a:lvl5pPr>
            <a:lvl6pPr marL="2514600" indent="-228600" algn="ctr" eaLnBrk="0" fontAlgn="base" hangingPunct="0">
              <a:spcBef>
                <a:spcPct val="0"/>
              </a:spcBef>
              <a:spcAft>
                <a:spcPct val="0"/>
              </a:spcAft>
              <a:defRPr sz="2800">
                <a:solidFill>
                  <a:srgbClr val="43412C"/>
                </a:solidFill>
                <a:latin typeface="Hoefler Text" charset="0"/>
              </a:defRPr>
            </a:lvl6pPr>
            <a:lvl7pPr marL="2971800" indent="-228600" algn="ctr" eaLnBrk="0" fontAlgn="base" hangingPunct="0">
              <a:spcBef>
                <a:spcPct val="0"/>
              </a:spcBef>
              <a:spcAft>
                <a:spcPct val="0"/>
              </a:spcAft>
              <a:defRPr sz="2800">
                <a:solidFill>
                  <a:srgbClr val="43412C"/>
                </a:solidFill>
                <a:latin typeface="Hoefler Text" charset="0"/>
              </a:defRPr>
            </a:lvl7pPr>
            <a:lvl8pPr marL="3429000" indent="-228600" algn="ctr" eaLnBrk="0" fontAlgn="base" hangingPunct="0">
              <a:spcBef>
                <a:spcPct val="0"/>
              </a:spcBef>
              <a:spcAft>
                <a:spcPct val="0"/>
              </a:spcAft>
              <a:defRPr sz="2800">
                <a:solidFill>
                  <a:srgbClr val="43412C"/>
                </a:solidFill>
                <a:latin typeface="Hoefler Text" charset="0"/>
              </a:defRPr>
            </a:lvl8pPr>
            <a:lvl9pPr marL="3886200" indent="-228600" algn="ctr" eaLnBrk="0" fontAlgn="base" hangingPunct="0">
              <a:spcBef>
                <a:spcPct val="0"/>
              </a:spcBef>
              <a:spcAft>
                <a:spcPct val="0"/>
              </a:spcAft>
              <a:defRPr sz="2800">
                <a:solidFill>
                  <a:srgbClr val="43412C"/>
                </a:solidFill>
                <a:latin typeface="Hoefler Text" charset="0"/>
              </a:defRPr>
            </a:lvl9pPr>
          </a:lstStyle>
          <a:p>
            <a:pPr algn="r"/>
            <a:fld id="{61452319-DBE7-4174-BA98-FB27ADF37412}" type="slidenum">
              <a:rPr lang="ar-SA" altLang="en-US" sz="1200">
                <a:solidFill>
                  <a:schemeClr val="tx1"/>
                </a:solidFill>
              </a:rPr>
              <a:pPr algn="r"/>
              <a:t>36</a:t>
            </a:fld>
            <a:endParaRPr lang="en-US" altLang="en-US" sz="1200">
              <a:solidFill>
                <a:schemeClr val="tx1"/>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lgn="ctr">
              <a:defRPr sz="2800">
                <a:solidFill>
                  <a:srgbClr val="43412C"/>
                </a:solidFill>
                <a:latin typeface="Hoefler Text" charset="0"/>
              </a:defRPr>
            </a:lvl1pPr>
            <a:lvl2pPr marL="742950" indent="-285750" algn="ctr">
              <a:defRPr sz="2800">
                <a:solidFill>
                  <a:srgbClr val="43412C"/>
                </a:solidFill>
                <a:latin typeface="Hoefler Text" charset="0"/>
              </a:defRPr>
            </a:lvl2pPr>
            <a:lvl3pPr marL="1143000" indent="-228600" algn="ctr">
              <a:defRPr sz="2800">
                <a:solidFill>
                  <a:srgbClr val="43412C"/>
                </a:solidFill>
                <a:latin typeface="Hoefler Text" charset="0"/>
              </a:defRPr>
            </a:lvl3pPr>
            <a:lvl4pPr marL="1600200" indent="-228600" algn="ctr">
              <a:defRPr sz="2800">
                <a:solidFill>
                  <a:srgbClr val="43412C"/>
                </a:solidFill>
                <a:latin typeface="Hoefler Text" charset="0"/>
              </a:defRPr>
            </a:lvl4pPr>
            <a:lvl5pPr marL="2057400" indent="-228600" algn="ctr">
              <a:defRPr sz="2800">
                <a:solidFill>
                  <a:srgbClr val="43412C"/>
                </a:solidFill>
                <a:latin typeface="Hoefler Text" charset="0"/>
              </a:defRPr>
            </a:lvl5pPr>
            <a:lvl6pPr marL="2514600" indent="-228600" algn="ctr" eaLnBrk="0" fontAlgn="base" hangingPunct="0">
              <a:spcBef>
                <a:spcPct val="0"/>
              </a:spcBef>
              <a:spcAft>
                <a:spcPct val="0"/>
              </a:spcAft>
              <a:defRPr sz="2800">
                <a:solidFill>
                  <a:srgbClr val="43412C"/>
                </a:solidFill>
                <a:latin typeface="Hoefler Text" charset="0"/>
              </a:defRPr>
            </a:lvl6pPr>
            <a:lvl7pPr marL="2971800" indent="-228600" algn="ctr" eaLnBrk="0" fontAlgn="base" hangingPunct="0">
              <a:spcBef>
                <a:spcPct val="0"/>
              </a:spcBef>
              <a:spcAft>
                <a:spcPct val="0"/>
              </a:spcAft>
              <a:defRPr sz="2800">
                <a:solidFill>
                  <a:srgbClr val="43412C"/>
                </a:solidFill>
                <a:latin typeface="Hoefler Text" charset="0"/>
              </a:defRPr>
            </a:lvl7pPr>
            <a:lvl8pPr marL="3429000" indent="-228600" algn="ctr" eaLnBrk="0" fontAlgn="base" hangingPunct="0">
              <a:spcBef>
                <a:spcPct val="0"/>
              </a:spcBef>
              <a:spcAft>
                <a:spcPct val="0"/>
              </a:spcAft>
              <a:defRPr sz="2800">
                <a:solidFill>
                  <a:srgbClr val="43412C"/>
                </a:solidFill>
                <a:latin typeface="Hoefler Text" charset="0"/>
              </a:defRPr>
            </a:lvl8pPr>
            <a:lvl9pPr marL="3886200" indent="-228600" algn="ctr" eaLnBrk="0" fontAlgn="base" hangingPunct="0">
              <a:spcBef>
                <a:spcPct val="0"/>
              </a:spcBef>
              <a:spcAft>
                <a:spcPct val="0"/>
              </a:spcAft>
              <a:defRPr sz="2800">
                <a:solidFill>
                  <a:srgbClr val="43412C"/>
                </a:solidFill>
                <a:latin typeface="Hoefler Text" charset="0"/>
              </a:defRPr>
            </a:lvl9pPr>
          </a:lstStyle>
          <a:p>
            <a:pPr algn="r"/>
            <a:fld id="{4BB5EBF4-6B11-43DE-A187-2F8D291B2356}" type="slidenum">
              <a:rPr lang="ar-SA" altLang="en-US" sz="1200">
                <a:solidFill>
                  <a:schemeClr val="tx1"/>
                </a:solidFill>
              </a:rPr>
              <a:pPr algn="r"/>
              <a:t>37</a:t>
            </a:fld>
            <a:endParaRPr lang="en-US" altLang="en-US" sz="1200">
              <a:solidFill>
                <a:schemeClr val="tx1"/>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lgn="ctr">
              <a:defRPr sz="2800">
                <a:solidFill>
                  <a:srgbClr val="43412C"/>
                </a:solidFill>
                <a:latin typeface="Hoefler Text" charset="0"/>
              </a:defRPr>
            </a:lvl1pPr>
            <a:lvl2pPr marL="742950" indent="-285750" algn="ctr">
              <a:defRPr sz="2800">
                <a:solidFill>
                  <a:srgbClr val="43412C"/>
                </a:solidFill>
                <a:latin typeface="Hoefler Text" charset="0"/>
              </a:defRPr>
            </a:lvl2pPr>
            <a:lvl3pPr marL="1143000" indent="-228600" algn="ctr">
              <a:defRPr sz="2800">
                <a:solidFill>
                  <a:srgbClr val="43412C"/>
                </a:solidFill>
                <a:latin typeface="Hoefler Text" charset="0"/>
              </a:defRPr>
            </a:lvl3pPr>
            <a:lvl4pPr marL="1600200" indent="-228600" algn="ctr">
              <a:defRPr sz="2800">
                <a:solidFill>
                  <a:srgbClr val="43412C"/>
                </a:solidFill>
                <a:latin typeface="Hoefler Text" charset="0"/>
              </a:defRPr>
            </a:lvl4pPr>
            <a:lvl5pPr marL="2057400" indent="-228600" algn="ctr">
              <a:defRPr sz="2800">
                <a:solidFill>
                  <a:srgbClr val="43412C"/>
                </a:solidFill>
                <a:latin typeface="Hoefler Text" charset="0"/>
              </a:defRPr>
            </a:lvl5pPr>
            <a:lvl6pPr marL="2514600" indent="-228600" algn="ctr" eaLnBrk="0" fontAlgn="base" hangingPunct="0">
              <a:spcBef>
                <a:spcPct val="0"/>
              </a:spcBef>
              <a:spcAft>
                <a:spcPct val="0"/>
              </a:spcAft>
              <a:defRPr sz="2800">
                <a:solidFill>
                  <a:srgbClr val="43412C"/>
                </a:solidFill>
                <a:latin typeface="Hoefler Text" charset="0"/>
              </a:defRPr>
            </a:lvl6pPr>
            <a:lvl7pPr marL="2971800" indent="-228600" algn="ctr" eaLnBrk="0" fontAlgn="base" hangingPunct="0">
              <a:spcBef>
                <a:spcPct val="0"/>
              </a:spcBef>
              <a:spcAft>
                <a:spcPct val="0"/>
              </a:spcAft>
              <a:defRPr sz="2800">
                <a:solidFill>
                  <a:srgbClr val="43412C"/>
                </a:solidFill>
                <a:latin typeface="Hoefler Text" charset="0"/>
              </a:defRPr>
            </a:lvl7pPr>
            <a:lvl8pPr marL="3429000" indent="-228600" algn="ctr" eaLnBrk="0" fontAlgn="base" hangingPunct="0">
              <a:spcBef>
                <a:spcPct val="0"/>
              </a:spcBef>
              <a:spcAft>
                <a:spcPct val="0"/>
              </a:spcAft>
              <a:defRPr sz="2800">
                <a:solidFill>
                  <a:srgbClr val="43412C"/>
                </a:solidFill>
                <a:latin typeface="Hoefler Text" charset="0"/>
              </a:defRPr>
            </a:lvl8pPr>
            <a:lvl9pPr marL="3886200" indent="-228600" algn="ctr" eaLnBrk="0" fontAlgn="base" hangingPunct="0">
              <a:spcBef>
                <a:spcPct val="0"/>
              </a:spcBef>
              <a:spcAft>
                <a:spcPct val="0"/>
              </a:spcAft>
              <a:defRPr sz="2800">
                <a:solidFill>
                  <a:srgbClr val="43412C"/>
                </a:solidFill>
                <a:latin typeface="Hoefler Text" charset="0"/>
              </a:defRPr>
            </a:lvl9pPr>
          </a:lstStyle>
          <a:p>
            <a:pPr algn="r"/>
            <a:fld id="{E80A2269-6007-4EE1-BCEA-190B6E507335}" type="slidenum">
              <a:rPr lang="ar-SA" altLang="en-US" sz="1200">
                <a:solidFill>
                  <a:schemeClr val="tx1"/>
                </a:solidFill>
              </a:rPr>
              <a:pPr algn="r"/>
              <a:t>38</a:t>
            </a:fld>
            <a:endParaRPr lang="en-US" altLang="en-US" sz="1200">
              <a:solidFill>
                <a:schemeClr val="tx1"/>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lgn="ctr">
              <a:defRPr sz="2800">
                <a:solidFill>
                  <a:srgbClr val="43412C"/>
                </a:solidFill>
                <a:latin typeface="Hoefler Text" charset="0"/>
              </a:defRPr>
            </a:lvl1pPr>
            <a:lvl2pPr marL="742950" indent="-285750" algn="ctr">
              <a:defRPr sz="2800">
                <a:solidFill>
                  <a:srgbClr val="43412C"/>
                </a:solidFill>
                <a:latin typeface="Hoefler Text" charset="0"/>
              </a:defRPr>
            </a:lvl2pPr>
            <a:lvl3pPr marL="1143000" indent="-228600" algn="ctr">
              <a:defRPr sz="2800">
                <a:solidFill>
                  <a:srgbClr val="43412C"/>
                </a:solidFill>
                <a:latin typeface="Hoefler Text" charset="0"/>
              </a:defRPr>
            </a:lvl3pPr>
            <a:lvl4pPr marL="1600200" indent="-228600" algn="ctr">
              <a:defRPr sz="2800">
                <a:solidFill>
                  <a:srgbClr val="43412C"/>
                </a:solidFill>
                <a:latin typeface="Hoefler Text" charset="0"/>
              </a:defRPr>
            </a:lvl4pPr>
            <a:lvl5pPr marL="2057400" indent="-228600" algn="ctr">
              <a:defRPr sz="2800">
                <a:solidFill>
                  <a:srgbClr val="43412C"/>
                </a:solidFill>
                <a:latin typeface="Hoefler Text" charset="0"/>
              </a:defRPr>
            </a:lvl5pPr>
            <a:lvl6pPr marL="2514600" indent="-228600" algn="ctr" eaLnBrk="0" fontAlgn="base" hangingPunct="0">
              <a:spcBef>
                <a:spcPct val="0"/>
              </a:spcBef>
              <a:spcAft>
                <a:spcPct val="0"/>
              </a:spcAft>
              <a:defRPr sz="2800">
                <a:solidFill>
                  <a:srgbClr val="43412C"/>
                </a:solidFill>
                <a:latin typeface="Hoefler Text" charset="0"/>
              </a:defRPr>
            </a:lvl6pPr>
            <a:lvl7pPr marL="2971800" indent="-228600" algn="ctr" eaLnBrk="0" fontAlgn="base" hangingPunct="0">
              <a:spcBef>
                <a:spcPct val="0"/>
              </a:spcBef>
              <a:spcAft>
                <a:spcPct val="0"/>
              </a:spcAft>
              <a:defRPr sz="2800">
                <a:solidFill>
                  <a:srgbClr val="43412C"/>
                </a:solidFill>
                <a:latin typeface="Hoefler Text" charset="0"/>
              </a:defRPr>
            </a:lvl7pPr>
            <a:lvl8pPr marL="3429000" indent="-228600" algn="ctr" eaLnBrk="0" fontAlgn="base" hangingPunct="0">
              <a:spcBef>
                <a:spcPct val="0"/>
              </a:spcBef>
              <a:spcAft>
                <a:spcPct val="0"/>
              </a:spcAft>
              <a:defRPr sz="2800">
                <a:solidFill>
                  <a:srgbClr val="43412C"/>
                </a:solidFill>
                <a:latin typeface="Hoefler Text" charset="0"/>
              </a:defRPr>
            </a:lvl8pPr>
            <a:lvl9pPr marL="3886200" indent="-228600" algn="ctr" eaLnBrk="0" fontAlgn="base" hangingPunct="0">
              <a:spcBef>
                <a:spcPct val="0"/>
              </a:spcBef>
              <a:spcAft>
                <a:spcPct val="0"/>
              </a:spcAft>
              <a:defRPr sz="2800">
                <a:solidFill>
                  <a:srgbClr val="43412C"/>
                </a:solidFill>
                <a:latin typeface="Hoefler Text" charset="0"/>
              </a:defRPr>
            </a:lvl9pPr>
          </a:lstStyle>
          <a:p>
            <a:pPr algn="r"/>
            <a:fld id="{5560F527-C4D8-4D8C-A859-E0501F443AD8}" type="slidenum">
              <a:rPr lang="ar-SA" altLang="en-US" sz="1200">
                <a:solidFill>
                  <a:schemeClr val="tx1"/>
                </a:solidFill>
              </a:rPr>
              <a:pPr algn="r"/>
              <a:t>63</a:t>
            </a:fld>
            <a:endParaRPr lang="en-US" altLang="en-US" sz="1200">
              <a:solidFill>
                <a:schemeClr val="tx1"/>
              </a:solidFill>
            </a:endParaRPr>
          </a:p>
        </p:txBody>
      </p:sp>
      <p:sp>
        <p:nvSpPr>
          <p:cNvPr id="92163" name="Rectangle 2"/>
          <p:cNvSpPr>
            <a:spLocks noGrp="1" noRot="1" noChangeAspect="1" noChangeArrowheads="1" noTextEdit="1"/>
          </p:cNvSpPr>
          <p:nvPr>
            <p:ph type="sldImg"/>
          </p:nvPr>
        </p:nvSpPr>
        <p:spPr>
          <a:xfrm>
            <a:off x="1144588" y="685800"/>
            <a:ext cx="4572000" cy="3429000"/>
          </a:xfrm>
          <a:ln/>
        </p:spPr>
      </p:sp>
      <p:sp>
        <p:nvSpPr>
          <p:cNvPr id="9216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lgn="ctr">
              <a:defRPr sz="2800">
                <a:solidFill>
                  <a:srgbClr val="43412C"/>
                </a:solidFill>
                <a:latin typeface="Hoefler Text" charset="0"/>
              </a:defRPr>
            </a:lvl1pPr>
            <a:lvl2pPr marL="742950" indent="-285750" algn="ctr">
              <a:defRPr sz="2800">
                <a:solidFill>
                  <a:srgbClr val="43412C"/>
                </a:solidFill>
                <a:latin typeface="Hoefler Text" charset="0"/>
              </a:defRPr>
            </a:lvl2pPr>
            <a:lvl3pPr marL="1143000" indent="-228600" algn="ctr">
              <a:defRPr sz="2800">
                <a:solidFill>
                  <a:srgbClr val="43412C"/>
                </a:solidFill>
                <a:latin typeface="Hoefler Text" charset="0"/>
              </a:defRPr>
            </a:lvl3pPr>
            <a:lvl4pPr marL="1600200" indent="-228600" algn="ctr">
              <a:defRPr sz="2800">
                <a:solidFill>
                  <a:srgbClr val="43412C"/>
                </a:solidFill>
                <a:latin typeface="Hoefler Text" charset="0"/>
              </a:defRPr>
            </a:lvl4pPr>
            <a:lvl5pPr marL="2057400" indent="-228600" algn="ctr">
              <a:defRPr sz="2800">
                <a:solidFill>
                  <a:srgbClr val="43412C"/>
                </a:solidFill>
                <a:latin typeface="Hoefler Text" charset="0"/>
              </a:defRPr>
            </a:lvl5pPr>
            <a:lvl6pPr marL="2514600" indent="-228600" algn="ctr" eaLnBrk="0" fontAlgn="base" hangingPunct="0">
              <a:spcBef>
                <a:spcPct val="0"/>
              </a:spcBef>
              <a:spcAft>
                <a:spcPct val="0"/>
              </a:spcAft>
              <a:defRPr sz="2800">
                <a:solidFill>
                  <a:srgbClr val="43412C"/>
                </a:solidFill>
                <a:latin typeface="Hoefler Text" charset="0"/>
              </a:defRPr>
            </a:lvl6pPr>
            <a:lvl7pPr marL="2971800" indent="-228600" algn="ctr" eaLnBrk="0" fontAlgn="base" hangingPunct="0">
              <a:spcBef>
                <a:spcPct val="0"/>
              </a:spcBef>
              <a:spcAft>
                <a:spcPct val="0"/>
              </a:spcAft>
              <a:defRPr sz="2800">
                <a:solidFill>
                  <a:srgbClr val="43412C"/>
                </a:solidFill>
                <a:latin typeface="Hoefler Text" charset="0"/>
              </a:defRPr>
            </a:lvl7pPr>
            <a:lvl8pPr marL="3429000" indent="-228600" algn="ctr" eaLnBrk="0" fontAlgn="base" hangingPunct="0">
              <a:spcBef>
                <a:spcPct val="0"/>
              </a:spcBef>
              <a:spcAft>
                <a:spcPct val="0"/>
              </a:spcAft>
              <a:defRPr sz="2800">
                <a:solidFill>
                  <a:srgbClr val="43412C"/>
                </a:solidFill>
                <a:latin typeface="Hoefler Text" charset="0"/>
              </a:defRPr>
            </a:lvl8pPr>
            <a:lvl9pPr marL="3886200" indent="-228600" algn="ctr" eaLnBrk="0" fontAlgn="base" hangingPunct="0">
              <a:spcBef>
                <a:spcPct val="0"/>
              </a:spcBef>
              <a:spcAft>
                <a:spcPct val="0"/>
              </a:spcAft>
              <a:defRPr sz="2800">
                <a:solidFill>
                  <a:srgbClr val="43412C"/>
                </a:solidFill>
                <a:latin typeface="Hoefler Text" charset="0"/>
              </a:defRPr>
            </a:lvl9pPr>
          </a:lstStyle>
          <a:p>
            <a:pPr algn="r"/>
            <a:fld id="{67EF5B6B-AF70-473E-8FDA-4B84C4AEC927}" type="slidenum">
              <a:rPr lang="ar-SA" altLang="en-US" sz="1200">
                <a:solidFill>
                  <a:schemeClr val="tx1"/>
                </a:solidFill>
              </a:rPr>
              <a:pPr algn="r"/>
              <a:t>65</a:t>
            </a:fld>
            <a:endParaRPr lang="en-US" altLang="en-US" sz="1200">
              <a:solidFill>
                <a:schemeClr val="tx1"/>
              </a:solidFill>
            </a:endParaRPr>
          </a:p>
        </p:txBody>
      </p:sp>
      <p:sp>
        <p:nvSpPr>
          <p:cNvPr id="95235" name="Rectangle 2"/>
          <p:cNvSpPr>
            <a:spLocks noGrp="1" noRot="1" noChangeAspect="1" noChangeArrowheads="1" noTextEdit="1"/>
          </p:cNvSpPr>
          <p:nvPr>
            <p:ph type="sldImg"/>
          </p:nvPr>
        </p:nvSpPr>
        <p:spPr>
          <a:xfrm>
            <a:off x="1103313" y="676275"/>
            <a:ext cx="4603750" cy="3452813"/>
          </a:xfrm>
          <a:ln/>
        </p:spPr>
      </p:sp>
      <p:sp>
        <p:nvSpPr>
          <p:cNvPr id="95236" name="Rectangle 3"/>
          <p:cNvSpPr>
            <a:spLocks noGrp="1" noChangeArrowheads="1"/>
          </p:cNvSpPr>
          <p:nvPr>
            <p:ph type="body" idx="1"/>
          </p:nvPr>
        </p:nvSpPr>
        <p:spPr>
          <a:xfrm>
            <a:off x="898525" y="4354513"/>
            <a:ext cx="5011738" cy="4127500"/>
          </a:xfrm>
          <a:noFill/>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fld id="{EE095FC5-32BB-436E-9879-6D97CF20B14F}" type="slidenum">
              <a:rPr kumimoji="0" lang="en-US"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smtClean="0">
              <a:cs typeface="Arial" panose="020B0604020202020204" pitchFamily="34" charset="0"/>
            </a:endParaRPr>
          </a:p>
        </p:txBody>
      </p:sp>
    </p:spTree>
    <p:extLst>
      <p:ext uri="{BB962C8B-B14F-4D97-AF65-F5344CB8AC3E}">
        <p14:creationId xmlns:p14="http://schemas.microsoft.com/office/powerpoint/2010/main" val="4023846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lgn="ctr">
              <a:defRPr sz="2800">
                <a:solidFill>
                  <a:srgbClr val="43412C"/>
                </a:solidFill>
                <a:latin typeface="Hoefler Text" charset="0"/>
              </a:defRPr>
            </a:lvl1pPr>
            <a:lvl2pPr marL="742950" indent="-285750" algn="ctr">
              <a:defRPr sz="2800">
                <a:solidFill>
                  <a:srgbClr val="43412C"/>
                </a:solidFill>
                <a:latin typeface="Hoefler Text" charset="0"/>
              </a:defRPr>
            </a:lvl2pPr>
            <a:lvl3pPr marL="1143000" indent="-228600" algn="ctr">
              <a:defRPr sz="2800">
                <a:solidFill>
                  <a:srgbClr val="43412C"/>
                </a:solidFill>
                <a:latin typeface="Hoefler Text" charset="0"/>
              </a:defRPr>
            </a:lvl3pPr>
            <a:lvl4pPr marL="1600200" indent="-228600" algn="ctr">
              <a:defRPr sz="2800">
                <a:solidFill>
                  <a:srgbClr val="43412C"/>
                </a:solidFill>
                <a:latin typeface="Hoefler Text" charset="0"/>
              </a:defRPr>
            </a:lvl4pPr>
            <a:lvl5pPr marL="2057400" indent="-228600" algn="ctr">
              <a:defRPr sz="2800">
                <a:solidFill>
                  <a:srgbClr val="43412C"/>
                </a:solidFill>
                <a:latin typeface="Hoefler Text" charset="0"/>
              </a:defRPr>
            </a:lvl5pPr>
            <a:lvl6pPr marL="2514600" indent="-228600" algn="ctr" eaLnBrk="0" fontAlgn="base" hangingPunct="0">
              <a:spcBef>
                <a:spcPct val="0"/>
              </a:spcBef>
              <a:spcAft>
                <a:spcPct val="0"/>
              </a:spcAft>
              <a:defRPr sz="2800">
                <a:solidFill>
                  <a:srgbClr val="43412C"/>
                </a:solidFill>
                <a:latin typeface="Hoefler Text" charset="0"/>
              </a:defRPr>
            </a:lvl6pPr>
            <a:lvl7pPr marL="2971800" indent="-228600" algn="ctr" eaLnBrk="0" fontAlgn="base" hangingPunct="0">
              <a:spcBef>
                <a:spcPct val="0"/>
              </a:spcBef>
              <a:spcAft>
                <a:spcPct val="0"/>
              </a:spcAft>
              <a:defRPr sz="2800">
                <a:solidFill>
                  <a:srgbClr val="43412C"/>
                </a:solidFill>
                <a:latin typeface="Hoefler Text" charset="0"/>
              </a:defRPr>
            </a:lvl7pPr>
            <a:lvl8pPr marL="3429000" indent="-228600" algn="ctr" eaLnBrk="0" fontAlgn="base" hangingPunct="0">
              <a:spcBef>
                <a:spcPct val="0"/>
              </a:spcBef>
              <a:spcAft>
                <a:spcPct val="0"/>
              </a:spcAft>
              <a:defRPr sz="2800">
                <a:solidFill>
                  <a:srgbClr val="43412C"/>
                </a:solidFill>
                <a:latin typeface="Hoefler Text" charset="0"/>
              </a:defRPr>
            </a:lvl8pPr>
            <a:lvl9pPr marL="3886200" indent="-228600" algn="ctr" eaLnBrk="0" fontAlgn="base" hangingPunct="0">
              <a:spcBef>
                <a:spcPct val="0"/>
              </a:spcBef>
              <a:spcAft>
                <a:spcPct val="0"/>
              </a:spcAft>
              <a:defRPr sz="2800">
                <a:solidFill>
                  <a:srgbClr val="43412C"/>
                </a:solidFill>
                <a:latin typeface="Hoefler Text" charset="0"/>
              </a:defRPr>
            </a:lvl9pPr>
          </a:lstStyle>
          <a:p>
            <a:pPr algn="r"/>
            <a:fld id="{6E874460-5C50-46B3-862C-60526B676C77}" type="slidenum">
              <a:rPr lang="ar-SA" altLang="en-US" sz="1200">
                <a:solidFill>
                  <a:schemeClr val="tx1"/>
                </a:solidFill>
              </a:rPr>
              <a:pPr algn="r"/>
              <a:t>5</a:t>
            </a:fld>
            <a:endParaRPr lang="en-US" altLang="en-US" sz="1200">
              <a:solidFill>
                <a:schemeClr val="tx1"/>
              </a:solidFill>
            </a:endParaRPr>
          </a:p>
        </p:txBody>
      </p:sp>
      <p:sp>
        <p:nvSpPr>
          <p:cNvPr id="21507" name="Rectangle 2"/>
          <p:cNvSpPr>
            <a:spLocks noGrp="1" noRot="1" noChangeAspect="1" noChangeArrowheads="1" noTextEdit="1"/>
          </p:cNvSpPr>
          <p:nvPr>
            <p:ph type="sldImg"/>
          </p:nvPr>
        </p:nvSpPr>
        <p:spPr>
          <a:xfrm>
            <a:off x="1103313" y="676275"/>
            <a:ext cx="4603750" cy="3452813"/>
          </a:xfrm>
          <a:ln/>
        </p:spPr>
      </p:sp>
      <p:sp>
        <p:nvSpPr>
          <p:cNvPr id="21508" name="Rectangle 3"/>
          <p:cNvSpPr>
            <a:spLocks noGrp="1" noChangeArrowheads="1"/>
          </p:cNvSpPr>
          <p:nvPr>
            <p:ph type="body" idx="1"/>
          </p:nvPr>
        </p:nvSpPr>
        <p:spPr>
          <a:xfrm>
            <a:off x="898525" y="4354513"/>
            <a:ext cx="5011738" cy="4127500"/>
          </a:xfrm>
          <a:noFill/>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lgn="ctr">
              <a:defRPr sz="2800">
                <a:solidFill>
                  <a:srgbClr val="43412C"/>
                </a:solidFill>
                <a:latin typeface="Hoefler Text" charset="0"/>
              </a:defRPr>
            </a:lvl1pPr>
            <a:lvl2pPr marL="742950" indent="-285750" algn="ctr">
              <a:defRPr sz="2800">
                <a:solidFill>
                  <a:srgbClr val="43412C"/>
                </a:solidFill>
                <a:latin typeface="Hoefler Text" charset="0"/>
              </a:defRPr>
            </a:lvl2pPr>
            <a:lvl3pPr marL="1143000" indent="-228600" algn="ctr">
              <a:defRPr sz="2800">
                <a:solidFill>
                  <a:srgbClr val="43412C"/>
                </a:solidFill>
                <a:latin typeface="Hoefler Text" charset="0"/>
              </a:defRPr>
            </a:lvl3pPr>
            <a:lvl4pPr marL="1600200" indent="-228600" algn="ctr">
              <a:defRPr sz="2800">
                <a:solidFill>
                  <a:srgbClr val="43412C"/>
                </a:solidFill>
                <a:latin typeface="Hoefler Text" charset="0"/>
              </a:defRPr>
            </a:lvl4pPr>
            <a:lvl5pPr marL="2057400" indent="-228600" algn="ctr">
              <a:defRPr sz="2800">
                <a:solidFill>
                  <a:srgbClr val="43412C"/>
                </a:solidFill>
                <a:latin typeface="Hoefler Text" charset="0"/>
              </a:defRPr>
            </a:lvl5pPr>
            <a:lvl6pPr marL="2514600" indent="-228600" algn="ctr" eaLnBrk="0" fontAlgn="base" hangingPunct="0">
              <a:spcBef>
                <a:spcPct val="0"/>
              </a:spcBef>
              <a:spcAft>
                <a:spcPct val="0"/>
              </a:spcAft>
              <a:defRPr sz="2800">
                <a:solidFill>
                  <a:srgbClr val="43412C"/>
                </a:solidFill>
                <a:latin typeface="Hoefler Text" charset="0"/>
              </a:defRPr>
            </a:lvl6pPr>
            <a:lvl7pPr marL="2971800" indent="-228600" algn="ctr" eaLnBrk="0" fontAlgn="base" hangingPunct="0">
              <a:spcBef>
                <a:spcPct val="0"/>
              </a:spcBef>
              <a:spcAft>
                <a:spcPct val="0"/>
              </a:spcAft>
              <a:defRPr sz="2800">
                <a:solidFill>
                  <a:srgbClr val="43412C"/>
                </a:solidFill>
                <a:latin typeface="Hoefler Text" charset="0"/>
              </a:defRPr>
            </a:lvl7pPr>
            <a:lvl8pPr marL="3429000" indent="-228600" algn="ctr" eaLnBrk="0" fontAlgn="base" hangingPunct="0">
              <a:spcBef>
                <a:spcPct val="0"/>
              </a:spcBef>
              <a:spcAft>
                <a:spcPct val="0"/>
              </a:spcAft>
              <a:defRPr sz="2800">
                <a:solidFill>
                  <a:srgbClr val="43412C"/>
                </a:solidFill>
                <a:latin typeface="Hoefler Text" charset="0"/>
              </a:defRPr>
            </a:lvl8pPr>
            <a:lvl9pPr marL="3886200" indent="-228600" algn="ctr" eaLnBrk="0" fontAlgn="base" hangingPunct="0">
              <a:spcBef>
                <a:spcPct val="0"/>
              </a:spcBef>
              <a:spcAft>
                <a:spcPct val="0"/>
              </a:spcAft>
              <a:defRPr sz="2800">
                <a:solidFill>
                  <a:srgbClr val="43412C"/>
                </a:solidFill>
                <a:latin typeface="Hoefler Text" charset="0"/>
              </a:defRPr>
            </a:lvl9pPr>
          </a:lstStyle>
          <a:p>
            <a:pPr algn="r"/>
            <a:fld id="{A1FB2E05-6B70-4876-B0B3-901444587812}" type="slidenum">
              <a:rPr lang="ar-SA" altLang="en-US" sz="1200">
                <a:solidFill>
                  <a:schemeClr val="tx1"/>
                </a:solidFill>
              </a:rPr>
              <a:pPr algn="r"/>
              <a:t>19</a:t>
            </a:fld>
            <a:endParaRPr lang="en-US" altLang="en-US" sz="1200">
              <a:solidFill>
                <a:schemeClr val="tx1"/>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lgn="ctr">
              <a:defRPr sz="2800">
                <a:solidFill>
                  <a:srgbClr val="43412C"/>
                </a:solidFill>
                <a:latin typeface="Hoefler Text" charset="0"/>
              </a:defRPr>
            </a:lvl1pPr>
            <a:lvl2pPr marL="742950" indent="-285750" algn="ctr">
              <a:defRPr sz="2800">
                <a:solidFill>
                  <a:srgbClr val="43412C"/>
                </a:solidFill>
                <a:latin typeface="Hoefler Text" charset="0"/>
              </a:defRPr>
            </a:lvl2pPr>
            <a:lvl3pPr marL="1143000" indent="-228600" algn="ctr">
              <a:defRPr sz="2800">
                <a:solidFill>
                  <a:srgbClr val="43412C"/>
                </a:solidFill>
                <a:latin typeface="Hoefler Text" charset="0"/>
              </a:defRPr>
            </a:lvl3pPr>
            <a:lvl4pPr marL="1600200" indent="-228600" algn="ctr">
              <a:defRPr sz="2800">
                <a:solidFill>
                  <a:srgbClr val="43412C"/>
                </a:solidFill>
                <a:latin typeface="Hoefler Text" charset="0"/>
              </a:defRPr>
            </a:lvl4pPr>
            <a:lvl5pPr marL="2057400" indent="-228600" algn="ctr">
              <a:defRPr sz="2800">
                <a:solidFill>
                  <a:srgbClr val="43412C"/>
                </a:solidFill>
                <a:latin typeface="Hoefler Text" charset="0"/>
              </a:defRPr>
            </a:lvl5pPr>
            <a:lvl6pPr marL="2514600" indent="-228600" algn="ctr" eaLnBrk="0" fontAlgn="base" hangingPunct="0">
              <a:spcBef>
                <a:spcPct val="0"/>
              </a:spcBef>
              <a:spcAft>
                <a:spcPct val="0"/>
              </a:spcAft>
              <a:defRPr sz="2800">
                <a:solidFill>
                  <a:srgbClr val="43412C"/>
                </a:solidFill>
                <a:latin typeface="Hoefler Text" charset="0"/>
              </a:defRPr>
            </a:lvl6pPr>
            <a:lvl7pPr marL="2971800" indent="-228600" algn="ctr" eaLnBrk="0" fontAlgn="base" hangingPunct="0">
              <a:spcBef>
                <a:spcPct val="0"/>
              </a:spcBef>
              <a:spcAft>
                <a:spcPct val="0"/>
              </a:spcAft>
              <a:defRPr sz="2800">
                <a:solidFill>
                  <a:srgbClr val="43412C"/>
                </a:solidFill>
                <a:latin typeface="Hoefler Text" charset="0"/>
              </a:defRPr>
            </a:lvl7pPr>
            <a:lvl8pPr marL="3429000" indent="-228600" algn="ctr" eaLnBrk="0" fontAlgn="base" hangingPunct="0">
              <a:spcBef>
                <a:spcPct val="0"/>
              </a:spcBef>
              <a:spcAft>
                <a:spcPct val="0"/>
              </a:spcAft>
              <a:defRPr sz="2800">
                <a:solidFill>
                  <a:srgbClr val="43412C"/>
                </a:solidFill>
                <a:latin typeface="Hoefler Text" charset="0"/>
              </a:defRPr>
            </a:lvl8pPr>
            <a:lvl9pPr marL="3886200" indent="-228600" algn="ctr" eaLnBrk="0" fontAlgn="base" hangingPunct="0">
              <a:spcBef>
                <a:spcPct val="0"/>
              </a:spcBef>
              <a:spcAft>
                <a:spcPct val="0"/>
              </a:spcAft>
              <a:defRPr sz="2800">
                <a:solidFill>
                  <a:srgbClr val="43412C"/>
                </a:solidFill>
                <a:latin typeface="Hoefler Text" charset="0"/>
              </a:defRPr>
            </a:lvl9pPr>
          </a:lstStyle>
          <a:p>
            <a:pPr algn="r"/>
            <a:fld id="{55CAECD8-69F4-4E5E-9F3A-67C66CE52B2A}" type="slidenum">
              <a:rPr lang="ar-SA" altLang="en-US" sz="1200">
                <a:solidFill>
                  <a:schemeClr val="tx1"/>
                </a:solidFill>
              </a:rPr>
              <a:pPr algn="r"/>
              <a:t>26</a:t>
            </a:fld>
            <a:endParaRPr lang="en-US" altLang="en-US" sz="1200">
              <a:solidFill>
                <a:schemeClr val="tx1"/>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lgn="ctr">
              <a:defRPr sz="2800">
                <a:solidFill>
                  <a:srgbClr val="43412C"/>
                </a:solidFill>
                <a:latin typeface="Hoefler Text" charset="0"/>
              </a:defRPr>
            </a:lvl1pPr>
            <a:lvl2pPr marL="742950" indent="-285750" algn="ctr">
              <a:defRPr sz="2800">
                <a:solidFill>
                  <a:srgbClr val="43412C"/>
                </a:solidFill>
                <a:latin typeface="Hoefler Text" charset="0"/>
              </a:defRPr>
            </a:lvl2pPr>
            <a:lvl3pPr marL="1143000" indent="-228600" algn="ctr">
              <a:defRPr sz="2800">
                <a:solidFill>
                  <a:srgbClr val="43412C"/>
                </a:solidFill>
                <a:latin typeface="Hoefler Text" charset="0"/>
              </a:defRPr>
            </a:lvl3pPr>
            <a:lvl4pPr marL="1600200" indent="-228600" algn="ctr">
              <a:defRPr sz="2800">
                <a:solidFill>
                  <a:srgbClr val="43412C"/>
                </a:solidFill>
                <a:latin typeface="Hoefler Text" charset="0"/>
              </a:defRPr>
            </a:lvl4pPr>
            <a:lvl5pPr marL="2057400" indent="-228600" algn="ctr">
              <a:defRPr sz="2800">
                <a:solidFill>
                  <a:srgbClr val="43412C"/>
                </a:solidFill>
                <a:latin typeface="Hoefler Text" charset="0"/>
              </a:defRPr>
            </a:lvl5pPr>
            <a:lvl6pPr marL="2514600" indent="-228600" algn="ctr" eaLnBrk="0" fontAlgn="base" hangingPunct="0">
              <a:spcBef>
                <a:spcPct val="0"/>
              </a:spcBef>
              <a:spcAft>
                <a:spcPct val="0"/>
              </a:spcAft>
              <a:defRPr sz="2800">
                <a:solidFill>
                  <a:srgbClr val="43412C"/>
                </a:solidFill>
                <a:latin typeface="Hoefler Text" charset="0"/>
              </a:defRPr>
            </a:lvl6pPr>
            <a:lvl7pPr marL="2971800" indent="-228600" algn="ctr" eaLnBrk="0" fontAlgn="base" hangingPunct="0">
              <a:spcBef>
                <a:spcPct val="0"/>
              </a:spcBef>
              <a:spcAft>
                <a:spcPct val="0"/>
              </a:spcAft>
              <a:defRPr sz="2800">
                <a:solidFill>
                  <a:srgbClr val="43412C"/>
                </a:solidFill>
                <a:latin typeface="Hoefler Text" charset="0"/>
              </a:defRPr>
            </a:lvl7pPr>
            <a:lvl8pPr marL="3429000" indent="-228600" algn="ctr" eaLnBrk="0" fontAlgn="base" hangingPunct="0">
              <a:spcBef>
                <a:spcPct val="0"/>
              </a:spcBef>
              <a:spcAft>
                <a:spcPct val="0"/>
              </a:spcAft>
              <a:defRPr sz="2800">
                <a:solidFill>
                  <a:srgbClr val="43412C"/>
                </a:solidFill>
                <a:latin typeface="Hoefler Text" charset="0"/>
              </a:defRPr>
            </a:lvl8pPr>
            <a:lvl9pPr marL="3886200" indent="-228600" algn="ctr" eaLnBrk="0" fontAlgn="base" hangingPunct="0">
              <a:spcBef>
                <a:spcPct val="0"/>
              </a:spcBef>
              <a:spcAft>
                <a:spcPct val="0"/>
              </a:spcAft>
              <a:defRPr sz="2800">
                <a:solidFill>
                  <a:srgbClr val="43412C"/>
                </a:solidFill>
                <a:latin typeface="Hoefler Text" charset="0"/>
              </a:defRPr>
            </a:lvl9pPr>
          </a:lstStyle>
          <a:p>
            <a:pPr algn="r"/>
            <a:fld id="{C5D3D715-4197-473A-9CCF-81A27A97204B}" type="slidenum">
              <a:rPr lang="ar-SA" altLang="en-US" sz="1200">
                <a:solidFill>
                  <a:schemeClr val="tx1"/>
                </a:solidFill>
              </a:rPr>
              <a:pPr algn="r"/>
              <a:t>27</a:t>
            </a:fld>
            <a:endParaRPr lang="en-US" altLang="en-US" sz="1200">
              <a:solidFill>
                <a:schemeClr val="tx1"/>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lgn="ctr">
              <a:defRPr sz="2800">
                <a:solidFill>
                  <a:srgbClr val="43412C"/>
                </a:solidFill>
                <a:latin typeface="Hoefler Text" charset="0"/>
              </a:defRPr>
            </a:lvl1pPr>
            <a:lvl2pPr marL="742950" indent="-285750" algn="ctr">
              <a:defRPr sz="2800">
                <a:solidFill>
                  <a:srgbClr val="43412C"/>
                </a:solidFill>
                <a:latin typeface="Hoefler Text" charset="0"/>
              </a:defRPr>
            </a:lvl2pPr>
            <a:lvl3pPr marL="1143000" indent="-228600" algn="ctr">
              <a:defRPr sz="2800">
                <a:solidFill>
                  <a:srgbClr val="43412C"/>
                </a:solidFill>
                <a:latin typeface="Hoefler Text" charset="0"/>
              </a:defRPr>
            </a:lvl3pPr>
            <a:lvl4pPr marL="1600200" indent="-228600" algn="ctr">
              <a:defRPr sz="2800">
                <a:solidFill>
                  <a:srgbClr val="43412C"/>
                </a:solidFill>
                <a:latin typeface="Hoefler Text" charset="0"/>
              </a:defRPr>
            </a:lvl4pPr>
            <a:lvl5pPr marL="2057400" indent="-228600" algn="ctr">
              <a:defRPr sz="2800">
                <a:solidFill>
                  <a:srgbClr val="43412C"/>
                </a:solidFill>
                <a:latin typeface="Hoefler Text" charset="0"/>
              </a:defRPr>
            </a:lvl5pPr>
            <a:lvl6pPr marL="2514600" indent="-228600" algn="ctr" eaLnBrk="0" fontAlgn="base" hangingPunct="0">
              <a:spcBef>
                <a:spcPct val="0"/>
              </a:spcBef>
              <a:spcAft>
                <a:spcPct val="0"/>
              </a:spcAft>
              <a:defRPr sz="2800">
                <a:solidFill>
                  <a:srgbClr val="43412C"/>
                </a:solidFill>
                <a:latin typeface="Hoefler Text" charset="0"/>
              </a:defRPr>
            </a:lvl6pPr>
            <a:lvl7pPr marL="2971800" indent="-228600" algn="ctr" eaLnBrk="0" fontAlgn="base" hangingPunct="0">
              <a:spcBef>
                <a:spcPct val="0"/>
              </a:spcBef>
              <a:spcAft>
                <a:spcPct val="0"/>
              </a:spcAft>
              <a:defRPr sz="2800">
                <a:solidFill>
                  <a:srgbClr val="43412C"/>
                </a:solidFill>
                <a:latin typeface="Hoefler Text" charset="0"/>
              </a:defRPr>
            </a:lvl7pPr>
            <a:lvl8pPr marL="3429000" indent="-228600" algn="ctr" eaLnBrk="0" fontAlgn="base" hangingPunct="0">
              <a:spcBef>
                <a:spcPct val="0"/>
              </a:spcBef>
              <a:spcAft>
                <a:spcPct val="0"/>
              </a:spcAft>
              <a:defRPr sz="2800">
                <a:solidFill>
                  <a:srgbClr val="43412C"/>
                </a:solidFill>
                <a:latin typeface="Hoefler Text" charset="0"/>
              </a:defRPr>
            </a:lvl8pPr>
            <a:lvl9pPr marL="3886200" indent="-228600" algn="ctr" eaLnBrk="0" fontAlgn="base" hangingPunct="0">
              <a:spcBef>
                <a:spcPct val="0"/>
              </a:spcBef>
              <a:spcAft>
                <a:spcPct val="0"/>
              </a:spcAft>
              <a:defRPr sz="2800">
                <a:solidFill>
                  <a:srgbClr val="43412C"/>
                </a:solidFill>
                <a:latin typeface="Hoefler Text" charset="0"/>
              </a:defRPr>
            </a:lvl9pPr>
          </a:lstStyle>
          <a:p>
            <a:pPr algn="r"/>
            <a:fld id="{CEDA071B-F057-47E8-96DF-769BD1B02485}" type="slidenum">
              <a:rPr lang="ar-SA" altLang="en-US" sz="1200">
                <a:solidFill>
                  <a:schemeClr val="tx1"/>
                </a:solidFill>
              </a:rPr>
              <a:pPr algn="r"/>
              <a:t>28</a:t>
            </a:fld>
            <a:endParaRPr lang="en-US" altLang="en-US" sz="1200">
              <a:solidFill>
                <a:schemeClr val="tx1"/>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lgn="ctr">
              <a:defRPr sz="2800">
                <a:solidFill>
                  <a:srgbClr val="43412C"/>
                </a:solidFill>
                <a:latin typeface="Hoefler Text" charset="0"/>
              </a:defRPr>
            </a:lvl1pPr>
            <a:lvl2pPr marL="742950" indent="-285750" algn="ctr">
              <a:defRPr sz="2800">
                <a:solidFill>
                  <a:srgbClr val="43412C"/>
                </a:solidFill>
                <a:latin typeface="Hoefler Text" charset="0"/>
              </a:defRPr>
            </a:lvl2pPr>
            <a:lvl3pPr marL="1143000" indent="-228600" algn="ctr">
              <a:defRPr sz="2800">
                <a:solidFill>
                  <a:srgbClr val="43412C"/>
                </a:solidFill>
                <a:latin typeface="Hoefler Text" charset="0"/>
              </a:defRPr>
            </a:lvl3pPr>
            <a:lvl4pPr marL="1600200" indent="-228600" algn="ctr">
              <a:defRPr sz="2800">
                <a:solidFill>
                  <a:srgbClr val="43412C"/>
                </a:solidFill>
                <a:latin typeface="Hoefler Text" charset="0"/>
              </a:defRPr>
            </a:lvl4pPr>
            <a:lvl5pPr marL="2057400" indent="-228600" algn="ctr">
              <a:defRPr sz="2800">
                <a:solidFill>
                  <a:srgbClr val="43412C"/>
                </a:solidFill>
                <a:latin typeface="Hoefler Text" charset="0"/>
              </a:defRPr>
            </a:lvl5pPr>
            <a:lvl6pPr marL="2514600" indent="-228600" algn="ctr" eaLnBrk="0" fontAlgn="base" hangingPunct="0">
              <a:spcBef>
                <a:spcPct val="0"/>
              </a:spcBef>
              <a:spcAft>
                <a:spcPct val="0"/>
              </a:spcAft>
              <a:defRPr sz="2800">
                <a:solidFill>
                  <a:srgbClr val="43412C"/>
                </a:solidFill>
                <a:latin typeface="Hoefler Text" charset="0"/>
              </a:defRPr>
            </a:lvl6pPr>
            <a:lvl7pPr marL="2971800" indent="-228600" algn="ctr" eaLnBrk="0" fontAlgn="base" hangingPunct="0">
              <a:spcBef>
                <a:spcPct val="0"/>
              </a:spcBef>
              <a:spcAft>
                <a:spcPct val="0"/>
              </a:spcAft>
              <a:defRPr sz="2800">
                <a:solidFill>
                  <a:srgbClr val="43412C"/>
                </a:solidFill>
                <a:latin typeface="Hoefler Text" charset="0"/>
              </a:defRPr>
            </a:lvl7pPr>
            <a:lvl8pPr marL="3429000" indent="-228600" algn="ctr" eaLnBrk="0" fontAlgn="base" hangingPunct="0">
              <a:spcBef>
                <a:spcPct val="0"/>
              </a:spcBef>
              <a:spcAft>
                <a:spcPct val="0"/>
              </a:spcAft>
              <a:defRPr sz="2800">
                <a:solidFill>
                  <a:srgbClr val="43412C"/>
                </a:solidFill>
                <a:latin typeface="Hoefler Text" charset="0"/>
              </a:defRPr>
            </a:lvl8pPr>
            <a:lvl9pPr marL="3886200" indent="-228600" algn="ctr" eaLnBrk="0" fontAlgn="base" hangingPunct="0">
              <a:spcBef>
                <a:spcPct val="0"/>
              </a:spcBef>
              <a:spcAft>
                <a:spcPct val="0"/>
              </a:spcAft>
              <a:defRPr sz="2800">
                <a:solidFill>
                  <a:srgbClr val="43412C"/>
                </a:solidFill>
                <a:latin typeface="Hoefler Text" charset="0"/>
              </a:defRPr>
            </a:lvl9pPr>
          </a:lstStyle>
          <a:p>
            <a:pPr algn="r"/>
            <a:fld id="{62F4E071-9311-4158-8BFF-B54385B9180D}" type="slidenum">
              <a:rPr lang="ar-SA" altLang="en-US" sz="1200">
                <a:solidFill>
                  <a:schemeClr val="tx1"/>
                </a:solidFill>
              </a:rPr>
              <a:pPr algn="r"/>
              <a:t>30</a:t>
            </a:fld>
            <a:endParaRPr lang="en-US" altLang="en-US" sz="1200">
              <a:solidFill>
                <a:schemeClr val="tx1"/>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lgn="ctr">
              <a:defRPr sz="2800">
                <a:solidFill>
                  <a:srgbClr val="43412C"/>
                </a:solidFill>
                <a:latin typeface="Hoefler Text" charset="0"/>
              </a:defRPr>
            </a:lvl1pPr>
            <a:lvl2pPr marL="742950" indent="-285750" algn="ctr">
              <a:defRPr sz="2800">
                <a:solidFill>
                  <a:srgbClr val="43412C"/>
                </a:solidFill>
                <a:latin typeface="Hoefler Text" charset="0"/>
              </a:defRPr>
            </a:lvl2pPr>
            <a:lvl3pPr marL="1143000" indent="-228600" algn="ctr">
              <a:defRPr sz="2800">
                <a:solidFill>
                  <a:srgbClr val="43412C"/>
                </a:solidFill>
                <a:latin typeface="Hoefler Text" charset="0"/>
              </a:defRPr>
            </a:lvl3pPr>
            <a:lvl4pPr marL="1600200" indent="-228600" algn="ctr">
              <a:defRPr sz="2800">
                <a:solidFill>
                  <a:srgbClr val="43412C"/>
                </a:solidFill>
                <a:latin typeface="Hoefler Text" charset="0"/>
              </a:defRPr>
            </a:lvl4pPr>
            <a:lvl5pPr marL="2057400" indent="-228600" algn="ctr">
              <a:defRPr sz="2800">
                <a:solidFill>
                  <a:srgbClr val="43412C"/>
                </a:solidFill>
                <a:latin typeface="Hoefler Text" charset="0"/>
              </a:defRPr>
            </a:lvl5pPr>
            <a:lvl6pPr marL="2514600" indent="-228600" algn="ctr" eaLnBrk="0" fontAlgn="base" hangingPunct="0">
              <a:spcBef>
                <a:spcPct val="0"/>
              </a:spcBef>
              <a:spcAft>
                <a:spcPct val="0"/>
              </a:spcAft>
              <a:defRPr sz="2800">
                <a:solidFill>
                  <a:srgbClr val="43412C"/>
                </a:solidFill>
                <a:latin typeface="Hoefler Text" charset="0"/>
              </a:defRPr>
            </a:lvl6pPr>
            <a:lvl7pPr marL="2971800" indent="-228600" algn="ctr" eaLnBrk="0" fontAlgn="base" hangingPunct="0">
              <a:spcBef>
                <a:spcPct val="0"/>
              </a:spcBef>
              <a:spcAft>
                <a:spcPct val="0"/>
              </a:spcAft>
              <a:defRPr sz="2800">
                <a:solidFill>
                  <a:srgbClr val="43412C"/>
                </a:solidFill>
                <a:latin typeface="Hoefler Text" charset="0"/>
              </a:defRPr>
            </a:lvl7pPr>
            <a:lvl8pPr marL="3429000" indent="-228600" algn="ctr" eaLnBrk="0" fontAlgn="base" hangingPunct="0">
              <a:spcBef>
                <a:spcPct val="0"/>
              </a:spcBef>
              <a:spcAft>
                <a:spcPct val="0"/>
              </a:spcAft>
              <a:defRPr sz="2800">
                <a:solidFill>
                  <a:srgbClr val="43412C"/>
                </a:solidFill>
                <a:latin typeface="Hoefler Text" charset="0"/>
              </a:defRPr>
            </a:lvl8pPr>
            <a:lvl9pPr marL="3886200" indent="-228600" algn="ctr" eaLnBrk="0" fontAlgn="base" hangingPunct="0">
              <a:spcBef>
                <a:spcPct val="0"/>
              </a:spcBef>
              <a:spcAft>
                <a:spcPct val="0"/>
              </a:spcAft>
              <a:defRPr sz="2800">
                <a:solidFill>
                  <a:srgbClr val="43412C"/>
                </a:solidFill>
                <a:latin typeface="Hoefler Text" charset="0"/>
              </a:defRPr>
            </a:lvl9pPr>
          </a:lstStyle>
          <a:p>
            <a:pPr algn="r"/>
            <a:fld id="{8F5D56A9-3838-409B-B610-DC60833F484E}" type="slidenum">
              <a:rPr lang="ar-SA" altLang="en-US" sz="1200">
                <a:solidFill>
                  <a:schemeClr val="tx1"/>
                </a:solidFill>
              </a:rPr>
              <a:pPr algn="r"/>
              <a:t>31</a:t>
            </a:fld>
            <a:endParaRPr lang="en-US" altLang="en-US" sz="1200">
              <a:solidFill>
                <a:schemeClr val="tx1"/>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lgn="ctr">
              <a:defRPr sz="2800">
                <a:solidFill>
                  <a:srgbClr val="43412C"/>
                </a:solidFill>
                <a:latin typeface="Hoefler Text" charset="0"/>
              </a:defRPr>
            </a:lvl1pPr>
            <a:lvl2pPr marL="742950" indent="-285750" algn="ctr">
              <a:defRPr sz="2800">
                <a:solidFill>
                  <a:srgbClr val="43412C"/>
                </a:solidFill>
                <a:latin typeface="Hoefler Text" charset="0"/>
              </a:defRPr>
            </a:lvl2pPr>
            <a:lvl3pPr marL="1143000" indent="-228600" algn="ctr">
              <a:defRPr sz="2800">
                <a:solidFill>
                  <a:srgbClr val="43412C"/>
                </a:solidFill>
                <a:latin typeface="Hoefler Text" charset="0"/>
              </a:defRPr>
            </a:lvl3pPr>
            <a:lvl4pPr marL="1600200" indent="-228600" algn="ctr">
              <a:defRPr sz="2800">
                <a:solidFill>
                  <a:srgbClr val="43412C"/>
                </a:solidFill>
                <a:latin typeface="Hoefler Text" charset="0"/>
              </a:defRPr>
            </a:lvl4pPr>
            <a:lvl5pPr marL="2057400" indent="-228600" algn="ctr">
              <a:defRPr sz="2800">
                <a:solidFill>
                  <a:srgbClr val="43412C"/>
                </a:solidFill>
                <a:latin typeface="Hoefler Text" charset="0"/>
              </a:defRPr>
            </a:lvl5pPr>
            <a:lvl6pPr marL="2514600" indent="-228600" algn="ctr" eaLnBrk="0" fontAlgn="base" hangingPunct="0">
              <a:spcBef>
                <a:spcPct val="0"/>
              </a:spcBef>
              <a:spcAft>
                <a:spcPct val="0"/>
              </a:spcAft>
              <a:defRPr sz="2800">
                <a:solidFill>
                  <a:srgbClr val="43412C"/>
                </a:solidFill>
                <a:latin typeface="Hoefler Text" charset="0"/>
              </a:defRPr>
            </a:lvl6pPr>
            <a:lvl7pPr marL="2971800" indent="-228600" algn="ctr" eaLnBrk="0" fontAlgn="base" hangingPunct="0">
              <a:spcBef>
                <a:spcPct val="0"/>
              </a:spcBef>
              <a:spcAft>
                <a:spcPct val="0"/>
              </a:spcAft>
              <a:defRPr sz="2800">
                <a:solidFill>
                  <a:srgbClr val="43412C"/>
                </a:solidFill>
                <a:latin typeface="Hoefler Text" charset="0"/>
              </a:defRPr>
            </a:lvl7pPr>
            <a:lvl8pPr marL="3429000" indent="-228600" algn="ctr" eaLnBrk="0" fontAlgn="base" hangingPunct="0">
              <a:spcBef>
                <a:spcPct val="0"/>
              </a:spcBef>
              <a:spcAft>
                <a:spcPct val="0"/>
              </a:spcAft>
              <a:defRPr sz="2800">
                <a:solidFill>
                  <a:srgbClr val="43412C"/>
                </a:solidFill>
                <a:latin typeface="Hoefler Text" charset="0"/>
              </a:defRPr>
            </a:lvl8pPr>
            <a:lvl9pPr marL="3886200" indent="-228600" algn="ctr" eaLnBrk="0" fontAlgn="base" hangingPunct="0">
              <a:spcBef>
                <a:spcPct val="0"/>
              </a:spcBef>
              <a:spcAft>
                <a:spcPct val="0"/>
              </a:spcAft>
              <a:defRPr sz="2800">
                <a:solidFill>
                  <a:srgbClr val="43412C"/>
                </a:solidFill>
                <a:latin typeface="Hoefler Text" charset="0"/>
              </a:defRPr>
            </a:lvl9pPr>
          </a:lstStyle>
          <a:p>
            <a:pPr algn="r"/>
            <a:fld id="{97F2FDDC-5960-4A2F-9AFF-C673A6205980}" type="slidenum">
              <a:rPr lang="ar-SA" altLang="en-US" sz="1200">
                <a:solidFill>
                  <a:schemeClr val="tx1"/>
                </a:solidFill>
              </a:rPr>
              <a:pPr algn="r"/>
              <a:t>32</a:t>
            </a:fld>
            <a:endParaRPr lang="en-US" altLang="en-US" sz="1200">
              <a:solidFill>
                <a:schemeClr val="tx1"/>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775"/>
            <a:ext cx="7620000" cy="2652713"/>
          </a:xfrm>
        </p:spPr>
        <p:txBody>
          <a:bodyPr/>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70000" y="4002088"/>
            <a:ext cx="7620000" cy="1839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68708987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1278772"/>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775"/>
            <a:ext cx="7620000" cy="2652713"/>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70000" y="4002088"/>
            <a:ext cx="7620000" cy="1839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3"/>
          <p:cNvSpPr/>
          <p:nvPr userDrawn="1"/>
        </p:nvSpPr>
        <p:spPr>
          <a:xfrm rot="16200000">
            <a:off x="-2034427" y="5764385"/>
            <a:ext cx="3078832" cy="584775"/>
          </a:xfrm>
          <a:prstGeom prst="rect">
            <a:avLst/>
          </a:prstGeom>
        </p:spPr>
        <p:txBody>
          <a:bodyPr wrap="square">
            <a:spAutoFit/>
          </a:bodyPr>
          <a:lstStyle/>
          <a:p>
            <a:pPr>
              <a:defRPr/>
            </a:pPr>
            <a:r>
              <a:rPr lang="en-US" sz="1200" dirty="0">
                <a:solidFill>
                  <a:schemeClr val="tx2">
                    <a:lumMod val="75000"/>
                    <a:lumOff val="25000"/>
                  </a:schemeClr>
                </a:solidFill>
                <a:latin typeface="Times New Roman" panose="02020603050405020304" pitchFamily="18" charset="0"/>
                <a:cs typeface="Times New Roman" panose="02020603050405020304" pitchFamily="18" charset="0"/>
              </a:rPr>
              <a:t/>
            </a:r>
            <a:br>
              <a:rPr lang="en-US" sz="1200" dirty="0">
                <a:solidFill>
                  <a:schemeClr val="tx2">
                    <a:lumMod val="75000"/>
                    <a:lumOff val="25000"/>
                  </a:schemeClr>
                </a:solidFill>
                <a:latin typeface="Times New Roman" panose="02020603050405020304" pitchFamily="18" charset="0"/>
                <a:cs typeface="Times New Roman" panose="02020603050405020304" pitchFamily="18" charset="0"/>
              </a:rPr>
            </a:br>
            <a:r>
              <a:rPr lang="en-US" sz="2000" dirty="0" smtClean="0">
                <a:solidFill>
                  <a:schemeClr val="tx2">
                    <a:lumMod val="75000"/>
                    <a:lumOff val="25000"/>
                  </a:schemeClr>
                </a:solidFill>
                <a:latin typeface="Times New Roman" panose="02020603050405020304" pitchFamily="18" charset="0"/>
                <a:cs typeface="Times New Roman" panose="02020603050405020304" pitchFamily="18" charset="0"/>
              </a:rPr>
              <a:t>www.Ravanpoint.ir</a:t>
            </a:r>
            <a:endParaRPr lang="en-GB" sz="2000" b="1"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7144628"/>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a:xfrm rot="16200000">
            <a:off x="-2290346" y="5516146"/>
            <a:ext cx="3530600" cy="677108"/>
          </a:xfrm>
          <a:prstGeom prst="rect">
            <a:avLst/>
          </a:prstGeom>
        </p:spPr>
        <p:txBody>
          <a:bodyPr wrap="square">
            <a:spAutoFit/>
          </a:bodyPr>
          <a:lstStyle/>
          <a:p>
            <a:pPr>
              <a:defRPr/>
            </a:pPr>
            <a:r>
              <a:rPr lang="en-US" sz="1400" dirty="0">
                <a:solidFill>
                  <a:schemeClr val="tx2">
                    <a:lumMod val="75000"/>
                    <a:lumOff val="25000"/>
                  </a:schemeClr>
                </a:solidFill>
                <a:latin typeface="Times New Roman" panose="02020603050405020304" pitchFamily="18" charset="0"/>
                <a:cs typeface="Times New Roman" panose="02020603050405020304" pitchFamily="18" charset="0"/>
              </a:rPr>
              <a:t/>
            </a:r>
            <a:br>
              <a:rPr lang="en-US" sz="1400" dirty="0">
                <a:solidFill>
                  <a:schemeClr val="tx2">
                    <a:lumMod val="75000"/>
                    <a:lumOff val="25000"/>
                  </a:schemeClr>
                </a:solidFill>
                <a:latin typeface="Times New Roman" panose="02020603050405020304" pitchFamily="18" charset="0"/>
                <a:cs typeface="Times New Roman" panose="02020603050405020304" pitchFamily="18" charset="0"/>
              </a:rPr>
            </a:br>
            <a:r>
              <a:rPr lang="en-US" sz="2400" dirty="0" smtClean="0">
                <a:solidFill>
                  <a:schemeClr val="tx2">
                    <a:lumMod val="75000"/>
                    <a:lumOff val="25000"/>
                  </a:schemeClr>
                </a:solidFill>
                <a:latin typeface="Times New Roman" panose="02020603050405020304" pitchFamily="18" charset="0"/>
                <a:cs typeface="Times New Roman" panose="02020603050405020304" pitchFamily="18" charset="0"/>
              </a:rPr>
              <a:t>www.Ravanpoint.ir</a:t>
            </a:r>
            <a:endParaRPr lang="en-GB" sz="2400" b="1"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254374"/>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8" y="1900238"/>
            <a:ext cx="8763000" cy="31686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93738" y="5099050"/>
            <a:ext cx="8763000" cy="16668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3"/>
          <p:cNvSpPr/>
          <p:nvPr userDrawn="1"/>
        </p:nvSpPr>
        <p:spPr>
          <a:xfrm rot="16200000">
            <a:off x="-2290346" y="5506621"/>
            <a:ext cx="3530600" cy="677108"/>
          </a:xfrm>
          <a:prstGeom prst="rect">
            <a:avLst/>
          </a:prstGeom>
        </p:spPr>
        <p:txBody>
          <a:bodyPr wrap="square">
            <a:spAutoFit/>
          </a:bodyPr>
          <a:lstStyle/>
          <a:p>
            <a:pPr>
              <a:defRPr/>
            </a:pPr>
            <a:r>
              <a:rPr lang="en-US" sz="1400" dirty="0">
                <a:solidFill>
                  <a:schemeClr val="tx2">
                    <a:lumMod val="75000"/>
                    <a:lumOff val="25000"/>
                  </a:schemeClr>
                </a:solidFill>
                <a:latin typeface="Times New Roman" panose="02020603050405020304" pitchFamily="18" charset="0"/>
                <a:cs typeface="Times New Roman" panose="02020603050405020304" pitchFamily="18" charset="0"/>
              </a:rPr>
              <a:t/>
            </a:r>
            <a:br>
              <a:rPr lang="en-US" sz="1400" dirty="0">
                <a:solidFill>
                  <a:schemeClr val="tx2">
                    <a:lumMod val="75000"/>
                    <a:lumOff val="25000"/>
                  </a:schemeClr>
                </a:solidFill>
                <a:latin typeface="Times New Roman" panose="02020603050405020304" pitchFamily="18" charset="0"/>
                <a:cs typeface="Times New Roman" panose="02020603050405020304" pitchFamily="18" charset="0"/>
              </a:rPr>
            </a:br>
            <a:r>
              <a:rPr lang="en-US" sz="2400" dirty="0" smtClean="0">
                <a:solidFill>
                  <a:schemeClr val="tx2">
                    <a:lumMod val="75000"/>
                    <a:lumOff val="25000"/>
                  </a:schemeClr>
                </a:solidFill>
                <a:latin typeface="Times New Roman" panose="02020603050405020304" pitchFamily="18" charset="0"/>
                <a:cs typeface="Times New Roman" panose="02020603050405020304" pitchFamily="18" charset="0"/>
              </a:rPr>
              <a:t>www.Ravanpoint.ir</a:t>
            </a:r>
            <a:endParaRPr lang="en-GB" sz="2400" b="1"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6907513"/>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43100"/>
            <a:ext cx="4013200" cy="49657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1943100"/>
            <a:ext cx="4013200" cy="49657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p:nvPr userDrawn="1"/>
        </p:nvSpPr>
        <p:spPr>
          <a:xfrm rot="16200000">
            <a:off x="-2290346" y="5389146"/>
            <a:ext cx="3530600" cy="677108"/>
          </a:xfrm>
          <a:prstGeom prst="rect">
            <a:avLst/>
          </a:prstGeom>
        </p:spPr>
        <p:txBody>
          <a:bodyPr wrap="square">
            <a:spAutoFit/>
          </a:bodyPr>
          <a:lstStyle/>
          <a:p>
            <a:pPr>
              <a:defRPr/>
            </a:pPr>
            <a:r>
              <a:rPr lang="en-US" sz="1400" dirty="0">
                <a:solidFill>
                  <a:schemeClr val="tx2">
                    <a:lumMod val="75000"/>
                    <a:lumOff val="25000"/>
                  </a:schemeClr>
                </a:solidFill>
                <a:latin typeface="Times New Roman" panose="02020603050405020304" pitchFamily="18" charset="0"/>
                <a:cs typeface="Times New Roman" panose="02020603050405020304" pitchFamily="18" charset="0"/>
              </a:rPr>
              <a:t/>
            </a:r>
            <a:br>
              <a:rPr lang="en-US" sz="1400" dirty="0">
                <a:solidFill>
                  <a:schemeClr val="tx2">
                    <a:lumMod val="75000"/>
                    <a:lumOff val="25000"/>
                  </a:schemeClr>
                </a:solidFill>
                <a:latin typeface="Times New Roman" panose="02020603050405020304" pitchFamily="18" charset="0"/>
                <a:cs typeface="Times New Roman" panose="02020603050405020304" pitchFamily="18" charset="0"/>
              </a:rPr>
            </a:br>
            <a:r>
              <a:rPr lang="en-US" sz="2400" dirty="0" smtClean="0">
                <a:solidFill>
                  <a:schemeClr val="tx2">
                    <a:lumMod val="75000"/>
                    <a:lumOff val="25000"/>
                  </a:schemeClr>
                </a:solidFill>
                <a:latin typeface="Times New Roman" panose="02020603050405020304" pitchFamily="18" charset="0"/>
                <a:cs typeface="Times New Roman" panose="02020603050405020304" pitchFamily="18" charset="0"/>
              </a:rPr>
              <a:t>www.Ravanpoint.ir</a:t>
            </a:r>
            <a:endParaRPr lang="en-GB" sz="2400" b="1"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4562081"/>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088" y="406400"/>
            <a:ext cx="8763000" cy="147161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700088" y="1868488"/>
            <a:ext cx="4297362"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00088" y="2782888"/>
            <a:ext cx="4297362" cy="4094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43500" y="1868488"/>
            <a:ext cx="4319588"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43500" y="2782888"/>
            <a:ext cx="4319588" cy="4094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2200334"/>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0289030"/>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rot="16200000">
            <a:off x="-2366546" y="5516146"/>
            <a:ext cx="3530600" cy="677108"/>
          </a:xfrm>
          <a:prstGeom prst="rect">
            <a:avLst/>
          </a:prstGeom>
        </p:spPr>
        <p:txBody>
          <a:bodyPr wrap="square">
            <a:spAutoFit/>
          </a:bodyPr>
          <a:lstStyle/>
          <a:p>
            <a:pPr>
              <a:defRPr/>
            </a:pPr>
            <a:r>
              <a:rPr lang="en-US" sz="1400" dirty="0">
                <a:solidFill>
                  <a:schemeClr val="tx2">
                    <a:lumMod val="75000"/>
                    <a:lumOff val="25000"/>
                  </a:schemeClr>
                </a:solidFill>
                <a:latin typeface="Times New Roman" panose="02020603050405020304" pitchFamily="18" charset="0"/>
                <a:cs typeface="Times New Roman" panose="02020603050405020304" pitchFamily="18" charset="0"/>
              </a:rPr>
              <a:t/>
            </a:r>
            <a:br>
              <a:rPr lang="en-US" sz="1400" dirty="0">
                <a:solidFill>
                  <a:schemeClr val="tx2">
                    <a:lumMod val="75000"/>
                    <a:lumOff val="25000"/>
                  </a:schemeClr>
                </a:solidFill>
                <a:latin typeface="Times New Roman" panose="02020603050405020304" pitchFamily="18" charset="0"/>
                <a:cs typeface="Times New Roman" panose="02020603050405020304" pitchFamily="18" charset="0"/>
              </a:rPr>
            </a:br>
            <a:r>
              <a:rPr lang="en-US" sz="2400" dirty="0" smtClean="0">
                <a:solidFill>
                  <a:schemeClr val="tx2">
                    <a:lumMod val="75000"/>
                    <a:lumOff val="25000"/>
                  </a:schemeClr>
                </a:solidFill>
                <a:latin typeface="Times New Roman" panose="02020603050405020304" pitchFamily="18" charset="0"/>
                <a:cs typeface="Times New Roman" panose="02020603050405020304" pitchFamily="18" charset="0"/>
              </a:rPr>
              <a:t>www.Ravanpoint.ir</a:t>
            </a:r>
            <a:endParaRPr lang="en-GB" sz="2400" b="1"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611490"/>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319588" y="1096963"/>
            <a:ext cx="5143500" cy="54149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449370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319588" y="1096963"/>
            <a:ext cx="5143500" cy="5414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097238051"/>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478149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1790700"/>
            <a:ext cx="2044700" cy="353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1790700"/>
            <a:ext cx="5981700" cy="35306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0300855"/>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304800"/>
            <a:ext cx="2044700" cy="660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304800"/>
            <a:ext cx="5981700" cy="66040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7951816"/>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90600" y="304800"/>
            <a:ext cx="8178800" cy="6604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p:nvPr userDrawn="1"/>
        </p:nvSpPr>
        <p:spPr>
          <a:xfrm rot="16200000">
            <a:off x="-2290346" y="5389146"/>
            <a:ext cx="3530600" cy="677108"/>
          </a:xfrm>
          <a:prstGeom prst="rect">
            <a:avLst/>
          </a:prstGeom>
        </p:spPr>
        <p:txBody>
          <a:bodyPr wrap="square">
            <a:spAutoFit/>
          </a:bodyPr>
          <a:lstStyle/>
          <a:p>
            <a:pPr>
              <a:defRPr/>
            </a:pPr>
            <a:r>
              <a:rPr lang="en-US" sz="1400" dirty="0">
                <a:solidFill>
                  <a:schemeClr val="tx2">
                    <a:lumMod val="75000"/>
                    <a:lumOff val="25000"/>
                  </a:schemeClr>
                </a:solidFill>
                <a:latin typeface="Times New Roman" panose="02020603050405020304" pitchFamily="18" charset="0"/>
                <a:cs typeface="Times New Roman" panose="02020603050405020304" pitchFamily="18" charset="0"/>
              </a:rPr>
              <a:t/>
            </a:r>
            <a:br>
              <a:rPr lang="en-US" sz="1400" dirty="0">
                <a:solidFill>
                  <a:schemeClr val="tx2">
                    <a:lumMod val="75000"/>
                    <a:lumOff val="25000"/>
                  </a:schemeClr>
                </a:solidFill>
                <a:latin typeface="Times New Roman" panose="02020603050405020304" pitchFamily="18" charset="0"/>
                <a:cs typeface="Times New Roman" panose="02020603050405020304" pitchFamily="18" charset="0"/>
              </a:rPr>
            </a:br>
            <a:r>
              <a:rPr lang="en-US" sz="2400" dirty="0" smtClean="0">
                <a:solidFill>
                  <a:schemeClr val="tx2">
                    <a:lumMod val="75000"/>
                    <a:lumOff val="25000"/>
                  </a:schemeClr>
                </a:solidFill>
                <a:latin typeface="Times New Roman" panose="02020603050405020304" pitchFamily="18" charset="0"/>
                <a:cs typeface="Times New Roman" panose="02020603050405020304" pitchFamily="18" charset="0"/>
              </a:rPr>
              <a:t>www.Ravanpoint.ir</a:t>
            </a:r>
            <a:endParaRPr lang="en-GB" sz="2400" b="1"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484118"/>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178800" cy="1549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990600" y="1943100"/>
            <a:ext cx="8178800" cy="4965700"/>
          </a:xfrm>
        </p:spPr>
        <p:txBody>
          <a:bodyPr/>
          <a:lstStyle/>
          <a:p>
            <a:pPr lvl="0"/>
            <a:endParaRPr lang="en-US" noProof="0" smtClean="0"/>
          </a:p>
        </p:txBody>
      </p:sp>
    </p:spTree>
    <p:extLst>
      <p:ext uri="{BB962C8B-B14F-4D97-AF65-F5344CB8AC3E}">
        <p14:creationId xmlns:p14="http://schemas.microsoft.com/office/powerpoint/2010/main" val="3371108213"/>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178800" cy="1549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43100"/>
            <a:ext cx="4013200" cy="49657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156200" y="1943100"/>
            <a:ext cx="4013200" cy="4965700"/>
          </a:xfrm>
        </p:spPr>
        <p:txBody>
          <a:bodyPr/>
          <a:lstStyle/>
          <a:p>
            <a:pPr lvl="0"/>
            <a:endParaRPr lang="en-US" noProof="0" smtClean="0"/>
          </a:p>
        </p:txBody>
      </p:sp>
    </p:spTree>
    <p:extLst>
      <p:ext uri="{BB962C8B-B14F-4D97-AF65-F5344CB8AC3E}">
        <p14:creationId xmlns:p14="http://schemas.microsoft.com/office/powerpoint/2010/main" val="1742260398"/>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762000" y="2659944"/>
            <a:ext cx="8636000" cy="121709"/>
          </a:xfrm>
          <a:custGeom>
            <a:avLst/>
            <a:gdLst>
              <a:gd name="T0" fmla="*/ 0 w 1000"/>
              <a:gd name="T1" fmla="*/ 0 h 1000"/>
              <a:gd name="T2" fmla="*/ 2147483646 w 1000"/>
              <a:gd name="T3" fmla="*/ 0 h 1000"/>
              <a:gd name="T4" fmla="*/ 2147483646 w 1000"/>
              <a:gd name="T5" fmla="*/ 11998573 h 1000"/>
              <a:gd name="T6" fmla="*/ 0 w 1000"/>
              <a:gd name="T7" fmla="*/ 11998573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marL="0" marR="0" lvl="0" indent="0" algn="l" defTabSz="101599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050" name="Rectangle 2"/>
          <p:cNvSpPr>
            <a:spLocks noGrp="1" noChangeArrowheads="1"/>
          </p:cNvSpPr>
          <p:nvPr>
            <p:ph type="ctrTitle"/>
          </p:nvPr>
        </p:nvSpPr>
        <p:spPr>
          <a:xfrm>
            <a:off x="762000" y="1100667"/>
            <a:ext cx="8636000" cy="1524000"/>
          </a:xfrm>
        </p:spPr>
        <p:txBody>
          <a:bodyPr/>
          <a:lstStyle>
            <a:lvl1pPr>
              <a:defRPr sz="4444"/>
            </a:lvl1pPr>
          </a:lstStyle>
          <a:p>
            <a:r>
              <a:rPr lang="en-US"/>
              <a:t>Click to edit Master title style</a:t>
            </a:r>
          </a:p>
        </p:txBody>
      </p:sp>
      <p:sp>
        <p:nvSpPr>
          <p:cNvPr id="2051" name="Rectangle 3"/>
          <p:cNvSpPr>
            <a:spLocks noGrp="1" noChangeArrowheads="1"/>
          </p:cNvSpPr>
          <p:nvPr>
            <p:ph type="subTitle" idx="1"/>
          </p:nvPr>
        </p:nvSpPr>
        <p:spPr>
          <a:xfrm>
            <a:off x="1608667" y="3810000"/>
            <a:ext cx="7789333" cy="1778000"/>
          </a:xfrm>
        </p:spPr>
        <p:txBody>
          <a:bodyPr/>
          <a:lstStyle>
            <a:lvl1pPr marL="0" indent="0">
              <a:buFont typeface="Wingdings" pitchFamily="2" charset="2"/>
              <a:buNone/>
              <a:defRPr sz="3111"/>
            </a:lvl1pPr>
          </a:lstStyle>
          <a:p>
            <a:r>
              <a:rPr lang="en-US"/>
              <a:t>Click to edit Master subtitle style</a:t>
            </a:r>
          </a:p>
        </p:txBody>
      </p:sp>
      <p:sp>
        <p:nvSpPr>
          <p:cNvPr id="5" name="Date Placeholder 4"/>
          <p:cNvSpPr>
            <a:spLocks noGrp="1" noChangeArrowheads="1"/>
          </p:cNvSpPr>
          <p:nvPr>
            <p:ph type="dt" sz="half" idx="10"/>
          </p:nvPr>
        </p:nvSpPr>
        <p:spPr>
          <a:xfrm>
            <a:off x="762000" y="6942667"/>
            <a:ext cx="2116667" cy="508000"/>
          </a:xfrm>
        </p:spPr>
        <p:txBody>
          <a:bodyPr/>
          <a:lstStyle>
            <a:lvl1pPr>
              <a:defRPr/>
            </a:lvl1pPr>
          </a:lstStyle>
          <a:p>
            <a:pPr defTabSz="1015990">
              <a:defRPr/>
            </a:pPr>
            <a:endParaRPr lang="en-US">
              <a:solidFill>
                <a:srgbClr val="000000"/>
              </a:solidFill>
              <a:latin typeface="Verdana" panose="020B0604030504040204" pitchFamily="34" charset="0"/>
            </a:endParaRPr>
          </a:p>
        </p:txBody>
      </p:sp>
      <p:sp>
        <p:nvSpPr>
          <p:cNvPr id="6" name="Footer Placeholder 5"/>
          <p:cNvSpPr>
            <a:spLocks noGrp="1" noChangeArrowheads="1"/>
          </p:cNvSpPr>
          <p:nvPr>
            <p:ph type="ftr" sz="quarter" idx="11"/>
          </p:nvPr>
        </p:nvSpPr>
        <p:spPr>
          <a:xfrm>
            <a:off x="3471334" y="6942667"/>
            <a:ext cx="3217333" cy="508000"/>
          </a:xfrm>
        </p:spPr>
        <p:txBody>
          <a:bodyPr/>
          <a:lstStyle>
            <a:lvl1pPr>
              <a:defRPr/>
            </a:lvl1pPr>
          </a:lstStyle>
          <a:p>
            <a:pPr defTabSz="1015990">
              <a:defRPr/>
            </a:pPr>
            <a:endParaRPr lang="en-US">
              <a:solidFill>
                <a:srgbClr val="000000"/>
              </a:solidFill>
              <a:latin typeface="Verdana" panose="020B0604030504040204" pitchFamily="34" charset="0"/>
            </a:endParaRPr>
          </a:p>
        </p:txBody>
      </p:sp>
      <p:sp>
        <p:nvSpPr>
          <p:cNvPr id="7" name="Slide Number Placeholder 6"/>
          <p:cNvSpPr>
            <a:spLocks noGrp="1" noChangeArrowheads="1"/>
          </p:cNvSpPr>
          <p:nvPr>
            <p:ph type="sldNum" sz="quarter" idx="12"/>
          </p:nvPr>
        </p:nvSpPr>
        <p:spPr>
          <a:xfrm>
            <a:off x="7281333" y="6942667"/>
            <a:ext cx="2116667" cy="508000"/>
          </a:xfrm>
        </p:spPr>
        <p:txBody>
          <a:bodyPr/>
          <a:lstStyle>
            <a:lvl1pPr>
              <a:defRPr/>
            </a:lvl1pPr>
          </a:lstStyle>
          <a:p>
            <a:pPr defTabSz="1015990">
              <a:defRPr/>
            </a:pPr>
            <a:fld id="{564FF933-A1CE-4302-BB78-1AA886482F6B}" type="slidenum">
              <a:rPr lang="ar-SA" altLang="en-US" smtClean="0">
                <a:solidFill>
                  <a:srgbClr val="000000"/>
                </a:solidFill>
                <a:latin typeface="Verdana" panose="020B0604030504040204" pitchFamily="34" charset="0"/>
              </a:rPr>
              <a:pPr defTabSz="1015990">
                <a:defRPr/>
              </a:pPr>
              <a:t>‹#›</a:t>
            </a:fld>
            <a:endParaRPr lang="en-US" altLang="en-US">
              <a:solidFill>
                <a:srgbClr val="000000"/>
              </a:solidFill>
              <a:latin typeface="Verdana" panose="020B0604030504040204" pitchFamily="34" charset="0"/>
            </a:endParaRPr>
          </a:p>
        </p:txBody>
      </p:sp>
    </p:spTree>
    <p:extLst>
      <p:ext uri="{BB962C8B-B14F-4D97-AF65-F5344CB8AC3E}">
        <p14:creationId xmlns:p14="http://schemas.microsoft.com/office/powerpoint/2010/main" val="2199183344"/>
      </p:ext>
    </p:extLst>
  </p:cSld>
  <p:clrMapOvr>
    <a:masterClrMapping/>
  </p:clrMapOvr>
  <p:transition>
    <p:wipe dir="d"/>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defTabSz="1015990">
              <a:defRPr/>
            </a:pPr>
            <a:endParaRPr lang="en-US">
              <a:solidFill>
                <a:srgbClr val="000000"/>
              </a:solidFill>
              <a:latin typeface="Verdana" panose="020B060403050404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defTabSz="1015990">
              <a:defRPr/>
            </a:pPr>
            <a:endParaRPr lang="en-US">
              <a:solidFill>
                <a:srgbClr val="000000"/>
              </a:solidFill>
              <a:latin typeface="Verdana" panose="020B060403050404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defTabSz="1015990">
              <a:defRPr/>
            </a:pPr>
            <a:fld id="{0807CA11-969E-4804-B301-047C3B24F6B8}" type="slidenum">
              <a:rPr lang="ar-SA" altLang="en-US" smtClean="0">
                <a:solidFill>
                  <a:srgbClr val="000000"/>
                </a:solidFill>
                <a:latin typeface="Verdana" panose="020B0604030504040204" pitchFamily="34" charset="0"/>
              </a:rPr>
              <a:pPr defTabSz="1015990">
                <a:defRPr/>
              </a:pPr>
              <a:t>‹#›</a:t>
            </a:fld>
            <a:endParaRPr lang="en-US" altLang="en-US">
              <a:solidFill>
                <a:srgbClr val="000000"/>
              </a:solidFill>
              <a:latin typeface="Verdana" panose="020B0604030504040204" pitchFamily="34" charset="0"/>
            </a:endParaRPr>
          </a:p>
        </p:txBody>
      </p:sp>
    </p:spTree>
    <p:extLst>
      <p:ext uri="{BB962C8B-B14F-4D97-AF65-F5344CB8AC3E}">
        <p14:creationId xmlns:p14="http://schemas.microsoft.com/office/powerpoint/2010/main" val="3476915994"/>
      </p:ext>
    </p:extLst>
  </p:cSld>
  <p:clrMapOvr>
    <a:masterClrMapping/>
  </p:clrMapOvr>
  <p:transition>
    <p:wipe dir="d"/>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56"/>
            <a:ext cx="8636000" cy="1513417"/>
          </a:xfrm>
        </p:spPr>
        <p:txBody>
          <a:bodyPr anchor="t"/>
          <a:lstStyle>
            <a:lvl1pPr algn="l">
              <a:defRPr sz="4444"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229682"/>
            <a:ext cx="8636000" cy="1666874"/>
          </a:xfrm>
        </p:spPr>
        <p:txBody>
          <a:bodyPr anchor="b"/>
          <a:lstStyle>
            <a:lvl1pPr marL="0" indent="0">
              <a:buNone/>
              <a:defRPr sz="2222"/>
            </a:lvl1pPr>
            <a:lvl2pPr marL="507995" indent="0">
              <a:buNone/>
              <a:defRPr sz="2000"/>
            </a:lvl2pPr>
            <a:lvl3pPr marL="1015990" indent="0">
              <a:buNone/>
              <a:defRPr sz="1778"/>
            </a:lvl3pPr>
            <a:lvl4pPr marL="1523985" indent="0">
              <a:buNone/>
              <a:defRPr sz="1556"/>
            </a:lvl4pPr>
            <a:lvl5pPr marL="2031980" indent="0">
              <a:buNone/>
              <a:defRPr sz="1556"/>
            </a:lvl5pPr>
            <a:lvl6pPr marL="2539975" indent="0">
              <a:buNone/>
              <a:defRPr sz="1556"/>
            </a:lvl6pPr>
            <a:lvl7pPr marL="3047970" indent="0">
              <a:buNone/>
              <a:defRPr sz="1556"/>
            </a:lvl7pPr>
            <a:lvl8pPr marL="3555964" indent="0">
              <a:buNone/>
              <a:defRPr sz="1556"/>
            </a:lvl8pPr>
            <a:lvl9pPr marL="4063959" indent="0">
              <a:buNone/>
              <a:defRPr sz="1556"/>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defTabSz="1015990">
              <a:defRPr/>
            </a:pPr>
            <a:endParaRPr lang="en-US">
              <a:solidFill>
                <a:srgbClr val="000000"/>
              </a:solidFill>
              <a:latin typeface="Verdana" panose="020B060403050404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defTabSz="1015990">
              <a:defRPr/>
            </a:pPr>
            <a:endParaRPr lang="en-US">
              <a:solidFill>
                <a:srgbClr val="000000"/>
              </a:solidFill>
              <a:latin typeface="Verdana" panose="020B060403050404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defTabSz="1015990">
              <a:defRPr/>
            </a:pPr>
            <a:fld id="{984BB5D8-8DD7-4072-BDE2-E1F772E309C9}" type="slidenum">
              <a:rPr lang="ar-SA" altLang="en-US" smtClean="0">
                <a:solidFill>
                  <a:srgbClr val="000000"/>
                </a:solidFill>
                <a:latin typeface="Verdana" panose="020B0604030504040204" pitchFamily="34" charset="0"/>
              </a:rPr>
              <a:pPr defTabSz="1015990">
                <a:defRPr/>
              </a:pPr>
              <a:t>‹#›</a:t>
            </a:fld>
            <a:endParaRPr lang="en-US" altLang="en-US">
              <a:solidFill>
                <a:srgbClr val="000000"/>
              </a:solidFill>
              <a:latin typeface="Verdana" panose="020B0604030504040204" pitchFamily="34" charset="0"/>
            </a:endParaRPr>
          </a:p>
        </p:txBody>
      </p:sp>
    </p:spTree>
    <p:extLst>
      <p:ext uri="{BB962C8B-B14F-4D97-AF65-F5344CB8AC3E}">
        <p14:creationId xmlns:p14="http://schemas.microsoft.com/office/powerpoint/2010/main" val="1422045609"/>
      </p:ext>
    </p:extLst>
  </p:cSld>
  <p:clrMapOvr>
    <a:masterClrMapping/>
  </p:clrMapOvr>
  <p:transition>
    <p:wipe dir="d"/>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9709" y="1947334"/>
            <a:ext cx="4360333" cy="4741333"/>
          </a:xfr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9376" y="1947334"/>
            <a:ext cx="4360333" cy="4741333"/>
          </a:xfr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defTabSz="1015990">
              <a:defRPr/>
            </a:pPr>
            <a:endParaRPr lang="en-US">
              <a:solidFill>
                <a:srgbClr val="000000"/>
              </a:solidFill>
              <a:latin typeface="Verdana" panose="020B0604030504040204" pitchFamily="34" charset="0"/>
            </a:endParaRPr>
          </a:p>
        </p:txBody>
      </p:sp>
      <p:sp>
        <p:nvSpPr>
          <p:cNvPr id="6" name="Rectangle 7"/>
          <p:cNvSpPr>
            <a:spLocks noGrp="1" noChangeArrowheads="1"/>
          </p:cNvSpPr>
          <p:nvPr>
            <p:ph type="ftr" sz="quarter" idx="11"/>
          </p:nvPr>
        </p:nvSpPr>
        <p:spPr>
          <a:ln/>
        </p:spPr>
        <p:txBody>
          <a:bodyPr/>
          <a:lstStyle>
            <a:lvl1pPr>
              <a:defRPr/>
            </a:lvl1pPr>
          </a:lstStyle>
          <a:p>
            <a:pPr defTabSz="1015990">
              <a:defRPr/>
            </a:pPr>
            <a:endParaRPr lang="en-US">
              <a:solidFill>
                <a:srgbClr val="000000"/>
              </a:solidFill>
              <a:latin typeface="Verdana" panose="020B0604030504040204" pitchFamily="34" charset="0"/>
            </a:endParaRPr>
          </a:p>
        </p:txBody>
      </p:sp>
      <p:sp>
        <p:nvSpPr>
          <p:cNvPr id="7" name="Rectangle 8"/>
          <p:cNvSpPr>
            <a:spLocks noGrp="1" noChangeArrowheads="1"/>
          </p:cNvSpPr>
          <p:nvPr>
            <p:ph type="sldNum" sz="quarter" idx="12"/>
          </p:nvPr>
        </p:nvSpPr>
        <p:spPr>
          <a:ln/>
        </p:spPr>
        <p:txBody>
          <a:bodyPr/>
          <a:lstStyle>
            <a:lvl1pPr>
              <a:defRPr/>
            </a:lvl1pPr>
          </a:lstStyle>
          <a:p>
            <a:pPr defTabSz="1015990">
              <a:defRPr/>
            </a:pPr>
            <a:fld id="{95917532-73BD-4B3C-96D4-A44383F69DA1}" type="slidenum">
              <a:rPr lang="ar-SA" altLang="en-US" smtClean="0">
                <a:solidFill>
                  <a:srgbClr val="000000"/>
                </a:solidFill>
                <a:latin typeface="Verdana" panose="020B0604030504040204" pitchFamily="34" charset="0"/>
              </a:rPr>
              <a:pPr defTabSz="1015990">
                <a:defRPr/>
              </a:pPr>
              <a:t>‹#›</a:t>
            </a:fld>
            <a:endParaRPr lang="en-US" altLang="en-US">
              <a:solidFill>
                <a:srgbClr val="000000"/>
              </a:solidFill>
              <a:latin typeface="Verdana" panose="020B0604030504040204" pitchFamily="34" charset="0"/>
            </a:endParaRPr>
          </a:p>
        </p:txBody>
      </p:sp>
    </p:spTree>
    <p:extLst>
      <p:ext uri="{BB962C8B-B14F-4D97-AF65-F5344CB8AC3E}">
        <p14:creationId xmlns:p14="http://schemas.microsoft.com/office/powerpoint/2010/main" val="2083083218"/>
      </p:ext>
    </p:extLst>
  </p:cSld>
  <p:clrMapOvr>
    <a:masterClrMapping/>
  </p:clrMapOvr>
  <p:transition>
    <p:wipe dir="d"/>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5153"/>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0" y="1705681"/>
            <a:ext cx="4490861" cy="710847"/>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Click to edit Master text styles</a:t>
            </a:r>
          </a:p>
        </p:txBody>
      </p:sp>
      <p:sp>
        <p:nvSpPr>
          <p:cNvPr id="6" name="Content Placeholder 5"/>
          <p:cNvSpPr>
            <a:spLocks noGrp="1"/>
          </p:cNvSpPr>
          <p:nvPr>
            <p:ph sz="quarter" idx="4"/>
          </p:nvPr>
        </p:nvSpPr>
        <p:spPr>
          <a:xfrm>
            <a:off x="5161140" y="2416528"/>
            <a:ext cx="4490861" cy="4390320"/>
          </a:xfr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defTabSz="1015990">
              <a:defRPr/>
            </a:pPr>
            <a:endParaRPr lang="en-US">
              <a:solidFill>
                <a:srgbClr val="000000"/>
              </a:solidFill>
              <a:latin typeface="Verdana" panose="020B0604030504040204" pitchFamily="34" charset="0"/>
            </a:endParaRPr>
          </a:p>
        </p:txBody>
      </p:sp>
      <p:sp>
        <p:nvSpPr>
          <p:cNvPr id="8" name="Rectangle 7"/>
          <p:cNvSpPr>
            <a:spLocks noGrp="1" noChangeArrowheads="1"/>
          </p:cNvSpPr>
          <p:nvPr>
            <p:ph type="ftr" sz="quarter" idx="11"/>
          </p:nvPr>
        </p:nvSpPr>
        <p:spPr>
          <a:ln/>
        </p:spPr>
        <p:txBody>
          <a:bodyPr/>
          <a:lstStyle>
            <a:lvl1pPr>
              <a:defRPr/>
            </a:lvl1pPr>
          </a:lstStyle>
          <a:p>
            <a:pPr defTabSz="1015990">
              <a:defRPr/>
            </a:pPr>
            <a:endParaRPr lang="en-US">
              <a:solidFill>
                <a:srgbClr val="000000"/>
              </a:solidFill>
              <a:latin typeface="Verdana" panose="020B0604030504040204" pitchFamily="34" charset="0"/>
            </a:endParaRPr>
          </a:p>
        </p:txBody>
      </p:sp>
      <p:sp>
        <p:nvSpPr>
          <p:cNvPr id="9" name="Rectangle 8"/>
          <p:cNvSpPr>
            <a:spLocks noGrp="1" noChangeArrowheads="1"/>
          </p:cNvSpPr>
          <p:nvPr>
            <p:ph type="sldNum" sz="quarter" idx="12"/>
          </p:nvPr>
        </p:nvSpPr>
        <p:spPr>
          <a:ln/>
        </p:spPr>
        <p:txBody>
          <a:bodyPr/>
          <a:lstStyle>
            <a:lvl1pPr>
              <a:defRPr/>
            </a:lvl1pPr>
          </a:lstStyle>
          <a:p>
            <a:pPr defTabSz="1015990">
              <a:defRPr/>
            </a:pPr>
            <a:fld id="{2910113C-F37C-4AAD-A126-6B0573B4B8C2}" type="slidenum">
              <a:rPr lang="ar-SA" altLang="en-US" smtClean="0">
                <a:solidFill>
                  <a:srgbClr val="000000"/>
                </a:solidFill>
                <a:latin typeface="Verdana" panose="020B0604030504040204" pitchFamily="34" charset="0"/>
              </a:rPr>
              <a:pPr defTabSz="1015990">
                <a:defRPr/>
              </a:pPr>
              <a:t>‹#›</a:t>
            </a:fld>
            <a:endParaRPr lang="en-US" altLang="en-US">
              <a:solidFill>
                <a:srgbClr val="000000"/>
              </a:solidFill>
              <a:latin typeface="Verdana" panose="020B0604030504040204" pitchFamily="34" charset="0"/>
            </a:endParaRPr>
          </a:p>
        </p:txBody>
      </p:sp>
    </p:spTree>
    <p:extLst>
      <p:ext uri="{BB962C8B-B14F-4D97-AF65-F5344CB8AC3E}">
        <p14:creationId xmlns:p14="http://schemas.microsoft.com/office/powerpoint/2010/main" val="423764707"/>
      </p:ext>
    </p:extLst>
  </p:cSld>
  <p:clrMapOvr>
    <a:masterClrMapping/>
  </p:clrMapOvr>
  <p:transition>
    <p:wipe dir="d"/>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defTabSz="1015990">
              <a:defRPr/>
            </a:pPr>
            <a:endParaRPr lang="en-US">
              <a:solidFill>
                <a:srgbClr val="000000"/>
              </a:solidFill>
              <a:latin typeface="Verdana" panose="020B0604030504040204" pitchFamily="34" charset="0"/>
            </a:endParaRPr>
          </a:p>
        </p:txBody>
      </p:sp>
      <p:sp>
        <p:nvSpPr>
          <p:cNvPr id="4" name="Rectangle 7"/>
          <p:cNvSpPr>
            <a:spLocks noGrp="1" noChangeArrowheads="1"/>
          </p:cNvSpPr>
          <p:nvPr>
            <p:ph type="ftr" sz="quarter" idx="11"/>
          </p:nvPr>
        </p:nvSpPr>
        <p:spPr>
          <a:ln/>
        </p:spPr>
        <p:txBody>
          <a:bodyPr/>
          <a:lstStyle>
            <a:lvl1pPr>
              <a:defRPr/>
            </a:lvl1pPr>
          </a:lstStyle>
          <a:p>
            <a:pPr defTabSz="1015990">
              <a:defRPr/>
            </a:pPr>
            <a:endParaRPr lang="en-US">
              <a:solidFill>
                <a:srgbClr val="000000"/>
              </a:solidFill>
              <a:latin typeface="Verdana" panose="020B0604030504040204" pitchFamily="34" charset="0"/>
            </a:endParaRPr>
          </a:p>
        </p:txBody>
      </p:sp>
      <p:sp>
        <p:nvSpPr>
          <p:cNvPr id="5" name="Rectangle 8"/>
          <p:cNvSpPr>
            <a:spLocks noGrp="1" noChangeArrowheads="1"/>
          </p:cNvSpPr>
          <p:nvPr>
            <p:ph type="sldNum" sz="quarter" idx="12"/>
          </p:nvPr>
        </p:nvSpPr>
        <p:spPr>
          <a:ln/>
        </p:spPr>
        <p:txBody>
          <a:bodyPr/>
          <a:lstStyle>
            <a:lvl1pPr>
              <a:defRPr/>
            </a:lvl1pPr>
          </a:lstStyle>
          <a:p>
            <a:pPr defTabSz="1015990">
              <a:defRPr/>
            </a:pPr>
            <a:fld id="{A3E2EB27-4759-4CF0-A754-DC2CD630B433}" type="slidenum">
              <a:rPr lang="ar-SA" altLang="en-US" smtClean="0">
                <a:solidFill>
                  <a:srgbClr val="000000"/>
                </a:solidFill>
                <a:latin typeface="Verdana" panose="020B0604030504040204" pitchFamily="34" charset="0"/>
              </a:rPr>
              <a:pPr defTabSz="1015990">
                <a:defRPr/>
              </a:pPr>
              <a:t>‹#›</a:t>
            </a:fld>
            <a:endParaRPr lang="en-US" altLang="en-US">
              <a:solidFill>
                <a:srgbClr val="000000"/>
              </a:solidFill>
              <a:latin typeface="Verdana" panose="020B0604030504040204" pitchFamily="34" charset="0"/>
            </a:endParaRPr>
          </a:p>
        </p:txBody>
      </p:sp>
    </p:spTree>
    <p:extLst>
      <p:ext uri="{BB962C8B-B14F-4D97-AF65-F5344CB8AC3E}">
        <p14:creationId xmlns:p14="http://schemas.microsoft.com/office/powerpoint/2010/main" val="2130610748"/>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775"/>
            <a:ext cx="7620000" cy="2652713"/>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70000" y="4002088"/>
            <a:ext cx="7620000" cy="1839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4032897063"/>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defTabSz="1015990">
              <a:defRPr/>
            </a:pPr>
            <a:endParaRPr lang="en-US">
              <a:solidFill>
                <a:srgbClr val="000000"/>
              </a:solidFill>
              <a:latin typeface="Verdana" panose="020B0604030504040204" pitchFamily="34" charset="0"/>
            </a:endParaRPr>
          </a:p>
        </p:txBody>
      </p:sp>
      <p:sp>
        <p:nvSpPr>
          <p:cNvPr id="3" name="Rectangle 7"/>
          <p:cNvSpPr>
            <a:spLocks noGrp="1" noChangeArrowheads="1"/>
          </p:cNvSpPr>
          <p:nvPr>
            <p:ph type="ftr" sz="quarter" idx="11"/>
          </p:nvPr>
        </p:nvSpPr>
        <p:spPr>
          <a:ln/>
        </p:spPr>
        <p:txBody>
          <a:bodyPr/>
          <a:lstStyle>
            <a:lvl1pPr>
              <a:defRPr/>
            </a:lvl1pPr>
          </a:lstStyle>
          <a:p>
            <a:pPr defTabSz="1015990">
              <a:defRPr/>
            </a:pPr>
            <a:endParaRPr lang="en-US">
              <a:solidFill>
                <a:srgbClr val="000000"/>
              </a:solidFill>
              <a:latin typeface="Verdana" panose="020B0604030504040204" pitchFamily="34" charset="0"/>
            </a:endParaRPr>
          </a:p>
        </p:txBody>
      </p:sp>
      <p:sp>
        <p:nvSpPr>
          <p:cNvPr id="4" name="Rectangle 8"/>
          <p:cNvSpPr>
            <a:spLocks noGrp="1" noChangeArrowheads="1"/>
          </p:cNvSpPr>
          <p:nvPr>
            <p:ph type="sldNum" sz="quarter" idx="12"/>
          </p:nvPr>
        </p:nvSpPr>
        <p:spPr>
          <a:ln/>
        </p:spPr>
        <p:txBody>
          <a:bodyPr/>
          <a:lstStyle>
            <a:lvl1pPr>
              <a:defRPr/>
            </a:lvl1pPr>
          </a:lstStyle>
          <a:p>
            <a:pPr defTabSz="1015990">
              <a:defRPr/>
            </a:pPr>
            <a:fld id="{1F20E04E-E5C2-47C9-8432-F7A25DE7FF8E}" type="slidenum">
              <a:rPr lang="ar-SA" altLang="en-US" smtClean="0">
                <a:solidFill>
                  <a:srgbClr val="000000"/>
                </a:solidFill>
                <a:latin typeface="Verdana" panose="020B0604030504040204" pitchFamily="34" charset="0"/>
              </a:rPr>
              <a:pPr defTabSz="1015990">
                <a:defRPr/>
              </a:pPr>
              <a:t>‹#›</a:t>
            </a:fld>
            <a:endParaRPr lang="en-US" altLang="en-US">
              <a:solidFill>
                <a:srgbClr val="000000"/>
              </a:solidFill>
              <a:latin typeface="Verdana" panose="020B0604030504040204" pitchFamily="34" charset="0"/>
            </a:endParaRPr>
          </a:p>
        </p:txBody>
      </p:sp>
      <p:sp>
        <p:nvSpPr>
          <p:cNvPr id="5" name="Rectangle 4"/>
          <p:cNvSpPr/>
          <p:nvPr userDrawn="1"/>
        </p:nvSpPr>
        <p:spPr>
          <a:xfrm rot="16200000">
            <a:off x="-2290346" y="5539958"/>
            <a:ext cx="3530600" cy="677108"/>
          </a:xfrm>
          <a:prstGeom prst="rect">
            <a:avLst/>
          </a:prstGeom>
        </p:spPr>
        <p:txBody>
          <a:bodyPr wrap="square">
            <a:spAutoFit/>
          </a:bodyPr>
          <a:lstStyle/>
          <a:p>
            <a:pPr>
              <a:defRPr/>
            </a:pPr>
            <a:r>
              <a:rPr lang="en-US" sz="1400" dirty="0">
                <a:solidFill>
                  <a:schemeClr val="tx2">
                    <a:lumMod val="75000"/>
                    <a:lumOff val="25000"/>
                  </a:schemeClr>
                </a:solidFill>
                <a:latin typeface="Times New Roman" panose="02020603050405020304" pitchFamily="18" charset="0"/>
                <a:cs typeface="Times New Roman" panose="02020603050405020304" pitchFamily="18" charset="0"/>
              </a:rPr>
              <a:t/>
            </a:r>
            <a:br>
              <a:rPr lang="en-US" sz="1400" dirty="0">
                <a:solidFill>
                  <a:schemeClr val="tx2">
                    <a:lumMod val="75000"/>
                    <a:lumOff val="25000"/>
                  </a:schemeClr>
                </a:solidFill>
                <a:latin typeface="Times New Roman" panose="02020603050405020304" pitchFamily="18" charset="0"/>
                <a:cs typeface="Times New Roman" panose="02020603050405020304" pitchFamily="18" charset="0"/>
              </a:rPr>
            </a:br>
            <a:r>
              <a:rPr lang="en-US" sz="2400" dirty="0" smtClean="0">
                <a:solidFill>
                  <a:schemeClr val="tx2">
                    <a:lumMod val="75000"/>
                    <a:lumOff val="25000"/>
                  </a:schemeClr>
                </a:solidFill>
                <a:latin typeface="Times New Roman" panose="02020603050405020304" pitchFamily="18" charset="0"/>
                <a:cs typeface="Times New Roman" panose="02020603050405020304" pitchFamily="18" charset="0"/>
              </a:rPr>
              <a:t>www.Ravanpoint.ir</a:t>
            </a:r>
            <a:endParaRPr lang="en-GB" sz="2400" b="1"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5481434"/>
      </p:ext>
    </p:extLst>
  </p:cSld>
  <p:clrMapOvr>
    <a:masterClrMapping/>
  </p:clrMapOvr>
  <p:transition>
    <p:wipe dir="d"/>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03389"/>
            <a:ext cx="3342570" cy="1291167"/>
          </a:xfrm>
        </p:spPr>
        <p:txBody>
          <a:bodyPr/>
          <a:lstStyle>
            <a:lvl1pPr algn="l">
              <a:defRPr sz="2222" b="1"/>
            </a:lvl1pPr>
          </a:lstStyle>
          <a:p>
            <a:r>
              <a:rPr lang="en-US" smtClean="0"/>
              <a:t>Click to edit Master title style</a:t>
            </a:r>
            <a:endParaRPr lang="en-US"/>
          </a:p>
        </p:txBody>
      </p:sp>
      <p:sp>
        <p:nvSpPr>
          <p:cNvPr id="3" name="Content Placeholder 2"/>
          <p:cNvSpPr>
            <a:spLocks noGrp="1"/>
          </p:cNvSpPr>
          <p:nvPr>
            <p:ph idx="1"/>
          </p:nvPr>
        </p:nvSpPr>
        <p:spPr>
          <a:xfrm>
            <a:off x="3972278" y="303389"/>
            <a:ext cx="5679722" cy="6503459"/>
          </a:xfrm>
        </p:spPr>
        <p:txBody>
          <a:bodyPr/>
          <a:lstStyle>
            <a:lvl1pPr>
              <a:defRPr sz="3556"/>
            </a:lvl1pPr>
            <a:lvl2pPr>
              <a:defRPr sz="3111"/>
            </a:lvl2pPr>
            <a:lvl3pPr>
              <a:defRPr sz="2667"/>
            </a:lvl3pPr>
            <a:lvl4pPr>
              <a:defRPr sz="2222"/>
            </a:lvl4pPr>
            <a:lvl5pPr>
              <a:defRPr sz="2222"/>
            </a:lvl5pPr>
            <a:lvl6pPr>
              <a:defRPr sz="2222"/>
            </a:lvl6pPr>
            <a:lvl7pPr>
              <a:defRPr sz="2222"/>
            </a:lvl7pPr>
            <a:lvl8pPr>
              <a:defRPr sz="2222"/>
            </a:lvl8pPr>
            <a:lvl9pPr>
              <a:defRPr sz="22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594556"/>
            <a:ext cx="3342570" cy="5212292"/>
          </a:xfr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defTabSz="1015990">
              <a:defRPr/>
            </a:pPr>
            <a:endParaRPr lang="en-US">
              <a:solidFill>
                <a:srgbClr val="000000"/>
              </a:solidFill>
              <a:latin typeface="Verdana" panose="020B0604030504040204" pitchFamily="34" charset="0"/>
            </a:endParaRPr>
          </a:p>
        </p:txBody>
      </p:sp>
      <p:sp>
        <p:nvSpPr>
          <p:cNvPr id="6" name="Rectangle 7"/>
          <p:cNvSpPr>
            <a:spLocks noGrp="1" noChangeArrowheads="1"/>
          </p:cNvSpPr>
          <p:nvPr>
            <p:ph type="ftr" sz="quarter" idx="11"/>
          </p:nvPr>
        </p:nvSpPr>
        <p:spPr>
          <a:ln/>
        </p:spPr>
        <p:txBody>
          <a:bodyPr/>
          <a:lstStyle>
            <a:lvl1pPr>
              <a:defRPr/>
            </a:lvl1pPr>
          </a:lstStyle>
          <a:p>
            <a:pPr defTabSz="1015990">
              <a:defRPr/>
            </a:pPr>
            <a:endParaRPr lang="en-US">
              <a:solidFill>
                <a:srgbClr val="000000"/>
              </a:solidFill>
              <a:latin typeface="Verdana" panose="020B0604030504040204" pitchFamily="34" charset="0"/>
            </a:endParaRPr>
          </a:p>
        </p:txBody>
      </p:sp>
      <p:sp>
        <p:nvSpPr>
          <p:cNvPr id="7" name="Rectangle 8"/>
          <p:cNvSpPr>
            <a:spLocks noGrp="1" noChangeArrowheads="1"/>
          </p:cNvSpPr>
          <p:nvPr>
            <p:ph type="sldNum" sz="quarter" idx="12"/>
          </p:nvPr>
        </p:nvSpPr>
        <p:spPr>
          <a:ln/>
        </p:spPr>
        <p:txBody>
          <a:bodyPr/>
          <a:lstStyle>
            <a:lvl1pPr>
              <a:defRPr/>
            </a:lvl1pPr>
          </a:lstStyle>
          <a:p>
            <a:pPr defTabSz="1015990">
              <a:defRPr/>
            </a:pPr>
            <a:fld id="{4EB35D15-43AD-4E18-BB07-0249036D3975}" type="slidenum">
              <a:rPr lang="ar-SA" altLang="en-US" smtClean="0">
                <a:solidFill>
                  <a:srgbClr val="000000"/>
                </a:solidFill>
                <a:latin typeface="Verdana" panose="020B0604030504040204" pitchFamily="34" charset="0"/>
              </a:rPr>
              <a:pPr defTabSz="1015990">
                <a:defRPr/>
              </a:pPr>
              <a:t>‹#›</a:t>
            </a:fld>
            <a:endParaRPr lang="en-US" altLang="en-US">
              <a:solidFill>
                <a:srgbClr val="000000"/>
              </a:solidFill>
              <a:latin typeface="Verdana" panose="020B0604030504040204" pitchFamily="34" charset="0"/>
            </a:endParaRPr>
          </a:p>
        </p:txBody>
      </p:sp>
    </p:spTree>
    <p:extLst>
      <p:ext uri="{BB962C8B-B14F-4D97-AF65-F5344CB8AC3E}">
        <p14:creationId xmlns:p14="http://schemas.microsoft.com/office/powerpoint/2010/main" val="1070801129"/>
      </p:ext>
    </p:extLst>
  </p:cSld>
  <p:clrMapOvr>
    <a:masterClrMapping/>
  </p:clrMapOvr>
  <p:transition>
    <p:wipe dir="d"/>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0"/>
            <a:ext cx="6096000" cy="629709"/>
          </a:xfrm>
        </p:spPr>
        <p:txBody>
          <a:bodyPr/>
          <a:lstStyle>
            <a:lvl1pPr algn="l">
              <a:defRPr sz="2222" b="1"/>
            </a:lvl1pPr>
          </a:lstStyle>
          <a:p>
            <a:r>
              <a:rPr lang="en-US" smtClean="0"/>
              <a:t>Click to edit Master title style</a:t>
            </a:r>
            <a:endParaRPr lang="en-US"/>
          </a:p>
        </p:txBody>
      </p:sp>
      <p:sp>
        <p:nvSpPr>
          <p:cNvPr id="3" name="Picture Placeholder 2"/>
          <p:cNvSpPr>
            <a:spLocks noGrp="1"/>
          </p:cNvSpPr>
          <p:nvPr>
            <p:ph type="pic" idx="1"/>
          </p:nvPr>
        </p:nvSpPr>
        <p:spPr>
          <a:xfrm>
            <a:off x="1991431" y="680861"/>
            <a:ext cx="6096000" cy="4572000"/>
          </a:xfrm>
        </p:spPr>
        <p:txBody>
          <a:bodyPr/>
          <a:lstStyle>
            <a:lvl1pPr marL="0" indent="0">
              <a:buNone/>
              <a:defRPr sz="3556"/>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pPr lvl="0"/>
            <a:endParaRPr lang="en-US" noProof="0" smtClean="0"/>
          </a:p>
        </p:txBody>
      </p:sp>
      <p:sp>
        <p:nvSpPr>
          <p:cNvPr id="4" name="Text Placeholder 3"/>
          <p:cNvSpPr>
            <a:spLocks noGrp="1"/>
          </p:cNvSpPr>
          <p:nvPr>
            <p:ph type="body" sz="half" idx="2"/>
          </p:nvPr>
        </p:nvSpPr>
        <p:spPr>
          <a:xfrm>
            <a:off x="1991431" y="5963709"/>
            <a:ext cx="6096000" cy="894291"/>
          </a:xfr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defTabSz="1015990">
              <a:defRPr/>
            </a:pPr>
            <a:endParaRPr lang="en-US">
              <a:solidFill>
                <a:srgbClr val="000000"/>
              </a:solidFill>
              <a:latin typeface="Verdana" panose="020B0604030504040204" pitchFamily="34" charset="0"/>
            </a:endParaRPr>
          </a:p>
        </p:txBody>
      </p:sp>
      <p:sp>
        <p:nvSpPr>
          <p:cNvPr id="6" name="Rectangle 7"/>
          <p:cNvSpPr>
            <a:spLocks noGrp="1" noChangeArrowheads="1"/>
          </p:cNvSpPr>
          <p:nvPr>
            <p:ph type="ftr" sz="quarter" idx="11"/>
          </p:nvPr>
        </p:nvSpPr>
        <p:spPr>
          <a:ln/>
        </p:spPr>
        <p:txBody>
          <a:bodyPr/>
          <a:lstStyle>
            <a:lvl1pPr>
              <a:defRPr/>
            </a:lvl1pPr>
          </a:lstStyle>
          <a:p>
            <a:pPr defTabSz="1015990">
              <a:defRPr/>
            </a:pPr>
            <a:endParaRPr lang="en-US">
              <a:solidFill>
                <a:srgbClr val="000000"/>
              </a:solidFill>
              <a:latin typeface="Verdana" panose="020B0604030504040204" pitchFamily="34" charset="0"/>
            </a:endParaRPr>
          </a:p>
        </p:txBody>
      </p:sp>
      <p:sp>
        <p:nvSpPr>
          <p:cNvPr id="7" name="Rectangle 8"/>
          <p:cNvSpPr>
            <a:spLocks noGrp="1" noChangeArrowheads="1"/>
          </p:cNvSpPr>
          <p:nvPr>
            <p:ph type="sldNum" sz="quarter" idx="12"/>
          </p:nvPr>
        </p:nvSpPr>
        <p:spPr>
          <a:ln/>
        </p:spPr>
        <p:txBody>
          <a:bodyPr/>
          <a:lstStyle>
            <a:lvl1pPr>
              <a:defRPr/>
            </a:lvl1pPr>
          </a:lstStyle>
          <a:p>
            <a:pPr defTabSz="1015990">
              <a:defRPr/>
            </a:pPr>
            <a:fld id="{CF4556CC-ECC1-4A5B-ABC0-E12E42A800E6}" type="slidenum">
              <a:rPr lang="ar-SA" altLang="en-US" smtClean="0">
                <a:solidFill>
                  <a:srgbClr val="000000"/>
                </a:solidFill>
                <a:latin typeface="Verdana" panose="020B0604030504040204" pitchFamily="34" charset="0"/>
              </a:rPr>
              <a:pPr defTabSz="1015990">
                <a:defRPr/>
              </a:pPr>
              <a:t>‹#›</a:t>
            </a:fld>
            <a:endParaRPr lang="en-US" altLang="en-US">
              <a:solidFill>
                <a:srgbClr val="000000"/>
              </a:solidFill>
              <a:latin typeface="Verdana" panose="020B0604030504040204" pitchFamily="34" charset="0"/>
            </a:endParaRPr>
          </a:p>
        </p:txBody>
      </p:sp>
    </p:spTree>
    <p:extLst>
      <p:ext uri="{BB962C8B-B14F-4D97-AF65-F5344CB8AC3E}">
        <p14:creationId xmlns:p14="http://schemas.microsoft.com/office/powerpoint/2010/main" val="2314593811"/>
      </p:ext>
    </p:extLst>
  </p:cSld>
  <p:clrMapOvr>
    <a:masterClrMapping/>
  </p:clrMapOvr>
  <p:transition>
    <p:wipe dir="d"/>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defTabSz="1015990">
              <a:defRPr/>
            </a:pPr>
            <a:endParaRPr lang="en-US">
              <a:solidFill>
                <a:srgbClr val="000000"/>
              </a:solidFill>
              <a:latin typeface="Verdana" panose="020B060403050404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defTabSz="1015990">
              <a:defRPr/>
            </a:pPr>
            <a:endParaRPr lang="en-US">
              <a:solidFill>
                <a:srgbClr val="000000"/>
              </a:solidFill>
              <a:latin typeface="Verdana" panose="020B060403050404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defTabSz="1015990">
              <a:defRPr/>
            </a:pPr>
            <a:fld id="{6C72F292-EE0A-4854-8332-6347ED20EC1F}" type="slidenum">
              <a:rPr lang="ar-SA" altLang="en-US" smtClean="0">
                <a:solidFill>
                  <a:srgbClr val="000000"/>
                </a:solidFill>
                <a:latin typeface="Verdana" panose="020B0604030504040204" pitchFamily="34" charset="0"/>
              </a:rPr>
              <a:pPr defTabSz="1015990">
                <a:defRPr/>
              </a:pPr>
              <a:t>‹#›</a:t>
            </a:fld>
            <a:endParaRPr lang="en-US" altLang="en-US">
              <a:solidFill>
                <a:srgbClr val="000000"/>
              </a:solidFill>
              <a:latin typeface="Verdana" panose="020B0604030504040204" pitchFamily="34" charset="0"/>
            </a:endParaRPr>
          </a:p>
        </p:txBody>
      </p:sp>
    </p:spTree>
    <p:extLst>
      <p:ext uri="{BB962C8B-B14F-4D97-AF65-F5344CB8AC3E}">
        <p14:creationId xmlns:p14="http://schemas.microsoft.com/office/powerpoint/2010/main" val="250673451"/>
      </p:ext>
    </p:extLst>
  </p:cSld>
  <p:clrMapOvr>
    <a:masterClrMapping/>
  </p:clrMapOvr>
  <p:transition>
    <p:wipe dir="d"/>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265" y="338667"/>
            <a:ext cx="2224263" cy="635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9709" y="338667"/>
            <a:ext cx="6505222" cy="635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defTabSz="1015990">
              <a:defRPr/>
            </a:pPr>
            <a:endParaRPr lang="en-US">
              <a:solidFill>
                <a:srgbClr val="000000"/>
              </a:solidFill>
              <a:latin typeface="Verdana" panose="020B060403050404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defTabSz="1015990">
              <a:defRPr/>
            </a:pPr>
            <a:endParaRPr lang="en-US">
              <a:solidFill>
                <a:srgbClr val="000000"/>
              </a:solidFill>
              <a:latin typeface="Verdana" panose="020B060403050404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defTabSz="1015990">
              <a:defRPr/>
            </a:pPr>
            <a:fld id="{6DAD7E3D-B7B3-4000-9392-CF790579B410}" type="slidenum">
              <a:rPr lang="ar-SA" altLang="en-US" smtClean="0">
                <a:solidFill>
                  <a:srgbClr val="000000"/>
                </a:solidFill>
                <a:latin typeface="Verdana" panose="020B0604030504040204" pitchFamily="34" charset="0"/>
              </a:rPr>
              <a:pPr defTabSz="1015990">
                <a:defRPr/>
              </a:pPr>
              <a:t>‹#›</a:t>
            </a:fld>
            <a:endParaRPr lang="en-US" altLang="en-US">
              <a:solidFill>
                <a:srgbClr val="000000"/>
              </a:solidFill>
              <a:latin typeface="Verdana" panose="020B0604030504040204" pitchFamily="34" charset="0"/>
            </a:endParaRPr>
          </a:p>
        </p:txBody>
      </p:sp>
    </p:spTree>
    <p:extLst>
      <p:ext uri="{BB962C8B-B14F-4D97-AF65-F5344CB8AC3E}">
        <p14:creationId xmlns:p14="http://schemas.microsoft.com/office/powerpoint/2010/main" val="1807681088"/>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8500" y="406400"/>
            <a:ext cx="8763000" cy="147161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727490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8" y="1900238"/>
            <a:ext cx="8763000" cy="3168650"/>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93738" y="5099050"/>
            <a:ext cx="8763000" cy="16668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321036803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8500" y="406400"/>
            <a:ext cx="8763000" cy="147161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711200"/>
            <a:ext cx="4013200" cy="6197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711200"/>
            <a:ext cx="4013200" cy="6197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434852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088" y="406400"/>
            <a:ext cx="8763000" cy="147161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700088" y="1868488"/>
            <a:ext cx="4297362"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00088" y="2782888"/>
            <a:ext cx="4297362" cy="4094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43500" y="1868488"/>
            <a:ext cx="4319588"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43500" y="2782888"/>
            <a:ext cx="4319588" cy="4094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617885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8500" y="406400"/>
            <a:ext cx="8763000" cy="147161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63617362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23129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319588" y="1096963"/>
            <a:ext cx="5143500" cy="54149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417380948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744480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319588" y="1096963"/>
            <a:ext cx="5143500" cy="5414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49604742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8500" y="406400"/>
            <a:ext cx="8763000" cy="147161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280736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406400"/>
            <a:ext cx="2190750" cy="6502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8500" y="406400"/>
            <a:ext cx="6419850" cy="6502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09752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775"/>
            <a:ext cx="7620000" cy="2652713"/>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70000" y="4002088"/>
            <a:ext cx="7620000" cy="183991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711598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98500" y="2028825"/>
            <a:ext cx="8763000" cy="48339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296243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8" y="1900238"/>
            <a:ext cx="8763000" cy="31686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93738" y="5099050"/>
            <a:ext cx="8763000" cy="16668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403931357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2028825"/>
            <a:ext cx="4305300" cy="48339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028825"/>
            <a:ext cx="4305300" cy="48339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534523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088" y="406400"/>
            <a:ext cx="8763000" cy="147161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700088" y="1868488"/>
            <a:ext cx="4297362" cy="9144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00088" y="2782888"/>
            <a:ext cx="4297362" cy="4094162"/>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43500" y="1868488"/>
            <a:ext cx="4319588" cy="9144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43500" y="2782888"/>
            <a:ext cx="4319588" cy="4094162"/>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2091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249381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48190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8" y="1900238"/>
            <a:ext cx="8763000" cy="3168650"/>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93738" y="5099050"/>
            <a:ext cx="8763000" cy="16668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41025686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319588" y="1096963"/>
            <a:ext cx="5143500" cy="54149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00088" y="2286000"/>
            <a:ext cx="3276600" cy="423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34292906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319588" y="1096963"/>
            <a:ext cx="5143500" cy="541496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00088" y="2286000"/>
            <a:ext cx="3276600" cy="423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65780226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98500" y="2028825"/>
            <a:ext cx="8763000" cy="48339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729046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800"/>
            <a:ext cx="2190750" cy="655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8500" y="304800"/>
            <a:ext cx="6419850" cy="6557963"/>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277235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775"/>
            <a:ext cx="7620000" cy="2652713"/>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70000" y="4002088"/>
            <a:ext cx="7620000" cy="183991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97670821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98500" y="2028825"/>
            <a:ext cx="8763000" cy="48339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369696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8" y="1900238"/>
            <a:ext cx="8763000" cy="31686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93738" y="5099050"/>
            <a:ext cx="8763000" cy="16668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294245412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2028825"/>
            <a:ext cx="4305300" cy="48339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028825"/>
            <a:ext cx="4305300" cy="48339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632116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088" y="406400"/>
            <a:ext cx="8763000" cy="147161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700088" y="1868488"/>
            <a:ext cx="4297362" cy="9144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00088" y="2782888"/>
            <a:ext cx="4297362" cy="4094162"/>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43500" y="1868488"/>
            <a:ext cx="4319588" cy="9144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43500" y="2782888"/>
            <a:ext cx="4319588" cy="4094162"/>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253238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2411467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4051300"/>
            <a:ext cx="4013200" cy="1270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4051300"/>
            <a:ext cx="4013200" cy="1270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51088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060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319588" y="1096963"/>
            <a:ext cx="5143500" cy="54149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00088" y="2286000"/>
            <a:ext cx="3276600" cy="423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52704147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319588" y="1096963"/>
            <a:ext cx="5143500" cy="541496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00088" y="2286000"/>
            <a:ext cx="3276600" cy="423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38554909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98500" y="2028825"/>
            <a:ext cx="8763000" cy="48339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80898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2028825"/>
            <a:ext cx="2190750" cy="4833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8500" y="2028825"/>
            <a:ext cx="6419850" cy="48339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537698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775"/>
            <a:ext cx="7620000" cy="2652713"/>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70000" y="4002088"/>
            <a:ext cx="7620000" cy="183991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58135209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98500" y="2028825"/>
            <a:ext cx="8763000" cy="48339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556204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8" y="1900238"/>
            <a:ext cx="8763000" cy="31686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93738" y="5099050"/>
            <a:ext cx="8763000" cy="16668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217238593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2028825"/>
            <a:ext cx="4305300" cy="48339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028825"/>
            <a:ext cx="4305300" cy="48339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110306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088" y="406400"/>
            <a:ext cx="8763000" cy="147161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700088" y="1868488"/>
            <a:ext cx="4297362" cy="9144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00088" y="2782888"/>
            <a:ext cx="4297362" cy="4094162"/>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43500" y="1868488"/>
            <a:ext cx="4319588" cy="9144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43500" y="2782888"/>
            <a:ext cx="4319588" cy="4094162"/>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128511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088" y="406400"/>
            <a:ext cx="8763000" cy="147161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700088" y="1868488"/>
            <a:ext cx="4297362"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00088" y="2782888"/>
            <a:ext cx="4297362" cy="4094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43500" y="1868488"/>
            <a:ext cx="4319588"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43500" y="2782888"/>
            <a:ext cx="4319588" cy="4094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4212472"/>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379476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19923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319588" y="1096963"/>
            <a:ext cx="5143500" cy="54149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00088" y="2286000"/>
            <a:ext cx="3276600" cy="423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81867469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319588" y="1096963"/>
            <a:ext cx="5143500" cy="541496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00088" y="2286000"/>
            <a:ext cx="3276600" cy="423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96727504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98500" y="2028825"/>
            <a:ext cx="8763000" cy="48339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962979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2028825"/>
            <a:ext cx="2190750" cy="5197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8500" y="2028825"/>
            <a:ext cx="6419850" cy="5197475"/>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582268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775"/>
            <a:ext cx="7620000" cy="2652713"/>
          </a:xfrm>
        </p:spPr>
        <p:txBody>
          <a:bodyPr/>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70000" y="4002088"/>
            <a:ext cx="7620000" cy="1839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13650498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07549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8" y="1900238"/>
            <a:ext cx="8763000" cy="3168650"/>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93738" y="5099050"/>
            <a:ext cx="8763000" cy="16668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75754830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2600" y="4051300"/>
            <a:ext cx="2222500" cy="2387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57500" y="4051300"/>
            <a:ext cx="2222500" cy="2387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511267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75642364"/>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088" y="406400"/>
            <a:ext cx="8763000" cy="147161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700088" y="1868488"/>
            <a:ext cx="4297362"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00088" y="2782888"/>
            <a:ext cx="4297362" cy="4094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43500" y="1868488"/>
            <a:ext cx="4319588"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43500" y="2782888"/>
            <a:ext cx="4319588" cy="4094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637340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1415998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73019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319588" y="1096963"/>
            <a:ext cx="5143500" cy="54149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034056363"/>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319588" y="1096963"/>
            <a:ext cx="5143500" cy="5414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934789481"/>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8729136"/>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30650" y="1270000"/>
            <a:ext cx="1149350" cy="5168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2600" y="1270000"/>
            <a:ext cx="3295650" cy="51689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18019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775"/>
            <a:ext cx="7620000" cy="2652713"/>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70000" y="4002088"/>
            <a:ext cx="7620000" cy="1839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63798013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4055459"/>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8" y="1900238"/>
            <a:ext cx="8763000" cy="31686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93738" y="5099050"/>
            <a:ext cx="8763000" cy="16668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377000314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610209"/>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43100"/>
            <a:ext cx="1841500" cy="49657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84500" y="1943100"/>
            <a:ext cx="1841500" cy="49657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199472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088" y="406400"/>
            <a:ext cx="8763000" cy="147161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700088" y="1868488"/>
            <a:ext cx="4297362"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00088" y="2782888"/>
            <a:ext cx="4297362" cy="4094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43500" y="1868488"/>
            <a:ext cx="4319588"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43500" y="2782888"/>
            <a:ext cx="4319588" cy="4094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088688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8982415"/>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62331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319588" y="1096963"/>
            <a:ext cx="5143500" cy="54149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631874347"/>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319588" y="1096963"/>
            <a:ext cx="5143500" cy="5414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669474215"/>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9851356"/>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304800"/>
            <a:ext cx="2044700" cy="660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304800"/>
            <a:ext cx="5981700" cy="66040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5734089"/>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775"/>
            <a:ext cx="7620000" cy="2652713"/>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70000" y="4002088"/>
            <a:ext cx="7620000" cy="1839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887090261"/>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599472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319588" y="1096963"/>
            <a:ext cx="5143500" cy="54149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597829252"/>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8" y="1900238"/>
            <a:ext cx="8763000" cy="31686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93738" y="5099050"/>
            <a:ext cx="8763000" cy="16668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869370864"/>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43100"/>
            <a:ext cx="1841500" cy="49657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84500" y="1943100"/>
            <a:ext cx="1841500" cy="49657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4709479"/>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088" y="406400"/>
            <a:ext cx="8763000" cy="147161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700088" y="1868488"/>
            <a:ext cx="4297362"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00088" y="2782888"/>
            <a:ext cx="4297362" cy="4094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43500" y="1868488"/>
            <a:ext cx="4319588"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43500" y="2782888"/>
            <a:ext cx="4319588" cy="4094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1115432"/>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89387834"/>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703726"/>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319588" y="1096963"/>
            <a:ext cx="5143500" cy="54149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960005542"/>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319588" y="1096963"/>
            <a:ext cx="5143500" cy="5414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339974337"/>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3691612"/>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304800"/>
            <a:ext cx="2044700" cy="660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304800"/>
            <a:ext cx="5981700" cy="66040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3983521"/>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775"/>
            <a:ext cx="7620000" cy="2652713"/>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70000" y="4002088"/>
            <a:ext cx="7620000" cy="1839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3649094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319588" y="1096963"/>
            <a:ext cx="5143500" cy="5414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165283046"/>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3015423"/>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8" y="1900238"/>
            <a:ext cx="8763000" cy="31686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93738" y="5099050"/>
            <a:ext cx="8763000" cy="16668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4039357465"/>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30900" y="1943100"/>
            <a:ext cx="1543050" cy="49657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626350" y="1943100"/>
            <a:ext cx="1543050" cy="49657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5941058"/>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088" y="406400"/>
            <a:ext cx="8763000" cy="147161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700088" y="1868488"/>
            <a:ext cx="4297362"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00088" y="2782888"/>
            <a:ext cx="4297362" cy="4094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43500" y="1868488"/>
            <a:ext cx="4319588"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43500" y="2782888"/>
            <a:ext cx="4319588" cy="4094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9461486"/>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26695955"/>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594537"/>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319588" y="1096963"/>
            <a:ext cx="5143500" cy="54149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368402283"/>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319588" y="1096963"/>
            <a:ext cx="5143500" cy="5414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57301745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5641631"/>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304800"/>
            <a:ext cx="2044700" cy="660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304800"/>
            <a:ext cx="5981700" cy="66040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89341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6" Type="http://schemas.openxmlformats.org/officeDocument/2006/relationships/image" Target="../media/image2.jpe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theme" Target="../theme/theme10.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7.pn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990600" y="1790700"/>
            <a:ext cx="8178800" cy="1866900"/>
          </a:xfrm>
          <a:prstGeom prst="rect">
            <a:avLst/>
          </a:prstGeom>
          <a:noFill/>
          <a:ln>
            <a:noFill/>
          </a:ln>
          <a:effectLst>
            <a:outerShdw dist="25399" dir="2700000"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Lst>
        </p:spPr>
        <p:txBody>
          <a:bodyPr vert="horz" wrap="square" lIns="91436" tIns="45720" rIns="91436" bIns="45720" numCol="1" anchor="b" anchorCtr="0" compatLnSpc="1">
            <a:prstTxWarp prst="textNoShape">
              <a:avLst/>
            </a:prstTxWarp>
          </a:bodyPr>
          <a:lstStyle/>
          <a:p>
            <a:pPr lvl="0"/>
            <a:r>
              <a:rPr lang="en-US" altLang="en-US" smtClean="0"/>
              <a:t>Click to edit Master title style</a:t>
            </a:r>
          </a:p>
        </p:txBody>
      </p:sp>
      <p:sp>
        <p:nvSpPr>
          <p:cNvPr id="4099" name="Rectangle 2"/>
          <p:cNvSpPr>
            <a:spLocks noGrp="1" noChangeArrowheads="1"/>
          </p:cNvSpPr>
          <p:nvPr>
            <p:ph type="body" idx="1"/>
          </p:nvPr>
        </p:nvSpPr>
        <p:spPr bwMode="auto">
          <a:xfrm>
            <a:off x="990600" y="4051300"/>
            <a:ext cx="8178800" cy="1270000"/>
          </a:xfrm>
          <a:prstGeom prst="rect">
            <a:avLst/>
          </a:prstGeom>
          <a:noFill/>
          <a:ln>
            <a:noFill/>
          </a:ln>
          <a:effectLst>
            <a:outerShdw dist="25399" dir="2700000"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Lst>
        </p:spPr>
        <p:txBody>
          <a:bodyPr vert="horz" wrap="square" lIns="91436" tIns="45720" rIns="91436"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4100"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76600" y="3746500"/>
            <a:ext cx="3622675" cy="9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xStyles>
    <p:titleStyle>
      <a:lvl1pPr marL="368300" indent="-342900" algn="ctr" rtl="0" eaLnBrk="0" fontAlgn="base" hangingPunct="0">
        <a:spcBef>
          <a:spcPct val="0"/>
        </a:spcBef>
        <a:spcAft>
          <a:spcPts val="200"/>
        </a:spcAft>
        <a:defRPr sz="5000" kern="1200">
          <a:solidFill>
            <a:schemeClr val="tx1"/>
          </a:solidFill>
          <a:latin typeface="+mj-lt"/>
          <a:ea typeface="+mj-ea"/>
          <a:cs typeface="+mj-cs"/>
        </a:defRPr>
      </a:lvl1pPr>
      <a:lvl2pPr marL="368300" indent="-342900" algn="ctr" rtl="0" eaLnBrk="0" fontAlgn="base" hangingPunct="0">
        <a:spcBef>
          <a:spcPct val="0"/>
        </a:spcBef>
        <a:spcAft>
          <a:spcPts val="200"/>
        </a:spcAft>
        <a:defRPr sz="5000">
          <a:solidFill>
            <a:schemeClr val="tx1"/>
          </a:solidFill>
          <a:latin typeface="Hoefler Text" charset="0"/>
        </a:defRPr>
      </a:lvl2pPr>
      <a:lvl3pPr marL="368300" indent="-342900" algn="ctr" rtl="0" eaLnBrk="0" fontAlgn="base" hangingPunct="0">
        <a:spcBef>
          <a:spcPct val="0"/>
        </a:spcBef>
        <a:spcAft>
          <a:spcPts val="200"/>
        </a:spcAft>
        <a:defRPr sz="5000">
          <a:solidFill>
            <a:schemeClr val="tx1"/>
          </a:solidFill>
          <a:latin typeface="Hoefler Text" charset="0"/>
        </a:defRPr>
      </a:lvl3pPr>
      <a:lvl4pPr marL="368300" indent="-342900" algn="ctr" rtl="0" eaLnBrk="0" fontAlgn="base" hangingPunct="0">
        <a:spcBef>
          <a:spcPct val="0"/>
        </a:spcBef>
        <a:spcAft>
          <a:spcPts val="200"/>
        </a:spcAft>
        <a:defRPr sz="5000">
          <a:solidFill>
            <a:schemeClr val="tx1"/>
          </a:solidFill>
          <a:latin typeface="Hoefler Text" charset="0"/>
        </a:defRPr>
      </a:lvl4pPr>
      <a:lvl5pPr marL="368300" indent="-342900" algn="ctr" rtl="0" eaLnBrk="0" fontAlgn="base" hangingPunct="0">
        <a:spcBef>
          <a:spcPct val="0"/>
        </a:spcBef>
        <a:spcAft>
          <a:spcPts val="200"/>
        </a:spcAft>
        <a:defRPr sz="5000">
          <a:solidFill>
            <a:schemeClr val="tx1"/>
          </a:solidFill>
          <a:latin typeface="Hoefler Text" charset="0"/>
        </a:defRPr>
      </a:lvl5pPr>
      <a:lvl6pPr marL="825500" indent="-342900" algn="ctr" rtl="0" eaLnBrk="0" fontAlgn="base" hangingPunct="0">
        <a:spcBef>
          <a:spcPct val="0"/>
        </a:spcBef>
        <a:spcAft>
          <a:spcPts val="200"/>
        </a:spcAft>
        <a:defRPr sz="5000">
          <a:solidFill>
            <a:schemeClr val="tx1"/>
          </a:solidFill>
          <a:latin typeface="Hoefler Text" charset="0"/>
        </a:defRPr>
      </a:lvl6pPr>
      <a:lvl7pPr marL="1282700" indent="-342900" algn="ctr" rtl="0" eaLnBrk="0" fontAlgn="base" hangingPunct="0">
        <a:spcBef>
          <a:spcPct val="0"/>
        </a:spcBef>
        <a:spcAft>
          <a:spcPts val="200"/>
        </a:spcAft>
        <a:defRPr sz="5000">
          <a:solidFill>
            <a:schemeClr val="tx1"/>
          </a:solidFill>
          <a:latin typeface="Hoefler Text" charset="0"/>
        </a:defRPr>
      </a:lvl7pPr>
      <a:lvl8pPr marL="1739900" indent="-342900" algn="ctr" rtl="0" eaLnBrk="0" fontAlgn="base" hangingPunct="0">
        <a:spcBef>
          <a:spcPct val="0"/>
        </a:spcBef>
        <a:spcAft>
          <a:spcPts val="200"/>
        </a:spcAft>
        <a:defRPr sz="5000">
          <a:solidFill>
            <a:schemeClr val="tx1"/>
          </a:solidFill>
          <a:latin typeface="Hoefler Text" charset="0"/>
        </a:defRPr>
      </a:lvl8pPr>
      <a:lvl9pPr marL="2197100" indent="-342900" algn="ctr" rtl="0" eaLnBrk="0" fontAlgn="base" hangingPunct="0">
        <a:spcBef>
          <a:spcPct val="0"/>
        </a:spcBef>
        <a:spcAft>
          <a:spcPts val="200"/>
        </a:spcAft>
        <a:defRPr sz="5000">
          <a:solidFill>
            <a:schemeClr val="tx1"/>
          </a:solidFill>
          <a:latin typeface="Hoefler Text" charset="0"/>
        </a:defRPr>
      </a:lvl9pPr>
    </p:titleStyle>
    <p:bodyStyle>
      <a:lvl1pPr marL="368300" indent="-342900" algn="ctr" rtl="0" eaLnBrk="0" fontAlgn="base" hangingPunct="0">
        <a:spcBef>
          <a:spcPct val="0"/>
        </a:spcBef>
        <a:spcAft>
          <a:spcPts val="200"/>
        </a:spcAft>
        <a:defRPr sz="2800" kern="1200">
          <a:solidFill>
            <a:schemeClr val="tx1"/>
          </a:solidFill>
          <a:latin typeface="+mn-lt"/>
          <a:ea typeface="+mn-ea"/>
          <a:cs typeface="+mn-cs"/>
        </a:defRPr>
      </a:lvl1pPr>
      <a:lvl2pPr marL="736600" indent="-342900" algn="ctr" rtl="0" eaLnBrk="0" fontAlgn="base" hangingPunct="0">
        <a:spcBef>
          <a:spcPct val="0"/>
        </a:spcBef>
        <a:spcAft>
          <a:spcPts val="200"/>
        </a:spcAft>
        <a:defRPr sz="2800" kern="1200">
          <a:solidFill>
            <a:schemeClr val="tx1"/>
          </a:solidFill>
          <a:latin typeface="+mn-lt"/>
          <a:ea typeface="+mn-ea"/>
          <a:cs typeface="+mn-cs"/>
        </a:defRPr>
      </a:lvl2pPr>
      <a:lvl3pPr marL="1104900" indent="-342900" algn="ctr" rtl="0" eaLnBrk="0" fontAlgn="base" hangingPunct="0">
        <a:spcBef>
          <a:spcPct val="0"/>
        </a:spcBef>
        <a:spcAft>
          <a:spcPts val="200"/>
        </a:spcAft>
        <a:defRPr sz="2800" kern="1200">
          <a:solidFill>
            <a:schemeClr val="tx1"/>
          </a:solidFill>
          <a:latin typeface="+mn-lt"/>
          <a:ea typeface="+mn-ea"/>
          <a:cs typeface="+mn-cs"/>
        </a:defRPr>
      </a:lvl3pPr>
      <a:lvl4pPr marL="1473200" indent="-342900" algn="ctr" rtl="0" eaLnBrk="0" fontAlgn="base" hangingPunct="0">
        <a:spcBef>
          <a:spcPct val="0"/>
        </a:spcBef>
        <a:spcAft>
          <a:spcPts val="200"/>
        </a:spcAft>
        <a:defRPr sz="2800" kern="1200">
          <a:solidFill>
            <a:schemeClr val="tx1"/>
          </a:solidFill>
          <a:latin typeface="+mn-lt"/>
          <a:ea typeface="+mn-ea"/>
          <a:cs typeface="+mn-cs"/>
        </a:defRPr>
      </a:lvl4pPr>
      <a:lvl5pPr marL="1841500" indent="-342900" algn="ctr" rtl="0" eaLnBrk="0" fontAlgn="base" hangingPunct="0">
        <a:spcBef>
          <a:spcPct val="0"/>
        </a:spcBef>
        <a:spcAft>
          <a:spcPts val="200"/>
        </a:spcAft>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bwMode="auto">
          <a:xfrm>
            <a:off x="990600" y="1943100"/>
            <a:ext cx="8178800" cy="4965700"/>
          </a:xfrm>
          <a:prstGeom prst="rect">
            <a:avLst/>
          </a:prstGeom>
          <a:noFill/>
          <a:ln>
            <a:noFill/>
          </a:ln>
          <a:effectLst>
            <a:outerShdw dist="25399" dir="2700000"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Lst>
        </p:spPr>
        <p:txBody>
          <a:bodyPr vert="horz" wrap="square" lIns="91436" tIns="45720" rIns="91436"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315" name="Rectangle 3"/>
          <p:cNvSpPr>
            <a:spLocks noGrp="1" noChangeArrowheads="1"/>
          </p:cNvSpPr>
          <p:nvPr>
            <p:ph type="title"/>
          </p:nvPr>
        </p:nvSpPr>
        <p:spPr bwMode="auto">
          <a:xfrm>
            <a:off x="990600" y="304800"/>
            <a:ext cx="8178800" cy="1549400"/>
          </a:xfrm>
          <a:prstGeom prst="rect">
            <a:avLst/>
          </a:prstGeom>
          <a:noFill/>
          <a:ln>
            <a:noFill/>
          </a:ln>
          <a:effectLst>
            <a:outerShdw dist="25399" dir="2700000"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Lst>
        </p:spPr>
        <p:txBody>
          <a:bodyPr vert="horz" wrap="square" lIns="91436" tIns="45720" rIns="91436"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Lst>
  <p:transition/>
  <p:txStyles>
    <p:titleStyle>
      <a:lvl1pPr marL="368300" indent="-342900" algn="ctr" rtl="0" eaLnBrk="0" fontAlgn="base" hangingPunct="0">
        <a:spcBef>
          <a:spcPct val="0"/>
        </a:spcBef>
        <a:spcAft>
          <a:spcPts val="200"/>
        </a:spcAft>
        <a:defRPr sz="5000" kern="1200">
          <a:solidFill>
            <a:schemeClr val="tx1"/>
          </a:solidFill>
          <a:latin typeface="+mj-lt"/>
          <a:ea typeface="+mj-ea"/>
          <a:cs typeface="+mj-cs"/>
        </a:defRPr>
      </a:lvl1pPr>
      <a:lvl2pPr marL="368300" indent="-342900" algn="ctr" rtl="0" eaLnBrk="0" fontAlgn="base" hangingPunct="0">
        <a:spcBef>
          <a:spcPct val="0"/>
        </a:spcBef>
        <a:spcAft>
          <a:spcPts val="200"/>
        </a:spcAft>
        <a:defRPr sz="5000">
          <a:solidFill>
            <a:schemeClr val="tx1"/>
          </a:solidFill>
          <a:latin typeface="Hoefler Text" charset="0"/>
        </a:defRPr>
      </a:lvl2pPr>
      <a:lvl3pPr marL="368300" indent="-342900" algn="ctr" rtl="0" eaLnBrk="0" fontAlgn="base" hangingPunct="0">
        <a:spcBef>
          <a:spcPct val="0"/>
        </a:spcBef>
        <a:spcAft>
          <a:spcPts val="200"/>
        </a:spcAft>
        <a:defRPr sz="5000">
          <a:solidFill>
            <a:schemeClr val="tx1"/>
          </a:solidFill>
          <a:latin typeface="Hoefler Text" charset="0"/>
        </a:defRPr>
      </a:lvl3pPr>
      <a:lvl4pPr marL="368300" indent="-342900" algn="ctr" rtl="0" eaLnBrk="0" fontAlgn="base" hangingPunct="0">
        <a:spcBef>
          <a:spcPct val="0"/>
        </a:spcBef>
        <a:spcAft>
          <a:spcPts val="200"/>
        </a:spcAft>
        <a:defRPr sz="5000">
          <a:solidFill>
            <a:schemeClr val="tx1"/>
          </a:solidFill>
          <a:latin typeface="Hoefler Text" charset="0"/>
        </a:defRPr>
      </a:lvl4pPr>
      <a:lvl5pPr marL="368300" indent="-342900" algn="ctr" rtl="0" eaLnBrk="0" fontAlgn="base" hangingPunct="0">
        <a:spcBef>
          <a:spcPct val="0"/>
        </a:spcBef>
        <a:spcAft>
          <a:spcPts val="200"/>
        </a:spcAft>
        <a:defRPr sz="5000">
          <a:solidFill>
            <a:schemeClr val="tx1"/>
          </a:solidFill>
          <a:latin typeface="Hoefler Text" charset="0"/>
        </a:defRPr>
      </a:lvl5pPr>
      <a:lvl6pPr marL="825500" indent="-342900" algn="ctr" rtl="0" eaLnBrk="0" fontAlgn="base" hangingPunct="0">
        <a:spcBef>
          <a:spcPct val="0"/>
        </a:spcBef>
        <a:spcAft>
          <a:spcPts val="200"/>
        </a:spcAft>
        <a:defRPr sz="5000">
          <a:solidFill>
            <a:schemeClr val="tx1"/>
          </a:solidFill>
          <a:latin typeface="Hoefler Text" charset="0"/>
        </a:defRPr>
      </a:lvl6pPr>
      <a:lvl7pPr marL="1282700" indent="-342900" algn="ctr" rtl="0" eaLnBrk="0" fontAlgn="base" hangingPunct="0">
        <a:spcBef>
          <a:spcPct val="0"/>
        </a:spcBef>
        <a:spcAft>
          <a:spcPts val="200"/>
        </a:spcAft>
        <a:defRPr sz="5000">
          <a:solidFill>
            <a:schemeClr val="tx1"/>
          </a:solidFill>
          <a:latin typeface="Hoefler Text" charset="0"/>
        </a:defRPr>
      </a:lvl7pPr>
      <a:lvl8pPr marL="1739900" indent="-342900" algn="ctr" rtl="0" eaLnBrk="0" fontAlgn="base" hangingPunct="0">
        <a:spcBef>
          <a:spcPct val="0"/>
        </a:spcBef>
        <a:spcAft>
          <a:spcPts val="200"/>
        </a:spcAft>
        <a:defRPr sz="5000">
          <a:solidFill>
            <a:schemeClr val="tx1"/>
          </a:solidFill>
          <a:latin typeface="Hoefler Text" charset="0"/>
        </a:defRPr>
      </a:lvl8pPr>
      <a:lvl9pPr marL="2197100" indent="-342900" algn="ctr" rtl="0" eaLnBrk="0" fontAlgn="base" hangingPunct="0">
        <a:spcBef>
          <a:spcPct val="0"/>
        </a:spcBef>
        <a:spcAft>
          <a:spcPts val="200"/>
        </a:spcAft>
        <a:defRPr sz="5000">
          <a:solidFill>
            <a:schemeClr val="tx1"/>
          </a:solidFill>
          <a:latin typeface="Hoefler Text" charset="0"/>
        </a:defRPr>
      </a:lvl9pPr>
    </p:titleStyle>
    <p:bodyStyle>
      <a:lvl1pPr marL="622300" indent="-406400" algn="l" rtl="0" eaLnBrk="0" fontAlgn="base" hangingPunct="0">
        <a:spcBef>
          <a:spcPct val="0"/>
        </a:spcBef>
        <a:spcAft>
          <a:spcPts val="2700"/>
        </a:spcAft>
        <a:buSzPct val="125000"/>
        <a:buFont typeface="Hoefler Text" charset="0"/>
        <a:buChar char="•"/>
        <a:defRPr sz="2800" kern="1200">
          <a:solidFill>
            <a:schemeClr val="tx1"/>
          </a:solidFill>
          <a:latin typeface="+mn-lt"/>
          <a:ea typeface="+mn-ea"/>
          <a:cs typeface="+mn-cs"/>
        </a:defRPr>
      </a:lvl1pPr>
      <a:lvl2pPr marL="1054100" indent="-406400" algn="l" rtl="0" eaLnBrk="0" fontAlgn="base" hangingPunct="0">
        <a:spcBef>
          <a:spcPct val="0"/>
        </a:spcBef>
        <a:spcAft>
          <a:spcPts val="2700"/>
        </a:spcAft>
        <a:buSzPct val="125000"/>
        <a:buFont typeface="Hoefler Text" charset="0"/>
        <a:buChar char="•"/>
        <a:defRPr sz="2800" kern="1200">
          <a:solidFill>
            <a:schemeClr val="tx1"/>
          </a:solidFill>
          <a:latin typeface="+mn-lt"/>
          <a:ea typeface="+mn-ea"/>
          <a:cs typeface="+mn-cs"/>
        </a:defRPr>
      </a:lvl2pPr>
      <a:lvl3pPr marL="1485900" indent="-406400" algn="l" rtl="0" eaLnBrk="0" fontAlgn="base" hangingPunct="0">
        <a:spcBef>
          <a:spcPct val="0"/>
        </a:spcBef>
        <a:spcAft>
          <a:spcPts val="2700"/>
        </a:spcAft>
        <a:buSzPct val="125000"/>
        <a:buFont typeface="Hoefler Text" charset="0"/>
        <a:buChar char="•"/>
        <a:defRPr sz="2800" kern="1200">
          <a:solidFill>
            <a:schemeClr val="tx1"/>
          </a:solidFill>
          <a:latin typeface="+mn-lt"/>
          <a:ea typeface="+mn-ea"/>
          <a:cs typeface="+mn-cs"/>
        </a:defRPr>
      </a:lvl3pPr>
      <a:lvl4pPr marL="1930400" indent="-406400" algn="l" rtl="0" eaLnBrk="0" fontAlgn="base" hangingPunct="0">
        <a:spcBef>
          <a:spcPct val="0"/>
        </a:spcBef>
        <a:spcAft>
          <a:spcPts val="2700"/>
        </a:spcAft>
        <a:buSzPct val="125000"/>
        <a:buFont typeface="Hoefler Text" charset="0"/>
        <a:buChar char="•"/>
        <a:defRPr sz="2800" kern="1200">
          <a:solidFill>
            <a:schemeClr val="tx1"/>
          </a:solidFill>
          <a:latin typeface="+mn-lt"/>
          <a:ea typeface="+mn-ea"/>
          <a:cs typeface="+mn-cs"/>
        </a:defRPr>
      </a:lvl4pPr>
      <a:lvl5pPr marL="2374900" indent="-406400" algn="l" rtl="0" eaLnBrk="0" fontAlgn="base" hangingPunct="0">
        <a:spcBef>
          <a:spcPct val="0"/>
        </a:spcBef>
        <a:spcAft>
          <a:spcPts val="2700"/>
        </a:spcAft>
        <a:buSzPct val="125000"/>
        <a:buFont typeface="Hoefler Text"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38528" y="338667"/>
            <a:ext cx="8890000" cy="1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29709" y="1947334"/>
            <a:ext cx="8890000" cy="474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AutoShape 4"/>
          <p:cNvSpPr>
            <a:spLocks noChangeArrowheads="1"/>
          </p:cNvSpPr>
          <p:nvPr/>
        </p:nvSpPr>
        <p:spPr bwMode="auto">
          <a:xfrm>
            <a:off x="677333" y="1740959"/>
            <a:ext cx="8842376" cy="121708"/>
          </a:xfrm>
          <a:custGeom>
            <a:avLst/>
            <a:gdLst>
              <a:gd name="T0" fmla="*/ 0 w 1000"/>
              <a:gd name="T1" fmla="*/ 0 h 1000"/>
              <a:gd name="T2" fmla="*/ 2147483646 w 1000"/>
              <a:gd name="T3" fmla="*/ 0 h 1000"/>
              <a:gd name="T4" fmla="*/ 2147483646 w 1000"/>
              <a:gd name="T5" fmla="*/ 11998354 h 1000"/>
              <a:gd name="T6" fmla="*/ 0 w 1000"/>
              <a:gd name="T7" fmla="*/ 11998354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marL="0" marR="0" lvl="0" indent="0" algn="l" defTabSz="101599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29" name="Line 5"/>
          <p:cNvSpPr>
            <a:spLocks noChangeShapeType="1"/>
          </p:cNvSpPr>
          <p:nvPr/>
        </p:nvSpPr>
        <p:spPr bwMode="auto">
          <a:xfrm flipV="1">
            <a:off x="677334" y="6858000"/>
            <a:ext cx="8805333"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101599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30" name="Rectangle 6"/>
          <p:cNvSpPr>
            <a:spLocks noGrp="1" noChangeArrowheads="1"/>
          </p:cNvSpPr>
          <p:nvPr>
            <p:ph type="dt" sz="half" idx="2"/>
          </p:nvPr>
        </p:nvSpPr>
        <p:spPr bwMode="auto">
          <a:xfrm>
            <a:off x="677334" y="6939139"/>
            <a:ext cx="2201333" cy="5291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sz="1333"/>
            </a:lvl1pPr>
          </a:lstStyle>
          <a:p>
            <a:pPr defTabSz="1015990">
              <a:defRPr/>
            </a:pPr>
            <a:endParaRPr lang="en-US">
              <a:solidFill>
                <a:srgbClr val="000000"/>
              </a:solidFill>
              <a:latin typeface="Verdana" panose="020B0604030504040204" pitchFamily="34" charset="0"/>
            </a:endParaRPr>
          </a:p>
        </p:txBody>
      </p:sp>
      <p:sp>
        <p:nvSpPr>
          <p:cNvPr id="1031" name="Rectangle 7"/>
          <p:cNvSpPr>
            <a:spLocks noGrp="1" noChangeArrowheads="1"/>
          </p:cNvSpPr>
          <p:nvPr>
            <p:ph type="ftr" sz="quarter" idx="3"/>
          </p:nvPr>
        </p:nvSpPr>
        <p:spPr bwMode="auto">
          <a:xfrm>
            <a:off x="3471334" y="6939139"/>
            <a:ext cx="3217333" cy="5291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333"/>
            </a:lvl1pPr>
          </a:lstStyle>
          <a:p>
            <a:pPr defTabSz="1015990">
              <a:defRPr/>
            </a:pPr>
            <a:endParaRPr lang="en-US">
              <a:solidFill>
                <a:srgbClr val="000000"/>
              </a:solidFill>
              <a:latin typeface="Verdana" panose="020B0604030504040204" pitchFamily="34" charset="0"/>
            </a:endParaRPr>
          </a:p>
        </p:txBody>
      </p:sp>
      <p:sp>
        <p:nvSpPr>
          <p:cNvPr id="1032" name="Rectangle 8"/>
          <p:cNvSpPr>
            <a:spLocks noGrp="1" noChangeArrowheads="1"/>
          </p:cNvSpPr>
          <p:nvPr>
            <p:ph type="sldNum" sz="quarter" idx="4"/>
          </p:nvPr>
        </p:nvSpPr>
        <p:spPr bwMode="auto">
          <a:xfrm>
            <a:off x="7281334" y="6939139"/>
            <a:ext cx="2201333" cy="5291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333"/>
            </a:lvl1pPr>
          </a:lstStyle>
          <a:p>
            <a:pPr defTabSz="1015990">
              <a:defRPr/>
            </a:pPr>
            <a:fld id="{AEBDADBA-29F1-45EB-8809-D9246A9B6932}" type="slidenum">
              <a:rPr lang="ar-SA" altLang="en-US" smtClean="0">
                <a:solidFill>
                  <a:srgbClr val="000000"/>
                </a:solidFill>
                <a:latin typeface="Verdana" panose="020B0604030504040204" pitchFamily="34" charset="0"/>
              </a:rPr>
              <a:pPr defTabSz="1015990">
                <a:defRPr/>
              </a:pPr>
              <a:t>‹#›</a:t>
            </a:fld>
            <a:endParaRPr lang="en-US" altLang="en-US">
              <a:solidFill>
                <a:srgbClr val="000000"/>
              </a:solidFill>
              <a:latin typeface="Verdana" panose="020B0604030504040204" pitchFamily="34" charset="0"/>
            </a:endParaRPr>
          </a:p>
        </p:txBody>
      </p:sp>
    </p:spTree>
    <p:extLst>
      <p:ext uri="{BB962C8B-B14F-4D97-AF65-F5344CB8AC3E}">
        <p14:creationId xmlns:p14="http://schemas.microsoft.com/office/powerpoint/2010/main" val="199836345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898"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27">
                                            <p:txEl>
                                              <p:pRg st="0" end="0"/>
                                            </p:txEl>
                                          </p:spTgt>
                                        </p:tgtEl>
                                        <p:attrNameLst>
                                          <p:attrName>style.visibility</p:attrName>
                                        </p:attrNameLst>
                                      </p:cBhvr>
                                      <p:to>
                                        <p:strVal val="visible"/>
                                      </p:to>
                                    </p:set>
                                    <p:animEffect transition="in" filter="fade">
                                      <p:cBhvr>
                                        <p:cTn id="15" dur="1000"/>
                                        <p:tgtEl>
                                          <p:spTgt spid="1027">
                                            <p:txEl>
                                              <p:pRg st="0" end="0"/>
                                            </p:txEl>
                                          </p:spTgt>
                                        </p:tgtEl>
                                      </p:cBhvr>
                                    </p:animEffect>
                                    <p:anim calcmode="lin" valueType="num">
                                      <p:cBhvr>
                                        <p:cTn id="16"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02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027">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027">
                                            <p:txEl>
                                              <p:pRg st="1" end="1"/>
                                            </p:txEl>
                                          </p:spTgt>
                                        </p:tgtEl>
                                        <p:attrNameLst>
                                          <p:attrName>style.visibility</p:attrName>
                                        </p:attrNameLst>
                                      </p:cBhvr>
                                      <p:to>
                                        <p:strVal val="visible"/>
                                      </p:to>
                                    </p:set>
                                    <p:animEffect transition="in" filter="fade">
                                      <p:cBhvr>
                                        <p:cTn id="21" dur="1000"/>
                                        <p:tgtEl>
                                          <p:spTgt spid="1027">
                                            <p:txEl>
                                              <p:pRg st="1" end="1"/>
                                            </p:txEl>
                                          </p:spTgt>
                                        </p:tgtEl>
                                      </p:cBhvr>
                                    </p:animEffect>
                                    <p:anim calcmode="lin" valueType="num">
                                      <p:cBhvr>
                                        <p:cTn id="22"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027">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027">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027">
                                            <p:txEl>
                                              <p:pRg st="2" end="2"/>
                                            </p:txEl>
                                          </p:spTgt>
                                        </p:tgtEl>
                                        <p:attrNameLst>
                                          <p:attrName>style.visibility</p:attrName>
                                        </p:attrNameLst>
                                      </p:cBhvr>
                                      <p:to>
                                        <p:strVal val="visible"/>
                                      </p:to>
                                    </p:set>
                                    <p:animEffect transition="in" filter="fade">
                                      <p:cBhvr>
                                        <p:cTn id="27" dur="1000"/>
                                        <p:tgtEl>
                                          <p:spTgt spid="1027">
                                            <p:txEl>
                                              <p:pRg st="2" end="2"/>
                                            </p:txEl>
                                          </p:spTgt>
                                        </p:tgtEl>
                                      </p:cBhvr>
                                    </p:animEffect>
                                    <p:anim calcmode="lin" valueType="num">
                                      <p:cBhvr>
                                        <p:cTn id="2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027">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027">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Effect transition="in" filter="fade">
                                      <p:cBhvr>
                                        <p:cTn id="33" dur="1000"/>
                                        <p:tgtEl>
                                          <p:spTgt spid="1027">
                                            <p:txEl>
                                              <p:pRg st="3" end="3"/>
                                            </p:txEl>
                                          </p:spTgt>
                                        </p:tgtEl>
                                      </p:cBhvr>
                                    </p:animEffect>
                                    <p:anim calcmode="lin" valueType="num">
                                      <p:cBhvr>
                                        <p:cTn id="34"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027">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027">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027">
                                            <p:txEl>
                                              <p:pRg st="4" end="4"/>
                                            </p:txEl>
                                          </p:spTgt>
                                        </p:tgtEl>
                                        <p:attrNameLst>
                                          <p:attrName>style.visibility</p:attrName>
                                        </p:attrNameLst>
                                      </p:cBhvr>
                                      <p:to>
                                        <p:strVal val="visible"/>
                                      </p:to>
                                    </p:set>
                                    <p:animEffect transition="in" filter="fade">
                                      <p:cBhvr>
                                        <p:cTn id="39" dur="1000"/>
                                        <p:tgtEl>
                                          <p:spTgt spid="1027">
                                            <p:txEl>
                                              <p:pRg st="4" end="4"/>
                                            </p:txEl>
                                          </p:spTgt>
                                        </p:tgtEl>
                                      </p:cBhvr>
                                    </p:animEffect>
                                    <p:anim calcmode="lin" valueType="num">
                                      <p:cBhvr>
                                        <p:cTn id="40"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02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02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37"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Lst>
      </p:bldP>
    </p:bldLst>
  </p:timing>
  <p:txStyles>
    <p:titleStyle>
      <a:lvl1pPr algn="l" rtl="1" eaLnBrk="0" fontAlgn="base" hangingPunct="0">
        <a:spcBef>
          <a:spcPct val="0"/>
        </a:spcBef>
        <a:spcAft>
          <a:spcPct val="0"/>
        </a:spcAft>
        <a:defRPr sz="4222">
          <a:solidFill>
            <a:schemeClr val="tx2"/>
          </a:solidFill>
          <a:latin typeface="+mj-lt"/>
          <a:ea typeface="+mj-ea"/>
          <a:cs typeface="+mj-cs"/>
        </a:defRPr>
      </a:lvl1pPr>
      <a:lvl2pPr algn="l" rtl="1" eaLnBrk="0" fontAlgn="base" hangingPunct="0">
        <a:spcBef>
          <a:spcPct val="0"/>
        </a:spcBef>
        <a:spcAft>
          <a:spcPct val="0"/>
        </a:spcAft>
        <a:defRPr sz="4222">
          <a:solidFill>
            <a:schemeClr val="tx2"/>
          </a:solidFill>
          <a:latin typeface="Verdana" pitchFamily="34" charset="0"/>
          <a:cs typeface="Arial" pitchFamily="34" charset="0"/>
        </a:defRPr>
      </a:lvl2pPr>
      <a:lvl3pPr algn="l" rtl="1" eaLnBrk="0" fontAlgn="base" hangingPunct="0">
        <a:spcBef>
          <a:spcPct val="0"/>
        </a:spcBef>
        <a:spcAft>
          <a:spcPct val="0"/>
        </a:spcAft>
        <a:defRPr sz="4222">
          <a:solidFill>
            <a:schemeClr val="tx2"/>
          </a:solidFill>
          <a:latin typeface="Verdana" pitchFamily="34" charset="0"/>
          <a:cs typeface="Arial" pitchFamily="34" charset="0"/>
        </a:defRPr>
      </a:lvl3pPr>
      <a:lvl4pPr algn="l" rtl="1" eaLnBrk="0" fontAlgn="base" hangingPunct="0">
        <a:spcBef>
          <a:spcPct val="0"/>
        </a:spcBef>
        <a:spcAft>
          <a:spcPct val="0"/>
        </a:spcAft>
        <a:defRPr sz="4222">
          <a:solidFill>
            <a:schemeClr val="tx2"/>
          </a:solidFill>
          <a:latin typeface="Verdana" pitchFamily="34" charset="0"/>
          <a:cs typeface="Arial" pitchFamily="34" charset="0"/>
        </a:defRPr>
      </a:lvl4pPr>
      <a:lvl5pPr algn="l" rtl="1" eaLnBrk="0" fontAlgn="base" hangingPunct="0">
        <a:spcBef>
          <a:spcPct val="0"/>
        </a:spcBef>
        <a:spcAft>
          <a:spcPct val="0"/>
        </a:spcAft>
        <a:defRPr sz="4222">
          <a:solidFill>
            <a:schemeClr val="tx2"/>
          </a:solidFill>
          <a:latin typeface="Verdana" pitchFamily="34" charset="0"/>
          <a:cs typeface="Arial" pitchFamily="34" charset="0"/>
        </a:defRPr>
      </a:lvl5pPr>
      <a:lvl6pPr marL="507995" algn="l" rtl="1" fontAlgn="base">
        <a:spcBef>
          <a:spcPct val="0"/>
        </a:spcBef>
        <a:spcAft>
          <a:spcPct val="0"/>
        </a:spcAft>
        <a:defRPr sz="4222">
          <a:solidFill>
            <a:schemeClr val="tx2"/>
          </a:solidFill>
          <a:latin typeface="Verdana" pitchFamily="34" charset="0"/>
          <a:cs typeface="Arial" pitchFamily="34" charset="0"/>
        </a:defRPr>
      </a:lvl6pPr>
      <a:lvl7pPr marL="1015990" algn="l" rtl="1" fontAlgn="base">
        <a:spcBef>
          <a:spcPct val="0"/>
        </a:spcBef>
        <a:spcAft>
          <a:spcPct val="0"/>
        </a:spcAft>
        <a:defRPr sz="4222">
          <a:solidFill>
            <a:schemeClr val="tx2"/>
          </a:solidFill>
          <a:latin typeface="Verdana" pitchFamily="34" charset="0"/>
          <a:cs typeface="Arial" pitchFamily="34" charset="0"/>
        </a:defRPr>
      </a:lvl7pPr>
      <a:lvl8pPr marL="1523985" algn="l" rtl="1" fontAlgn="base">
        <a:spcBef>
          <a:spcPct val="0"/>
        </a:spcBef>
        <a:spcAft>
          <a:spcPct val="0"/>
        </a:spcAft>
        <a:defRPr sz="4222">
          <a:solidFill>
            <a:schemeClr val="tx2"/>
          </a:solidFill>
          <a:latin typeface="Verdana" pitchFamily="34" charset="0"/>
          <a:cs typeface="Arial" pitchFamily="34" charset="0"/>
        </a:defRPr>
      </a:lvl8pPr>
      <a:lvl9pPr marL="2031980" algn="l" rtl="1" fontAlgn="base">
        <a:spcBef>
          <a:spcPct val="0"/>
        </a:spcBef>
        <a:spcAft>
          <a:spcPct val="0"/>
        </a:spcAft>
        <a:defRPr sz="4222">
          <a:solidFill>
            <a:schemeClr val="tx2"/>
          </a:solidFill>
          <a:latin typeface="Verdana" pitchFamily="34" charset="0"/>
          <a:cs typeface="Arial" pitchFamily="34" charset="0"/>
        </a:defRPr>
      </a:lvl9pPr>
    </p:titleStyle>
    <p:bodyStyle>
      <a:lvl1pPr marL="522106" indent="-522106" algn="r" rtl="1" eaLnBrk="0" fontAlgn="base" hangingPunct="0">
        <a:spcBef>
          <a:spcPct val="20000"/>
        </a:spcBef>
        <a:spcAft>
          <a:spcPct val="0"/>
        </a:spcAft>
        <a:buClr>
          <a:schemeClr val="accent2"/>
        </a:buClr>
        <a:buFont typeface="Wingdings" panose="05000000000000000000" pitchFamily="2" charset="2"/>
        <a:buChar char="o"/>
        <a:defRPr sz="3333">
          <a:solidFill>
            <a:schemeClr val="tx1"/>
          </a:solidFill>
          <a:latin typeface="+mn-lt"/>
          <a:ea typeface="+mn-ea"/>
          <a:cs typeface="+mn-cs"/>
        </a:defRPr>
      </a:lvl1pPr>
      <a:lvl2pPr marL="1008934" indent="-485065" algn="r" rtl="1" eaLnBrk="0" fontAlgn="base" hangingPunct="0">
        <a:spcBef>
          <a:spcPct val="20000"/>
        </a:spcBef>
        <a:spcAft>
          <a:spcPct val="0"/>
        </a:spcAft>
        <a:buClr>
          <a:schemeClr val="accent2"/>
        </a:buClr>
        <a:buFont typeface="Wingdings" panose="05000000000000000000" pitchFamily="2" charset="2"/>
        <a:buChar char="n"/>
        <a:defRPr sz="2889">
          <a:solidFill>
            <a:schemeClr val="tx1"/>
          </a:solidFill>
          <a:latin typeface="+mn-lt"/>
          <a:cs typeface="+mn-cs"/>
        </a:defRPr>
      </a:lvl2pPr>
      <a:lvl3pPr marL="1449902" indent="-439204" algn="r" rtl="1" eaLnBrk="0" fontAlgn="base" hangingPunct="0">
        <a:spcBef>
          <a:spcPct val="20000"/>
        </a:spcBef>
        <a:spcAft>
          <a:spcPct val="0"/>
        </a:spcAft>
        <a:buClr>
          <a:schemeClr val="accent2"/>
        </a:buClr>
        <a:buFont typeface="Wingdings" panose="05000000000000000000" pitchFamily="2" charset="2"/>
        <a:buChar char="o"/>
        <a:defRPr sz="2556">
          <a:solidFill>
            <a:schemeClr val="tx1"/>
          </a:solidFill>
          <a:latin typeface="+mn-lt"/>
          <a:cs typeface="+mn-cs"/>
        </a:defRPr>
      </a:lvl3pPr>
      <a:lvl4pPr marL="1882051" indent="-430385" algn="r" rtl="1" eaLnBrk="0" fontAlgn="base" hangingPunct="0">
        <a:spcBef>
          <a:spcPct val="20000"/>
        </a:spcBef>
        <a:spcAft>
          <a:spcPct val="0"/>
        </a:spcAft>
        <a:buClr>
          <a:schemeClr val="accent2"/>
        </a:buClr>
        <a:buFont typeface="Wingdings" panose="05000000000000000000" pitchFamily="2" charset="2"/>
        <a:buChar char="n"/>
        <a:defRPr sz="2222">
          <a:solidFill>
            <a:schemeClr val="tx1"/>
          </a:solidFill>
          <a:latin typeface="+mn-lt"/>
          <a:cs typeface="+mn-cs"/>
        </a:defRPr>
      </a:lvl4pPr>
      <a:lvl5pPr marL="2326547" indent="-442732" algn="r" rtl="1" eaLnBrk="0" fontAlgn="base" hangingPunct="0">
        <a:spcBef>
          <a:spcPct val="25000"/>
        </a:spcBef>
        <a:spcAft>
          <a:spcPct val="0"/>
        </a:spcAft>
        <a:buClr>
          <a:schemeClr val="accent2"/>
        </a:buClr>
        <a:buFont typeface="Wingdings" panose="05000000000000000000" pitchFamily="2" charset="2"/>
        <a:buChar char="§"/>
        <a:defRPr sz="2222">
          <a:solidFill>
            <a:schemeClr val="tx1"/>
          </a:solidFill>
          <a:latin typeface="+mn-lt"/>
          <a:cs typeface="+mn-cs"/>
        </a:defRPr>
      </a:lvl5pPr>
      <a:lvl6pPr marL="2834542" indent="-442732" algn="r" rtl="1" fontAlgn="base">
        <a:spcBef>
          <a:spcPct val="25000"/>
        </a:spcBef>
        <a:spcAft>
          <a:spcPct val="0"/>
        </a:spcAft>
        <a:buClr>
          <a:schemeClr val="accent2"/>
        </a:buClr>
        <a:buFont typeface="Wingdings" pitchFamily="2" charset="2"/>
        <a:buChar char="§"/>
        <a:defRPr sz="2222">
          <a:solidFill>
            <a:schemeClr val="tx1"/>
          </a:solidFill>
          <a:latin typeface="+mn-lt"/>
          <a:cs typeface="+mn-cs"/>
        </a:defRPr>
      </a:lvl6pPr>
      <a:lvl7pPr marL="3342537" indent="-442732" algn="r" rtl="1" fontAlgn="base">
        <a:spcBef>
          <a:spcPct val="25000"/>
        </a:spcBef>
        <a:spcAft>
          <a:spcPct val="0"/>
        </a:spcAft>
        <a:buClr>
          <a:schemeClr val="accent2"/>
        </a:buClr>
        <a:buFont typeface="Wingdings" pitchFamily="2" charset="2"/>
        <a:buChar char="§"/>
        <a:defRPr sz="2222">
          <a:solidFill>
            <a:schemeClr val="tx1"/>
          </a:solidFill>
          <a:latin typeface="+mn-lt"/>
          <a:cs typeface="+mn-cs"/>
        </a:defRPr>
      </a:lvl7pPr>
      <a:lvl8pPr marL="3850531" indent="-442732" algn="r" rtl="1" fontAlgn="base">
        <a:spcBef>
          <a:spcPct val="25000"/>
        </a:spcBef>
        <a:spcAft>
          <a:spcPct val="0"/>
        </a:spcAft>
        <a:buClr>
          <a:schemeClr val="accent2"/>
        </a:buClr>
        <a:buFont typeface="Wingdings" pitchFamily="2" charset="2"/>
        <a:buChar char="§"/>
        <a:defRPr sz="2222">
          <a:solidFill>
            <a:schemeClr val="tx1"/>
          </a:solidFill>
          <a:latin typeface="+mn-lt"/>
          <a:cs typeface="+mn-cs"/>
        </a:defRPr>
      </a:lvl8pPr>
      <a:lvl9pPr marL="4358526" indent="-442732" algn="r" rtl="1" fontAlgn="base">
        <a:spcBef>
          <a:spcPct val="25000"/>
        </a:spcBef>
        <a:spcAft>
          <a:spcPct val="0"/>
        </a:spcAft>
        <a:buClr>
          <a:schemeClr val="accent2"/>
        </a:buClr>
        <a:buFont typeface="Wingdings" pitchFamily="2" charset="2"/>
        <a:buChar char="§"/>
        <a:defRPr sz="2222">
          <a:solidFill>
            <a:schemeClr val="tx1"/>
          </a:solidFill>
          <a:latin typeface="+mn-lt"/>
          <a:cs typeface="+mn-cs"/>
        </a:defRPr>
      </a:lvl9pPr>
    </p:bodyStyle>
    <p:otherStyle>
      <a:defPPr>
        <a:defRPr lang="en-US"/>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body" idx="1"/>
          </p:nvPr>
        </p:nvSpPr>
        <p:spPr bwMode="auto">
          <a:xfrm>
            <a:off x="990600" y="711200"/>
            <a:ext cx="8178800" cy="6197600"/>
          </a:xfrm>
          <a:prstGeom prst="rect">
            <a:avLst/>
          </a:prstGeom>
          <a:noFill/>
          <a:ln>
            <a:noFill/>
          </a:ln>
          <a:effectLst>
            <a:outerShdw dist="25399" dir="2700000"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Lst>
        </p:spPr>
        <p:txBody>
          <a:bodyPr vert="horz" wrap="square" lIns="91436" tIns="45720" rIns="91436"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txStyles>
    <p:titleStyle>
      <a:lvl1pPr marL="368300" indent="-342900" algn="ctr" rtl="0" eaLnBrk="0" fontAlgn="base" hangingPunct="0">
        <a:spcBef>
          <a:spcPct val="0"/>
        </a:spcBef>
        <a:spcAft>
          <a:spcPts val="200"/>
        </a:spcAft>
        <a:defRPr sz="5000" kern="1200">
          <a:solidFill>
            <a:schemeClr val="tx1"/>
          </a:solidFill>
          <a:latin typeface="+mj-lt"/>
          <a:ea typeface="+mj-ea"/>
          <a:cs typeface="+mj-cs"/>
        </a:defRPr>
      </a:lvl1pPr>
      <a:lvl2pPr marL="368300" indent="-342900" algn="ctr" rtl="0" eaLnBrk="0" fontAlgn="base" hangingPunct="0">
        <a:spcBef>
          <a:spcPct val="0"/>
        </a:spcBef>
        <a:spcAft>
          <a:spcPts val="200"/>
        </a:spcAft>
        <a:defRPr sz="5000">
          <a:solidFill>
            <a:schemeClr val="tx1"/>
          </a:solidFill>
          <a:latin typeface="Hoefler Text" charset="0"/>
        </a:defRPr>
      </a:lvl2pPr>
      <a:lvl3pPr marL="368300" indent="-342900" algn="ctr" rtl="0" eaLnBrk="0" fontAlgn="base" hangingPunct="0">
        <a:spcBef>
          <a:spcPct val="0"/>
        </a:spcBef>
        <a:spcAft>
          <a:spcPts val="200"/>
        </a:spcAft>
        <a:defRPr sz="5000">
          <a:solidFill>
            <a:schemeClr val="tx1"/>
          </a:solidFill>
          <a:latin typeface="Hoefler Text" charset="0"/>
        </a:defRPr>
      </a:lvl3pPr>
      <a:lvl4pPr marL="368300" indent="-342900" algn="ctr" rtl="0" eaLnBrk="0" fontAlgn="base" hangingPunct="0">
        <a:spcBef>
          <a:spcPct val="0"/>
        </a:spcBef>
        <a:spcAft>
          <a:spcPts val="200"/>
        </a:spcAft>
        <a:defRPr sz="5000">
          <a:solidFill>
            <a:schemeClr val="tx1"/>
          </a:solidFill>
          <a:latin typeface="Hoefler Text" charset="0"/>
        </a:defRPr>
      </a:lvl4pPr>
      <a:lvl5pPr marL="368300" indent="-342900" algn="ctr" rtl="0" eaLnBrk="0" fontAlgn="base" hangingPunct="0">
        <a:spcBef>
          <a:spcPct val="0"/>
        </a:spcBef>
        <a:spcAft>
          <a:spcPts val="200"/>
        </a:spcAft>
        <a:defRPr sz="5000">
          <a:solidFill>
            <a:schemeClr val="tx1"/>
          </a:solidFill>
          <a:latin typeface="Hoefler Text" charset="0"/>
        </a:defRPr>
      </a:lvl5pPr>
      <a:lvl6pPr marL="825500" indent="-342900" algn="ctr" rtl="0" eaLnBrk="0" fontAlgn="base" hangingPunct="0">
        <a:spcBef>
          <a:spcPct val="0"/>
        </a:spcBef>
        <a:spcAft>
          <a:spcPts val="200"/>
        </a:spcAft>
        <a:defRPr sz="5000">
          <a:solidFill>
            <a:schemeClr val="tx1"/>
          </a:solidFill>
          <a:latin typeface="Hoefler Text" charset="0"/>
        </a:defRPr>
      </a:lvl6pPr>
      <a:lvl7pPr marL="1282700" indent="-342900" algn="ctr" rtl="0" eaLnBrk="0" fontAlgn="base" hangingPunct="0">
        <a:spcBef>
          <a:spcPct val="0"/>
        </a:spcBef>
        <a:spcAft>
          <a:spcPts val="200"/>
        </a:spcAft>
        <a:defRPr sz="5000">
          <a:solidFill>
            <a:schemeClr val="tx1"/>
          </a:solidFill>
          <a:latin typeface="Hoefler Text" charset="0"/>
        </a:defRPr>
      </a:lvl7pPr>
      <a:lvl8pPr marL="1739900" indent="-342900" algn="ctr" rtl="0" eaLnBrk="0" fontAlgn="base" hangingPunct="0">
        <a:spcBef>
          <a:spcPct val="0"/>
        </a:spcBef>
        <a:spcAft>
          <a:spcPts val="200"/>
        </a:spcAft>
        <a:defRPr sz="5000">
          <a:solidFill>
            <a:schemeClr val="tx1"/>
          </a:solidFill>
          <a:latin typeface="Hoefler Text" charset="0"/>
        </a:defRPr>
      </a:lvl8pPr>
      <a:lvl9pPr marL="2197100" indent="-342900" algn="ctr" rtl="0" eaLnBrk="0" fontAlgn="base" hangingPunct="0">
        <a:spcBef>
          <a:spcPct val="0"/>
        </a:spcBef>
        <a:spcAft>
          <a:spcPts val="200"/>
        </a:spcAft>
        <a:defRPr sz="5000">
          <a:solidFill>
            <a:schemeClr val="tx1"/>
          </a:solidFill>
          <a:latin typeface="Hoefler Text" charset="0"/>
        </a:defRPr>
      </a:lvl9pPr>
    </p:titleStyle>
    <p:bodyStyle>
      <a:lvl1pPr marL="622300" indent="-406400" algn="l" rtl="0" eaLnBrk="0" fontAlgn="base" hangingPunct="0">
        <a:spcBef>
          <a:spcPct val="0"/>
        </a:spcBef>
        <a:spcAft>
          <a:spcPts val="4700"/>
        </a:spcAft>
        <a:buSzPct val="125000"/>
        <a:buFont typeface="Hoefler Text" charset="0"/>
        <a:buChar char="•"/>
        <a:defRPr sz="2800" kern="1200">
          <a:solidFill>
            <a:schemeClr val="tx1"/>
          </a:solidFill>
          <a:latin typeface="+mn-lt"/>
          <a:ea typeface="+mn-ea"/>
          <a:cs typeface="+mn-cs"/>
        </a:defRPr>
      </a:lvl1pPr>
      <a:lvl2pPr marL="1054100" indent="-406400" algn="l" rtl="0" eaLnBrk="0" fontAlgn="base" hangingPunct="0">
        <a:spcBef>
          <a:spcPct val="0"/>
        </a:spcBef>
        <a:spcAft>
          <a:spcPts val="4700"/>
        </a:spcAft>
        <a:buSzPct val="125000"/>
        <a:buFont typeface="Hoefler Text" charset="0"/>
        <a:buChar char="•"/>
        <a:defRPr sz="2800" kern="1200">
          <a:solidFill>
            <a:schemeClr val="tx1"/>
          </a:solidFill>
          <a:latin typeface="+mn-lt"/>
          <a:ea typeface="+mn-ea"/>
          <a:cs typeface="+mn-cs"/>
        </a:defRPr>
      </a:lvl2pPr>
      <a:lvl3pPr marL="1485900" indent="-406400" algn="l" rtl="0" eaLnBrk="0" fontAlgn="base" hangingPunct="0">
        <a:spcBef>
          <a:spcPct val="0"/>
        </a:spcBef>
        <a:spcAft>
          <a:spcPts val="4700"/>
        </a:spcAft>
        <a:buSzPct val="125000"/>
        <a:buFont typeface="Hoefler Text" charset="0"/>
        <a:buChar char="•"/>
        <a:defRPr sz="2800" kern="1200">
          <a:solidFill>
            <a:schemeClr val="tx1"/>
          </a:solidFill>
          <a:latin typeface="+mn-lt"/>
          <a:ea typeface="+mn-ea"/>
          <a:cs typeface="+mn-cs"/>
        </a:defRPr>
      </a:lvl3pPr>
      <a:lvl4pPr marL="1930400" indent="-406400" algn="l" rtl="0" eaLnBrk="0" fontAlgn="base" hangingPunct="0">
        <a:spcBef>
          <a:spcPct val="0"/>
        </a:spcBef>
        <a:spcAft>
          <a:spcPts val="4700"/>
        </a:spcAft>
        <a:buSzPct val="125000"/>
        <a:buFont typeface="Hoefler Text" charset="0"/>
        <a:buChar char="•"/>
        <a:defRPr sz="2800" kern="1200">
          <a:solidFill>
            <a:schemeClr val="tx1"/>
          </a:solidFill>
          <a:latin typeface="+mn-lt"/>
          <a:ea typeface="+mn-ea"/>
          <a:cs typeface="+mn-cs"/>
        </a:defRPr>
      </a:lvl4pPr>
      <a:lvl5pPr marL="2374900" indent="-406400" algn="l" rtl="0" eaLnBrk="0" fontAlgn="base" hangingPunct="0">
        <a:spcBef>
          <a:spcPct val="0"/>
        </a:spcBef>
        <a:spcAft>
          <a:spcPts val="4700"/>
        </a:spcAft>
        <a:buSzPct val="125000"/>
        <a:buFont typeface="Hoefler Text"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990600" y="304800"/>
            <a:ext cx="8178800" cy="1549400"/>
          </a:xfrm>
          <a:prstGeom prst="rect">
            <a:avLst/>
          </a:prstGeom>
          <a:noFill/>
          <a:ln>
            <a:noFill/>
          </a:ln>
          <a:effectLst>
            <a:outerShdw dist="25399" dir="2700000"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Lst>
        </p:spPr>
        <p:txBody>
          <a:bodyPr vert="horz" wrap="square" lIns="91436" tIns="45720" rIns="91436"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txStyles>
    <p:titleStyle>
      <a:lvl1pPr marL="368300" indent="-342900" algn="ctr" rtl="0" eaLnBrk="0" fontAlgn="base" hangingPunct="0">
        <a:spcBef>
          <a:spcPct val="0"/>
        </a:spcBef>
        <a:spcAft>
          <a:spcPts val="200"/>
        </a:spcAft>
        <a:defRPr sz="5000" kern="1200">
          <a:solidFill>
            <a:schemeClr val="tx1"/>
          </a:solidFill>
          <a:latin typeface="+mj-lt"/>
          <a:ea typeface="+mj-ea"/>
          <a:cs typeface="+mj-cs"/>
        </a:defRPr>
      </a:lvl1pPr>
      <a:lvl2pPr marL="368300" indent="-342900" algn="ctr" rtl="0" eaLnBrk="0" fontAlgn="base" hangingPunct="0">
        <a:spcBef>
          <a:spcPct val="0"/>
        </a:spcBef>
        <a:spcAft>
          <a:spcPts val="200"/>
        </a:spcAft>
        <a:defRPr sz="5000">
          <a:solidFill>
            <a:schemeClr val="tx1"/>
          </a:solidFill>
          <a:latin typeface="Hoefler Text" charset="0"/>
        </a:defRPr>
      </a:lvl2pPr>
      <a:lvl3pPr marL="368300" indent="-342900" algn="ctr" rtl="0" eaLnBrk="0" fontAlgn="base" hangingPunct="0">
        <a:spcBef>
          <a:spcPct val="0"/>
        </a:spcBef>
        <a:spcAft>
          <a:spcPts val="200"/>
        </a:spcAft>
        <a:defRPr sz="5000">
          <a:solidFill>
            <a:schemeClr val="tx1"/>
          </a:solidFill>
          <a:latin typeface="Hoefler Text" charset="0"/>
        </a:defRPr>
      </a:lvl3pPr>
      <a:lvl4pPr marL="368300" indent="-342900" algn="ctr" rtl="0" eaLnBrk="0" fontAlgn="base" hangingPunct="0">
        <a:spcBef>
          <a:spcPct val="0"/>
        </a:spcBef>
        <a:spcAft>
          <a:spcPts val="200"/>
        </a:spcAft>
        <a:defRPr sz="5000">
          <a:solidFill>
            <a:schemeClr val="tx1"/>
          </a:solidFill>
          <a:latin typeface="Hoefler Text" charset="0"/>
        </a:defRPr>
      </a:lvl4pPr>
      <a:lvl5pPr marL="368300" indent="-342900" algn="ctr" rtl="0" eaLnBrk="0" fontAlgn="base" hangingPunct="0">
        <a:spcBef>
          <a:spcPct val="0"/>
        </a:spcBef>
        <a:spcAft>
          <a:spcPts val="200"/>
        </a:spcAft>
        <a:defRPr sz="5000">
          <a:solidFill>
            <a:schemeClr val="tx1"/>
          </a:solidFill>
          <a:latin typeface="Hoefler Text" charset="0"/>
        </a:defRPr>
      </a:lvl5pPr>
      <a:lvl6pPr marL="825500" indent="-342900" algn="ctr" rtl="0" eaLnBrk="0" fontAlgn="base" hangingPunct="0">
        <a:spcBef>
          <a:spcPct val="0"/>
        </a:spcBef>
        <a:spcAft>
          <a:spcPts val="200"/>
        </a:spcAft>
        <a:defRPr sz="5000">
          <a:solidFill>
            <a:schemeClr val="tx1"/>
          </a:solidFill>
          <a:latin typeface="Hoefler Text" charset="0"/>
        </a:defRPr>
      </a:lvl6pPr>
      <a:lvl7pPr marL="1282700" indent="-342900" algn="ctr" rtl="0" eaLnBrk="0" fontAlgn="base" hangingPunct="0">
        <a:spcBef>
          <a:spcPct val="0"/>
        </a:spcBef>
        <a:spcAft>
          <a:spcPts val="200"/>
        </a:spcAft>
        <a:defRPr sz="5000">
          <a:solidFill>
            <a:schemeClr val="tx1"/>
          </a:solidFill>
          <a:latin typeface="Hoefler Text" charset="0"/>
        </a:defRPr>
      </a:lvl7pPr>
      <a:lvl8pPr marL="1739900" indent="-342900" algn="ctr" rtl="0" eaLnBrk="0" fontAlgn="base" hangingPunct="0">
        <a:spcBef>
          <a:spcPct val="0"/>
        </a:spcBef>
        <a:spcAft>
          <a:spcPts val="200"/>
        </a:spcAft>
        <a:defRPr sz="5000">
          <a:solidFill>
            <a:schemeClr val="tx1"/>
          </a:solidFill>
          <a:latin typeface="Hoefler Text" charset="0"/>
        </a:defRPr>
      </a:lvl8pPr>
      <a:lvl9pPr marL="2197100" indent="-342900" algn="ctr" rtl="0" eaLnBrk="0" fontAlgn="base" hangingPunct="0">
        <a:spcBef>
          <a:spcPct val="0"/>
        </a:spcBef>
        <a:spcAft>
          <a:spcPts val="200"/>
        </a:spcAft>
        <a:defRPr sz="5000">
          <a:solidFill>
            <a:schemeClr val="tx1"/>
          </a:solidFill>
          <a:latin typeface="Hoefler Text" charset="0"/>
        </a:defRPr>
      </a:lvl9pPr>
    </p:titleStyle>
    <p:bodyStyle>
      <a:lvl1pPr marL="622300" indent="-406400" algn="l" rtl="0" eaLnBrk="0" fontAlgn="base" hangingPunct="0">
        <a:spcBef>
          <a:spcPct val="0"/>
        </a:spcBef>
        <a:spcAft>
          <a:spcPts val="2700"/>
        </a:spcAft>
        <a:buSzPct val="125000"/>
        <a:buFont typeface="Hoefler Text" charset="0"/>
        <a:buChar char="•"/>
        <a:defRPr sz="2800" kern="1200">
          <a:solidFill>
            <a:schemeClr val="tx1"/>
          </a:solidFill>
          <a:latin typeface="+mn-lt"/>
          <a:ea typeface="+mn-ea"/>
          <a:cs typeface="+mn-cs"/>
        </a:defRPr>
      </a:lvl1pPr>
      <a:lvl2pPr marL="1054100" indent="-406400" algn="l" rtl="0" eaLnBrk="0" fontAlgn="base" hangingPunct="0">
        <a:spcBef>
          <a:spcPct val="0"/>
        </a:spcBef>
        <a:spcAft>
          <a:spcPts val="2700"/>
        </a:spcAft>
        <a:buSzPct val="125000"/>
        <a:buFont typeface="Hoefler Text" charset="0"/>
        <a:buChar char="•"/>
        <a:defRPr sz="2800" kern="1200">
          <a:solidFill>
            <a:schemeClr val="tx1"/>
          </a:solidFill>
          <a:latin typeface="+mn-lt"/>
          <a:ea typeface="+mn-ea"/>
          <a:cs typeface="+mn-cs"/>
        </a:defRPr>
      </a:lvl2pPr>
      <a:lvl3pPr marL="1485900" indent="-406400" algn="l" rtl="0" eaLnBrk="0" fontAlgn="base" hangingPunct="0">
        <a:spcBef>
          <a:spcPct val="0"/>
        </a:spcBef>
        <a:spcAft>
          <a:spcPts val="2700"/>
        </a:spcAft>
        <a:buSzPct val="125000"/>
        <a:buFont typeface="Hoefler Text" charset="0"/>
        <a:buChar char="•"/>
        <a:defRPr sz="2800" kern="1200">
          <a:solidFill>
            <a:schemeClr val="tx1"/>
          </a:solidFill>
          <a:latin typeface="+mn-lt"/>
          <a:ea typeface="+mn-ea"/>
          <a:cs typeface="+mn-cs"/>
        </a:defRPr>
      </a:lvl3pPr>
      <a:lvl4pPr marL="1930400" indent="-406400" algn="l" rtl="0" eaLnBrk="0" fontAlgn="base" hangingPunct="0">
        <a:spcBef>
          <a:spcPct val="0"/>
        </a:spcBef>
        <a:spcAft>
          <a:spcPts val="2700"/>
        </a:spcAft>
        <a:buSzPct val="125000"/>
        <a:buFont typeface="Hoefler Text" charset="0"/>
        <a:buChar char="•"/>
        <a:defRPr sz="2800" kern="1200">
          <a:solidFill>
            <a:schemeClr val="tx1"/>
          </a:solidFill>
          <a:latin typeface="+mn-lt"/>
          <a:ea typeface="+mn-ea"/>
          <a:cs typeface="+mn-cs"/>
        </a:defRPr>
      </a:lvl4pPr>
      <a:lvl5pPr marL="2374900" indent="-406400" algn="l" rtl="0" eaLnBrk="0" fontAlgn="base" hangingPunct="0">
        <a:spcBef>
          <a:spcPct val="0"/>
        </a:spcBef>
        <a:spcAft>
          <a:spcPts val="2700"/>
        </a:spcAft>
        <a:buSzPct val="125000"/>
        <a:buFont typeface="Hoefler Text"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990600" y="2870200"/>
            <a:ext cx="8178800" cy="1866900"/>
          </a:xfrm>
          <a:prstGeom prst="rect">
            <a:avLst/>
          </a:prstGeom>
          <a:noFill/>
          <a:ln>
            <a:noFill/>
          </a:ln>
          <a:effectLst>
            <a:outerShdw dist="25399" dir="2700000"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Lst>
        </p:spPr>
        <p:txBody>
          <a:bodyPr vert="horz" wrap="square" lIns="91436" tIns="45720" rIns="91436"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p:txStyles>
    <p:titleStyle>
      <a:lvl1pPr marL="368300" indent="-342900" algn="ctr" rtl="0" eaLnBrk="0" fontAlgn="base" hangingPunct="0">
        <a:spcBef>
          <a:spcPct val="0"/>
        </a:spcBef>
        <a:spcAft>
          <a:spcPts val="200"/>
        </a:spcAft>
        <a:defRPr sz="5000" kern="1200">
          <a:solidFill>
            <a:schemeClr val="tx1"/>
          </a:solidFill>
          <a:latin typeface="+mj-lt"/>
          <a:ea typeface="+mj-ea"/>
          <a:cs typeface="+mj-cs"/>
        </a:defRPr>
      </a:lvl1pPr>
      <a:lvl2pPr marL="368300" indent="-342900" algn="ctr" rtl="0" eaLnBrk="0" fontAlgn="base" hangingPunct="0">
        <a:spcBef>
          <a:spcPct val="0"/>
        </a:spcBef>
        <a:spcAft>
          <a:spcPts val="200"/>
        </a:spcAft>
        <a:defRPr sz="5000">
          <a:solidFill>
            <a:schemeClr val="tx1"/>
          </a:solidFill>
          <a:latin typeface="Hoefler Text" charset="0"/>
        </a:defRPr>
      </a:lvl2pPr>
      <a:lvl3pPr marL="368300" indent="-342900" algn="ctr" rtl="0" eaLnBrk="0" fontAlgn="base" hangingPunct="0">
        <a:spcBef>
          <a:spcPct val="0"/>
        </a:spcBef>
        <a:spcAft>
          <a:spcPts val="200"/>
        </a:spcAft>
        <a:defRPr sz="5000">
          <a:solidFill>
            <a:schemeClr val="tx1"/>
          </a:solidFill>
          <a:latin typeface="Hoefler Text" charset="0"/>
        </a:defRPr>
      </a:lvl3pPr>
      <a:lvl4pPr marL="368300" indent="-342900" algn="ctr" rtl="0" eaLnBrk="0" fontAlgn="base" hangingPunct="0">
        <a:spcBef>
          <a:spcPct val="0"/>
        </a:spcBef>
        <a:spcAft>
          <a:spcPts val="200"/>
        </a:spcAft>
        <a:defRPr sz="5000">
          <a:solidFill>
            <a:schemeClr val="tx1"/>
          </a:solidFill>
          <a:latin typeface="Hoefler Text" charset="0"/>
        </a:defRPr>
      </a:lvl4pPr>
      <a:lvl5pPr marL="368300" indent="-342900" algn="ctr" rtl="0" eaLnBrk="0" fontAlgn="base" hangingPunct="0">
        <a:spcBef>
          <a:spcPct val="0"/>
        </a:spcBef>
        <a:spcAft>
          <a:spcPts val="200"/>
        </a:spcAft>
        <a:defRPr sz="5000">
          <a:solidFill>
            <a:schemeClr val="tx1"/>
          </a:solidFill>
          <a:latin typeface="Hoefler Text" charset="0"/>
        </a:defRPr>
      </a:lvl5pPr>
      <a:lvl6pPr marL="825500" indent="-342900" algn="ctr" rtl="0" eaLnBrk="0" fontAlgn="base" hangingPunct="0">
        <a:spcBef>
          <a:spcPct val="0"/>
        </a:spcBef>
        <a:spcAft>
          <a:spcPts val="200"/>
        </a:spcAft>
        <a:defRPr sz="5000">
          <a:solidFill>
            <a:schemeClr val="tx1"/>
          </a:solidFill>
          <a:latin typeface="Hoefler Text" charset="0"/>
        </a:defRPr>
      </a:lvl6pPr>
      <a:lvl7pPr marL="1282700" indent="-342900" algn="ctr" rtl="0" eaLnBrk="0" fontAlgn="base" hangingPunct="0">
        <a:spcBef>
          <a:spcPct val="0"/>
        </a:spcBef>
        <a:spcAft>
          <a:spcPts val="200"/>
        </a:spcAft>
        <a:defRPr sz="5000">
          <a:solidFill>
            <a:schemeClr val="tx1"/>
          </a:solidFill>
          <a:latin typeface="Hoefler Text" charset="0"/>
        </a:defRPr>
      </a:lvl7pPr>
      <a:lvl8pPr marL="1739900" indent="-342900" algn="ctr" rtl="0" eaLnBrk="0" fontAlgn="base" hangingPunct="0">
        <a:spcBef>
          <a:spcPct val="0"/>
        </a:spcBef>
        <a:spcAft>
          <a:spcPts val="200"/>
        </a:spcAft>
        <a:defRPr sz="5000">
          <a:solidFill>
            <a:schemeClr val="tx1"/>
          </a:solidFill>
          <a:latin typeface="Hoefler Text" charset="0"/>
        </a:defRPr>
      </a:lvl8pPr>
      <a:lvl9pPr marL="2197100" indent="-342900" algn="ctr" rtl="0" eaLnBrk="0" fontAlgn="base" hangingPunct="0">
        <a:spcBef>
          <a:spcPct val="0"/>
        </a:spcBef>
        <a:spcAft>
          <a:spcPts val="200"/>
        </a:spcAft>
        <a:defRPr sz="5000">
          <a:solidFill>
            <a:schemeClr val="tx1"/>
          </a:solidFill>
          <a:latin typeface="Hoefler Text" charset="0"/>
        </a:defRPr>
      </a:lvl9pPr>
    </p:titleStyle>
    <p:bodyStyle>
      <a:lvl1pPr marL="482600" indent="-457200" algn="ctr" rtl="0" eaLnBrk="0" fontAlgn="base" hangingPunct="0">
        <a:spcBef>
          <a:spcPct val="0"/>
        </a:spcBef>
        <a:spcAft>
          <a:spcPts val="200"/>
        </a:spcAft>
        <a:defRPr sz="2800" kern="1200">
          <a:solidFill>
            <a:schemeClr val="tx1"/>
          </a:solidFill>
          <a:latin typeface="+mn-lt"/>
          <a:ea typeface="+mn-ea"/>
          <a:cs typeface="+mn-cs"/>
        </a:defRPr>
      </a:lvl1pPr>
      <a:lvl2pPr marL="965200" indent="-457200" algn="ctr" rtl="0" eaLnBrk="0" fontAlgn="base" hangingPunct="0">
        <a:spcBef>
          <a:spcPct val="0"/>
        </a:spcBef>
        <a:spcAft>
          <a:spcPts val="200"/>
        </a:spcAft>
        <a:defRPr sz="2800" kern="1200">
          <a:solidFill>
            <a:schemeClr val="tx1"/>
          </a:solidFill>
          <a:latin typeface="+mn-lt"/>
          <a:ea typeface="+mn-ea"/>
          <a:cs typeface="+mn-cs"/>
        </a:defRPr>
      </a:lvl2pPr>
      <a:lvl3pPr marL="1447800" indent="-457200" algn="ctr" rtl="0" eaLnBrk="0" fontAlgn="base" hangingPunct="0">
        <a:spcBef>
          <a:spcPct val="0"/>
        </a:spcBef>
        <a:spcAft>
          <a:spcPts val="200"/>
        </a:spcAft>
        <a:defRPr sz="2800" kern="1200">
          <a:solidFill>
            <a:schemeClr val="tx1"/>
          </a:solidFill>
          <a:latin typeface="+mn-lt"/>
          <a:ea typeface="+mn-ea"/>
          <a:cs typeface="+mn-cs"/>
        </a:defRPr>
      </a:lvl3pPr>
      <a:lvl4pPr marL="1930400" indent="-457200" algn="ctr" rtl="0" eaLnBrk="0" fontAlgn="base" hangingPunct="0">
        <a:spcBef>
          <a:spcPct val="0"/>
        </a:spcBef>
        <a:spcAft>
          <a:spcPts val="200"/>
        </a:spcAft>
        <a:defRPr sz="2800" kern="1200">
          <a:solidFill>
            <a:schemeClr val="tx1"/>
          </a:solidFill>
          <a:latin typeface="+mn-lt"/>
          <a:ea typeface="+mn-ea"/>
          <a:cs typeface="+mn-cs"/>
        </a:defRPr>
      </a:lvl4pPr>
      <a:lvl5pPr marL="2413000" indent="-457200" algn="ctr" rtl="0" eaLnBrk="0" fontAlgn="base" hangingPunct="0">
        <a:spcBef>
          <a:spcPct val="0"/>
        </a:spcBef>
        <a:spcAft>
          <a:spcPts val="200"/>
        </a:spcAft>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5" name="Rectangle 2"/>
          <p:cNvSpPr>
            <a:spLocks noGrp="1" noChangeArrowheads="1"/>
          </p:cNvSpPr>
          <p:nvPr>
            <p:ph type="title"/>
          </p:nvPr>
        </p:nvSpPr>
        <p:spPr bwMode="auto">
          <a:xfrm>
            <a:off x="990600" y="5676900"/>
            <a:ext cx="8178800" cy="1549400"/>
          </a:xfrm>
          <a:prstGeom prst="rect">
            <a:avLst/>
          </a:prstGeom>
          <a:noFill/>
          <a:ln>
            <a:noFill/>
          </a:ln>
          <a:effectLst>
            <a:outerShdw dist="25399" dir="2700000"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Lst>
        </p:spPr>
        <p:txBody>
          <a:bodyPr vert="horz" wrap="square" lIns="91436" tIns="45720" rIns="91436"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p:txStyles>
    <p:titleStyle>
      <a:lvl1pPr marL="368300" indent="-342900" algn="ctr" rtl="0" eaLnBrk="0" fontAlgn="base" hangingPunct="0">
        <a:spcBef>
          <a:spcPct val="0"/>
        </a:spcBef>
        <a:spcAft>
          <a:spcPts val="200"/>
        </a:spcAft>
        <a:defRPr sz="5000" kern="1200">
          <a:solidFill>
            <a:schemeClr val="tx1"/>
          </a:solidFill>
          <a:latin typeface="+mj-lt"/>
          <a:ea typeface="+mj-ea"/>
          <a:cs typeface="+mj-cs"/>
        </a:defRPr>
      </a:lvl1pPr>
      <a:lvl2pPr marL="368300" indent="-342900" algn="ctr" rtl="0" eaLnBrk="0" fontAlgn="base" hangingPunct="0">
        <a:spcBef>
          <a:spcPct val="0"/>
        </a:spcBef>
        <a:spcAft>
          <a:spcPts val="200"/>
        </a:spcAft>
        <a:defRPr sz="5000">
          <a:solidFill>
            <a:schemeClr val="tx1"/>
          </a:solidFill>
          <a:latin typeface="Hoefler Text" charset="0"/>
        </a:defRPr>
      </a:lvl2pPr>
      <a:lvl3pPr marL="368300" indent="-342900" algn="ctr" rtl="0" eaLnBrk="0" fontAlgn="base" hangingPunct="0">
        <a:spcBef>
          <a:spcPct val="0"/>
        </a:spcBef>
        <a:spcAft>
          <a:spcPts val="200"/>
        </a:spcAft>
        <a:defRPr sz="5000">
          <a:solidFill>
            <a:schemeClr val="tx1"/>
          </a:solidFill>
          <a:latin typeface="Hoefler Text" charset="0"/>
        </a:defRPr>
      </a:lvl3pPr>
      <a:lvl4pPr marL="368300" indent="-342900" algn="ctr" rtl="0" eaLnBrk="0" fontAlgn="base" hangingPunct="0">
        <a:spcBef>
          <a:spcPct val="0"/>
        </a:spcBef>
        <a:spcAft>
          <a:spcPts val="200"/>
        </a:spcAft>
        <a:defRPr sz="5000">
          <a:solidFill>
            <a:schemeClr val="tx1"/>
          </a:solidFill>
          <a:latin typeface="Hoefler Text" charset="0"/>
        </a:defRPr>
      </a:lvl4pPr>
      <a:lvl5pPr marL="368300" indent="-342900" algn="ctr" rtl="0" eaLnBrk="0" fontAlgn="base" hangingPunct="0">
        <a:spcBef>
          <a:spcPct val="0"/>
        </a:spcBef>
        <a:spcAft>
          <a:spcPts val="200"/>
        </a:spcAft>
        <a:defRPr sz="5000">
          <a:solidFill>
            <a:schemeClr val="tx1"/>
          </a:solidFill>
          <a:latin typeface="Hoefler Text" charset="0"/>
        </a:defRPr>
      </a:lvl5pPr>
      <a:lvl6pPr marL="825500" indent="-342900" algn="ctr" rtl="0" eaLnBrk="0" fontAlgn="base" hangingPunct="0">
        <a:spcBef>
          <a:spcPct val="0"/>
        </a:spcBef>
        <a:spcAft>
          <a:spcPts val="200"/>
        </a:spcAft>
        <a:defRPr sz="5000">
          <a:solidFill>
            <a:schemeClr val="tx1"/>
          </a:solidFill>
          <a:latin typeface="Hoefler Text" charset="0"/>
        </a:defRPr>
      </a:lvl6pPr>
      <a:lvl7pPr marL="1282700" indent="-342900" algn="ctr" rtl="0" eaLnBrk="0" fontAlgn="base" hangingPunct="0">
        <a:spcBef>
          <a:spcPct val="0"/>
        </a:spcBef>
        <a:spcAft>
          <a:spcPts val="200"/>
        </a:spcAft>
        <a:defRPr sz="5000">
          <a:solidFill>
            <a:schemeClr val="tx1"/>
          </a:solidFill>
          <a:latin typeface="Hoefler Text" charset="0"/>
        </a:defRPr>
      </a:lvl7pPr>
      <a:lvl8pPr marL="1739900" indent="-342900" algn="ctr" rtl="0" eaLnBrk="0" fontAlgn="base" hangingPunct="0">
        <a:spcBef>
          <a:spcPct val="0"/>
        </a:spcBef>
        <a:spcAft>
          <a:spcPts val="200"/>
        </a:spcAft>
        <a:defRPr sz="5000">
          <a:solidFill>
            <a:schemeClr val="tx1"/>
          </a:solidFill>
          <a:latin typeface="Hoefler Text" charset="0"/>
        </a:defRPr>
      </a:lvl8pPr>
      <a:lvl9pPr marL="2197100" indent="-342900" algn="ctr" rtl="0" eaLnBrk="0" fontAlgn="base" hangingPunct="0">
        <a:spcBef>
          <a:spcPct val="0"/>
        </a:spcBef>
        <a:spcAft>
          <a:spcPts val="200"/>
        </a:spcAft>
        <a:defRPr sz="5000">
          <a:solidFill>
            <a:schemeClr val="tx1"/>
          </a:solidFill>
          <a:latin typeface="Hoefler Text" charset="0"/>
        </a:defRPr>
      </a:lvl9pPr>
    </p:titleStyle>
    <p:bodyStyle>
      <a:lvl1pPr marL="482600" indent="-457200" algn="ctr" rtl="0" eaLnBrk="0" fontAlgn="base" hangingPunct="0">
        <a:spcBef>
          <a:spcPct val="0"/>
        </a:spcBef>
        <a:spcAft>
          <a:spcPts val="200"/>
        </a:spcAft>
        <a:defRPr sz="2800" kern="1200">
          <a:solidFill>
            <a:schemeClr val="tx1"/>
          </a:solidFill>
          <a:latin typeface="+mn-lt"/>
          <a:ea typeface="+mn-ea"/>
          <a:cs typeface="+mn-cs"/>
        </a:defRPr>
      </a:lvl1pPr>
      <a:lvl2pPr marL="965200" indent="-457200" algn="ctr" rtl="0" eaLnBrk="0" fontAlgn="base" hangingPunct="0">
        <a:spcBef>
          <a:spcPct val="0"/>
        </a:spcBef>
        <a:spcAft>
          <a:spcPts val="200"/>
        </a:spcAft>
        <a:defRPr sz="2800" kern="1200">
          <a:solidFill>
            <a:schemeClr val="tx1"/>
          </a:solidFill>
          <a:latin typeface="+mn-lt"/>
          <a:ea typeface="+mn-ea"/>
          <a:cs typeface="+mn-cs"/>
        </a:defRPr>
      </a:lvl2pPr>
      <a:lvl3pPr marL="1447800" indent="-457200" algn="ctr" rtl="0" eaLnBrk="0" fontAlgn="base" hangingPunct="0">
        <a:spcBef>
          <a:spcPct val="0"/>
        </a:spcBef>
        <a:spcAft>
          <a:spcPts val="200"/>
        </a:spcAft>
        <a:defRPr sz="2800" kern="1200">
          <a:solidFill>
            <a:schemeClr val="tx1"/>
          </a:solidFill>
          <a:latin typeface="+mn-lt"/>
          <a:ea typeface="+mn-ea"/>
          <a:cs typeface="+mn-cs"/>
        </a:defRPr>
      </a:lvl3pPr>
      <a:lvl4pPr marL="1930400" indent="-457200" algn="ctr" rtl="0" eaLnBrk="0" fontAlgn="base" hangingPunct="0">
        <a:spcBef>
          <a:spcPct val="0"/>
        </a:spcBef>
        <a:spcAft>
          <a:spcPts val="200"/>
        </a:spcAft>
        <a:defRPr sz="2800" kern="1200">
          <a:solidFill>
            <a:schemeClr val="tx1"/>
          </a:solidFill>
          <a:latin typeface="+mn-lt"/>
          <a:ea typeface="+mn-ea"/>
          <a:cs typeface="+mn-cs"/>
        </a:defRPr>
      </a:lvl4pPr>
      <a:lvl5pPr marL="2413000" indent="-457200" algn="ctr" rtl="0" eaLnBrk="0" fontAlgn="base" hangingPunct="0">
        <a:spcBef>
          <a:spcPct val="0"/>
        </a:spcBef>
        <a:spcAft>
          <a:spcPts val="200"/>
        </a:spcAft>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Rectangle 2"/>
          <p:cNvSpPr>
            <a:spLocks noGrp="1" noChangeArrowheads="1"/>
          </p:cNvSpPr>
          <p:nvPr>
            <p:ph type="title"/>
          </p:nvPr>
        </p:nvSpPr>
        <p:spPr bwMode="auto">
          <a:xfrm>
            <a:off x="482600" y="1270000"/>
            <a:ext cx="4597400" cy="2387600"/>
          </a:xfrm>
          <a:prstGeom prst="rect">
            <a:avLst/>
          </a:prstGeom>
          <a:noFill/>
          <a:ln>
            <a:noFill/>
          </a:ln>
          <a:effectLst>
            <a:outerShdw dist="25399" dir="2700000"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Lst>
        </p:spPr>
        <p:txBody>
          <a:bodyPr vert="horz" wrap="square" lIns="91436" tIns="45720" rIns="91436" bIns="45720" numCol="1" anchor="b" anchorCtr="0" compatLnSpc="1">
            <a:prstTxWarp prst="textNoShape">
              <a:avLst/>
            </a:prstTxWarp>
          </a:bodyPr>
          <a:lstStyle/>
          <a:p>
            <a:pPr lvl="0"/>
            <a:r>
              <a:rPr lang="en-US" altLang="en-US" smtClean="0"/>
              <a:t>Click to edit Master title style</a:t>
            </a:r>
          </a:p>
        </p:txBody>
      </p:sp>
      <p:sp>
        <p:nvSpPr>
          <p:cNvPr id="9220" name="Rectangle 3"/>
          <p:cNvSpPr>
            <a:spLocks noGrp="1" noChangeArrowheads="1"/>
          </p:cNvSpPr>
          <p:nvPr>
            <p:ph type="body" idx="1"/>
          </p:nvPr>
        </p:nvSpPr>
        <p:spPr bwMode="auto">
          <a:xfrm>
            <a:off x="482600" y="4051300"/>
            <a:ext cx="4597400" cy="2387600"/>
          </a:xfrm>
          <a:prstGeom prst="rect">
            <a:avLst/>
          </a:prstGeom>
          <a:noFill/>
          <a:ln>
            <a:noFill/>
          </a:ln>
          <a:effectLst>
            <a:outerShdw dist="25399" dir="2700000"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Lst>
        </p:spPr>
        <p:txBody>
          <a:bodyPr vert="horz" wrap="square" lIns="91436" tIns="45720" rIns="91436"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9221"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5200" y="3759200"/>
            <a:ext cx="3621088" cy="9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txStyles>
    <p:titleStyle>
      <a:lvl1pPr marL="368300" indent="-342900" algn="ctr" rtl="0" eaLnBrk="0" fontAlgn="base" hangingPunct="0">
        <a:spcBef>
          <a:spcPct val="0"/>
        </a:spcBef>
        <a:spcAft>
          <a:spcPts val="200"/>
        </a:spcAft>
        <a:defRPr sz="5000" kern="1200">
          <a:solidFill>
            <a:schemeClr val="tx1"/>
          </a:solidFill>
          <a:latin typeface="+mj-lt"/>
          <a:ea typeface="+mj-ea"/>
          <a:cs typeface="+mj-cs"/>
        </a:defRPr>
      </a:lvl1pPr>
      <a:lvl2pPr marL="368300" indent="-342900" algn="ctr" rtl="0" eaLnBrk="0" fontAlgn="base" hangingPunct="0">
        <a:spcBef>
          <a:spcPct val="0"/>
        </a:spcBef>
        <a:spcAft>
          <a:spcPts val="200"/>
        </a:spcAft>
        <a:defRPr sz="5000">
          <a:solidFill>
            <a:schemeClr val="tx1"/>
          </a:solidFill>
          <a:latin typeface="Hoefler Text" charset="0"/>
        </a:defRPr>
      </a:lvl2pPr>
      <a:lvl3pPr marL="368300" indent="-342900" algn="ctr" rtl="0" eaLnBrk="0" fontAlgn="base" hangingPunct="0">
        <a:spcBef>
          <a:spcPct val="0"/>
        </a:spcBef>
        <a:spcAft>
          <a:spcPts val="200"/>
        </a:spcAft>
        <a:defRPr sz="5000">
          <a:solidFill>
            <a:schemeClr val="tx1"/>
          </a:solidFill>
          <a:latin typeface="Hoefler Text" charset="0"/>
        </a:defRPr>
      </a:lvl3pPr>
      <a:lvl4pPr marL="368300" indent="-342900" algn="ctr" rtl="0" eaLnBrk="0" fontAlgn="base" hangingPunct="0">
        <a:spcBef>
          <a:spcPct val="0"/>
        </a:spcBef>
        <a:spcAft>
          <a:spcPts val="200"/>
        </a:spcAft>
        <a:defRPr sz="5000">
          <a:solidFill>
            <a:schemeClr val="tx1"/>
          </a:solidFill>
          <a:latin typeface="Hoefler Text" charset="0"/>
        </a:defRPr>
      </a:lvl4pPr>
      <a:lvl5pPr marL="368300" indent="-342900" algn="ctr" rtl="0" eaLnBrk="0" fontAlgn="base" hangingPunct="0">
        <a:spcBef>
          <a:spcPct val="0"/>
        </a:spcBef>
        <a:spcAft>
          <a:spcPts val="200"/>
        </a:spcAft>
        <a:defRPr sz="5000">
          <a:solidFill>
            <a:schemeClr val="tx1"/>
          </a:solidFill>
          <a:latin typeface="Hoefler Text" charset="0"/>
        </a:defRPr>
      </a:lvl5pPr>
      <a:lvl6pPr marL="825500" indent="-342900" algn="ctr" rtl="0" eaLnBrk="0" fontAlgn="base" hangingPunct="0">
        <a:spcBef>
          <a:spcPct val="0"/>
        </a:spcBef>
        <a:spcAft>
          <a:spcPts val="200"/>
        </a:spcAft>
        <a:defRPr sz="5000">
          <a:solidFill>
            <a:schemeClr val="tx1"/>
          </a:solidFill>
          <a:latin typeface="Hoefler Text" charset="0"/>
        </a:defRPr>
      </a:lvl6pPr>
      <a:lvl7pPr marL="1282700" indent="-342900" algn="ctr" rtl="0" eaLnBrk="0" fontAlgn="base" hangingPunct="0">
        <a:spcBef>
          <a:spcPct val="0"/>
        </a:spcBef>
        <a:spcAft>
          <a:spcPts val="200"/>
        </a:spcAft>
        <a:defRPr sz="5000">
          <a:solidFill>
            <a:schemeClr val="tx1"/>
          </a:solidFill>
          <a:latin typeface="Hoefler Text" charset="0"/>
        </a:defRPr>
      </a:lvl7pPr>
      <a:lvl8pPr marL="1739900" indent="-342900" algn="ctr" rtl="0" eaLnBrk="0" fontAlgn="base" hangingPunct="0">
        <a:spcBef>
          <a:spcPct val="0"/>
        </a:spcBef>
        <a:spcAft>
          <a:spcPts val="200"/>
        </a:spcAft>
        <a:defRPr sz="5000">
          <a:solidFill>
            <a:schemeClr val="tx1"/>
          </a:solidFill>
          <a:latin typeface="Hoefler Text" charset="0"/>
        </a:defRPr>
      </a:lvl8pPr>
      <a:lvl9pPr marL="2197100" indent="-342900" algn="ctr" rtl="0" eaLnBrk="0" fontAlgn="base" hangingPunct="0">
        <a:spcBef>
          <a:spcPct val="0"/>
        </a:spcBef>
        <a:spcAft>
          <a:spcPts val="200"/>
        </a:spcAft>
        <a:defRPr sz="5000">
          <a:solidFill>
            <a:schemeClr val="tx1"/>
          </a:solidFill>
          <a:latin typeface="Hoefler Text" charset="0"/>
        </a:defRPr>
      </a:lvl9pPr>
    </p:titleStyle>
    <p:bodyStyle>
      <a:lvl1pPr marL="368300" indent="-342900" algn="ctr" rtl="0" eaLnBrk="0" fontAlgn="base" hangingPunct="0">
        <a:spcBef>
          <a:spcPct val="0"/>
        </a:spcBef>
        <a:spcAft>
          <a:spcPts val="200"/>
        </a:spcAft>
        <a:defRPr sz="2800" kern="1200">
          <a:solidFill>
            <a:schemeClr val="tx1"/>
          </a:solidFill>
          <a:latin typeface="+mn-lt"/>
          <a:ea typeface="+mn-ea"/>
          <a:cs typeface="+mn-cs"/>
        </a:defRPr>
      </a:lvl1pPr>
      <a:lvl2pPr marL="736600" indent="-342900" algn="ctr" rtl="0" eaLnBrk="0" fontAlgn="base" hangingPunct="0">
        <a:spcBef>
          <a:spcPct val="0"/>
        </a:spcBef>
        <a:spcAft>
          <a:spcPts val="200"/>
        </a:spcAft>
        <a:defRPr sz="2800" kern="1200">
          <a:solidFill>
            <a:schemeClr val="tx1"/>
          </a:solidFill>
          <a:latin typeface="+mn-lt"/>
          <a:ea typeface="+mn-ea"/>
          <a:cs typeface="+mn-cs"/>
        </a:defRPr>
      </a:lvl2pPr>
      <a:lvl3pPr marL="1104900" indent="-342900" algn="ctr" rtl="0" eaLnBrk="0" fontAlgn="base" hangingPunct="0">
        <a:spcBef>
          <a:spcPct val="0"/>
        </a:spcBef>
        <a:spcAft>
          <a:spcPts val="200"/>
        </a:spcAft>
        <a:defRPr sz="2800" kern="1200">
          <a:solidFill>
            <a:schemeClr val="tx1"/>
          </a:solidFill>
          <a:latin typeface="+mn-lt"/>
          <a:ea typeface="+mn-ea"/>
          <a:cs typeface="+mn-cs"/>
        </a:defRPr>
      </a:lvl3pPr>
      <a:lvl4pPr marL="1473200" indent="-342900" algn="ctr" rtl="0" eaLnBrk="0" fontAlgn="base" hangingPunct="0">
        <a:spcBef>
          <a:spcPct val="0"/>
        </a:spcBef>
        <a:spcAft>
          <a:spcPts val="200"/>
        </a:spcAft>
        <a:defRPr sz="2800" kern="1200">
          <a:solidFill>
            <a:schemeClr val="tx1"/>
          </a:solidFill>
          <a:latin typeface="+mn-lt"/>
          <a:ea typeface="+mn-ea"/>
          <a:cs typeface="+mn-cs"/>
        </a:defRPr>
      </a:lvl4pPr>
      <a:lvl5pPr marL="1841500" indent="-342900" algn="ctr" rtl="0" eaLnBrk="0" fontAlgn="base" hangingPunct="0">
        <a:spcBef>
          <a:spcPct val="0"/>
        </a:spcBef>
        <a:spcAft>
          <a:spcPts val="200"/>
        </a:spcAft>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Rectangle 2"/>
          <p:cNvSpPr>
            <a:spLocks noGrp="1" noChangeArrowheads="1"/>
          </p:cNvSpPr>
          <p:nvPr>
            <p:ph type="body" idx="1"/>
          </p:nvPr>
        </p:nvSpPr>
        <p:spPr bwMode="auto">
          <a:xfrm>
            <a:off x="990600" y="1943100"/>
            <a:ext cx="3835400" cy="4965700"/>
          </a:xfrm>
          <a:prstGeom prst="rect">
            <a:avLst/>
          </a:prstGeom>
          <a:noFill/>
          <a:ln>
            <a:noFill/>
          </a:ln>
          <a:effectLst>
            <a:outerShdw dist="25399" dir="2700000"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Lst>
        </p:spPr>
        <p:txBody>
          <a:bodyPr vert="horz" wrap="square" lIns="91436" tIns="45720" rIns="91436"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4" name="Rectangle 3"/>
          <p:cNvSpPr>
            <a:spLocks noGrp="1" noChangeArrowheads="1"/>
          </p:cNvSpPr>
          <p:nvPr>
            <p:ph type="title"/>
          </p:nvPr>
        </p:nvSpPr>
        <p:spPr bwMode="auto">
          <a:xfrm>
            <a:off x="990600" y="304800"/>
            <a:ext cx="8178800" cy="1549400"/>
          </a:xfrm>
          <a:prstGeom prst="rect">
            <a:avLst/>
          </a:prstGeom>
          <a:noFill/>
          <a:ln>
            <a:noFill/>
          </a:ln>
          <a:effectLst>
            <a:outerShdw dist="25399" dir="2700000"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Lst>
        </p:spPr>
        <p:txBody>
          <a:bodyPr vert="horz" wrap="square" lIns="91436" tIns="45720" rIns="91436"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p:txStyles>
    <p:titleStyle>
      <a:lvl1pPr marL="368300" indent="-342900" algn="ctr" rtl="0" eaLnBrk="0" fontAlgn="base" hangingPunct="0">
        <a:spcBef>
          <a:spcPct val="0"/>
        </a:spcBef>
        <a:spcAft>
          <a:spcPts val="200"/>
        </a:spcAft>
        <a:defRPr sz="5000" kern="1200">
          <a:solidFill>
            <a:schemeClr val="tx1"/>
          </a:solidFill>
          <a:latin typeface="+mj-lt"/>
          <a:ea typeface="+mj-ea"/>
          <a:cs typeface="+mj-cs"/>
        </a:defRPr>
      </a:lvl1pPr>
      <a:lvl2pPr marL="368300" indent="-342900" algn="ctr" rtl="0" eaLnBrk="0" fontAlgn="base" hangingPunct="0">
        <a:spcBef>
          <a:spcPct val="0"/>
        </a:spcBef>
        <a:spcAft>
          <a:spcPts val="200"/>
        </a:spcAft>
        <a:defRPr sz="5000">
          <a:solidFill>
            <a:schemeClr val="tx1"/>
          </a:solidFill>
          <a:latin typeface="Hoefler Text" charset="0"/>
        </a:defRPr>
      </a:lvl2pPr>
      <a:lvl3pPr marL="368300" indent="-342900" algn="ctr" rtl="0" eaLnBrk="0" fontAlgn="base" hangingPunct="0">
        <a:spcBef>
          <a:spcPct val="0"/>
        </a:spcBef>
        <a:spcAft>
          <a:spcPts val="200"/>
        </a:spcAft>
        <a:defRPr sz="5000">
          <a:solidFill>
            <a:schemeClr val="tx1"/>
          </a:solidFill>
          <a:latin typeface="Hoefler Text" charset="0"/>
        </a:defRPr>
      </a:lvl3pPr>
      <a:lvl4pPr marL="368300" indent="-342900" algn="ctr" rtl="0" eaLnBrk="0" fontAlgn="base" hangingPunct="0">
        <a:spcBef>
          <a:spcPct val="0"/>
        </a:spcBef>
        <a:spcAft>
          <a:spcPts val="200"/>
        </a:spcAft>
        <a:defRPr sz="5000">
          <a:solidFill>
            <a:schemeClr val="tx1"/>
          </a:solidFill>
          <a:latin typeface="Hoefler Text" charset="0"/>
        </a:defRPr>
      </a:lvl4pPr>
      <a:lvl5pPr marL="368300" indent="-342900" algn="ctr" rtl="0" eaLnBrk="0" fontAlgn="base" hangingPunct="0">
        <a:spcBef>
          <a:spcPct val="0"/>
        </a:spcBef>
        <a:spcAft>
          <a:spcPts val="200"/>
        </a:spcAft>
        <a:defRPr sz="5000">
          <a:solidFill>
            <a:schemeClr val="tx1"/>
          </a:solidFill>
          <a:latin typeface="Hoefler Text" charset="0"/>
        </a:defRPr>
      </a:lvl5pPr>
      <a:lvl6pPr marL="825500" indent="-342900" algn="ctr" rtl="0" eaLnBrk="0" fontAlgn="base" hangingPunct="0">
        <a:spcBef>
          <a:spcPct val="0"/>
        </a:spcBef>
        <a:spcAft>
          <a:spcPts val="200"/>
        </a:spcAft>
        <a:defRPr sz="5000">
          <a:solidFill>
            <a:schemeClr val="tx1"/>
          </a:solidFill>
          <a:latin typeface="Hoefler Text" charset="0"/>
        </a:defRPr>
      </a:lvl6pPr>
      <a:lvl7pPr marL="1282700" indent="-342900" algn="ctr" rtl="0" eaLnBrk="0" fontAlgn="base" hangingPunct="0">
        <a:spcBef>
          <a:spcPct val="0"/>
        </a:spcBef>
        <a:spcAft>
          <a:spcPts val="200"/>
        </a:spcAft>
        <a:defRPr sz="5000">
          <a:solidFill>
            <a:schemeClr val="tx1"/>
          </a:solidFill>
          <a:latin typeface="Hoefler Text" charset="0"/>
        </a:defRPr>
      </a:lvl7pPr>
      <a:lvl8pPr marL="1739900" indent="-342900" algn="ctr" rtl="0" eaLnBrk="0" fontAlgn="base" hangingPunct="0">
        <a:spcBef>
          <a:spcPct val="0"/>
        </a:spcBef>
        <a:spcAft>
          <a:spcPts val="200"/>
        </a:spcAft>
        <a:defRPr sz="5000">
          <a:solidFill>
            <a:schemeClr val="tx1"/>
          </a:solidFill>
          <a:latin typeface="Hoefler Text" charset="0"/>
        </a:defRPr>
      </a:lvl8pPr>
      <a:lvl9pPr marL="2197100" indent="-342900" algn="ctr" rtl="0" eaLnBrk="0" fontAlgn="base" hangingPunct="0">
        <a:spcBef>
          <a:spcPct val="0"/>
        </a:spcBef>
        <a:spcAft>
          <a:spcPts val="200"/>
        </a:spcAft>
        <a:defRPr sz="5000">
          <a:solidFill>
            <a:schemeClr val="tx1"/>
          </a:solidFill>
          <a:latin typeface="Hoefler Text" charset="0"/>
        </a:defRPr>
      </a:lvl9pPr>
    </p:titleStyle>
    <p:bodyStyle>
      <a:lvl1pPr marL="622300" indent="-406400" algn="l" rtl="0" eaLnBrk="0" fontAlgn="base" hangingPunct="0">
        <a:spcBef>
          <a:spcPct val="0"/>
        </a:spcBef>
        <a:spcAft>
          <a:spcPts val="3400"/>
        </a:spcAft>
        <a:buSzPct val="125000"/>
        <a:buFont typeface="Hoefler Text" charset="0"/>
        <a:buChar char="•"/>
        <a:defRPr sz="2400" kern="1200">
          <a:solidFill>
            <a:schemeClr val="tx1"/>
          </a:solidFill>
          <a:latin typeface="+mn-lt"/>
          <a:ea typeface="+mn-ea"/>
          <a:cs typeface="+mn-cs"/>
        </a:defRPr>
      </a:lvl1pPr>
      <a:lvl2pPr marL="1054100" indent="-406400" algn="l" rtl="0" eaLnBrk="0" fontAlgn="base" hangingPunct="0">
        <a:spcBef>
          <a:spcPct val="0"/>
        </a:spcBef>
        <a:spcAft>
          <a:spcPts val="3400"/>
        </a:spcAft>
        <a:buSzPct val="125000"/>
        <a:buFont typeface="Hoefler Text" charset="0"/>
        <a:buChar char="•"/>
        <a:defRPr sz="2400" kern="1200">
          <a:solidFill>
            <a:schemeClr val="tx1"/>
          </a:solidFill>
          <a:latin typeface="+mn-lt"/>
          <a:ea typeface="+mn-ea"/>
          <a:cs typeface="+mn-cs"/>
        </a:defRPr>
      </a:lvl2pPr>
      <a:lvl3pPr marL="1485900" indent="-406400" algn="l" rtl="0" eaLnBrk="0" fontAlgn="base" hangingPunct="0">
        <a:spcBef>
          <a:spcPct val="0"/>
        </a:spcBef>
        <a:spcAft>
          <a:spcPts val="3400"/>
        </a:spcAft>
        <a:buSzPct val="125000"/>
        <a:buFont typeface="Hoefler Text" charset="0"/>
        <a:buChar char="•"/>
        <a:defRPr sz="2400" kern="1200">
          <a:solidFill>
            <a:schemeClr val="tx1"/>
          </a:solidFill>
          <a:latin typeface="+mn-lt"/>
          <a:ea typeface="+mn-ea"/>
          <a:cs typeface="+mn-cs"/>
        </a:defRPr>
      </a:lvl3pPr>
      <a:lvl4pPr marL="1930400" indent="-406400" algn="l" rtl="0" eaLnBrk="0" fontAlgn="base" hangingPunct="0">
        <a:spcBef>
          <a:spcPct val="0"/>
        </a:spcBef>
        <a:spcAft>
          <a:spcPts val="3400"/>
        </a:spcAft>
        <a:buSzPct val="125000"/>
        <a:buFont typeface="Hoefler Text" charset="0"/>
        <a:buChar char="•"/>
        <a:defRPr sz="2400" kern="1200">
          <a:solidFill>
            <a:schemeClr val="tx1"/>
          </a:solidFill>
          <a:latin typeface="+mn-lt"/>
          <a:ea typeface="+mn-ea"/>
          <a:cs typeface="+mn-cs"/>
        </a:defRPr>
      </a:lvl4pPr>
      <a:lvl5pPr marL="2374900" indent="-406400" algn="l" rtl="0" eaLnBrk="0" fontAlgn="base" hangingPunct="0">
        <a:spcBef>
          <a:spcPct val="0"/>
        </a:spcBef>
        <a:spcAft>
          <a:spcPts val="3400"/>
        </a:spcAft>
        <a:buSzPct val="125000"/>
        <a:buFont typeface="Hoefler Text"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body" idx="1"/>
          </p:nvPr>
        </p:nvSpPr>
        <p:spPr bwMode="auto">
          <a:xfrm>
            <a:off x="990600" y="1943100"/>
            <a:ext cx="3835400" cy="4965700"/>
          </a:xfrm>
          <a:prstGeom prst="rect">
            <a:avLst/>
          </a:prstGeom>
          <a:noFill/>
          <a:ln>
            <a:noFill/>
          </a:ln>
          <a:effectLst>
            <a:outerShdw dist="25399" dir="2700000"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Lst>
        </p:spPr>
        <p:txBody>
          <a:bodyPr vert="horz" wrap="square" lIns="91436" tIns="45720" rIns="91436"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7" name="Rectangle 2"/>
          <p:cNvSpPr>
            <a:spLocks noGrp="1" noChangeArrowheads="1"/>
          </p:cNvSpPr>
          <p:nvPr>
            <p:ph type="title"/>
          </p:nvPr>
        </p:nvSpPr>
        <p:spPr bwMode="auto">
          <a:xfrm>
            <a:off x="990600" y="304800"/>
            <a:ext cx="8178800" cy="1549400"/>
          </a:xfrm>
          <a:prstGeom prst="rect">
            <a:avLst/>
          </a:prstGeom>
          <a:noFill/>
          <a:ln>
            <a:noFill/>
          </a:ln>
          <a:effectLst>
            <a:outerShdw dist="25399" dir="2700000"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Lst>
        </p:spPr>
        <p:txBody>
          <a:bodyPr vert="horz" wrap="square" lIns="91436" tIns="45720" rIns="91436"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p:txStyles>
    <p:titleStyle>
      <a:lvl1pPr marL="368300" indent="-342900" algn="ctr" rtl="0" eaLnBrk="0" fontAlgn="base" hangingPunct="0">
        <a:spcBef>
          <a:spcPct val="0"/>
        </a:spcBef>
        <a:spcAft>
          <a:spcPts val="200"/>
        </a:spcAft>
        <a:defRPr sz="5000" kern="1200">
          <a:solidFill>
            <a:schemeClr val="tx1"/>
          </a:solidFill>
          <a:latin typeface="+mj-lt"/>
          <a:ea typeface="+mj-ea"/>
          <a:cs typeface="+mj-cs"/>
        </a:defRPr>
      </a:lvl1pPr>
      <a:lvl2pPr marL="368300" indent="-342900" algn="ctr" rtl="0" eaLnBrk="0" fontAlgn="base" hangingPunct="0">
        <a:spcBef>
          <a:spcPct val="0"/>
        </a:spcBef>
        <a:spcAft>
          <a:spcPts val="200"/>
        </a:spcAft>
        <a:defRPr sz="5000">
          <a:solidFill>
            <a:schemeClr val="tx1"/>
          </a:solidFill>
          <a:latin typeface="Hoefler Text" charset="0"/>
        </a:defRPr>
      </a:lvl2pPr>
      <a:lvl3pPr marL="368300" indent="-342900" algn="ctr" rtl="0" eaLnBrk="0" fontAlgn="base" hangingPunct="0">
        <a:spcBef>
          <a:spcPct val="0"/>
        </a:spcBef>
        <a:spcAft>
          <a:spcPts val="200"/>
        </a:spcAft>
        <a:defRPr sz="5000">
          <a:solidFill>
            <a:schemeClr val="tx1"/>
          </a:solidFill>
          <a:latin typeface="Hoefler Text" charset="0"/>
        </a:defRPr>
      </a:lvl3pPr>
      <a:lvl4pPr marL="368300" indent="-342900" algn="ctr" rtl="0" eaLnBrk="0" fontAlgn="base" hangingPunct="0">
        <a:spcBef>
          <a:spcPct val="0"/>
        </a:spcBef>
        <a:spcAft>
          <a:spcPts val="200"/>
        </a:spcAft>
        <a:defRPr sz="5000">
          <a:solidFill>
            <a:schemeClr val="tx1"/>
          </a:solidFill>
          <a:latin typeface="Hoefler Text" charset="0"/>
        </a:defRPr>
      </a:lvl4pPr>
      <a:lvl5pPr marL="368300" indent="-342900" algn="ctr" rtl="0" eaLnBrk="0" fontAlgn="base" hangingPunct="0">
        <a:spcBef>
          <a:spcPct val="0"/>
        </a:spcBef>
        <a:spcAft>
          <a:spcPts val="200"/>
        </a:spcAft>
        <a:defRPr sz="5000">
          <a:solidFill>
            <a:schemeClr val="tx1"/>
          </a:solidFill>
          <a:latin typeface="Hoefler Text" charset="0"/>
        </a:defRPr>
      </a:lvl5pPr>
      <a:lvl6pPr marL="825500" indent="-342900" algn="ctr" rtl="0" eaLnBrk="0" fontAlgn="base" hangingPunct="0">
        <a:spcBef>
          <a:spcPct val="0"/>
        </a:spcBef>
        <a:spcAft>
          <a:spcPts val="200"/>
        </a:spcAft>
        <a:defRPr sz="5000">
          <a:solidFill>
            <a:schemeClr val="tx1"/>
          </a:solidFill>
          <a:latin typeface="Hoefler Text" charset="0"/>
        </a:defRPr>
      </a:lvl6pPr>
      <a:lvl7pPr marL="1282700" indent="-342900" algn="ctr" rtl="0" eaLnBrk="0" fontAlgn="base" hangingPunct="0">
        <a:spcBef>
          <a:spcPct val="0"/>
        </a:spcBef>
        <a:spcAft>
          <a:spcPts val="200"/>
        </a:spcAft>
        <a:defRPr sz="5000">
          <a:solidFill>
            <a:schemeClr val="tx1"/>
          </a:solidFill>
          <a:latin typeface="Hoefler Text" charset="0"/>
        </a:defRPr>
      </a:lvl7pPr>
      <a:lvl8pPr marL="1739900" indent="-342900" algn="ctr" rtl="0" eaLnBrk="0" fontAlgn="base" hangingPunct="0">
        <a:spcBef>
          <a:spcPct val="0"/>
        </a:spcBef>
        <a:spcAft>
          <a:spcPts val="200"/>
        </a:spcAft>
        <a:defRPr sz="5000">
          <a:solidFill>
            <a:schemeClr val="tx1"/>
          </a:solidFill>
          <a:latin typeface="Hoefler Text" charset="0"/>
        </a:defRPr>
      </a:lvl8pPr>
      <a:lvl9pPr marL="2197100" indent="-342900" algn="ctr" rtl="0" eaLnBrk="0" fontAlgn="base" hangingPunct="0">
        <a:spcBef>
          <a:spcPct val="0"/>
        </a:spcBef>
        <a:spcAft>
          <a:spcPts val="200"/>
        </a:spcAft>
        <a:defRPr sz="5000">
          <a:solidFill>
            <a:schemeClr val="tx1"/>
          </a:solidFill>
          <a:latin typeface="Hoefler Text" charset="0"/>
        </a:defRPr>
      </a:lvl9pPr>
    </p:titleStyle>
    <p:bodyStyle>
      <a:lvl1pPr marL="622300" indent="-406400" algn="l" rtl="0" eaLnBrk="0" fontAlgn="base" hangingPunct="0">
        <a:spcBef>
          <a:spcPct val="0"/>
        </a:spcBef>
        <a:spcAft>
          <a:spcPts val="3400"/>
        </a:spcAft>
        <a:buSzPct val="125000"/>
        <a:buFont typeface="Hoefler Text" charset="0"/>
        <a:buChar char="•"/>
        <a:defRPr sz="2400" kern="1200">
          <a:solidFill>
            <a:schemeClr val="tx1"/>
          </a:solidFill>
          <a:latin typeface="+mn-lt"/>
          <a:ea typeface="+mn-ea"/>
          <a:cs typeface="+mn-cs"/>
        </a:defRPr>
      </a:lvl1pPr>
      <a:lvl2pPr marL="1054100" indent="-406400" algn="l" rtl="0" eaLnBrk="0" fontAlgn="base" hangingPunct="0">
        <a:spcBef>
          <a:spcPct val="0"/>
        </a:spcBef>
        <a:spcAft>
          <a:spcPts val="3400"/>
        </a:spcAft>
        <a:buSzPct val="125000"/>
        <a:buFont typeface="Hoefler Text" charset="0"/>
        <a:buChar char="•"/>
        <a:defRPr sz="2400" kern="1200">
          <a:solidFill>
            <a:schemeClr val="tx1"/>
          </a:solidFill>
          <a:latin typeface="+mn-lt"/>
          <a:ea typeface="+mn-ea"/>
          <a:cs typeface="+mn-cs"/>
        </a:defRPr>
      </a:lvl2pPr>
      <a:lvl3pPr marL="1485900" indent="-406400" algn="l" rtl="0" eaLnBrk="0" fontAlgn="base" hangingPunct="0">
        <a:spcBef>
          <a:spcPct val="0"/>
        </a:spcBef>
        <a:spcAft>
          <a:spcPts val="3400"/>
        </a:spcAft>
        <a:buSzPct val="125000"/>
        <a:buFont typeface="Hoefler Text" charset="0"/>
        <a:buChar char="•"/>
        <a:defRPr sz="2400" kern="1200">
          <a:solidFill>
            <a:schemeClr val="tx1"/>
          </a:solidFill>
          <a:latin typeface="+mn-lt"/>
          <a:ea typeface="+mn-ea"/>
          <a:cs typeface="+mn-cs"/>
        </a:defRPr>
      </a:lvl3pPr>
      <a:lvl4pPr marL="1930400" indent="-406400" algn="l" rtl="0" eaLnBrk="0" fontAlgn="base" hangingPunct="0">
        <a:spcBef>
          <a:spcPct val="0"/>
        </a:spcBef>
        <a:spcAft>
          <a:spcPts val="3400"/>
        </a:spcAft>
        <a:buSzPct val="125000"/>
        <a:buFont typeface="Hoefler Text" charset="0"/>
        <a:buChar char="•"/>
        <a:defRPr sz="2400" kern="1200">
          <a:solidFill>
            <a:schemeClr val="tx1"/>
          </a:solidFill>
          <a:latin typeface="+mn-lt"/>
          <a:ea typeface="+mn-ea"/>
          <a:cs typeface="+mn-cs"/>
        </a:defRPr>
      </a:lvl4pPr>
      <a:lvl5pPr marL="2374900" indent="-406400" algn="l" rtl="0" eaLnBrk="0" fontAlgn="base" hangingPunct="0">
        <a:spcBef>
          <a:spcPct val="0"/>
        </a:spcBef>
        <a:spcAft>
          <a:spcPts val="3400"/>
        </a:spcAft>
        <a:buSzPct val="125000"/>
        <a:buFont typeface="Hoefler Text"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bwMode="auto">
          <a:xfrm>
            <a:off x="5930900" y="1943100"/>
            <a:ext cx="3238500" cy="4965700"/>
          </a:xfrm>
          <a:prstGeom prst="rect">
            <a:avLst/>
          </a:prstGeom>
          <a:noFill/>
          <a:ln>
            <a:noFill/>
          </a:ln>
          <a:effectLst>
            <a:outerShdw dist="25399" dir="2700000"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Lst>
        </p:spPr>
        <p:txBody>
          <a:bodyPr vert="horz" wrap="square" lIns="91436" tIns="45720" rIns="91436"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91" name="Rectangle 2"/>
          <p:cNvSpPr>
            <a:spLocks noGrp="1" noChangeArrowheads="1"/>
          </p:cNvSpPr>
          <p:nvPr>
            <p:ph type="title"/>
          </p:nvPr>
        </p:nvSpPr>
        <p:spPr bwMode="auto">
          <a:xfrm>
            <a:off x="990600" y="304800"/>
            <a:ext cx="8178800" cy="1549400"/>
          </a:xfrm>
          <a:prstGeom prst="rect">
            <a:avLst/>
          </a:prstGeom>
          <a:noFill/>
          <a:ln>
            <a:noFill/>
          </a:ln>
          <a:effectLst>
            <a:outerShdw dist="25399" dir="2700000"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Lst>
        </p:spPr>
        <p:txBody>
          <a:bodyPr vert="horz" wrap="square" lIns="91436" tIns="45720" rIns="91436"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p:txStyles>
    <p:titleStyle>
      <a:lvl1pPr marL="368300" indent="-342900" algn="ctr" rtl="0" eaLnBrk="0" fontAlgn="base" hangingPunct="0">
        <a:spcBef>
          <a:spcPct val="0"/>
        </a:spcBef>
        <a:spcAft>
          <a:spcPts val="200"/>
        </a:spcAft>
        <a:defRPr sz="5000" kern="1200">
          <a:solidFill>
            <a:schemeClr val="tx1"/>
          </a:solidFill>
          <a:latin typeface="+mj-lt"/>
          <a:ea typeface="+mj-ea"/>
          <a:cs typeface="+mj-cs"/>
        </a:defRPr>
      </a:lvl1pPr>
      <a:lvl2pPr marL="368300" indent="-342900" algn="ctr" rtl="0" eaLnBrk="0" fontAlgn="base" hangingPunct="0">
        <a:spcBef>
          <a:spcPct val="0"/>
        </a:spcBef>
        <a:spcAft>
          <a:spcPts val="200"/>
        </a:spcAft>
        <a:defRPr sz="5000">
          <a:solidFill>
            <a:schemeClr val="tx1"/>
          </a:solidFill>
          <a:latin typeface="Hoefler Text" charset="0"/>
        </a:defRPr>
      </a:lvl2pPr>
      <a:lvl3pPr marL="368300" indent="-342900" algn="ctr" rtl="0" eaLnBrk="0" fontAlgn="base" hangingPunct="0">
        <a:spcBef>
          <a:spcPct val="0"/>
        </a:spcBef>
        <a:spcAft>
          <a:spcPts val="200"/>
        </a:spcAft>
        <a:defRPr sz="5000">
          <a:solidFill>
            <a:schemeClr val="tx1"/>
          </a:solidFill>
          <a:latin typeface="Hoefler Text" charset="0"/>
        </a:defRPr>
      </a:lvl3pPr>
      <a:lvl4pPr marL="368300" indent="-342900" algn="ctr" rtl="0" eaLnBrk="0" fontAlgn="base" hangingPunct="0">
        <a:spcBef>
          <a:spcPct val="0"/>
        </a:spcBef>
        <a:spcAft>
          <a:spcPts val="200"/>
        </a:spcAft>
        <a:defRPr sz="5000">
          <a:solidFill>
            <a:schemeClr val="tx1"/>
          </a:solidFill>
          <a:latin typeface="Hoefler Text" charset="0"/>
        </a:defRPr>
      </a:lvl4pPr>
      <a:lvl5pPr marL="368300" indent="-342900" algn="ctr" rtl="0" eaLnBrk="0" fontAlgn="base" hangingPunct="0">
        <a:spcBef>
          <a:spcPct val="0"/>
        </a:spcBef>
        <a:spcAft>
          <a:spcPts val="200"/>
        </a:spcAft>
        <a:defRPr sz="5000">
          <a:solidFill>
            <a:schemeClr val="tx1"/>
          </a:solidFill>
          <a:latin typeface="Hoefler Text" charset="0"/>
        </a:defRPr>
      </a:lvl5pPr>
      <a:lvl6pPr marL="825500" indent="-342900" algn="ctr" rtl="0" eaLnBrk="0" fontAlgn="base" hangingPunct="0">
        <a:spcBef>
          <a:spcPct val="0"/>
        </a:spcBef>
        <a:spcAft>
          <a:spcPts val="200"/>
        </a:spcAft>
        <a:defRPr sz="5000">
          <a:solidFill>
            <a:schemeClr val="tx1"/>
          </a:solidFill>
          <a:latin typeface="Hoefler Text" charset="0"/>
        </a:defRPr>
      </a:lvl6pPr>
      <a:lvl7pPr marL="1282700" indent="-342900" algn="ctr" rtl="0" eaLnBrk="0" fontAlgn="base" hangingPunct="0">
        <a:spcBef>
          <a:spcPct val="0"/>
        </a:spcBef>
        <a:spcAft>
          <a:spcPts val="200"/>
        </a:spcAft>
        <a:defRPr sz="5000">
          <a:solidFill>
            <a:schemeClr val="tx1"/>
          </a:solidFill>
          <a:latin typeface="Hoefler Text" charset="0"/>
        </a:defRPr>
      </a:lvl7pPr>
      <a:lvl8pPr marL="1739900" indent="-342900" algn="ctr" rtl="0" eaLnBrk="0" fontAlgn="base" hangingPunct="0">
        <a:spcBef>
          <a:spcPct val="0"/>
        </a:spcBef>
        <a:spcAft>
          <a:spcPts val="200"/>
        </a:spcAft>
        <a:defRPr sz="5000">
          <a:solidFill>
            <a:schemeClr val="tx1"/>
          </a:solidFill>
          <a:latin typeface="Hoefler Text" charset="0"/>
        </a:defRPr>
      </a:lvl8pPr>
      <a:lvl9pPr marL="2197100" indent="-342900" algn="ctr" rtl="0" eaLnBrk="0" fontAlgn="base" hangingPunct="0">
        <a:spcBef>
          <a:spcPct val="0"/>
        </a:spcBef>
        <a:spcAft>
          <a:spcPts val="200"/>
        </a:spcAft>
        <a:defRPr sz="5000">
          <a:solidFill>
            <a:schemeClr val="tx1"/>
          </a:solidFill>
          <a:latin typeface="Hoefler Text" charset="0"/>
        </a:defRPr>
      </a:lvl9pPr>
    </p:titleStyle>
    <p:bodyStyle>
      <a:lvl1pPr marL="622300" indent="-406400" algn="l" rtl="0" eaLnBrk="0" fontAlgn="base" hangingPunct="0">
        <a:spcBef>
          <a:spcPct val="0"/>
        </a:spcBef>
        <a:spcAft>
          <a:spcPts val="3400"/>
        </a:spcAft>
        <a:buSzPct val="125000"/>
        <a:buFont typeface="Hoefler Text" charset="0"/>
        <a:buChar char="•"/>
        <a:defRPr sz="2400" kern="1200">
          <a:solidFill>
            <a:schemeClr val="tx1"/>
          </a:solidFill>
          <a:latin typeface="+mn-lt"/>
          <a:ea typeface="+mn-ea"/>
          <a:cs typeface="+mn-cs"/>
        </a:defRPr>
      </a:lvl1pPr>
      <a:lvl2pPr marL="1054100" indent="-406400" algn="l" rtl="0" eaLnBrk="0" fontAlgn="base" hangingPunct="0">
        <a:spcBef>
          <a:spcPct val="0"/>
        </a:spcBef>
        <a:spcAft>
          <a:spcPts val="3400"/>
        </a:spcAft>
        <a:buSzPct val="125000"/>
        <a:buFont typeface="Hoefler Text" charset="0"/>
        <a:buChar char="•"/>
        <a:defRPr sz="2400" kern="1200">
          <a:solidFill>
            <a:schemeClr val="tx1"/>
          </a:solidFill>
          <a:latin typeface="+mn-lt"/>
          <a:ea typeface="+mn-ea"/>
          <a:cs typeface="+mn-cs"/>
        </a:defRPr>
      </a:lvl2pPr>
      <a:lvl3pPr marL="1485900" indent="-406400" algn="l" rtl="0" eaLnBrk="0" fontAlgn="base" hangingPunct="0">
        <a:spcBef>
          <a:spcPct val="0"/>
        </a:spcBef>
        <a:spcAft>
          <a:spcPts val="3400"/>
        </a:spcAft>
        <a:buSzPct val="125000"/>
        <a:buFont typeface="Hoefler Text" charset="0"/>
        <a:buChar char="•"/>
        <a:defRPr sz="2400" kern="1200">
          <a:solidFill>
            <a:schemeClr val="tx1"/>
          </a:solidFill>
          <a:latin typeface="+mn-lt"/>
          <a:ea typeface="+mn-ea"/>
          <a:cs typeface="+mn-cs"/>
        </a:defRPr>
      </a:lvl3pPr>
      <a:lvl4pPr marL="1930400" indent="-406400" algn="l" rtl="0" eaLnBrk="0" fontAlgn="base" hangingPunct="0">
        <a:spcBef>
          <a:spcPct val="0"/>
        </a:spcBef>
        <a:spcAft>
          <a:spcPts val="3400"/>
        </a:spcAft>
        <a:buSzPct val="125000"/>
        <a:buFont typeface="Hoefler Text" charset="0"/>
        <a:buChar char="•"/>
        <a:defRPr sz="2400" kern="1200">
          <a:solidFill>
            <a:schemeClr val="tx1"/>
          </a:solidFill>
          <a:latin typeface="+mn-lt"/>
          <a:ea typeface="+mn-ea"/>
          <a:cs typeface="+mn-cs"/>
        </a:defRPr>
      </a:lvl4pPr>
      <a:lvl5pPr marL="2374900" indent="-406400" algn="l" rtl="0" eaLnBrk="0" fontAlgn="base" hangingPunct="0">
        <a:spcBef>
          <a:spcPct val="0"/>
        </a:spcBef>
        <a:spcAft>
          <a:spcPts val="3400"/>
        </a:spcAft>
        <a:buSzPct val="125000"/>
        <a:buFont typeface="Hoefler Text"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0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01.xml"/><Relationship Id="rId4" Type="http://schemas.openxmlformats.org/officeDocument/2006/relationships/image" Target="../media/image13.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1.xml.rels><?xml version="1.0" encoding="UTF-8" standalone="yes"?>
<Relationships xmlns="http://schemas.openxmlformats.org/package/2006/relationships"><Relationship Id="rId3" Type="http://schemas.openxmlformats.org/officeDocument/2006/relationships/hyperlink" Target="http://www.powershow.ir/" TargetMode="External"/><Relationship Id="rId2" Type="http://schemas.openxmlformats.org/officeDocument/2006/relationships/notesSlide" Target="../notesSlides/notesSlide18.xml"/><Relationship Id="rId1" Type="http://schemas.openxmlformats.org/officeDocument/2006/relationships/slideLayout" Target="../slideLayouts/slideLayout120.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38" name="Picture 2" descr="bis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30163"/>
            <a:ext cx="6624638"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600" y="4038600"/>
            <a:ext cx="39560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72738"/>
                                        </p:tgtEl>
                                        <p:attrNameLst>
                                          <p:attrName>style.visibility</p:attrName>
                                        </p:attrNameLst>
                                      </p:cBhvr>
                                      <p:to>
                                        <p:strVal val="visible"/>
                                      </p:to>
                                    </p:set>
                                    <p:animEffect transition="in" filter="fade">
                                      <p:cBhvr>
                                        <p:cTn id="7" dur="2000"/>
                                        <p:tgtEl>
                                          <p:spTgt spid="372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ontent Placeholder 442373"/>
          <p:cNvGrpSpPr>
            <a:grpSpLocks noChangeAspect="1"/>
          </p:cNvGrpSpPr>
          <p:nvPr/>
        </p:nvGrpSpPr>
        <p:grpSpPr bwMode="auto">
          <a:xfrm>
            <a:off x="1887538" y="254000"/>
            <a:ext cx="6078537" cy="6600825"/>
            <a:chOff x="1189" y="160"/>
            <a:chExt cx="3829" cy="4158"/>
          </a:xfrm>
        </p:grpSpPr>
        <p:sp>
          <p:nvSpPr>
            <p:cNvPr id="3" name="_s1028"/>
            <p:cNvSpPr>
              <a:spLocks noChangeArrowheads="1" noTextEdit="1"/>
            </p:cNvSpPr>
            <p:nvPr/>
          </p:nvSpPr>
          <p:spPr bwMode="auto">
            <a:xfrm>
              <a:off x="1770" y="484"/>
              <a:ext cx="2668" cy="2668"/>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600"/>
                    <a:pt x="7468" y="4196"/>
                    <a:pt x="6171" y="5284"/>
                  </a:cubicBezTo>
                  <a:lnTo>
                    <a:pt x="3857" y="2526"/>
                  </a:lnTo>
                  <a:cubicBezTo>
                    <a:pt x="5802" y="894"/>
                    <a:pt x="8260" y="0"/>
                    <a:pt x="10800" y="0"/>
                  </a:cubicBezTo>
                  <a:cubicBezTo>
                    <a:pt x="11428" y="0"/>
                    <a:pt x="12056" y="54"/>
                    <a:pt x="12675" y="164"/>
                  </a:cubicBezTo>
                  <a:lnTo>
                    <a:pt x="13144" y="-2495"/>
                  </a:lnTo>
                  <a:lnTo>
                    <a:pt x="16794" y="2717"/>
                  </a:lnTo>
                  <a:lnTo>
                    <a:pt x="11581" y="6368"/>
                  </a:lnTo>
                  <a:lnTo>
                    <a:pt x="12050" y="3709"/>
                  </a:lnTo>
                  <a:close/>
                </a:path>
              </a:pathLst>
            </a:custGeom>
            <a:solidFill>
              <a:srgbClr val="F9F6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endParaRPr lang="en-US"/>
            </a:p>
          </p:txBody>
        </p:sp>
        <p:sp>
          <p:nvSpPr>
            <p:cNvPr id="4" name="_s1029"/>
            <p:cNvSpPr>
              <a:spLocks noChangeArrowheads="1" noTextEdit="1"/>
            </p:cNvSpPr>
            <p:nvPr/>
          </p:nvSpPr>
          <p:spPr bwMode="auto">
            <a:xfrm rot="7200000">
              <a:off x="2134" y="1116"/>
              <a:ext cx="2668" cy="2668"/>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600"/>
                    <a:pt x="7468" y="4196"/>
                    <a:pt x="6171" y="5284"/>
                  </a:cubicBezTo>
                  <a:lnTo>
                    <a:pt x="3857" y="2526"/>
                  </a:lnTo>
                  <a:cubicBezTo>
                    <a:pt x="5802" y="894"/>
                    <a:pt x="8260" y="0"/>
                    <a:pt x="10800" y="0"/>
                  </a:cubicBezTo>
                  <a:cubicBezTo>
                    <a:pt x="11428" y="0"/>
                    <a:pt x="12056" y="54"/>
                    <a:pt x="12675" y="164"/>
                  </a:cubicBezTo>
                  <a:lnTo>
                    <a:pt x="13144" y="-2495"/>
                  </a:lnTo>
                  <a:lnTo>
                    <a:pt x="16794" y="2717"/>
                  </a:lnTo>
                  <a:lnTo>
                    <a:pt x="11581" y="6368"/>
                  </a:lnTo>
                  <a:lnTo>
                    <a:pt x="12050" y="3709"/>
                  </a:lnTo>
                  <a:close/>
                </a:path>
              </a:pathLst>
            </a:cu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endParaRPr lang="en-US"/>
            </a:p>
          </p:txBody>
        </p:sp>
        <p:sp>
          <p:nvSpPr>
            <p:cNvPr id="5" name="_s1030"/>
            <p:cNvSpPr>
              <a:spLocks noChangeArrowheads="1" noTextEdit="1"/>
            </p:cNvSpPr>
            <p:nvPr/>
          </p:nvSpPr>
          <p:spPr bwMode="auto">
            <a:xfrm rot="14400000">
              <a:off x="1405" y="1114"/>
              <a:ext cx="2668" cy="2668"/>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600"/>
                    <a:pt x="7468" y="4196"/>
                    <a:pt x="6171" y="5284"/>
                  </a:cubicBezTo>
                  <a:lnTo>
                    <a:pt x="3857" y="2526"/>
                  </a:lnTo>
                  <a:cubicBezTo>
                    <a:pt x="5802" y="894"/>
                    <a:pt x="8260" y="0"/>
                    <a:pt x="10800" y="0"/>
                  </a:cubicBezTo>
                  <a:cubicBezTo>
                    <a:pt x="11428" y="0"/>
                    <a:pt x="12056" y="54"/>
                    <a:pt x="12675" y="164"/>
                  </a:cubicBezTo>
                  <a:lnTo>
                    <a:pt x="13144" y="-2495"/>
                  </a:lnTo>
                  <a:lnTo>
                    <a:pt x="16794" y="2717"/>
                  </a:lnTo>
                  <a:lnTo>
                    <a:pt x="11581" y="6368"/>
                  </a:lnTo>
                  <a:lnTo>
                    <a:pt x="12050" y="3709"/>
                  </a:lnTo>
                  <a:close/>
                </a:path>
              </a:pathLst>
            </a:cu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endParaRPr lang="en-US"/>
            </a:p>
          </p:txBody>
        </p:sp>
        <p:sp>
          <p:nvSpPr>
            <p:cNvPr id="6" name="_s1031"/>
            <p:cNvSpPr>
              <a:spLocks noChangeArrowheads="1"/>
            </p:cNvSpPr>
            <p:nvPr/>
          </p:nvSpPr>
          <p:spPr bwMode="auto">
            <a:xfrm>
              <a:off x="3835" y="973"/>
              <a:ext cx="107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lvl1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1pPr>
              <a:lvl2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2pPr>
              <a:lvl3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3pPr>
              <a:lvl4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4pPr>
              <a:lvl5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5pPr>
              <a:lvl6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6pPr>
              <a:lvl7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7pPr>
              <a:lvl8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8pPr>
              <a:lvl9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pPr>
              <a:r>
                <a:rPr kumimoji="0" lang="fa-IR" altLang="en-US" sz="3200" b="0" i="0" u="none" strike="noStrike" cap="none" normalizeH="0" baseline="0" smtClean="0">
                  <a:ln>
                    <a:noFill/>
                  </a:ln>
                  <a:solidFill>
                    <a:srgbClr val="43412C"/>
                  </a:solidFill>
                  <a:effectLst/>
                  <a:latin typeface="Hoefler Text" charset="0"/>
                  <a:cs typeface="B Mitra" panose="00000400000000000000" pitchFamily="2" charset="-78"/>
                </a:rPr>
                <a:t>خشم </a:t>
              </a:r>
              <a:endParaRPr kumimoji="0" lang="en-US" altLang="en-US" sz="3200" b="0" i="0" u="none" strike="noStrike" cap="none" normalizeH="0" baseline="0" smtClean="0">
                <a:ln>
                  <a:noFill/>
                </a:ln>
                <a:solidFill>
                  <a:srgbClr val="43412C"/>
                </a:solidFill>
                <a:effectLst/>
                <a:latin typeface="Hoefler Text" charset="0"/>
                <a:cs typeface="B Mitra" panose="00000400000000000000" pitchFamily="2" charset="-78"/>
              </a:endParaRPr>
            </a:p>
          </p:txBody>
        </p:sp>
        <p:sp>
          <p:nvSpPr>
            <p:cNvPr id="7" name="_s1032"/>
            <p:cNvSpPr>
              <a:spLocks noChangeArrowheads="1"/>
            </p:cNvSpPr>
            <p:nvPr/>
          </p:nvSpPr>
          <p:spPr bwMode="auto">
            <a:xfrm>
              <a:off x="2569" y="3165"/>
              <a:ext cx="107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lvl1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1pPr>
              <a:lvl2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2pPr>
              <a:lvl3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3pPr>
              <a:lvl4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4pPr>
              <a:lvl5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5pPr>
              <a:lvl6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6pPr>
              <a:lvl7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7pPr>
              <a:lvl8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8pPr>
              <a:lvl9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pPr>
              <a:r>
                <a:rPr kumimoji="0" lang="fa-IR" altLang="en-US" sz="2800" b="0" i="0" u="none" strike="noStrike" cap="none" normalizeH="0" baseline="0" smtClean="0">
                  <a:ln>
                    <a:noFill/>
                  </a:ln>
                  <a:solidFill>
                    <a:srgbClr val="43412C"/>
                  </a:solidFill>
                  <a:effectLst>
                    <a:outerShdw blurRad="38100" dist="38100" dir="2700000" algn="tl">
                      <a:srgbClr val="C0C0C0"/>
                    </a:outerShdw>
                  </a:effectLst>
                  <a:latin typeface="Hoefler Text" charset="0"/>
                  <a:cs typeface="B Mitra" panose="00000400000000000000" pitchFamily="2" charset="-78"/>
                </a:rPr>
                <a:t>افکار آغازگر منفی</a:t>
              </a:r>
              <a:endParaRPr kumimoji="0" lang="en-US" altLang="en-US" sz="2800" b="0" i="0" u="none" strike="noStrike" cap="none" normalizeH="0" baseline="0" smtClean="0">
                <a:ln>
                  <a:noFill/>
                </a:ln>
                <a:solidFill>
                  <a:srgbClr val="43412C"/>
                </a:solidFill>
                <a:effectLst>
                  <a:outerShdw blurRad="38100" dist="38100" dir="2700000" algn="tl">
                    <a:srgbClr val="C0C0C0"/>
                  </a:outerShdw>
                </a:effectLst>
                <a:latin typeface="Hoefler Text" charset="0"/>
                <a:cs typeface="B Mitra" panose="00000400000000000000" pitchFamily="2" charset="-78"/>
              </a:endParaRPr>
            </a:p>
          </p:txBody>
        </p:sp>
        <p:sp>
          <p:nvSpPr>
            <p:cNvPr id="8" name="_s1033"/>
            <p:cNvSpPr>
              <a:spLocks noChangeArrowheads="1"/>
            </p:cNvSpPr>
            <p:nvPr/>
          </p:nvSpPr>
          <p:spPr bwMode="auto">
            <a:xfrm>
              <a:off x="1303" y="973"/>
              <a:ext cx="1071"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lvl1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1pPr>
              <a:lvl2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2pPr>
              <a:lvl3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3pPr>
              <a:lvl4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4pPr>
              <a:lvl5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5pPr>
              <a:lvl6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6pPr>
              <a:lvl7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7pPr>
              <a:lvl8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8pPr>
              <a:lvl9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pPr>
              <a:r>
                <a:rPr kumimoji="0" lang="fa-IR" altLang="en-US" sz="2400" b="0" i="0" u="none" strike="noStrike" cap="none" normalizeH="0" baseline="0" smtClean="0">
                  <a:ln>
                    <a:noFill/>
                  </a:ln>
                  <a:solidFill>
                    <a:srgbClr val="43412C"/>
                  </a:solidFill>
                  <a:effectLst>
                    <a:outerShdw blurRad="38100" dist="38100" dir="2700000" algn="tl">
                      <a:srgbClr val="C0C0C0"/>
                    </a:outerShdw>
                  </a:effectLst>
                  <a:latin typeface="Hoefler Text" charset="0"/>
                  <a:cs typeface="B Mitra" panose="00000400000000000000" pitchFamily="2" charset="-78"/>
                </a:rPr>
                <a:t>افزایش خشم</a:t>
              </a:r>
              <a:endParaRPr kumimoji="0" lang="en-US" altLang="en-US" sz="2400" b="0" i="0" u="none" strike="noStrike" cap="none" normalizeH="0" baseline="0" smtClean="0">
                <a:ln>
                  <a:noFill/>
                </a:ln>
                <a:solidFill>
                  <a:srgbClr val="43412C"/>
                </a:solidFill>
                <a:effectLst>
                  <a:outerShdw blurRad="38100" dist="38100" dir="2700000" algn="tl">
                    <a:srgbClr val="C0C0C0"/>
                  </a:outerShdw>
                </a:effectLst>
                <a:latin typeface="Hoefler Text" charset="0"/>
                <a:cs typeface="B Mitra" panose="00000400000000000000" pitchFamily="2" charset="-78"/>
              </a:endParaRPr>
            </a:p>
          </p:txBody>
        </p:sp>
      </p:grpSp>
      <p:sp>
        <p:nvSpPr>
          <p:cNvPr id="442381" name="Rectangle 13"/>
          <p:cNvSpPr>
            <a:spLocks/>
          </p:cNvSpPr>
          <p:nvPr/>
        </p:nvSpPr>
        <p:spPr bwMode="auto">
          <a:xfrm>
            <a:off x="4079875" y="3614738"/>
            <a:ext cx="2008188" cy="519112"/>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43412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1pPr>
            <a:lvl2pPr algn="l">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2pPr>
            <a:lvl3pPr algn="l">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3pPr>
            <a:lvl4pPr algn="l">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4pPr>
            <a:lvl5pPr algn="l">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5pPr>
            <a:lvl6pP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6pPr>
            <a:lvl7pP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7pPr>
            <a:lvl8pP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8pPr>
            <a:lvl9pP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9pPr>
          </a:lstStyle>
          <a:p>
            <a:pPr algn="ctr">
              <a:defRPr/>
            </a:pPr>
            <a:r>
              <a:rPr lang="fa-IR" altLang="en-US" sz="2800" smtClean="0">
                <a:solidFill>
                  <a:srgbClr val="FF0000"/>
                </a:solidFill>
                <a:effectLst>
                  <a:outerShdw blurRad="38100" dist="38100" dir="2700000" algn="tl">
                    <a:srgbClr val="C0C0C0"/>
                  </a:outerShdw>
                </a:effectLst>
                <a:cs typeface="B Mitra" panose="00000400000000000000" pitchFamily="2" charset="-78"/>
              </a:rPr>
              <a:t>چرخه بقای  خشم </a:t>
            </a:r>
            <a:endParaRPr lang="en-US" altLang="en-US" sz="2800" smtClean="0">
              <a:solidFill>
                <a:srgbClr val="FF0000"/>
              </a:solidFill>
              <a:effectLst>
                <a:outerShdw blurRad="38100" dist="38100" dir="2700000" algn="tl">
                  <a:srgbClr val="C0C0C0"/>
                </a:outerShdw>
              </a:effectLst>
              <a:cs typeface="B Mitra" panose="00000400000000000000" pitchFamily="2" charset="-78"/>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812800" y="381000"/>
            <a:ext cx="8699500" cy="519113"/>
          </a:xfrm>
          <a:prstGeom prst="rect">
            <a:avLst/>
          </a:prstGeom>
          <a:noFill/>
          <a:ln>
            <a:noFill/>
          </a:ln>
          <a:effectLst>
            <a:outerShdw dist="25399" dir="27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8" rIns="91438">
            <a:spAutoFit/>
          </a:bodyPr>
          <a:lstStyle>
            <a:lvl1pPr>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1pPr>
            <a:lvl2pPr marL="1054100" indent="-406400">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2pPr>
            <a:lvl3pPr marL="1485900" indent="-406400">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3pPr>
            <a:lvl4pPr marL="1930400" indent="-406400">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4pPr>
            <a:lvl5pPr marL="2374900" indent="-406400">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5pPr>
            <a:lvl6pPr marL="2832100" indent="-406400" eaLnBrk="0" fontAlgn="base" hangingPunct="0">
              <a:spcBef>
                <a:spcPct val="0"/>
              </a:spcBef>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6pPr>
            <a:lvl7pPr marL="3289300" indent="-406400" eaLnBrk="0" fontAlgn="base" hangingPunct="0">
              <a:spcBef>
                <a:spcPct val="0"/>
              </a:spcBef>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7pPr>
            <a:lvl8pPr marL="3746500" indent="-406400" eaLnBrk="0" fontAlgn="base" hangingPunct="0">
              <a:spcBef>
                <a:spcPct val="0"/>
              </a:spcBef>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8pPr>
            <a:lvl9pPr marL="4203700" indent="-406400" eaLnBrk="0" fontAlgn="base" hangingPunct="0">
              <a:spcBef>
                <a:spcPct val="0"/>
              </a:spcBef>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9pPr>
          </a:lstStyle>
          <a:p>
            <a:pPr algn="ctr">
              <a:spcAft>
                <a:spcPct val="0"/>
              </a:spcAft>
              <a:buSzTx/>
              <a:buFontTx/>
              <a:buNone/>
            </a:pPr>
            <a:r>
              <a:rPr lang="fa-IR" altLang="en-US" b="1">
                <a:solidFill>
                  <a:srgbClr val="FF0066"/>
                </a:solidFill>
                <a:cs typeface="B Mitra" panose="00000400000000000000" pitchFamily="2" charset="-78"/>
              </a:rPr>
              <a:t>عوامل ایجاد کننده  خشم</a:t>
            </a:r>
            <a:endParaRPr lang="en-US" altLang="en-US" b="1">
              <a:solidFill>
                <a:srgbClr val="FF0066"/>
              </a:solidFill>
              <a:cs typeface="B Mitra" panose="00000400000000000000" pitchFamily="2" charset="-78"/>
            </a:endParaRPr>
          </a:p>
        </p:txBody>
      </p:sp>
      <p:sp>
        <p:nvSpPr>
          <p:cNvPr id="26627" name="Text Box 3"/>
          <p:cNvSpPr txBox="1">
            <a:spLocks noChangeArrowheads="1"/>
          </p:cNvSpPr>
          <p:nvPr/>
        </p:nvSpPr>
        <p:spPr bwMode="auto">
          <a:xfrm>
            <a:off x="431800" y="1905000"/>
            <a:ext cx="8928100" cy="5216525"/>
          </a:xfrm>
          <a:prstGeom prst="rect">
            <a:avLst/>
          </a:prstGeom>
          <a:noFill/>
          <a:ln>
            <a:noFill/>
          </a:ln>
          <a:effectLst>
            <a:outerShdw dist="25399" dir="27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8" rIns="91438">
            <a:spAutoFit/>
          </a:bodyPr>
          <a:lstStyle>
            <a:lvl1pPr>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1pPr>
            <a:lvl2pPr marL="1054100" indent="-406400">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2pPr>
            <a:lvl3pPr marL="1485900" indent="-406400">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3pPr>
            <a:lvl4pPr marL="1930400" indent="-406400">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4pPr>
            <a:lvl5pPr marL="2374900" indent="-406400">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5pPr>
            <a:lvl6pPr marL="2832100" indent="-406400" eaLnBrk="0" fontAlgn="base" hangingPunct="0">
              <a:spcBef>
                <a:spcPct val="0"/>
              </a:spcBef>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6pPr>
            <a:lvl7pPr marL="3289300" indent="-406400" eaLnBrk="0" fontAlgn="base" hangingPunct="0">
              <a:spcBef>
                <a:spcPct val="0"/>
              </a:spcBef>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7pPr>
            <a:lvl8pPr marL="3746500" indent="-406400" eaLnBrk="0" fontAlgn="base" hangingPunct="0">
              <a:spcBef>
                <a:spcPct val="0"/>
              </a:spcBef>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8pPr>
            <a:lvl9pPr marL="4203700" indent="-406400" eaLnBrk="0" fontAlgn="base" hangingPunct="0">
              <a:spcBef>
                <a:spcPct val="0"/>
              </a:spcBef>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9pPr>
          </a:lstStyle>
          <a:p>
            <a:pPr algn="r" rtl="1">
              <a:spcAft>
                <a:spcPct val="0"/>
              </a:spcAft>
              <a:buSzTx/>
              <a:buFontTx/>
              <a:buNone/>
            </a:pPr>
            <a:r>
              <a:rPr lang="fa-IR" altLang="en-US">
                <a:solidFill>
                  <a:schemeClr val="bg2"/>
                </a:solidFill>
                <a:cs typeface="B Mitra" panose="00000400000000000000" pitchFamily="2" charset="-78"/>
              </a:rPr>
              <a:t>ابتلاء به یک بیماری جسمانی یا روانی</a:t>
            </a:r>
          </a:p>
          <a:p>
            <a:pPr algn="r" rtl="1">
              <a:spcAft>
                <a:spcPct val="0"/>
              </a:spcAft>
              <a:buSzTx/>
              <a:buFontTx/>
              <a:buNone/>
            </a:pPr>
            <a:endParaRPr lang="fa-IR" altLang="en-US">
              <a:solidFill>
                <a:schemeClr val="bg2"/>
              </a:solidFill>
              <a:cs typeface="B Mitra" panose="00000400000000000000" pitchFamily="2" charset="-78"/>
            </a:endParaRPr>
          </a:p>
          <a:p>
            <a:pPr algn="r" rtl="1">
              <a:spcAft>
                <a:spcPct val="0"/>
              </a:spcAft>
              <a:buSzTx/>
              <a:buFontTx/>
              <a:buNone/>
            </a:pPr>
            <a:r>
              <a:rPr lang="fa-IR" altLang="en-US">
                <a:solidFill>
                  <a:schemeClr val="bg2"/>
                </a:solidFill>
                <a:cs typeface="B Mitra" panose="00000400000000000000" pitchFamily="2" charset="-78"/>
              </a:rPr>
              <a:t>یادگیری از طریق مشاهده</a:t>
            </a:r>
          </a:p>
          <a:p>
            <a:pPr algn="r" rtl="1">
              <a:spcAft>
                <a:spcPct val="0"/>
              </a:spcAft>
              <a:buSzTx/>
              <a:buFontTx/>
              <a:buNone/>
            </a:pPr>
            <a:endParaRPr lang="fa-IR" altLang="en-US">
              <a:solidFill>
                <a:schemeClr val="bg2"/>
              </a:solidFill>
              <a:cs typeface="B Mitra" panose="00000400000000000000" pitchFamily="2" charset="-78"/>
            </a:endParaRPr>
          </a:p>
          <a:p>
            <a:pPr algn="r" rtl="1">
              <a:spcAft>
                <a:spcPct val="0"/>
              </a:spcAft>
              <a:buSzTx/>
              <a:buFontTx/>
              <a:buNone/>
            </a:pPr>
            <a:r>
              <a:rPr lang="fa-IR" altLang="en-US">
                <a:solidFill>
                  <a:srgbClr val="FF0000"/>
                </a:solidFill>
                <a:cs typeface="B Mitra" panose="00000400000000000000" pitchFamily="2" charset="-78"/>
              </a:rPr>
              <a:t>ناتوانی در کنترل تکانه های درونی</a:t>
            </a:r>
          </a:p>
          <a:p>
            <a:pPr algn="r" rtl="1">
              <a:spcAft>
                <a:spcPct val="0"/>
              </a:spcAft>
              <a:buSzTx/>
              <a:buFontTx/>
              <a:buNone/>
            </a:pPr>
            <a:endParaRPr lang="fa-IR" altLang="en-US">
              <a:solidFill>
                <a:srgbClr val="FF0000"/>
              </a:solidFill>
              <a:cs typeface="B Mitra" panose="00000400000000000000" pitchFamily="2" charset="-78"/>
            </a:endParaRPr>
          </a:p>
          <a:p>
            <a:pPr algn="r" rtl="1">
              <a:spcAft>
                <a:spcPct val="0"/>
              </a:spcAft>
              <a:buSzTx/>
              <a:buFontTx/>
              <a:buNone/>
            </a:pPr>
            <a:r>
              <a:rPr lang="fa-IR" altLang="en-US">
                <a:solidFill>
                  <a:srgbClr val="FF0000"/>
                </a:solidFill>
                <a:cs typeface="B Mitra" panose="00000400000000000000" pitchFamily="2" charset="-78"/>
              </a:rPr>
              <a:t>عدم آشنایی با مهارتهای ارتباطی</a:t>
            </a:r>
          </a:p>
          <a:p>
            <a:pPr algn="r" rtl="1">
              <a:spcAft>
                <a:spcPct val="0"/>
              </a:spcAft>
              <a:buSzTx/>
              <a:buFontTx/>
              <a:buNone/>
            </a:pPr>
            <a:endParaRPr lang="fa-IR" altLang="en-US">
              <a:solidFill>
                <a:srgbClr val="FF00FF"/>
              </a:solidFill>
              <a:cs typeface="B Mitra" panose="00000400000000000000" pitchFamily="2" charset="-78"/>
            </a:endParaRPr>
          </a:p>
          <a:p>
            <a:pPr algn="r" rtl="1">
              <a:spcAft>
                <a:spcPct val="0"/>
              </a:spcAft>
              <a:buSzTx/>
              <a:buFontTx/>
              <a:buNone/>
            </a:pPr>
            <a:r>
              <a:rPr lang="fa-IR" altLang="en-US">
                <a:solidFill>
                  <a:schemeClr val="bg2"/>
                </a:solidFill>
                <a:cs typeface="B Mitra" panose="00000400000000000000" pitchFamily="2" charset="-78"/>
              </a:rPr>
              <a:t>رویارویی با ناکامی و شرایط تهدید آمیز</a:t>
            </a:r>
          </a:p>
          <a:p>
            <a:pPr algn="r" rtl="1">
              <a:spcAft>
                <a:spcPct val="0"/>
              </a:spcAft>
              <a:buSzTx/>
              <a:buFontTx/>
              <a:buNone/>
            </a:pPr>
            <a:endParaRPr lang="fa-IR" altLang="en-US">
              <a:solidFill>
                <a:schemeClr val="bg2"/>
              </a:solidFill>
              <a:cs typeface="B Mitra" panose="00000400000000000000" pitchFamily="2" charset="-78"/>
            </a:endParaRPr>
          </a:p>
          <a:p>
            <a:pPr algn="r" rtl="1">
              <a:spcAft>
                <a:spcPct val="0"/>
              </a:spcAft>
              <a:buSzTx/>
              <a:buFontTx/>
              <a:buNone/>
            </a:pPr>
            <a:r>
              <a:rPr lang="fa-IR" altLang="en-US">
                <a:solidFill>
                  <a:schemeClr val="bg2"/>
                </a:solidFill>
                <a:cs typeface="B Mitra" panose="00000400000000000000" pitchFamily="2" charset="-78"/>
              </a:rPr>
              <a:t>برانگیزاننده های درونی مثل باورها، اعقتادات و طرز تلقی ها</a:t>
            </a:r>
          </a:p>
          <a:p>
            <a:pPr algn="r" rtl="1">
              <a:spcAft>
                <a:spcPct val="0"/>
              </a:spcAft>
              <a:buSzTx/>
              <a:buFontTx/>
              <a:buNone/>
            </a:pPr>
            <a:endParaRPr lang="en-US" altLang="en-US">
              <a:solidFill>
                <a:schemeClr val="bg2"/>
              </a:solidFill>
              <a:cs typeface="B Mitra" panose="00000400000000000000" pitchFamily="2" charset="-78"/>
            </a:endParaRPr>
          </a:p>
        </p:txBody>
      </p:sp>
    </p:spTree>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fa-IR" altLang="en-US" smtClean="0">
                <a:cs typeface="B Mitra" panose="00000400000000000000" pitchFamily="2" charset="-78"/>
              </a:rPr>
              <a:t>دلایل خشم در نوجوانان </a:t>
            </a:r>
            <a:endParaRPr lang="en-US" altLang="en-US" smtClean="0">
              <a:cs typeface="B Mitra" panose="00000400000000000000" pitchFamily="2" charset="-78"/>
            </a:endParaRPr>
          </a:p>
        </p:txBody>
      </p:sp>
      <p:sp>
        <p:nvSpPr>
          <p:cNvPr id="27651" name="Rectangle 3"/>
          <p:cNvSpPr>
            <a:spLocks noGrp="1" noChangeArrowheads="1"/>
          </p:cNvSpPr>
          <p:nvPr>
            <p:ph type="body" idx="1"/>
          </p:nvPr>
        </p:nvSpPr>
        <p:spPr/>
        <p:txBody>
          <a:bodyPr/>
          <a:lstStyle/>
          <a:p>
            <a:pPr algn="r" rtl="1">
              <a:lnSpc>
                <a:spcPct val="90000"/>
              </a:lnSpc>
            </a:pPr>
            <a:r>
              <a:rPr lang="fa-IR" altLang="en-US" sz="2000" b="1" smtClean="0">
                <a:cs typeface="B Mitra" panose="00000400000000000000" pitchFamily="2" charset="-78"/>
              </a:rPr>
              <a:t>محدودیت در فعالیتهای فیزیکی و اجتماعی</a:t>
            </a:r>
            <a:r>
              <a:rPr lang="fa-IR" altLang="en-US" sz="2000" smtClean="0">
                <a:cs typeface="B Mitra" panose="00000400000000000000" pitchFamily="2" charset="-78"/>
              </a:rPr>
              <a:t> </a:t>
            </a:r>
            <a:r>
              <a:rPr lang="fa-IR" altLang="en-US" sz="1600" smtClean="0">
                <a:cs typeface="B Mitra" panose="00000400000000000000" pitchFamily="2" charset="-78"/>
              </a:rPr>
              <a:t>(لغو شدن قرار ملاقات با دوستان یا بیرون رفتن از طرف والدین )</a:t>
            </a:r>
          </a:p>
          <a:p>
            <a:pPr algn="r" rtl="1">
              <a:lnSpc>
                <a:spcPct val="90000"/>
              </a:lnSpc>
            </a:pPr>
            <a:r>
              <a:rPr lang="fa-IR" altLang="en-US" sz="2000" b="1" smtClean="0">
                <a:cs typeface="B Mitra" panose="00000400000000000000" pitchFamily="2" charset="-78"/>
              </a:rPr>
              <a:t>مورد انتقاد قرار گرفتن </a:t>
            </a:r>
            <a:r>
              <a:rPr lang="fa-IR" altLang="en-US" sz="2000" smtClean="0">
                <a:cs typeface="B Mitra" panose="00000400000000000000" pitchFamily="2" charset="-78"/>
              </a:rPr>
              <a:t> ( اگر احساس شود غیر عادلانه /غیر منصفانه است  )</a:t>
            </a:r>
          </a:p>
          <a:p>
            <a:pPr algn="r" rtl="1">
              <a:lnSpc>
                <a:spcPct val="90000"/>
              </a:lnSpc>
            </a:pPr>
            <a:r>
              <a:rPr lang="fa-IR" altLang="en-US" sz="2000" b="1" smtClean="0">
                <a:cs typeface="B Mitra" panose="00000400000000000000" pitchFamily="2" charset="-78"/>
              </a:rPr>
              <a:t>تحقیر و طرد شدن </a:t>
            </a:r>
          </a:p>
          <a:p>
            <a:pPr algn="r" rtl="1">
              <a:lnSpc>
                <a:spcPct val="90000"/>
              </a:lnSpc>
            </a:pPr>
            <a:r>
              <a:rPr lang="fa-IR" altLang="en-US" sz="2000" b="1" smtClean="0">
                <a:cs typeface="B Mitra" panose="00000400000000000000" pitchFamily="2" charset="-78"/>
              </a:rPr>
              <a:t>کار نکردن اشیاء</a:t>
            </a:r>
            <a:r>
              <a:rPr lang="fa-IR" altLang="en-US" sz="2000" smtClean="0">
                <a:cs typeface="B Mitra" panose="00000400000000000000" pitchFamily="2" charset="-78"/>
              </a:rPr>
              <a:t> (ماسین /چراغ قوه /...) -  </a:t>
            </a:r>
            <a:r>
              <a:rPr lang="fa-IR" altLang="en-US" sz="2000" smtClean="0">
                <a:solidFill>
                  <a:srgbClr val="FF0000"/>
                </a:solidFill>
                <a:cs typeface="B Mitra" panose="00000400000000000000" pitchFamily="2" charset="-78"/>
              </a:rPr>
              <a:t>بیشتر در پسر</a:t>
            </a:r>
            <a:r>
              <a:rPr lang="fa-IR" altLang="en-US" sz="2000" smtClean="0">
                <a:cs typeface="B Mitra" panose="00000400000000000000" pitchFamily="2" charset="-78"/>
              </a:rPr>
              <a:t> </a:t>
            </a:r>
          </a:p>
          <a:p>
            <a:pPr algn="r" rtl="1">
              <a:lnSpc>
                <a:spcPct val="90000"/>
              </a:lnSpc>
            </a:pPr>
            <a:r>
              <a:rPr lang="fa-IR" altLang="en-US" sz="2000" b="1" smtClean="0">
                <a:cs typeface="B Mitra" panose="00000400000000000000" pitchFamily="2" charset="-78"/>
              </a:rPr>
              <a:t>نوع رفتار مردم و موقعیت های اجتماعی</a:t>
            </a:r>
            <a:r>
              <a:rPr lang="fa-IR" altLang="en-US" sz="2000" smtClean="0">
                <a:cs typeface="B Mitra" panose="00000400000000000000" pitchFamily="2" charset="-78"/>
              </a:rPr>
              <a:t> – </a:t>
            </a:r>
            <a:r>
              <a:rPr lang="fa-IR" altLang="en-US" sz="2000" smtClean="0">
                <a:solidFill>
                  <a:srgbClr val="FF0000"/>
                </a:solidFill>
                <a:cs typeface="B Mitra" panose="00000400000000000000" pitchFamily="2" charset="-78"/>
              </a:rPr>
              <a:t>بیشتر در دختر ها</a:t>
            </a:r>
            <a:r>
              <a:rPr lang="fa-IR" altLang="en-US" sz="2000" smtClean="0">
                <a:cs typeface="B Mitra" panose="00000400000000000000" pitchFamily="2" charset="-78"/>
              </a:rPr>
              <a:t> </a:t>
            </a:r>
          </a:p>
          <a:p>
            <a:pPr algn="r" rtl="1">
              <a:lnSpc>
                <a:spcPct val="90000"/>
              </a:lnSpc>
            </a:pPr>
            <a:r>
              <a:rPr lang="fa-IR" altLang="en-US" sz="2000" b="1" smtClean="0">
                <a:cs typeface="B Mitra" panose="00000400000000000000" pitchFamily="2" charset="-78"/>
              </a:rPr>
              <a:t>رفتار  اجتماعی </a:t>
            </a:r>
            <a:r>
              <a:rPr lang="fa-IR" altLang="en-US" sz="2000" smtClean="0">
                <a:cs typeface="B Mitra" panose="00000400000000000000" pitchFamily="2" charset="-78"/>
              </a:rPr>
              <a:t> (ریا کاری ،بی ملاحظه بودن ،غیر منصف بودن ،فضولی ،خود پسندی ،تحکم،غیبت)</a:t>
            </a:r>
          </a:p>
          <a:p>
            <a:pPr algn="r" rtl="1">
              <a:lnSpc>
                <a:spcPct val="90000"/>
              </a:lnSpc>
            </a:pPr>
            <a:r>
              <a:rPr lang="fa-IR" altLang="en-US" sz="2000" b="1" smtClean="0">
                <a:cs typeface="B Mitra" panose="00000400000000000000" pitchFamily="2" charset="-78"/>
              </a:rPr>
              <a:t>خشم ناشی از ناتوانی خود در  از انجام کار ی</a:t>
            </a:r>
            <a:r>
              <a:rPr lang="fa-IR" altLang="en-US" sz="2000" smtClean="0">
                <a:cs typeface="B Mitra" panose="00000400000000000000" pitchFamily="2" charset="-78"/>
              </a:rPr>
              <a:t> (ناتوانی در رسم کرد ن یک تصویر یا حل یک مسئله درسی ،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23"/>
          <p:cNvSpPr>
            <a:spLocks noGrp="1" noChangeArrowheads="1"/>
          </p:cNvSpPr>
          <p:nvPr>
            <p:ph type="title"/>
          </p:nvPr>
        </p:nvSpPr>
        <p:spPr/>
        <p:txBody>
          <a:bodyPr/>
          <a:lstStyle/>
          <a:p>
            <a:r>
              <a:rPr lang="fa-IR" altLang="en-US" smtClean="0">
                <a:cs typeface="B Mitra" panose="00000400000000000000" pitchFamily="2" charset="-78"/>
              </a:rPr>
              <a:t>چرخه بروز خشم در نوجوان </a:t>
            </a:r>
            <a:endParaRPr lang="en-US" altLang="en-US" smtClean="0">
              <a:cs typeface="B Mitra" panose="00000400000000000000" pitchFamily="2" charset="-78"/>
            </a:endParaRPr>
          </a:p>
        </p:txBody>
      </p:sp>
      <p:grpSp>
        <p:nvGrpSpPr>
          <p:cNvPr id="2" name="SmartArt Placeholder 419865"/>
          <p:cNvGrpSpPr>
            <a:grpSpLocks noChangeAspect="1"/>
          </p:cNvGrpSpPr>
          <p:nvPr/>
        </p:nvGrpSpPr>
        <p:grpSpPr bwMode="auto">
          <a:xfrm>
            <a:off x="952500" y="1949450"/>
            <a:ext cx="8153400" cy="4953000"/>
            <a:chOff x="600" y="1228"/>
            <a:chExt cx="5136" cy="3120"/>
          </a:xfrm>
        </p:grpSpPr>
        <p:sp>
          <p:nvSpPr>
            <p:cNvPr id="3" name="_s2052"/>
            <p:cNvSpPr>
              <a:spLocks noChangeArrowheads="1" noTextEdit="1"/>
            </p:cNvSpPr>
            <p:nvPr/>
          </p:nvSpPr>
          <p:spPr bwMode="auto">
            <a:xfrm>
              <a:off x="2266" y="1462"/>
              <a:ext cx="1804" cy="1804"/>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300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600"/>
                    <a:pt x="10800" y="3600"/>
                  </a:cubicBezTo>
                  <a:cubicBezTo>
                    <a:pt x="9536" y="3600"/>
                    <a:pt x="8294" y="3932"/>
                    <a:pt x="7199" y="4564"/>
                  </a:cubicBezTo>
                  <a:lnTo>
                    <a:pt x="5400" y="1446"/>
                  </a:lnTo>
                  <a:cubicBezTo>
                    <a:pt x="7041" y="499"/>
                    <a:pt x="8904" y="0"/>
                    <a:pt x="10800" y="0"/>
                  </a:cubicBezTo>
                  <a:cubicBezTo>
                    <a:pt x="11302" y="0"/>
                    <a:pt x="11805" y="35"/>
                    <a:pt x="12303" y="105"/>
                  </a:cubicBezTo>
                  <a:lnTo>
                    <a:pt x="12678" y="-2569"/>
                  </a:lnTo>
                  <a:lnTo>
                    <a:pt x="16508" y="2513"/>
                  </a:lnTo>
                  <a:lnTo>
                    <a:pt x="11426" y="6343"/>
                  </a:lnTo>
                  <a:lnTo>
                    <a:pt x="11802" y="3670"/>
                  </a:lnTo>
                  <a:close/>
                </a:path>
              </a:pathLst>
            </a:custGeom>
            <a:solidFill>
              <a:srgbClr val="3366FF"/>
            </a:solidFill>
            <a:ln w="28575">
              <a:solidFill>
                <a:srgbClr val="FF00FF"/>
              </a:solidFill>
              <a:miter lim="800000"/>
              <a:headEnd/>
              <a:tailEnd/>
            </a:ln>
          </p:spPr>
          <p:txBody>
            <a:bodyPr vert="horz" wrap="square" lIns="0" tIns="0" rIns="0" bIns="0" numCol="1" anchor="ctr" anchorCtr="0" compatLnSpc="1">
              <a:prstTxWarp prst="textNoShape">
                <a:avLst/>
              </a:prstTxWarp>
            </a:bodyPr>
            <a:lstStyle/>
            <a:p>
              <a:endParaRPr lang="en-US"/>
            </a:p>
          </p:txBody>
        </p:sp>
        <p:sp>
          <p:nvSpPr>
            <p:cNvPr id="4" name="_s2053"/>
            <p:cNvSpPr>
              <a:spLocks noChangeArrowheads="1" noTextEdit="1"/>
            </p:cNvSpPr>
            <p:nvPr/>
          </p:nvSpPr>
          <p:spPr bwMode="auto">
            <a:xfrm rot="5400000">
              <a:off x="2690" y="1886"/>
              <a:ext cx="1804" cy="1804"/>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300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600"/>
                    <a:pt x="10800" y="3600"/>
                  </a:cubicBezTo>
                  <a:cubicBezTo>
                    <a:pt x="9536" y="3600"/>
                    <a:pt x="8294" y="3932"/>
                    <a:pt x="7199" y="4564"/>
                  </a:cubicBezTo>
                  <a:lnTo>
                    <a:pt x="5400" y="1446"/>
                  </a:lnTo>
                  <a:cubicBezTo>
                    <a:pt x="7041" y="499"/>
                    <a:pt x="8904" y="0"/>
                    <a:pt x="10800" y="0"/>
                  </a:cubicBezTo>
                  <a:cubicBezTo>
                    <a:pt x="11302" y="0"/>
                    <a:pt x="11805" y="35"/>
                    <a:pt x="12303" y="105"/>
                  </a:cubicBezTo>
                  <a:lnTo>
                    <a:pt x="12678" y="-2569"/>
                  </a:lnTo>
                  <a:lnTo>
                    <a:pt x="16508" y="2513"/>
                  </a:lnTo>
                  <a:lnTo>
                    <a:pt x="11426" y="6343"/>
                  </a:lnTo>
                  <a:lnTo>
                    <a:pt x="11802" y="3670"/>
                  </a:lnTo>
                  <a:close/>
                </a:path>
              </a:pathLst>
            </a:custGeom>
            <a:solidFill>
              <a:srgbClr val="FF6600"/>
            </a:solidFill>
            <a:ln>
              <a:noFill/>
            </a:ln>
            <a:extLst>
              <a:ext uri="{91240B29-F687-4F45-9708-019B960494DF}">
                <a14:hiddenLine xmlns:a14="http://schemas.microsoft.com/office/drawing/2010/main" w="9525">
                  <a:solidFill>
                    <a:srgbClr val="FF0000"/>
                  </a:solidFill>
                  <a:miter lim="800000"/>
                  <a:headEnd/>
                  <a:tailEnd/>
                </a14:hiddenLine>
              </a:ext>
            </a:extLst>
          </p:spPr>
          <p:txBody>
            <a:bodyPr vert="horz" wrap="square" lIns="0" tIns="0" rIns="0" bIns="0" numCol="1" anchor="ctr" anchorCtr="0" compatLnSpc="1">
              <a:prstTxWarp prst="textNoShape">
                <a:avLst/>
              </a:prstTxWarp>
            </a:bodyPr>
            <a:lstStyle/>
            <a:p>
              <a:endParaRPr lang="en-US"/>
            </a:p>
          </p:txBody>
        </p:sp>
        <p:sp>
          <p:nvSpPr>
            <p:cNvPr id="5" name="_s2054"/>
            <p:cNvSpPr>
              <a:spLocks noChangeArrowheads="1" noTextEdit="1"/>
            </p:cNvSpPr>
            <p:nvPr/>
          </p:nvSpPr>
          <p:spPr bwMode="auto">
            <a:xfrm rot="10800000">
              <a:off x="2266" y="2310"/>
              <a:ext cx="1804" cy="1804"/>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300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600"/>
                    <a:pt x="10800" y="3600"/>
                  </a:cubicBezTo>
                  <a:cubicBezTo>
                    <a:pt x="9536" y="3600"/>
                    <a:pt x="8294" y="3932"/>
                    <a:pt x="7199" y="4564"/>
                  </a:cubicBezTo>
                  <a:lnTo>
                    <a:pt x="5400" y="1446"/>
                  </a:lnTo>
                  <a:cubicBezTo>
                    <a:pt x="7041" y="499"/>
                    <a:pt x="8904" y="0"/>
                    <a:pt x="10800" y="0"/>
                  </a:cubicBezTo>
                  <a:cubicBezTo>
                    <a:pt x="11302" y="0"/>
                    <a:pt x="11805" y="35"/>
                    <a:pt x="12303" y="105"/>
                  </a:cubicBezTo>
                  <a:lnTo>
                    <a:pt x="12678" y="-2569"/>
                  </a:lnTo>
                  <a:lnTo>
                    <a:pt x="16508" y="2513"/>
                  </a:lnTo>
                  <a:lnTo>
                    <a:pt x="11426" y="6343"/>
                  </a:lnTo>
                  <a:lnTo>
                    <a:pt x="11802" y="3670"/>
                  </a:lnTo>
                  <a:close/>
                </a:path>
              </a:pathLst>
            </a:custGeom>
            <a:solidFill>
              <a:srgbClr val="FF6600"/>
            </a:solidFill>
            <a:ln w="9525">
              <a:solidFill>
                <a:schemeClr val="tx1"/>
              </a:solidFill>
              <a:miter lim="800000"/>
              <a:headEnd/>
              <a:tailEnd/>
            </a:ln>
          </p:spPr>
          <p:txBody>
            <a:bodyPr vert="horz" wrap="square" lIns="0" tIns="0" rIns="0" bIns="0" numCol="1" anchor="ctr" anchorCtr="0" compatLnSpc="1">
              <a:prstTxWarp prst="textNoShape">
                <a:avLst/>
              </a:prstTxWarp>
            </a:bodyPr>
            <a:lstStyle/>
            <a:p>
              <a:endParaRPr lang="en-US"/>
            </a:p>
          </p:txBody>
        </p:sp>
        <p:sp>
          <p:nvSpPr>
            <p:cNvPr id="6" name="_s2055"/>
            <p:cNvSpPr>
              <a:spLocks noChangeArrowheads="1" noTextEdit="1"/>
            </p:cNvSpPr>
            <p:nvPr/>
          </p:nvSpPr>
          <p:spPr bwMode="auto">
            <a:xfrm rot="16200000">
              <a:off x="1842" y="1886"/>
              <a:ext cx="1804" cy="1804"/>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300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600"/>
                    <a:pt x="10800" y="3600"/>
                  </a:cubicBezTo>
                  <a:cubicBezTo>
                    <a:pt x="9536" y="3600"/>
                    <a:pt x="8294" y="3932"/>
                    <a:pt x="7199" y="4564"/>
                  </a:cubicBezTo>
                  <a:lnTo>
                    <a:pt x="5400" y="1446"/>
                  </a:lnTo>
                  <a:cubicBezTo>
                    <a:pt x="7041" y="499"/>
                    <a:pt x="8904" y="0"/>
                    <a:pt x="10800" y="0"/>
                  </a:cubicBezTo>
                  <a:cubicBezTo>
                    <a:pt x="11302" y="0"/>
                    <a:pt x="11805" y="35"/>
                    <a:pt x="12303" y="105"/>
                  </a:cubicBezTo>
                  <a:lnTo>
                    <a:pt x="12678" y="-2569"/>
                  </a:lnTo>
                  <a:lnTo>
                    <a:pt x="16508" y="2513"/>
                  </a:lnTo>
                  <a:lnTo>
                    <a:pt x="11426" y="6343"/>
                  </a:lnTo>
                  <a:lnTo>
                    <a:pt x="11802" y="3670"/>
                  </a:lnTo>
                  <a:close/>
                </a:path>
              </a:pathLst>
            </a:custGeom>
            <a:solidFill>
              <a:srgbClr val="FF6600"/>
            </a:solidFill>
            <a:ln w="9525">
              <a:solidFill>
                <a:schemeClr val="tx1"/>
              </a:solidFill>
              <a:miter lim="800000"/>
              <a:headEnd/>
              <a:tailEnd/>
            </a:ln>
          </p:spPr>
          <p:txBody>
            <a:bodyPr vert="horz" wrap="square" lIns="0" tIns="0" rIns="0" bIns="0" numCol="1" anchor="ctr" anchorCtr="0" compatLnSpc="1">
              <a:prstTxWarp prst="textNoShape">
                <a:avLst/>
              </a:prstTxWarp>
            </a:bodyPr>
            <a:lstStyle/>
            <a:p>
              <a:endParaRPr lang="en-US"/>
            </a:p>
          </p:txBody>
        </p:sp>
        <p:sp>
          <p:nvSpPr>
            <p:cNvPr id="7" name="_s2056"/>
            <p:cNvSpPr>
              <a:spLocks noChangeArrowheads="1"/>
            </p:cNvSpPr>
            <p:nvPr/>
          </p:nvSpPr>
          <p:spPr bwMode="auto">
            <a:xfrm>
              <a:off x="3648" y="1627"/>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lvl1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1pPr>
              <a:lvl2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2pPr>
              <a:lvl3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3pPr>
              <a:lvl4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4pPr>
              <a:lvl5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5pPr>
              <a:lvl6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6pPr>
              <a:lvl7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7pPr>
              <a:lvl8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8pPr>
              <a:lvl9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pPr>
              <a:r>
                <a:rPr kumimoji="0" lang="fa-IR" altLang="en-US" sz="1600" b="0" i="0" u="none" strike="noStrike" cap="none" normalizeH="0" baseline="0" smtClean="0">
                  <a:ln>
                    <a:noFill/>
                  </a:ln>
                  <a:solidFill>
                    <a:schemeClr val="bg2"/>
                  </a:solidFill>
                  <a:effectLst/>
                  <a:latin typeface="Hoefler Text" charset="0"/>
                  <a:cs typeface="B Mitra" panose="00000400000000000000" pitchFamily="2" charset="-78"/>
                </a:rPr>
                <a:t>خشم مفرط و مهار نشده </a:t>
              </a:r>
            </a:p>
            <a:p>
              <a:pPr marL="0" marR="0" lvl="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pPr>
              <a:r>
                <a:rPr kumimoji="0" lang="fa-IR" altLang="en-US" sz="1600" b="0" i="0" u="none" strike="noStrike" cap="none" normalizeH="0" baseline="0" smtClean="0">
                  <a:ln>
                    <a:noFill/>
                  </a:ln>
                  <a:solidFill>
                    <a:schemeClr val="bg2"/>
                  </a:solidFill>
                  <a:effectLst/>
                  <a:latin typeface="Hoefler Text" charset="0"/>
                  <a:cs typeface="B Mitra" panose="00000400000000000000" pitchFamily="2" charset="-78"/>
                </a:rPr>
                <a:t>و انباشته شدن  </a:t>
              </a:r>
              <a:endParaRPr kumimoji="0" lang="en-US" altLang="en-US" sz="1600" b="0" i="0" u="none" strike="noStrike" cap="none" normalizeH="0" baseline="0" smtClean="0">
                <a:ln>
                  <a:noFill/>
                </a:ln>
                <a:solidFill>
                  <a:schemeClr val="bg2"/>
                </a:solidFill>
                <a:effectLst/>
                <a:latin typeface="Hoefler Text" charset="0"/>
                <a:cs typeface="B Mitra" panose="00000400000000000000" pitchFamily="2" charset="-78"/>
              </a:endParaRPr>
            </a:p>
          </p:txBody>
        </p:sp>
        <p:sp>
          <p:nvSpPr>
            <p:cNvPr id="8" name="_s2057"/>
            <p:cNvSpPr>
              <a:spLocks noChangeArrowheads="1"/>
            </p:cNvSpPr>
            <p:nvPr/>
          </p:nvSpPr>
          <p:spPr bwMode="auto">
            <a:xfrm>
              <a:off x="2008" y="3269"/>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lvl1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1pPr>
              <a:lvl2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2pPr>
              <a:lvl3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3pPr>
              <a:lvl4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4pPr>
              <a:lvl5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5pPr>
              <a:lvl6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6pPr>
              <a:lvl7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7pPr>
              <a:lvl8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8pPr>
              <a:lvl9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pPr>
              <a:r>
                <a:rPr kumimoji="0" lang="fa-IR" altLang="en-US" sz="1600" b="0" i="0" u="none" strike="noStrike" cap="none" normalizeH="0" baseline="0" smtClean="0">
                  <a:ln>
                    <a:noFill/>
                  </a:ln>
                  <a:solidFill>
                    <a:schemeClr val="bg2"/>
                  </a:solidFill>
                  <a:effectLst/>
                  <a:latin typeface="Hoefler Text" charset="0"/>
                  <a:cs typeface="B Mitra" panose="00000400000000000000" pitchFamily="2" charset="-78"/>
                </a:rPr>
                <a:t>رفتار تکانشی  ،غیر منطقی </a:t>
              </a:r>
              <a:endParaRPr kumimoji="0" lang="en-US" altLang="en-US" sz="1600" b="0" i="0" u="none" strike="noStrike" cap="none" normalizeH="0" baseline="0" smtClean="0">
                <a:ln>
                  <a:noFill/>
                </a:ln>
                <a:solidFill>
                  <a:schemeClr val="bg2"/>
                </a:solidFill>
                <a:effectLst/>
                <a:latin typeface="Hoefler Text" charset="0"/>
                <a:cs typeface="B Mitra" panose="00000400000000000000" pitchFamily="2" charset="-78"/>
              </a:endParaRPr>
            </a:p>
          </p:txBody>
        </p:sp>
        <p:sp>
          <p:nvSpPr>
            <p:cNvPr id="9" name="_s2058"/>
            <p:cNvSpPr>
              <a:spLocks noChangeArrowheads="1"/>
            </p:cNvSpPr>
            <p:nvPr/>
          </p:nvSpPr>
          <p:spPr bwMode="auto">
            <a:xfrm>
              <a:off x="2007" y="1628"/>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lvl1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1pPr>
              <a:lvl2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2pPr>
              <a:lvl3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3pPr>
              <a:lvl4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4pPr>
              <a:lvl5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5pPr>
              <a:lvl6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6pPr>
              <a:lvl7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7pPr>
              <a:lvl8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8pPr>
              <a:lvl9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pPr>
              <a:r>
                <a:rPr kumimoji="0" lang="fa-IR" altLang="en-US" sz="1600" b="0" i="0" u="none" strike="noStrike" cap="none" normalizeH="0" baseline="0" smtClean="0">
                  <a:ln>
                    <a:noFill/>
                  </a:ln>
                  <a:solidFill>
                    <a:schemeClr val="bg2"/>
                  </a:solidFill>
                  <a:effectLst/>
                  <a:latin typeface="Hoefler Text" charset="0"/>
                  <a:cs typeface="B Mitra" panose="00000400000000000000" pitchFamily="2" charset="-78"/>
                </a:rPr>
                <a:t>بروز خشونت و تخریب </a:t>
              </a:r>
              <a:endParaRPr kumimoji="0" lang="en-US" altLang="en-US" sz="1600" b="0" i="0" u="none" strike="noStrike" cap="none" normalizeH="0" baseline="0" smtClean="0">
                <a:ln>
                  <a:noFill/>
                </a:ln>
                <a:solidFill>
                  <a:schemeClr val="bg2"/>
                </a:solidFill>
                <a:effectLst/>
                <a:latin typeface="Hoefler Text" charset="0"/>
                <a:cs typeface="B Mitra" panose="00000400000000000000" pitchFamily="2" charset="-78"/>
              </a:endParaRPr>
            </a:p>
          </p:txBody>
        </p:sp>
        <p:sp>
          <p:nvSpPr>
            <p:cNvPr id="10" name="_s2059"/>
            <p:cNvSpPr>
              <a:spLocks noChangeArrowheads="1"/>
            </p:cNvSpPr>
            <p:nvPr/>
          </p:nvSpPr>
          <p:spPr bwMode="auto">
            <a:xfrm>
              <a:off x="3649" y="3268"/>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lvl1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1pPr>
              <a:lvl2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2pPr>
              <a:lvl3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3pPr>
              <a:lvl4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4pPr>
              <a:lvl5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5pPr>
              <a:lvl6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6pPr>
              <a:lvl7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7pPr>
              <a:lvl8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8pPr>
              <a:lvl9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pPr>
              <a:r>
                <a:rPr kumimoji="0" lang="fa-IR" altLang="en-US" sz="1600" b="0" i="0" u="none" strike="noStrike" cap="none" normalizeH="0" baseline="0" smtClean="0">
                  <a:ln>
                    <a:noFill/>
                  </a:ln>
                  <a:solidFill>
                    <a:schemeClr val="bg2"/>
                  </a:solidFill>
                  <a:effectLst/>
                  <a:latin typeface="Hoefler Text" charset="0"/>
                  <a:cs typeface="B Mitra" panose="00000400000000000000" pitchFamily="2" charset="-78"/>
                </a:rPr>
                <a:t>عدم امکان تخلیه هیجانی</a:t>
              </a:r>
            </a:p>
            <a:p>
              <a:pPr marL="0" marR="0" lvl="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pPr>
              <a:r>
                <a:rPr kumimoji="0" lang="fa-IR" altLang="en-US" sz="1600" b="0" i="0" u="none" strike="noStrike" cap="none" normalizeH="0" baseline="0" smtClean="0">
                  <a:ln>
                    <a:noFill/>
                  </a:ln>
                  <a:solidFill>
                    <a:schemeClr val="bg2"/>
                  </a:solidFill>
                  <a:effectLst/>
                  <a:latin typeface="Hoefler Text" charset="0"/>
                  <a:cs typeface="B Mitra" panose="00000400000000000000" pitchFamily="2" charset="-78"/>
                </a:rPr>
                <a:t>از طریق روش های اجتماعی   </a:t>
              </a:r>
              <a:endParaRPr kumimoji="0" lang="en-US" altLang="en-US" sz="1600" b="0" i="0" u="none" strike="noStrike" cap="none" normalizeH="0" baseline="0" smtClean="0">
                <a:ln>
                  <a:noFill/>
                </a:ln>
                <a:solidFill>
                  <a:schemeClr val="bg2"/>
                </a:solidFill>
                <a:effectLst/>
                <a:latin typeface="Hoefler Text" charset="0"/>
                <a:cs typeface="B Mitra" panose="00000400000000000000" pitchFamily="2" charset="-78"/>
              </a:endParaRPr>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en-US" altLang="en-US" smtClean="0">
              <a:cs typeface="B Nazanin" panose="00000400000000000000" pitchFamily="2" charset="-78"/>
            </a:endParaRPr>
          </a:p>
        </p:txBody>
      </p:sp>
      <p:sp>
        <p:nvSpPr>
          <p:cNvPr id="28675" name="Rectangle 3"/>
          <p:cNvSpPr>
            <a:spLocks noGrp="1" noChangeArrowheads="1"/>
          </p:cNvSpPr>
          <p:nvPr>
            <p:ph type="body" idx="1"/>
          </p:nvPr>
        </p:nvSpPr>
        <p:spPr/>
        <p:txBody>
          <a:bodyPr/>
          <a:lstStyle/>
          <a:p>
            <a:pPr algn="r" rtl="1"/>
            <a:r>
              <a:rPr lang="fa-IR" altLang="en-US" smtClean="0">
                <a:solidFill>
                  <a:srgbClr val="FF0000"/>
                </a:solidFill>
                <a:cs typeface="B Mitra" panose="00000400000000000000" pitchFamily="2" charset="-78"/>
              </a:rPr>
              <a:t>خود پنداره :</a:t>
            </a:r>
            <a:r>
              <a:rPr lang="fa-IR" altLang="en-US" smtClean="0">
                <a:solidFill>
                  <a:schemeClr val="bg2"/>
                </a:solidFill>
                <a:cs typeface="B Mitra" panose="00000400000000000000" pitchFamily="2" charset="-78"/>
              </a:rPr>
              <a:t>   برادشت فرد از خودش  ( هویتی که از خود تصور می کند) </a:t>
            </a:r>
          </a:p>
          <a:p>
            <a:pPr algn="r" rtl="1"/>
            <a:r>
              <a:rPr lang="fa-IR" altLang="en-US" smtClean="0">
                <a:solidFill>
                  <a:srgbClr val="FF0000"/>
                </a:solidFill>
                <a:cs typeface="B Nazanin" panose="00000400000000000000" pitchFamily="2" charset="-78"/>
              </a:rPr>
              <a:t>عزت نفس :</a:t>
            </a:r>
            <a:r>
              <a:rPr lang="fa-IR" altLang="en-US" smtClean="0">
                <a:cs typeface="B Nazanin" panose="00000400000000000000" pitchFamily="2" charset="-78"/>
              </a:rPr>
              <a:t> ارزشهای فردی  و درونی شده که مرتبط با خود پندار است </a:t>
            </a:r>
          </a:p>
          <a:p>
            <a:pPr algn="r" rtl="1"/>
            <a:endParaRPr lang="fa-IR" altLang="en-US" smtClean="0">
              <a:solidFill>
                <a:schemeClr val="bg2"/>
              </a:solidFill>
              <a:cs typeface="B Mitra" panose="00000400000000000000" pitchFamily="2" charset="-78"/>
            </a:endParaRPr>
          </a:p>
          <a:p>
            <a:pPr algn="r" rtl="1"/>
            <a:endParaRPr lang="fa-IR" altLang="en-US" smtClean="0">
              <a:cs typeface="B Nazanin" panose="00000400000000000000" pitchFamily="2" charset="-78"/>
            </a:endParaRPr>
          </a:p>
          <a:p>
            <a:endParaRPr lang="en-US" altLang="en-US" smtClean="0">
              <a:cs typeface="B Nazanin" panose="00000400000000000000" pitchFamily="2" charset="-78"/>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fa-IR" altLang="en-US" smtClean="0">
                <a:cs typeface="B Mitra" panose="00000400000000000000" pitchFamily="2" charset="-78"/>
              </a:rPr>
              <a:t>ابعاد خود پنداره </a:t>
            </a:r>
            <a:endParaRPr lang="en-US" altLang="en-US" sz="2000" b="1" smtClean="0">
              <a:solidFill>
                <a:srgbClr val="0000FF"/>
              </a:solidFill>
              <a:cs typeface="B Mitra" panose="00000400000000000000" pitchFamily="2" charset="-78"/>
            </a:endParaRPr>
          </a:p>
        </p:txBody>
      </p:sp>
      <p:sp>
        <p:nvSpPr>
          <p:cNvPr id="29699" name="Rectangle 3"/>
          <p:cNvSpPr>
            <a:spLocks noGrp="1" noChangeArrowheads="1"/>
          </p:cNvSpPr>
          <p:nvPr>
            <p:ph type="body" idx="1"/>
          </p:nvPr>
        </p:nvSpPr>
        <p:spPr/>
        <p:txBody>
          <a:bodyPr/>
          <a:lstStyle/>
          <a:p>
            <a:pPr algn="r" rtl="1">
              <a:lnSpc>
                <a:spcPct val="90000"/>
              </a:lnSpc>
            </a:pPr>
            <a:r>
              <a:rPr lang="fa-IR" altLang="en-US" sz="2000" b="1" smtClean="0">
                <a:solidFill>
                  <a:schemeClr val="bg2"/>
                </a:solidFill>
                <a:cs typeface="B Mitra" panose="00000400000000000000" pitchFamily="2" charset="-78"/>
              </a:rPr>
              <a:t>خود پنداره کلی  :</a:t>
            </a:r>
            <a:r>
              <a:rPr lang="fa-IR" altLang="en-US" sz="2000" smtClean="0">
                <a:solidFill>
                  <a:schemeClr val="bg2"/>
                </a:solidFill>
                <a:cs typeface="B Mitra" panose="00000400000000000000" pitchFamily="2" charset="-78"/>
              </a:rPr>
              <a:t>  توانش ها ، نقش ها ،... </a:t>
            </a:r>
          </a:p>
          <a:p>
            <a:pPr algn="r" rtl="1">
              <a:lnSpc>
                <a:spcPct val="90000"/>
              </a:lnSpc>
            </a:pPr>
            <a:r>
              <a:rPr lang="fa-IR" altLang="en-US" sz="2000" b="1" smtClean="0">
                <a:solidFill>
                  <a:schemeClr val="bg2"/>
                </a:solidFill>
                <a:cs typeface="B Mitra" panose="00000400000000000000" pitchFamily="2" charset="-78"/>
              </a:rPr>
              <a:t>خود پنداره موقت :</a:t>
            </a:r>
          </a:p>
          <a:p>
            <a:pPr algn="r" rtl="1">
              <a:lnSpc>
                <a:spcPct val="90000"/>
              </a:lnSpc>
            </a:pPr>
            <a:r>
              <a:rPr lang="fa-IR" altLang="en-US" sz="1800" smtClean="0">
                <a:solidFill>
                  <a:schemeClr val="bg2"/>
                </a:solidFill>
                <a:cs typeface="B Mitra" panose="00000400000000000000" pitchFamily="2" charset="-78"/>
              </a:rPr>
              <a:t>- در حال دگرگونی است</a:t>
            </a:r>
          </a:p>
          <a:p>
            <a:pPr algn="r" rtl="1">
              <a:lnSpc>
                <a:spcPct val="90000"/>
              </a:lnSpc>
            </a:pPr>
            <a:r>
              <a:rPr lang="fa-IR" altLang="en-US" sz="1800" smtClean="0">
                <a:solidFill>
                  <a:schemeClr val="bg2"/>
                </a:solidFill>
                <a:cs typeface="B Mitra" panose="00000400000000000000" pitchFamily="2" charset="-78"/>
              </a:rPr>
              <a:t> - تحد تاثیر تجارب اکنون و حال است  (انتقاد معلم از دانش آموز و ... ) </a:t>
            </a:r>
          </a:p>
          <a:p>
            <a:pPr algn="r" rtl="1">
              <a:lnSpc>
                <a:spcPct val="90000"/>
              </a:lnSpc>
            </a:pPr>
            <a:r>
              <a:rPr lang="fa-IR" altLang="en-US" sz="2000" b="1" smtClean="0">
                <a:solidFill>
                  <a:schemeClr val="bg2"/>
                </a:solidFill>
                <a:cs typeface="B Mitra" panose="00000400000000000000" pitchFamily="2" charset="-78"/>
              </a:rPr>
              <a:t>خود پنداره اجتماعی : </a:t>
            </a:r>
            <a:r>
              <a:rPr lang="fa-IR" altLang="en-US" sz="1800" smtClean="0">
                <a:solidFill>
                  <a:schemeClr val="bg2"/>
                </a:solidFill>
                <a:cs typeface="B Mitra" panose="00000400000000000000" pitchFamily="2" charset="-78"/>
              </a:rPr>
              <a:t>احساس فرد در مورد خود زمانی که در بین یک گروه است</a:t>
            </a:r>
            <a:r>
              <a:rPr lang="fa-IR" altLang="en-US" sz="2000" b="1" smtClean="0">
                <a:solidFill>
                  <a:schemeClr val="bg2"/>
                </a:solidFill>
                <a:cs typeface="B Mitra" panose="00000400000000000000" pitchFamily="2" charset="-78"/>
              </a:rPr>
              <a:t> </a:t>
            </a:r>
          </a:p>
          <a:p>
            <a:pPr algn="r" rtl="1">
              <a:lnSpc>
                <a:spcPct val="90000"/>
              </a:lnSpc>
            </a:pPr>
            <a:r>
              <a:rPr lang="fa-IR" altLang="en-US" sz="2000" b="1" smtClean="0">
                <a:solidFill>
                  <a:schemeClr val="bg2"/>
                </a:solidFill>
                <a:cs typeface="B Mitra" panose="00000400000000000000" pitchFamily="2" charset="-78"/>
              </a:rPr>
              <a:t>خود آرمانی : </a:t>
            </a:r>
            <a:r>
              <a:rPr lang="fa-IR" altLang="en-US" sz="1800" smtClean="0">
                <a:solidFill>
                  <a:schemeClr val="bg2"/>
                </a:solidFill>
                <a:cs typeface="B Mitra" panose="00000400000000000000" pitchFamily="2" charset="-78"/>
              </a:rPr>
              <a:t>خودی که دوست دارد و می خواهد باشد</a:t>
            </a:r>
            <a:r>
              <a:rPr lang="fa-IR" altLang="en-US" sz="2000" smtClean="0">
                <a:solidFill>
                  <a:schemeClr val="bg2"/>
                </a:solidFill>
                <a:cs typeface="B Mitra" panose="00000400000000000000" pitchFamily="2" charset="-78"/>
              </a:rPr>
              <a:t> </a:t>
            </a:r>
          </a:p>
          <a:p>
            <a:pPr rtl="1">
              <a:lnSpc>
                <a:spcPct val="90000"/>
              </a:lnSpc>
            </a:pPr>
            <a:r>
              <a:rPr lang="fa-IR" altLang="en-US" sz="2400" smtClean="0">
                <a:solidFill>
                  <a:srgbClr val="0000FF"/>
                </a:solidFill>
                <a:cs typeface="B Mitra" panose="00000400000000000000" pitchFamily="2" charset="-78"/>
              </a:rPr>
              <a:t>در صورت نرسیدن فرد به  خود آرمانی فرد دچار </a:t>
            </a:r>
            <a:r>
              <a:rPr lang="fa-IR" altLang="en-US" sz="2400" smtClean="0">
                <a:solidFill>
                  <a:srgbClr val="FF0000"/>
                </a:solidFill>
                <a:cs typeface="B Mitra" panose="00000400000000000000" pitchFamily="2" charset="-78"/>
              </a:rPr>
              <a:t>خشم</a:t>
            </a:r>
            <a:r>
              <a:rPr lang="fa-IR" altLang="en-US" sz="2400" smtClean="0">
                <a:solidFill>
                  <a:srgbClr val="0000FF"/>
                </a:solidFill>
                <a:cs typeface="B Mitra" panose="00000400000000000000" pitchFamily="2" charset="-78"/>
              </a:rPr>
              <a:t> و سرخوردگی می شود </a:t>
            </a:r>
          </a:p>
          <a:p>
            <a:pPr rtl="1">
              <a:lnSpc>
                <a:spcPct val="90000"/>
              </a:lnSpc>
            </a:pPr>
            <a:endParaRPr lang="en-US" altLang="en-US" sz="2400" smtClean="0">
              <a:solidFill>
                <a:srgbClr val="0000FF"/>
              </a:solidFill>
              <a:cs typeface="B Mitra" panose="00000400000000000000" pitchFamily="2" charset="-78"/>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Rectangle 4"/>
          <p:cNvSpPr>
            <a:spLocks noGrp="1" noChangeArrowheads="1"/>
          </p:cNvSpPr>
          <p:nvPr>
            <p:ph type="title"/>
          </p:nvPr>
        </p:nvSpPr>
        <p:spPr/>
        <p:txBody>
          <a:bodyPr/>
          <a:lstStyle/>
          <a:p>
            <a:r>
              <a:rPr lang="fa-IR" altLang="en-US" sz="2400" smtClean="0">
                <a:solidFill>
                  <a:schemeClr val="bg2"/>
                </a:solidFill>
                <a:cs typeface="B Mitra" panose="00000400000000000000" pitchFamily="2" charset="-78"/>
              </a:rPr>
              <a:t>تقویت خود پنداره ،عزت نفس را افزایش می دهد و باعث بهبود روابط بین فردی ،انعطاف پذیری و سلامت روان می شود =    </a:t>
            </a:r>
            <a:r>
              <a:rPr lang="fa-IR" altLang="en-US" sz="2400" smtClean="0">
                <a:solidFill>
                  <a:srgbClr val="FF0000"/>
                </a:solidFill>
                <a:cs typeface="B Mitra" panose="00000400000000000000" pitchFamily="2" charset="-78"/>
              </a:rPr>
              <a:t>پرخاشگری کمتر</a:t>
            </a:r>
            <a:r>
              <a:rPr lang="fa-IR" altLang="en-US" sz="2400" smtClean="0">
                <a:solidFill>
                  <a:schemeClr val="bg2"/>
                </a:solidFill>
                <a:cs typeface="B Mitra" panose="00000400000000000000" pitchFamily="2" charset="-78"/>
              </a:rPr>
              <a:t> </a:t>
            </a:r>
            <a:endParaRPr lang="en-US" altLang="en-US" sz="2400" smtClean="0">
              <a:solidFill>
                <a:schemeClr val="bg2"/>
              </a:solidFill>
              <a:cs typeface="B Mitra" panose="00000400000000000000" pitchFamily="2" charset="-78"/>
            </a:endParaRPr>
          </a:p>
        </p:txBody>
      </p:sp>
      <p:grpSp>
        <p:nvGrpSpPr>
          <p:cNvPr id="2" name="Content Placeholder 430086"/>
          <p:cNvGrpSpPr>
            <a:grpSpLocks noChangeAspect="1"/>
          </p:cNvGrpSpPr>
          <p:nvPr/>
        </p:nvGrpSpPr>
        <p:grpSpPr bwMode="auto">
          <a:xfrm>
            <a:off x="584200" y="2133600"/>
            <a:ext cx="8991600" cy="4267200"/>
            <a:chOff x="1901" y="1521"/>
            <a:chExt cx="2611" cy="2571"/>
          </a:xfrm>
        </p:grpSpPr>
        <p:sp>
          <p:nvSpPr>
            <p:cNvPr id="3" name="_s3076"/>
            <p:cNvSpPr>
              <a:spLocks noChangeShapeType="1"/>
            </p:cNvSpPr>
            <p:nvPr/>
          </p:nvSpPr>
          <p:spPr bwMode="auto">
            <a:xfrm flipV="1">
              <a:off x="3206" y="2195"/>
              <a:ext cx="0" cy="30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n-US"/>
            </a:p>
          </p:txBody>
        </p:sp>
        <p:sp>
          <p:nvSpPr>
            <p:cNvPr id="4" name="_s3077"/>
            <p:cNvSpPr>
              <a:spLocks noChangeArrowheads="1"/>
            </p:cNvSpPr>
            <p:nvPr/>
          </p:nvSpPr>
          <p:spPr bwMode="auto">
            <a:xfrm>
              <a:off x="2901" y="1585"/>
              <a:ext cx="610" cy="610"/>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vert="horz" wrap="none" lIns="0" tIns="0" rIns="0" bIns="0" numCol="1" anchor="ctr" anchorCtr="0" compatLnSpc="1">
              <a:prstTxWarp prst="textNoShape">
                <a:avLst/>
              </a:prstTxWarp>
            </a:bodyPr>
            <a:lstStyle>
              <a:lvl1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1pPr>
              <a:lvl2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2pPr>
              <a:lvl3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3pPr>
              <a:lvl4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4pPr>
              <a:lvl5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5pPr>
              <a:lvl6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6pPr>
              <a:lvl7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7pPr>
              <a:lvl8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8pPr>
              <a:lvl9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pPr>
              <a:r>
                <a:rPr kumimoji="0" lang="fa-IR" altLang="en-US" sz="2400" b="1" i="0" u="none" strike="noStrike" cap="none" normalizeH="0" baseline="0" smtClean="0">
                  <a:ln>
                    <a:noFill/>
                  </a:ln>
                  <a:solidFill>
                    <a:schemeClr val="bg2"/>
                  </a:solidFill>
                  <a:effectLst/>
                  <a:latin typeface="Hoefler Text" charset="0"/>
                  <a:cs typeface="B Mitra" panose="00000400000000000000" pitchFamily="2" charset="-78"/>
                </a:rPr>
                <a:t>خود پنداره </a:t>
              </a:r>
              <a:endParaRPr kumimoji="0" lang="en-US" altLang="en-US" sz="2400" b="1" i="0" u="none" strike="noStrike" cap="none" normalizeH="0" baseline="0" smtClean="0">
                <a:ln>
                  <a:noFill/>
                </a:ln>
                <a:solidFill>
                  <a:schemeClr val="bg2"/>
                </a:solidFill>
                <a:effectLst/>
                <a:latin typeface="Hoefler Text" charset="0"/>
                <a:cs typeface="B Mitra" panose="00000400000000000000" pitchFamily="2" charset="-78"/>
              </a:endParaRPr>
            </a:p>
          </p:txBody>
        </p:sp>
        <p:sp>
          <p:nvSpPr>
            <p:cNvPr id="5" name="_s3078"/>
            <p:cNvSpPr>
              <a:spLocks noChangeShapeType="1"/>
            </p:cNvSpPr>
            <p:nvPr/>
          </p:nvSpPr>
          <p:spPr bwMode="auto">
            <a:xfrm>
              <a:off x="3470" y="2958"/>
              <a:ext cx="265" cy="153"/>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n-US"/>
            </a:p>
          </p:txBody>
        </p:sp>
        <p:sp>
          <p:nvSpPr>
            <p:cNvPr id="6" name="_s3079"/>
            <p:cNvSpPr>
              <a:spLocks noChangeArrowheads="1"/>
            </p:cNvSpPr>
            <p:nvPr/>
          </p:nvSpPr>
          <p:spPr bwMode="auto">
            <a:xfrm>
              <a:off x="3694" y="2959"/>
              <a:ext cx="610" cy="610"/>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vert="horz" wrap="none" lIns="0" tIns="0" rIns="0" bIns="0" numCol="1" anchor="ctr" anchorCtr="0" compatLnSpc="1">
              <a:prstTxWarp prst="textNoShape">
                <a:avLst/>
              </a:prstTxWarp>
            </a:bodyPr>
            <a:lstStyle>
              <a:lvl1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1pPr>
              <a:lvl2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2pPr>
              <a:lvl3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3pPr>
              <a:lvl4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4pPr>
              <a:lvl5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5pPr>
              <a:lvl6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6pPr>
              <a:lvl7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7pPr>
              <a:lvl8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8pPr>
              <a:lvl9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pPr>
              <a:r>
                <a:rPr kumimoji="0" lang="fa-IR" altLang="en-US" sz="1600" b="1" i="0" u="none" strike="noStrike" cap="none" normalizeH="0" baseline="0" smtClean="0">
                  <a:ln>
                    <a:noFill/>
                  </a:ln>
                  <a:solidFill>
                    <a:srgbClr val="FF0000"/>
                  </a:solidFill>
                  <a:effectLst/>
                  <a:latin typeface="Hoefler Text" charset="0"/>
                  <a:cs typeface="B Mitra" panose="00000400000000000000" pitchFamily="2" charset="-78"/>
                </a:rPr>
                <a:t>کم </a:t>
              </a:r>
              <a:r>
                <a:rPr kumimoji="0" lang="fa-IR" altLang="en-US" sz="1600" b="0" i="0" u="none" strike="noStrike" cap="none" normalizeH="0" baseline="0" smtClean="0">
                  <a:ln>
                    <a:noFill/>
                  </a:ln>
                  <a:solidFill>
                    <a:schemeClr val="bg2"/>
                  </a:solidFill>
                  <a:effectLst/>
                  <a:latin typeface="Hoefler Text" charset="0"/>
                  <a:cs typeface="B Mitra" panose="00000400000000000000" pitchFamily="2" charset="-78"/>
                </a:rPr>
                <a:t>  منجر به انزوا /تنهای/</a:t>
              </a:r>
            </a:p>
            <a:p>
              <a:pPr marL="0" marR="0" lvl="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pPr>
              <a:r>
                <a:rPr kumimoji="0" lang="fa-IR" altLang="en-US" sz="1600" b="0" i="0" u="none" strike="noStrike" cap="none" normalizeH="0" baseline="0" smtClean="0">
                  <a:ln>
                    <a:noFill/>
                  </a:ln>
                  <a:solidFill>
                    <a:schemeClr val="bg2"/>
                  </a:solidFill>
                  <a:effectLst/>
                  <a:latin typeface="Hoefler Text" charset="0"/>
                  <a:cs typeface="B Mitra" panose="00000400000000000000" pitchFamily="2" charset="-78"/>
                </a:rPr>
                <a:t>مشکلات هیجانی</a:t>
              </a:r>
              <a:endParaRPr kumimoji="0" lang="en-US" altLang="en-US" sz="1600" b="0" i="0" u="none" strike="noStrike" cap="none" normalizeH="0" baseline="0" smtClean="0">
                <a:ln>
                  <a:noFill/>
                </a:ln>
                <a:solidFill>
                  <a:schemeClr val="bg2"/>
                </a:solidFill>
                <a:effectLst/>
                <a:latin typeface="Hoefler Text" charset="0"/>
                <a:cs typeface="B Mitra" panose="00000400000000000000"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pPr>
              <a:endParaRPr kumimoji="0" lang="en-US" altLang="en-US" sz="1600" b="0" i="0" u="none" strike="noStrike" cap="none" normalizeH="0" baseline="0" smtClean="0">
                <a:ln>
                  <a:noFill/>
                </a:ln>
                <a:solidFill>
                  <a:schemeClr val="bg2"/>
                </a:solidFill>
                <a:effectLst/>
                <a:latin typeface="Hoefler Text" charset="0"/>
                <a:cs typeface="B Mitra" panose="00000400000000000000" pitchFamily="2" charset="-78"/>
              </a:endParaRPr>
            </a:p>
          </p:txBody>
        </p:sp>
        <p:sp>
          <p:nvSpPr>
            <p:cNvPr id="7" name="_s3080"/>
            <p:cNvSpPr>
              <a:spLocks noChangeShapeType="1"/>
            </p:cNvSpPr>
            <p:nvPr/>
          </p:nvSpPr>
          <p:spPr bwMode="auto">
            <a:xfrm flipH="1">
              <a:off x="2677" y="2958"/>
              <a:ext cx="265" cy="153"/>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n-US"/>
            </a:p>
          </p:txBody>
        </p:sp>
        <p:sp>
          <p:nvSpPr>
            <p:cNvPr id="8" name="_s3081"/>
            <p:cNvSpPr>
              <a:spLocks noChangeArrowheads="1"/>
            </p:cNvSpPr>
            <p:nvPr/>
          </p:nvSpPr>
          <p:spPr bwMode="auto">
            <a:xfrm>
              <a:off x="2107" y="2958"/>
              <a:ext cx="610" cy="610"/>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vert="horz" wrap="none" lIns="0" tIns="0" rIns="0" bIns="0" numCol="1" anchor="ctr" anchorCtr="0" compatLnSpc="1">
              <a:prstTxWarp prst="textNoShape">
                <a:avLst/>
              </a:prstTxWarp>
            </a:bodyPr>
            <a:lstStyle>
              <a:lvl1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1pPr>
              <a:lvl2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2pPr>
              <a:lvl3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3pPr>
              <a:lvl4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4pPr>
              <a:lvl5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5pPr>
              <a:lvl6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6pPr>
              <a:lvl7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7pPr>
              <a:lvl8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8pPr>
              <a:lvl9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pPr>
              <a:r>
                <a:rPr kumimoji="0" lang="fa-IR" altLang="en-US" sz="1600" b="1" i="0" u="none" strike="noStrike" cap="none" normalizeH="0" baseline="0" smtClean="0">
                  <a:ln>
                    <a:noFill/>
                  </a:ln>
                  <a:solidFill>
                    <a:srgbClr val="FF0000"/>
                  </a:solidFill>
                  <a:effectLst/>
                  <a:latin typeface="Hoefler Text" charset="0"/>
                  <a:cs typeface="B Mitra" panose="00000400000000000000" pitchFamily="2" charset="-78"/>
                </a:rPr>
                <a:t>زیاد</a:t>
              </a:r>
              <a:r>
                <a:rPr kumimoji="0" lang="fa-IR" altLang="en-US" sz="1600" b="1" i="0" u="none" strike="noStrike" cap="none" normalizeH="0" baseline="0" smtClean="0">
                  <a:ln>
                    <a:noFill/>
                  </a:ln>
                  <a:solidFill>
                    <a:schemeClr val="bg2"/>
                  </a:solidFill>
                  <a:effectLst/>
                  <a:latin typeface="Hoefler Text" charset="0"/>
                  <a:cs typeface="B Mitra" panose="00000400000000000000" pitchFamily="2" charset="-78"/>
                </a:rPr>
                <a:t> </a:t>
              </a:r>
              <a:r>
                <a:rPr kumimoji="0" lang="fa-IR" altLang="en-US" sz="1600" b="0" i="0" u="none" strike="noStrike" cap="none" normalizeH="0" baseline="0" smtClean="0">
                  <a:ln>
                    <a:noFill/>
                  </a:ln>
                  <a:solidFill>
                    <a:schemeClr val="bg2"/>
                  </a:solidFill>
                  <a:effectLst/>
                  <a:latin typeface="Hoefler Text" charset="0"/>
                  <a:cs typeface="B Mitra" panose="00000400000000000000" pitchFamily="2" charset="-78"/>
                </a:rPr>
                <a:t> منجر به انعطاف پذیری </a:t>
              </a:r>
            </a:p>
            <a:p>
              <a:pPr marL="0" marR="0" lvl="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pPr>
              <a:r>
                <a:rPr kumimoji="0" lang="fa-IR" altLang="en-US" sz="1600" b="0" i="0" u="none" strike="noStrike" cap="none" normalizeH="0" baseline="0" smtClean="0">
                  <a:ln>
                    <a:noFill/>
                  </a:ln>
                  <a:solidFill>
                    <a:schemeClr val="bg2"/>
                  </a:solidFill>
                  <a:effectLst/>
                  <a:latin typeface="Hoefler Text" charset="0"/>
                  <a:cs typeface="B Mitra" panose="00000400000000000000" pitchFamily="2" charset="-78"/>
                </a:rPr>
                <a:t>و خوش بيني  </a:t>
              </a:r>
              <a:endParaRPr kumimoji="0" lang="en-US" altLang="en-US" sz="1600" b="0" i="0" u="none" strike="noStrike" cap="none" normalizeH="0" baseline="0" smtClean="0">
                <a:ln>
                  <a:noFill/>
                </a:ln>
                <a:solidFill>
                  <a:schemeClr val="bg2"/>
                </a:solidFill>
                <a:effectLst/>
                <a:latin typeface="Hoefler Text" charset="0"/>
                <a:cs typeface="B Mitra" panose="00000400000000000000" pitchFamily="2" charset="-78"/>
              </a:endParaRPr>
            </a:p>
          </p:txBody>
        </p:sp>
        <p:sp>
          <p:nvSpPr>
            <p:cNvPr id="9" name="_s3082"/>
            <p:cNvSpPr>
              <a:spLocks noChangeArrowheads="1"/>
            </p:cNvSpPr>
            <p:nvPr/>
          </p:nvSpPr>
          <p:spPr bwMode="auto">
            <a:xfrm>
              <a:off x="2901" y="2501"/>
              <a:ext cx="610" cy="610"/>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folHlink"/>
              </a:outerShdw>
            </a:effectLst>
          </p:spPr>
          <p:txBody>
            <a:bodyPr vert="horz" wrap="none" lIns="0" tIns="0" rIns="0" bIns="0" numCol="1" anchor="ctr" anchorCtr="0" compatLnSpc="1">
              <a:prstTxWarp prst="textNoShape">
                <a:avLst/>
              </a:prstTxWarp>
            </a:bodyPr>
            <a:lstStyle>
              <a:lvl1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1pPr>
              <a:lvl2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2pPr>
              <a:lvl3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3pPr>
              <a:lvl4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4pPr>
              <a:lvl5pPr algn="ct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5pPr>
              <a:lvl6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6pPr>
              <a:lvl7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7pPr>
              <a:lvl8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8pPr>
              <a:lvl9pPr algn="ct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rgbClr val="43412C"/>
                  </a:solidFill>
                  <a:latin typeface="Hoefler Text"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pPr>
              <a:endParaRPr kumimoji="0" lang="fa-IR" altLang="en-US" sz="900" b="0" i="0" u="none" strike="noStrike" cap="none" normalizeH="0" baseline="0" smtClean="0">
                <a:ln>
                  <a:noFill/>
                </a:ln>
                <a:solidFill>
                  <a:srgbClr val="43412C"/>
                </a:solidFill>
                <a:effectLst/>
                <a:latin typeface="Hoefler Text"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pPr>
              <a:r>
                <a:rPr kumimoji="0" lang="fa-IR" altLang="en-US" sz="2000" b="1" i="0" u="none" strike="noStrike" cap="none" normalizeH="0" baseline="0" smtClean="0">
                  <a:ln>
                    <a:noFill/>
                  </a:ln>
                  <a:solidFill>
                    <a:schemeClr val="bg2"/>
                  </a:solidFill>
                  <a:effectLst/>
                  <a:latin typeface="Hoefler Text" charset="0"/>
                  <a:cs typeface="B Mitra" panose="00000400000000000000" pitchFamily="2" charset="-78"/>
                </a:rPr>
                <a:t>عزت نفس </a:t>
              </a:r>
              <a:endParaRPr kumimoji="0" lang="en-US" altLang="en-US" sz="2000" b="1" i="0" u="none" strike="noStrike" cap="none" normalizeH="0" baseline="0" smtClean="0">
                <a:ln>
                  <a:noFill/>
                </a:ln>
                <a:solidFill>
                  <a:schemeClr val="bg2"/>
                </a:solidFill>
                <a:effectLst/>
                <a:latin typeface="Hoefler Text" charset="0"/>
                <a:cs typeface="B Mitra" panose="00000400000000000000" pitchFamily="2" charset="-78"/>
              </a:endParaRPr>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fa-IR" altLang="en-US" b="1" smtClean="0">
                <a:cs typeface="B Mitra" panose="00000400000000000000" pitchFamily="2" charset="-78"/>
              </a:rPr>
              <a:t>کمال طلبی </a:t>
            </a:r>
            <a:endParaRPr lang="en-US" altLang="en-US" b="1" smtClean="0">
              <a:cs typeface="B Mitra" panose="00000400000000000000" pitchFamily="2" charset="-78"/>
            </a:endParaRPr>
          </a:p>
        </p:txBody>
      </p:sp>
      <p:sp>
        <p:nvSpPr>
          <p:cNvPr id="30723" name="Rectangle 3"/>
          <p:cNvSpPr>
            <a:spLocks noGrp="1" noChangeArrowheads="1"/>
          </p:cNvSpPr>
          <p:nvPr>
            <p:ph type="body" idx="1"/>
          </p:nvPr>
        </p:nvSpPr>
        <p:spPr/>
        <p:txBody>
          <a:bodyPr/>
          <a:lstStyle/>
          <a:p>
            <a:pPr algn="r" rtl="1">
              <a:lnSpc>
                <a:spcPct val="80000"/>
              </a:lnSpc>
            </a:pPr>
            <a:r>
              <a:rPr lang="fa-IR" altLang="en-US" b="1" smtClean="0">
                <a:cs typeface="B Mitra" panose="00000400000000000000" pitchFamily="2" charset="-78"/>
              </a:rPr>
              <a:t>بهنجار  </a:t>
            </a:r>
          </a:p>
          <a:p>
            <a:pPr algn="r" rtl="1">
              <a:lnSpc>
                <a:spcPct val="80000"/>
              </a:lnSpc>
            </a:pPr>
            <a:endParaRPr lang="fa-IR" altLang="en-US" b="1" smtClean="0">
              <a:cs typeface="B Mitra" panose="00000400000000000000" pitchFamily="2" charset="-78"/>
            </a:endParaRPr>
          </a:p>
          <a:p>
            <a:pPr algn="r" rtl="1">
              <a:lnSpc>
                <a:spcPct val="80000"/>
              </a:lnSpc>
            </a:pPr>
            <a:r>
              <a:rPr lang="fa-IR" altLang="en-US" b="1" smtClean="0">
                <a:solidFill>
                  <a:srgbClr val="FF0000"/>
                </a:solidFill>
                <a:cs typeface="B Mitra" panose="00000400000000000000" pitchFamily="2" charset="-78"/>
              </a:rPr>
              <a:t>روان نژندانه  </a:t>
            </a:r>
          </a:p>
          <a:p>
            <a:pPr rtl="1">
              <a:lnSpc>
                <a:spcPct val="80000"/>
              </a:lnSpc>
            </a:pPr>
            <a:r>
              <a:rPr lang="fa-IR" altLang="en-US" sz="3600" smtClean="0">
                <a:cs typeface="B Mitra" panose="00000400000000000000" pitchFamily="2" charset="-78"/>
              </a:rPr>
              <a:t>داشتن انتقاد از خود و دیگران  و احساس ناکامی </a:t>
            </a:r>
          </a:p>
          <a:p>
            <a:pPr rtl="1">
              <a:lnSpc>
                <a:spcPct val="80000"/>
              </a:lnSpc>
            </a:pPr>
            <a:r>
              <a:rPr lang="fa-IR" altLang="en-US" sz="3600" smtClean="0">
                <a:cs typeface="B Mitra" panose="00000400000000000000" pitchFamily="2" charset="-78"/>
              </a:rPr>
              <a:t>می تواند به  خشم منجر  شود . </a:t>
            </a:r>
          </a:p>
          <a:p>
            <a:pPr algn="r" rtl="1">
              <a:lnSpc>
                <a:spcPct val="80000"/>
              </a:lnSpc>
            </a:pPr>
            <a:endParaRPr lang="fa-IR" altLang="en-US" sz="1000" smtClean="0">
              <a:cs typeface="B Nazanin" panose="00000400000000000000" pitchFamily="2" charset="-78"/>
            </a:endParaRPr>
          </a:p>
          <a:p>
            <a:pPr algn="r" rtl="1">
              <a:lnSpc>
                <a:spcPct val="80000"/>
              </a:lnSpc>
            </a:pPr>
            <a:endParaRPr lang="fa-IR" altLang="en-US" sz="1000" smtClean="0">
              <a:cs typeface="B Nazanin" panose="00000400000000000000" pitchFamily="2" charset="-78"/>
            </a:endParaRPr>
          </a:p>
          <a:p>
            <a:pPr algn="r" rtl="1">
              <a:lnSpc>
                <a:spcPct val="80000"/>
              </a:lnSpc>
            </a:pPr>
            <a:r>
              <a:rPr lang="fa-IR" altLang="en-US" sz="1000" smtClean="0">
                <a:cs typeface="B Nazanin" panose="00000400000000000000" pitchFamily="2" charset="-78"/>
              </a:rPr>
              <a:t>  </a:t>
            </a:r>
            <a:endParaRPr lang="en-US" altLang="en-US" sz="1000" smtClean="0">
              <a:cs typeface="B Nazanin" panose="00000400000000000000" pitchFamily="2" charset="-78"/>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2527300" y="590550"/>
            <a:ext cx="4519613" cy="641350"/>
          </a:xfrm>
          <a:prstGeom prst="rect">
            <a:avLst/>
          </a:prstGeom>
          <a:noFill/>
          <a:ln>
            <a:noFill/>
          </a:ln>
          <a:effectLst>
            <a:outerShdw dist="25399" dir="27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38" rIns="91438">
            <a:spAutoFit/>
          </a:bodyPr>
          <a:lstStyle>
            <a:lvl1pPr algn="l">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1pPr>
            <a:lvl2pPr algn="l">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2pPr>
            <a:lvl3pPr algn="l">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3pPr>
            <a:lvl4pPr algn="l">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4pPr>
            <a:lvl5pPr algn="l">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5pPr>
            <a:lvl6pP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6pPr>
            <a:lvl7pP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7pPr>
            <a:lvl8pP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8pPr>
            <a:lvl9pP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9pPr>
          </a:lstStyle>
          <a:p>
            <a:pPr algn="ctr">
              <a:defRPr/>
            </a:pPr>
            <a:r>
              <a:rPr lang="fa-IR" altLang="en-US" sz="3600" b="1" smtClean="0">
                <a:effectLst>
                  <a:outerShdw blurRad="38100" dist="38100" dir="2700000" algn="tl">
                    <a:srgbClr val="C0C0C0"/>
                  </a:outerShdw>
                </a:effectLst>
                <a:cs typeface="B Mitra" panose="00000400000000000000" pitchFamily="2" charset="-78"/>
              </a:rPr>
              <a:t>شیوه های مختلف ابراز خشم</a:t>
            </a:r>
            <a:endParaRPr lang="en-US" altLang="en-US" sz="3600" b="1" smtClean="0">
              <a:effectLst>
                <a:outerShdw blurRad="38100" dist="38100" dir="2700000" algn="tl">
                  <a:srgbClr val="C0C0C0"/>
                </a:outerShdw>
              </a:effectLst>
              <a:cs typeface="B Mitra" panose="00000400000000000000" pitchFamily="2" charset="-78"/>
            </a:endParaRPr>
          </a:p>
        </p:txBody>
      </p:sp>
      <p:sp>
        <p:nvSpPr>
          <p:cNvPr id="15362" name="Text Box 2"/>
          <p:cNvSpPr txBox="1">
            <a:spLocks noChangeArrowheads="1"/>
          </p:cNvSpPr>
          <p:nvPr/>
        </p:nvSpPr>
        <p:spPr bwMode="auto">
          <a:xfrm>
            <a:off x="584200" y="1892300"/>
            <a:ext cx="8369300" cy="5216525"/>
          </a:xfrm>
          <a:prstGeom prst="rect">
            <a:avLst/>
          </a:prstGeom>
          <a:noFill/>
          <a:ln>
            <a:noFill/>
          </a:ln>
          <a:effectLst>
            <a:outerShdw dist="25399" dir="27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8" rIns="91438">
            <a:spAutoFit/>
          </a:bodyPr>
          <a:lstStyle>
            <a:lvl1pPr algn="l">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1pPr>
            <a:lvl2pPr algn="l">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2pPr>
            <a:lvl3pPr algn="l">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3pPr>
            <a:lvl4pPr algn="l">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4pPr>
            <a:lvl5pPr algn="l">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5pPr>
            <a:lvl6pP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6pPr>
            <a:lvl7pP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7pPr>
            <a:lvl8pP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8pPr>
            <a:lvl9pP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9pPr>
          </a:lstStyle>
          <a:p>
            <a:pPr algn="r" rtl="1">
              <a:defRPr/>
            </a:pPr>
            <a:r>
              <a:rPr lang="fa-IR" altLang="en-US" sz="2800" smtClean="0">
                <a:effectLst>
                  <a:outerShdw blurRad="38100" dist="38100" dir="2700000" algn="tl">
                    <a:srgbClr val="C0C0C0"/>
                  </a:outerShdw>
                </a:effectLst>
                <a:cs typeface="B Mitra" panose="00000400000000000000" pitchFamily="2" charset="-78"/>
              </a:rPr>
              <a:t>انکار خشم</a:t>
            </a:r>
          </a:p>
          <a:p>
            <a:pPr algn="r" rtl="1">
              <a:defRPr/>
            </a:pPr>
            <a:endParaRPr lang="fa-IR" altLang="en-US" sz="2800" smtClean="0">
              <a:effectLst>
                <a:outerShdw blurRad="38100" dist="38100" dir="2700000" algn="tl">
                  <a:srgbClr val="C0C0C0"/>
                </a:outerShdw>
              </a:effectLst>
              <a:cs typeface="B Mitra" panose="00000400000000000000" pitchFamily="2" charset="-78"/>
            </a:endParaRPr>
          </a:p>
          <a:p>
            <a:pPr algn="r" rtl="1">
              <a:defRPr/>
            </a:pPr>
            <a:r>
              <a:rPr lang="fa-IR" altLang="en-US" sz="2800" smtClean="0">
                <a:effectLst>
                  <a:outerShdw blurRad="38100" dist="38100" dir="2700000" algn="tl">
                    <a:srgbClr val="C0C0C0"/>
                  </a:outerShdw>
                </a:effectLst>
                <a:cs typeface="B Mitra" panose="00000400000000000000" pitchFamily="2" charset="-78"/>
              </a:rPr>
              <a:t>فروخوردن خشم</a:t>
            </a:r>
          </a:p>
          <a:p>
            <a:pPr algn="r" rtl="1">
              <a:defRPr/>
            </a:pPr>
            <a:endParaRPr lang="fa-IR" altLang="en-US" sz="2800" smtClean="0">
              <a:effectLst>
                <a:outerShdw blurRad="38100" dist="38100" dir="2700000" algn="tl">
                  <a:srgbClr val="C0C0C0"/>
                </a:outerShdw>
              </a:effectLst>
              <a:cs typeface="B Mitra" panose="00000400000000000000" pitchFamily="2" charset="-78"/>
            </a:endParaRPr>
          </a:p>
          <a:p>
            <a:pPr algn="r" rtl="1">
              <a:defRPr/>
            </a:pPr>
            <a:r>
              <a:rPr lang="fa-IR" altLang="en-US" sz="2800" smtClean="0">
                <a:effectLst>
                  <a:outerShdw blurRad="38100" dist="38100" dir="2700000" algn="tl">
                    <a:srgbClr val="C0C0C0"/>
                  </a:outerShdw>
                </a:effectLst>
                <a:cs typeface="B Mitra" panose="00000400000000000000" pitchFamily="2" charset="-78"/>
              </a:rPr>
              <a:t>جا به جایی</a:t>
            </a:r>
          </a:p>
          <a:p>
            <a:pPr algn="r" rtl="1">
              <a:defRPr/>
            </a:pPr>
            <a:endParaRPr lang="fa-IR" altLang="en-US" sz="2800" smtClean="0">
              <a:effectLst>
                <a:outerShdw blurRad="38100" dist="38100" dir="2700000" algn="tl">
                  <a:srgbClr val="C0C0C0"/>
                </a:outerShdw>
              </a:effectLst>
              <a:cs typeface="B Mitra" panose="00000400000000000000" pitchFamily="2" charset="-78"/>
            </a:endParaRPr>
          </a:p>
          <a:p>
            <a:pPr algn="r" rtl="1">
              <a:defRPr/>
            </a:pPr>
            <a:r>
              <a:rPr lang="fa-IR" altLang="en-US" sz="2800" smtClean="0">
                <a:effectLst>
                  <a:outerShdw blurRad="38100" dist="38100" dir="2700000" algn="tl">
                    <a:srgbClr val="C0C0C0"/>
                  </a:outerShdw>
                </a:effectLst>
                <a:cs typeface="B Mitra" panose="00000400000000000000" pitchFamily="2" charset="-78"/>
              </a:rPr>
              <a:t>گذشت و عفو هاي مكرر </a:t>
            </a:r>
          </a:p>
          <a:p>
            <a:pPr algn="r" rtl="1">
              <a:defRPr/>
            </a:pPr>
            <a:endParaRPr lang="fa-IR" altLang="en-US" sz="2800" smtClean="0">
              <a:effectLst>
                <a:outerShdw blurRad="38100" dist="38100" dir="2700000" algn="tl">
                  <a:srgbClr val="C0C0C0"/>
                </a:outerShdw>
              </a:effectLst>
              <a:cs typeface="B Mitra" panose="00000400000000000000" pitchFamily="2" charset="-78"/>
            </a:endParaRPr>
          </a:p>
          <a:p>
            <a:pPr algn="r" rtl="1">
              <a:defRPr/>
            </a:pPr>
            <a:r>
              <a:rPr lang="fa-IR" altLang="en-US" sz="2800" smtClean="0">
                <a:solidFill>
                  <a:srgbClr val="0000FF"/>
                </a:solidFill>
                <a:effectLst>
                  <a:outerShdw blurRad="38100" dist="38100" dir="2700000" algn="tl">
                    <a:srgbClr val="C0C0C0"/>
                  </a:outerShdw>
                </a:effectLst>
                <a:cs typeface="B Mitra" panose="00000400000000000000" pitchFamily="2" charset="-78"/>
              </a:rPr>
              <a:t>ابراز خشم </a:t>
            </a:r>
          </a:p>
          <a:p>
            <a:pPr algn="r" rtl="1">
              <a:defRPr/>
            </a:pPr>
            <a:endParaRPr lang="fa-IR" altLang="en-US" sz="2800" smtClean="0">
              <a:solidFill>
                <a:srgbClr val="0000FF"/>
              </a:solidFill>
              <a:effectLst>
                <a:outerShdw blurRad="38100" dist="38100" dir="2700000" algn="tl">
                  <a:srgbClr val="C0C0C0"/>
                </a:outerShdw>
              </a:effectLst>
              <a:cs typeface="B Mitra" panose="00000400000000000000" pitchFamily="2" charset="-78"/>
            </a:endParaRPr>
          </a:p>
          <a:p>
            <a:pPr algn="r" rtl="1">
              <a:defRPr/>
            </a:pPr>
            <a:r>
              <a:rPr lang="fa-IR" altLang="en-US" sz="2800" smtClean="0">
                <a:effectLst>
                  <a:outerShdw blurRad="38100" dist="38100" dir="2700000" algn="tl">
                    <a:srgbClr val="C0C0C0"/>
                  </a:outerShdw>
                </a:effectLst>
                <a:cs typeface="B Mitra" panose="00000400000000000000" pitchFamily="2" charset="-78"/>
              </a:rPr>
              <a:t>	الف)غیرسازنده مانند رفتار پرخاشگرانه</a:t>
            </a:r>
          </a:p>
          <a:p>
            <a:pPr algn="r" rtl="1">
              <a:defRPr/>
            </a:pPr>
            <a:r>
              <a:rPr lang="fa-IR" altLang="en-US" sz="2800" smtClean="0">
                <a:effectLst>
                  <a:outerShdw blurRad="38100" dist="38100" dir="2700000" algn="tl">
                    <a:srgbClr val="C0C0C0"/>
                  </a:outerShdw>
                </a:effectLst>
                <a:cs typeface="B Mitra" panose="00000400000000000000" pitchFamily="2" charset="-78"/>
              </a:rPr>
              <a:t>	 </a:t>
            </a:r>
            <a:r>
              <a:rPr lang="fa-IR" altLang="en-US" sz="2800" smtClean="0">
                <a:solidFill>
                  <a:srgbClr val="0000FF"/>
                </a:solidFill>
                <a:effectLst>
                  <a:outerShdw blurRad="38100" dist="38100" dir="2700000" algn="tl">
                    <a:srgbClr val="C0C0C0"/>
                  </a:outerShdw>
                </a:effectLst>
                <a:cs typeface="B Mitra" panose="00000400000000000000" pitchFamily="2" charset="-78"/>
              </a:rPr>
              <a:t>ب) سازنده مانند ابراز  قاطعانه</a:t>
            </a:r>
            <a:endParaRPr lang="en-US" altLang="en-US" sz="2800" smtClean="0">
              <a:solidFill>
                <a:srgbClr val="0000FF"/>
              </a:solidFill>
              <a:effectLst>
                <a:outerShdw blurRad="38100" dist="38100" dir="2700000" algn="tl">
                  <a:srgbClr val="C0C0C0"/>
                </a:outerShdw>
              </a:effectLst>
              <a:cs typeface="B Mitra" panose="00000400000000000000" pitchFamily="2" charset="-78"/>
            </a:endParaRPr>
          </a:p>
        </p:txBody>
      </p:sp>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lIns="101597" tIns="50797" rIns="101597" bIns="50797" anchor="t"/>
          <a:lstStyle/>
          <a:p>
            <a:r>
              <a:rPr lang="fa-IR" altLang="en-US" smtClean="0">
                <a:latin typeface="Times New Roman" panose="02020603050405020304" pitchFamily="18" charset="0"/>
                <a:cs typeface="B Mitra" panose="00000400000000000000" pitchFamily="2" charset="-78"/>
              </a:rPr>
              <a:t>نشانه های خشم</a:t>
            </a:r>
            <a:endParaRPr lang="en-US" altLang="en-US" smtClean="0">
              <a:latin typeface="Times New Roman" panose="02020603050405020304" pitchFamily="18" charset="0"/>
              <a:cs typeface="B Mitra" panose="00000400000000000000" pitchFamily="2" charset="-78"/>
            </a:endParaRPr>
          </a:p>
        </p:txBody>
      </p:sp>
      <p:sp>
        <p:nvSpPr>
          <p:cNvPr id="32771" name="Rectangle 3"/>
          <p:cNvSpPr>
            <a:spLocks noGrp="1" noChangeArrowheads="1"/>
          </p:cNvSpPr>
          <p:nvPr>
            <p:ph type="body" idx="1"/>
          </p:nvPr>
        </p:nvSpPr>
        <p:spPr/>
        <p:txBody>
          <a:bodyPr lIns="101597" tIns="50797" rIns="101597" bIns="50797" anchor="t"/>
          <a:lstStyle/>
          <a:p>
            <a:pPr marL="609600" indent="-609600" algn="r" rtl="1"/>
            <a:r>
              <a:rPr lang="fa-IR" altLang="en-US" smtClean="0">
                <a:latin typeface="Times New Roman" panose="02020603050405020304" pitchFamily="18" charset="0"/>
                <a:cs typeface="B Mitra" panose="00000400000000000000" pitchFamily="2" charset="-78"/>
              </a:rPr>
              <a:t>نشانه های بدنی </a:t>
            </a:r>
            <a:r>
              <a:rPr lang="en-US" altLang="en-US" sz="1800" smtClean="0">
                <a:latin typeface="Times New Roman" panose="02020603050405020304" pitchFamily="18" charset="0"/>
                <a:cs typeface="B Mitra" panose="00000400000000000000" pitchFamily="2" charset="-78"/>
              </a:rPr>
              <a:t>)</a:t>
            </a:r>
            <a:r>
              <a:rPr lang="fa-IR" altLang="en-US" sz="1800" smtClean="0">
                <a:latin typeface="Times New Roman" panose="02020603050405020304" pitchFamily="18" charset="0"/>
                <a:cs typeface="B Mitra" panose="00000400000000000000" pitchFamily="2" charset="-78"/>
              </a:rPr>
              <a:t>احساس برانگیختگی</a:t>
            </a:r>
            <a:r>
              <a:rPr lang="en-US" altLang="en-US" sz="1800" smtClean="0">
                <a:latin typeface="Times New Roman" panose="02020603050405020304" pitchFamily="18" charset="0"/>
                <a:cs typeface="B Mitra" panose="00000400000000000000" pitchFamily="2" charset="-78"/>
              </a:rPr>
              <a:t>(</a:t>
            </a:r>
          </a:p>
          <a:p>
            <a:pPr marL="609600" indent="-609600" algn="r" rtl="1"/>
            <a:r>
              <a:rPr lang="fa-IR" altLang="en-US" smtClean="0">
                <a:latin typeface="Times New Roman" panose="02020603050405020304" pitchFamily="18" charset="0"/>
                <a:cs typeface="B Mitra" panose="00000400000000000000" pitchFamily="2" charset="-78"/>
              </a:rPr>
              <a:t> </a:t>
            </a:r>
            <a:r>
              <a:rPr lang="en-US" altLang="en-US" smtClean="0">
                <a:latin typeface="Times New Roman" panose="02020603050405020304" pitchFamily="18" charset="0"/>
                <a:cs typeface="B Mitra" panose="00000400000000000000" pitchFamily="2" charset="-78"/>
              </a:rPr>
              <a:t>    </a:t>
            </a:r>
            <a:r>
              <a:rPr lang="fa-IR" altLang="en-US" smtClean="0">
                <a:latin typeface="Times New Roman" panose="02020603050405020304" pitchFamily="18" charset="0"/>
                <a:cs typeface="B Mitra" panose="00000400000000000000" pitchFamily="2" charset="-78"/>
              </a:rPr>
              <a:t>  افزایش ضربان قلب و نبض، سرخ شدن، تنفس سطحی و سریع.</a:t>
            </a:r>
          </a:p>
          <a:p>
            <a:pPr marL="609600" indent="-609600" algn="r" rtl="1"/>
            <a:r>
              <a:rPr lang="fa-IR" altLang="en-US" smtClean="0">
                <a:latin typeface="Times New Roman" panose="02020603050405020304" pitchFamily="18" charset="0"/>
                <a:cs typeface="B Mitra" panose="00000400000000000000" pitchFamily="2" charset="-78"/>
              </a:rPr>
              <a:t>نشانه های شناختی</a:t>
            </a:r>
            <a:r>
              <a:rPr lang="en-US" altLang="en-US" smtClean="0">
                <a:latin typeface="Times New Roman" panose="02020603050405020304" pitchFamily="18" charset="0"/>
                <a:cs typeface="B Mitra" panose="00000400000000000000" pitchFamily="2" charset="-78"/>
              </a:rPr>
              <a:t>:</a:t>
            </a:r>
          </a:p>
          <a:p>
            <a:pPr marL="609600" indent="-609600" algn="r" rtl="1"/>
            <a:r>
              <a:rPr lang="fa-IR" altLang="en-US" smtClean="0">
                <a:latin typeface="Times New Roman" panose="02020603050405020304" pitchFamily="18" charset="0"/>
                <a:cs typeface="B Mitra" panose="00000400000000000000" pitchFamily="2" charset="-78"/>
              </a:rPr>
              <a:t>       افکار منفی و غیرمنطقی، سوگیری شناختی</a:t>
            </a:r>
          </a:p>
          <a:p>
            <a:pPr marL="609600" indent="-609600" algn="r" rtl="1"/>
            <a:r>
              <a:rPr lang="fa-IR" altLang="en-US" smtClean="0">
                <a:latin typeface="Times New Roman" panose="02020603050405020304" pitchFamily="18" charset="0"/>
                <a:cs typeface="B Mitra" panose="00000400000000000000" pitchFamily="2" charset="-78"/>
              </a:rPr>
              <a:t>نشانه های رفتاری :</a:t>
            </a:r>
            <a:endParaRPr lang="en-US" altLang="en-US" smtClean="0">
              <a:latin typeface="Times New Roman" panose="02020603050405020304" pitchFamily="18" charset="0"/>
              <a:cs typeface="B Mitra" panose="00000400000000000000" pitchFamily="2" charset="-78"/>
            </a:endParaRPr>
          </a:p>
          <a:p>
            <a:pPr marL="609600" indent="-609600" algn="r" rtl="1"/>
            <a:r>
              <a:rPr lang="fa-IR" altLang="en-US" smtClean="0">
                <a:latin typeface="Times New Roman" panose="02020603050405020304" pitchFamily="18" charset="0"/>
                <a:cs typeface="B Mitra" panose="00000400000000000000" pitchFamily="2" charset="-78"/>
              </a:rPr>
              <a:t>       رفتار پرخاشگرانه که می تواند باعث صدمه زدن به خود و یا به دیگری شود.</a:t>
            </a:r>
            <a:endParaRPr lang="en-US" altLang="en-US" smtClean="0">
              <a:latin typeface="Times New Roman" panose="02020603050405020304" pitchFamily="18" charset="0"/>
              <a:cs typeface="B Mitra" panose="00000400000000000000"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203200" y="2238375"/>
            <a:ext cx="9728200" cy="823913"/>
          </a:xfrm>
          <a:prstGeom prst="rect">
            <a:avLst/>
          </a:prstGeom>
          <a:noFill/>
          <a:ln>
            <a:noFill/>
          </a:ln>
          <a:effectLst>
            <a:outerShdw dist="25399" dir="27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8" rIns="91438">
            <a:spAutoFit/>
          </a:bodyPr>
          <a:lstStyle>
            <a:lvl1pPr>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1pPr>
            <a:lvl2pPr marL="1054100" indent="-406400">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2pPr>
            <a:lvl3pPr marL="1485900" indent="-406400">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3pPr>
            <a:lvl4pPr marL="1930400" indent="-406400">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4pPr>
            <a:lvl5pPr marL="2374900" indent="-406400">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5pPr>
            <a:lvl6pPr marL="2832100" indent="-406400" eaLnBrk="0" fontAlgn="base" hangingPunct="0">
              <a:spcBef>
                <a:spcPct val="0"/>
              </a:spcBef>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6pPr>
            <a:lvl7pPr marL="3289300" indent="-406400" eaLnBrk="0" fontAlgn="base" hangingPunct="0">
              <a:spcBef>
                <a:spcPct val="0"/>
              </a:spcBef>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7pPr>
            <a:lvl8pPr marL="3746500" indent="-406400" eaLnBrk="0" fontAlgn="base" hangingPunct="0">
              <a:spcBef>
                <a:spcPct val="0"/>
              </a:spcBef>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8pPr>
            <a:lvl9pPr marL="4203700" indent="-406400" eaLnBrk="0" fontAlgn="base" hangingPunct="0">
              <a:spcBef>
                <a:spcPct val="0"/>
              </a:spcBef>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9pPr>
          </a:lstStyle>
          <a:p>
            <a:pPr algn="ctr">
              <a:spcAft>
                <a:spcPct val="0"/>
              </a:spcAft>
              <a:buSzTx/>
              <a:buFontTx/>
              <a:buNone/>
            </a:pPr>
            <a:r>
              <a:rPr lang="fa-IR" altLang="en-US" sz="4800" b="1">
                <a:solidFill>
                  <a:schemeClr val="bg2"/>
                </a:solidFill>
                <a:latin typeface="IranNastaliq" pitchFamily="18" charset="0"/>
                <a:cs typeface="B Mitra" panose="00000400000000000000" pitchFamily="2" charset="-78"/>
              </a:rPr>
              <a:t>کاربرد  هوش  هیجانی در کنترل خشم</a:t>
            </a:r>
            <a:endParaRPr lang="en-US" altLang="en-US" sz="4800" b="1">
              <a:solidFill>
                <a:schemeClr val="bg2"/>
              </a:solidFill>
              <a:latin typeface="IranNastaliq" pitchFamily="18" charset="0"/>
              <a:cs typeface="B Mitra" panose="00000400000000000000" pitchFamily="2" charset="-78"/>
            </a:endParaRPr>
          </a:p>
        </p:txBody>
      </p:sp>
      <p:sp>
        <p:nvSpPr>
          <p:cNvPr id="16387" name="Text Box 2"/>
          <p:cNvSpPr txBox="1">
            <a:spLocks noChangeArrowheads="1"/>
          </p:cNvSpPr>
          <p:nvPr/>
        </p:nvSpPr>
        <p:spPr bwMode="auto">
          <a:xfrm>
            <a:off x="4899025" y="3594100"/>
            <a:ext cx="184150" cy="822325"/>
          </a:xfrm>
          <a:prstGeom prst="rect">
            <a:avLst/>
          </a:prstGeom>
          <a:noFill/>
          <a:ln>
            <a:noFill/>
          </a:ln>
          <a:effectLst>
            <a:outerShdw dist="25399" dir="27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38" rIns="91438">
            <a:spAutoFit/>
          </a:bodyPr>
          <a:lstStyle>
            <a:lvl1pPr>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1pPr>
            <a:lvl2pPr marL="1054100" indent="-406400">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2pPr>
            <a:lvl3pPr marL="1485900" indent="-406400">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3pPr>
            <a:lvl4pPr marL="1930400" indent="-406400">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4pPr>
            <a:lvl5pPr marL="2374900" indent="-406400">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5pPr>
            <a:lvl6pPr marL="2832100" indent="-406400" eaLnBrk="0" fontAlgn="base" hangingPunct="0">
              <a:spcBef>
                <a:spcPct val="0"/>
              </a:spcBef>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6pPr>
            <a:lvl7pPr marL="3289300" indent="-406400" eaLnBrk="0" fontAlgn="base" hangingPunct="0">
              <a:spcBef>
                <a:spcPct val="0"/>
              </a:spcBef>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7pPr>
            <a:lvl8pPr marL="3746500" indent="-406400" eaLnBrk="0" fontAlgn="base" hangingPunct="0">
              <a:spcBef>
                <a:spcPct val="0"/>
              </a:spcBef>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8pPr>
            <a:lvl9pPr marL="4203700" indent="-406400" eaLnBrk="0" fontAlgn="base" hangingPunct="0">
              <a:spcBef>
                <a:spcPct val="0"/>
              </a:spcBef>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9pPr>
          </a:lstStyle>
          <a:p>
            <a:pPr algn="ctr">
              <a:spcAft>
                <a:spcPct val="0"/>
              </a:spcAft>
              <a:buSzTx/>
              <a:buFontTx/>
              <a:buNone/>
            </a:pPr>
            <a:endParaRPr lang="en-US" altLang="en-US" sz="2400" b="1"/>
          </a:p>
          <a:p>
            <a:pPr algn="ctr">
              <a:spcAft>
                <a:spcPct val="0"/>
              </a:spcAft>
              <a:buSzTx/>
              <a:buFontTx/>
              <a:buNone/>
            </a:pPr>
            <a:endParaRPr lang="en-US" altLang="en-US" sz="2400" b="1"/>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fa-IR" altLang="en-US" sz="3200" smtClean="0">
                <a:cs typeface="B Mitra" panose="00000400000000000000" pitchFamily="2" charset="-78"/>
              </a:rPr>
              <a:t>بررسي وضعيت خشونت كلامي در مدارس شهر تهران </a:t>
            </a:r>
            <a:br>
              <a:rPr lang="fa-IR" altLang="en-US" sz="3200" smtClean="0">
                <a:cs typeface="B Mitra" panose="00000400000000000000" pitchFamily="2" charset="-78"/>
              </a:rPr>
            </a:br>
            <a:r>
              <a:rPr lang="fa-IR" altLang="en-US" sz="3200" smtClean="0">
                <a:cs typeface="B Mitra" panose="00000400000000000000" pitchFamily="2" charset="-78"/>
              </a:rPr>
              <a:t>(مقايسه نظرات دانش آموزان و معلمان )</a:t>
            </a:r>
            <a:endParaRPr lang="en-US" altLang="en-US" sz="3200" smtClean="0">
              <a:cs typeface="B Mitra" panose="00000400000000000000" pitchFamily="2" charset="-78"/>
            </a:endParaRPr>
          </a:p>
        </p:txBody>
      </p:sp>
      <p:sp>
        <p:nvSpPr>
          <p:cNvPr id="34819" name="Rectangle 3"/>
          <p:cNvSpPr>
            <a:spLocks noGrp="1" noChangeArrowheads="1"/>
          </p:cNvSpPr>
          <p:nvPr>
            <p:ph type="body" idx="1"/>
          </p:nvPr>
        </p:nvSpPr>
        <p:spPr/>
        <p:txBody>
          <a:bodyPr/>
          <a:lstStyle/>
          <a:p>
            <a:pPr algn="r" rtl="1"/>
            <a:r>
              <a:rPr lang="fa-IR" altLang="en-US" smtClean="0">
                <a:cs typeface="B Mitra" panose="00000400000000000000" pitchFamily="2" charset="-78"/>
              </a:rPr>
              <a:t>نتايج : </a:t>
            </a:r>
          </a:p>
          <a:p>
            <a:pPr algn="r" rtl="1"/>
            <a:r>
              <a:rPr lang="fa-IR" altLang="en-US" smtClean="0">
                <a:cs typeface="B Mitra" panose="00000400000000000000" pitchFamily="2" charset="-78"/>
              </a:rPr>
              <a:t>طرد شدگي از طرف خانواده باعث پرخاشگري مي شود </a:t>
            </a:r>
          </a:p>
          <a:p>
            <a:pPr algn="r" rtl="1"/>
            <a:r>
              <a:rPr lang="fa-IR" altLang="en-US" smtClean="0">
                <a:cs typeface="B Mitra" panose="00000400000000000000" pitchFamily="2" charset="-78"/>
              </a:rPr>
              <a:t>نوجوانان خشونت طلب رفتار آزار گرا نه  دارند </a:t>
            </a:r>
          </a:p>
          <a:p>
            <a:pPr algn="r" rtl="1"/>
            <a:endParaRPr lang="en-US" altLang="en-US" smtClean="0">
              <a:cs typeface="B Mitra" panose="00000400000000000000" pitchFamily="2" charset="-78"/>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r>
              <a:rPr lang="fa-IR" altLang="en-US" sz="3700" smtClean="0">
                <a:cs typeface="B Mitra" panose="00000400000000000000" pitchFamily="2" charset="-78"/>
              </a:rPr>
              <a:t>آزار گري  به شكل كلامي و غير كلامي </a:t>
            </a:r>
            <a:br>
              <a:rPr lang="fa-IR" altLang="en-US" sz="3700" smtClean="0">
                <a:cs typeface="B Mitra" panose="00000400000000000000" pitchFamily="2" charset="-78"/>
              </a:rPr>
            </a:br>
            <a:endParaRPr lang="en-US" altLang="en-US" sz="3700" smtClean="0">
              <a:cs typeface="B Mitra" panose="00000400000000000000" pitchFamily="2" charset="-78"/>
            </a:endParaRPr>
          </a:p>
        </p:txBody>
      </p:sp>
      <p:sp>
        <p:nvSpPr>
          <p:cNvPr id="35843" name="Rectangle 5"/>
          <p:cNvSpPr>
            <a:spLocks noGrp="1" noChangeArrowheads="1"/>
          </p:cNvSpPr>
          <p:nvPr>
            <p:ph type="body" sz="half" idx="1"/>
          </p:nvPr>
        </p:nvSpPr>
        <p:spPr/>
        <p:txBody>
          <a:bodyPr/>
          <a:lstStyle/>
          <a:p>
            <a:pPr algn="r" rtl="1"/>
            <a:r>
              <a:rPr lang="fa-IR" altLang="en-US" smtClean="0">
                <a:solidFill>
                  <a:srgbClr val="FF0000"/>
                </a:solidFill>
                <a:cs typeface="B Mitra" panose="00000400000000000000" pitchFamily="2" charset="-78"/>
              </a:rPr>
              <a:t>غير كلامي :</a:t>
            </a:r>
          </a:p>
          <a:p>
            <a:pPr algn="r" rtl="1"/>
            <a:r>
              <a:rPr lang="fa-IR" altLang="en-US" smtClean="0">
                <a:cs typeface="B Mitra" panose="00000400000000000000" pitchFamily="2" charset="-78"/>
              </a:rPr>
              <a:t>- كتك زدن  يا هول دادن </a:t>
            </a:r>
          </a:p>
          <a:p>
            <a:pPr algn="r" rtl="1"/>
            <a:r>
              <a:rPr lang="fa-IR" altLang="en-US" smtClean="0">
                <a:cs typeface="B Mitra" panose="00000400000000000000" pitchFamily="2" charset="-78"/>
              </a:rPr>
              <a:t>- تصاحب اموال و لوازم ديگران </a:t>
            </a:r>
          </a:p>
          <a:p>
            <a:pPr algn="r" rtl="1"/>
            <a:r>
              <a:rPr lang="fa-IR" altLang="en-US" smtClean="0">
                <a:cs typeface="B Mitra" panose="00000400000000000000" pitchFamily="2" charset="-78"/>
              </a:rPr>
              <a:t>- شكستن اشياء مدرسه و همكلاسي</a:t>
            </a:r>
            <a:endParaRPr lang="en-US" altLang="en-US" smtClean="0">
              <a:cs typeface="B Mitra" panose="00000400000000000000" pitchFamily="2" charset="-78"/>
            </a:endParaRPr>
          </a:p>
        </p:txBody>
      </p:sp>
      <p:sp>
        <p:nvSpPr>
          <p:cNvPr id="35844" name="Rectangle 6"/>
          <p:cNvSpPr>
            <a:spLocks noGrp="1" noChangeArrowheads="1"/>
          </p:cNvSpPr>
          <p:nvPr>
            <p:ph type="body" sz="half" idx="2"/>
          </p:nvPr>
        </p:nvSpPr>
        <p:spPr/>
        <p:txBody>
          <a:bodyPr/>
          <a:lstStyle/>
          <a:p>
            <a:pPr algn="r" rtl="1"/>
            <a:r>
              <a:rPr lang="fa-IR" altLang="en-US" smtClean="0">
                <a:solidFill>
                  <a:srgbClr val="FF0000"/>
                </a:solidFill>
                <a:cs typeface="B Mitra" panose="00000400000000000000" pitchFamily="2" charset="-78"/>
              </a:rPr>
              <a:t>كلامي :</a:t>
            </a:r>
            <a:r>
              <a:rPr lang="fa-IR" altLang="en-US" smtClean="0">
                <a:cs typeface="B Mitra" panose="00000400000000000000" pitchFamily="2" charset="-78"/>
              </a:rPr>
              <a:t>  </a:t>
            </a:r>
          </a:p>
          <a:p>
            <a:pPr algn="r" rtl="1"/>
            <a:r>
              <a:rPr lang="fa-IR" altLang="en-US" smtClean="0">
                <a:cs typeface="B Mitra" panose="00000400000000000000" pitchFamily="2" charset="-78"/>
              </a:rPr>
              <a:t>- لقب دادن </a:t>
            </a:r>
          </a:p>
          <a:p>
            <a:pPr algn="r" rtl="1"/>
            <a:r>
              <a:rPr lang="fa-IR" altLang="en-US" smtClean="0">
                <a:cs typeface="B Mitra" panose="00000400000000000000" pitchFamily="2" charset="-78"/>
              </a:rPr>
              <a:t>- مسخره كردن </a:t>
            </a:r>
          </a:p>
          <a:p>
            <a:pPr algn="r" rtl="1"/>
            <a:r>
              <a:rPr lang="fa-IR" altLang="en-US" smtClean="0">
                <a:cs typeface="B Mitra" panose="00000400000000000000" pitchFamily="2" charset="-78"/>
              </a:rPr>
              <a:t>- شايعه پراكني </a:t>
            </a:r>
          </a:p>
          <a:p>
            <a:pPr algn="r" rtl="1"/>
            <a:r>
              <a:rPr lang="fa-IR" altLang="en-US" smtClean="0">
                <a:cs typeface="B Mitra" panose="00000400000000000000" pitchFamily="2" charset="-78"/>
              </a:rPr>
              <a:t>- طرد كردن</a:t>
            </a:r>
            <a:endParaRPr lang="en-US" altLang="en-US" smtClean="0">
              <a:cs typeface="B Mitra" panose="00000400000000000000" pitchFamily="2" charset="-78"/>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fa-IR" altLang="en-US" smtClean="0">
                <a:cs typeface="B Mitra" panose="00000400000000000000" pitchFamily="2" charset="-78"/>
              </a:rPr>
              <a:t>علل خشونت : </a:t>
            </a:r>
            <a:endParaRPr lang="en-US" altLang="en-US" smtClean="0">
              <a:cs typeface="B Mitra" panose="00000400000000000000" pitchFamily="2" charset="-78"/>
            </a:endParaRPr>
          </a:p>
        </p:txBody>
      </p:sp>
      <p:sp>
        <p:nvSpPr>
          <p:cNvPr id="36867" name="Rectangle 3"/>
          <p:cNvSpPr>
            <a:spLocks noGrp="1" noChangeArrowheads="1"/>
          </p:cNvSpPr>
          <p:nvPr>
            <p:ph type="body" idx="1"/>
          </p:nvPr>
        </p:nvSpPr>
        <p:spPr/>
        <p:txBody>
          <a:bodyPr/>
          <a:lstStyle/>
          <a:p>
            <a:pPr algn="r" rtl="1">
              <a:lnSpc>
                <a:spcPct val="90000"/>
              </a:lnSpc>
            </a:pPr>
            <a:r>
              <a:rPr lang="fa-IR" altLang="en-US" smtClean="0">
                <a:solidFill>
                  <a:srgbClr val="FF0000"/>
                </a:solidFill>
                <a:cs typeface="B Mitra" panose="00000400000000000000" pitchFamily="2" charset="-78"/>
              </a:rPr>
              <a:t>شرايط اقتصادي و اجتماعي</a:t>
            </a:r>
            <a:r>
              <a:rPr lang="fa-IR" altLang="en-US" smtClean="0">
                <a:cs typeface="B Mitra" panose="00000400000000000000" pitchFamily="2" charset="-78"/>
              </a:rPr>
              <a:t> (فقر و بيكاري والدين ، ... )</a:t>
            </a:r>
          </a:p>
          <a:p>
            <a:pPr algn="r" rtl="1">
              <a:lnSpc>
                <a:spcPct val="90000"/>
              </a:lnSpc>
            </a:pPr>
            <a:r>
              <a:rPr lang="fa-IR" altLang="en-US" smtClean="0">
                <a:solidFill>
                  <a:srgbClr val="FF0000"/>
                </a:solidFill>
                <a:cs typeface="B Mitra" panose="00000400000000000000" pitchFamily="2" charset="-78"/>
              </a:rPr>
              <a:t>نا امني از طرف خانواده</a:t>
            </a:r>
            <a:r>
              <a:rPr lang="fa-IR" altLang="en-US" smtClean="0">
                <a:cs typeface="B Mitra" panose="00000400000000000000" pitchFamily="2" charset="-78"/>
              </a:rPr>
              <a:t> ( دعوا والدين با يكديگر  ،طلاق ، غفلت و بي توجهي اوليا ،روش هاي تربيتي ناسالم )</a:t>
            </a:r>
          </a:p>
          <a:p>
            <a:pPr algn="r" rtl="1">
              <a:lnSpc>
                <a:spcPct val="90000"/>
              </a:lnSpc>
            </a:pPr>
            <a:r>
              <a:rPr lang="fa-IR" altLang="en-US" smtClean="0">
                <a:solidFill>
                  <a:srgbClr val="FF0000"/>
                </a:solidFill>
                <a:cs typeface="B Mitra" panose="00000400000000000000" pitchFamily="2" charset="-78"/>
              </a:rPr>
              <a:t>مسائل فردي</a:t>
            </a:r>
            <a:r>
              <a:rPr lang="fa-IR" altLang="en-US" smtClean="0">
                <a:cs typeface="B Mitra" panose="00000400000000000000" pitchFamily="2" charset="-78"/>
              </a:rPr>
              <a:t> : اختلالات عاطفي ،مشكل در كنترل خود ، مشكل در بر قراري ارتباط با ديگران )</a:t>
            </a:r>
          </a:p>
          <a:p>
            <a:pPr algn="r" rtl="1">
              <a:lnSpc>
                <a:spcPct val="90000"/>
              </a:lnSpc>
            </a:pPr>
            <a:r>
              <a:rPr lang="fa-IR" altLang="en-US" smtClean="0">
                <a:solidFill>
                  <a:srgbClr val="FF0000"/>
                </a:solidFill>
                <a:cs typeface="B Mitra" panose="00000400000000000000" pitchFamily="2" charset="-78"/>
              </a:rPr>
              <a:t>مسائل آموزشگاهي :</a:t>
            </a:r>
            <a:r>
              <a:rPr lang="fa-IR" altLang="en-US" smtClean="0">
                <a:cs typeface="B Mitra" panose="00000400000000000000" pitchFamily="2" charset="-78"/>
              </a:rPr>
              <a:t> ( مقررات سخت مدرسه ، تبعيض ، شكست تحصيلي ،تعارض با معلمان ،مشكلات اقتصادي معلمان و سوء رفتار با  دانش آموزان ) </a:t>
            </a:r>
          </a:p>
          <a:p>
            <a:pPr algn="r" rtl="1">
              <a:lnSpc>
                <a:spcPct val="90000"/>
              </a:lnSpc>
            </a:pPr>
            <a:r>
              <a:rPr lang="fa-IR" altLang="en-US" smtClean="0">
                <a:solidFill>
                  <a:srgbClr val="FF0000"/>
                </a:solidFill>
                <a:cs typeface="B Mitra" panose="00000400000000000000" pitchFamily="2" charset="-78"/>
              </a:rPr>
              <a:t>يادگيري اجتماعي</a:t>
            </a:r>
            <a:r>
              <a:rPr lang="fa-IR" altLang="en-US" smtClean="0">
                <a:cs typeface="B Mitra" panose="00000400000000000000" pitchFamily="2" charset="-78"/>
              </a:rPr>
              <a:t> ( تنبيه بدني توسط اوليا ،پرخاشگري از طرف اوليا )</a:t>
            </a:r>
            <a:endParaRPr lang="en-US" altLang="en-US" smtClean="0">
              <a:cs typeface="B Mitra" panose="00000400000000000000" pitchFamily="2" charset="-78"/>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fa-IR" altLang="en-US" smtClean="0">
                <a:cs typeface="B Mitra" panose="00000400000000000000" pitchFamily="2" charset="-78"/>
              </a:rPr>
              <a:t>توصيه پژوهش </a:t>
            </a:r>
            <a:endParaRPr lang="en-US" altLang="en-US" smtClean="0">
              <a:cs typeface="B Mitra" panose="00000400000000000000" pitchFamily="2" charset="-78"/>
            </a:endParaRPr>
          </a:p>
        </p:txBody>
      </p:sp>
      <p:sp>
        <p:nvSpPr>
          <p:cNvPr id="37891" name="Rectangle 3"/>
          <p:cNvSpPr>
            <a:spLocks noGrp="1" noChangeArrowheads="1"/>
          </p:cNvSpPr>
          <p:nvPr>
            <p:ph type="body" idx="1"/>
          </p:nvPr>
        </p:nvSpPr>
        <p:spPr/>
        <p:txBody>
          <a:bodyPr/>
          <a:lstStyle/>
          <a:p>
            <a:pPr algn="r" rtl="1"/>
            <a:r>
              <a:rPr lang="fa-IR" altLang="en-US" smtClean="0">
                <a:cs typeface="B Mitra" panose="00000400000000000000" pitchFamily="2" charset="-78"/>
              </a:rPr>
              <a:t>پژوهش تاكيد بر برنامه هاي پيشگيرانه نوع اول دارد </a:t>
            </a:r>
          </a:p>
          <a:p>
            <a:pPr algn="r" rtl="1"/>
            <a:r>
              <a:rPr lang="fa-IR" altLang="en-US" smtClean="0">
                <a:cs typeface="B Mitra" panose="00000400000000000000" pitchFamily="2" charset="-78"/>
              </a:rPr>
              <a:t>براي جلوگيري از خشونت  آموزش </a:t>
            </a:r>
            <a:r>
              <a:rPr lang="fa-IR" altLang="en-US" smtClean="0">
                <a:solidFill>
                  <a:srgbClr val="FF0000"/>
                </a:solidFill>
                <a:cs typeface="B Mitra" panose="00000400000000000000" pitchFamily="2" charset="-78"/>
              </a:rPr>
              <a:t>خود انضباطي</a:t>
            </a:r>
            <a:r>
              <a:rPr lang="fa-IR" altLang="en-US" smtClean="0">
                <a:cs typeface="B Mitra" panose="00000400000000000000" pitchFamily="2" charset="-78"/>
              </a:rPr>
              <a:t> و </a:t>
            </a:r>
            <a:r>
              <a:rPr lang="fa-IR" altLang="en-US" smtClean="0">
                <a:solidFill>
                  <a:srgbClr val="FF0000"/>
                </a:solidFill>
                <a:cs typeface="B Mitra" panose="00000400000000000000" pitchFamily="2" charset="-78"/>
              </a:rPr>
              <a:t>خود كنترلي</a:t>
            </a:r>
            <a:r>
              <a:rPr lang="fa-IR" altLang="en-US" smtClean="0">
                <a:cs typeface="B Mitra" panose="00000400000000000000" pitchFamily="2" charset="-78"/>
              </a:rPr>
              <a:t> دارد . </a:t>
            </a:r>
            <a:endParaRPr lang="en-US" altLang="en-US" smtClean="0">
              <a:cs typeface="B Mitra" panose="00000400000000000000" pitchFamily="2" charset="-78"/>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fa-IR" altLang="en-US" sz="3700" smtClean="0">
                <a:solidFill>
                  <a:schemeClr val="bg2"/>
                </a:solidFill>
                <a:cs typeface="B Mitra" panose="00000400000000000000" pitchFamily="2" charset="-78"/>
              </a:rPr>
              <a:t>رابطه هيجان خواهي ، برونگرايي و خشم در نوجوانان</a:t>
            </a:r>
            <a:br>
              <a:rPr lang="fa-IR" altLang="en-US" sz="3700" smtClean="0">
                <a:solidFill>
                  <a:schemeClr val="bg2"/>
                </a:solidFill>
                <a:cs typeface="B Mitra" panose="00000400000000000000" pitchFamily="2" charset="-78"/>
              </a:rPr>
            </a:br>
            <a:r>
              <a:rPr lang="fa-IR" altLang="en-US" sz="3700" smtClean="0">
                <a:solidFill>
                  <a:schemeClr val="bg2"/>
                </a:solidFill>
                <a:cs typeface="B Mitra" panose="00000400000000000000" pitchFamily="2" charset="-78"/>
              </a:rPr>
              <a:t> پسر بزهكار و عادي در شهر تهران</a:t>
            </a:r>
            <a:r>
              <a:rPr lang="en-US" altLang="en-US" sz="3700" smtClean="0">
                <a:solidFill>
                  <a:schemeClr val="bg2"/>
                </a:solidFill>
                <a:cs typeface="B Mitra" panose="00000400000000000000" pitchFamily="2" charset="-78"/>
              </a:rPr>
              <a:t> </a:t>
            </a:r>
          </a:p>
        </p:txBody>
      </p:sp>
      <p:sp>
        <p:nvSpPr>
          <p:cNvPr id="38915" name="Rectangle 3"/>
          <p:cNvSpPr>
            <a:spLocks noGrp="1" noChangeArrowheads="1"/>
          </p:cNvSpPr>
          <p:nvPr>
            <p:ph type="body" idx="1"/>
          </p:nvPr>
        </p:nvSpPr>
        <p:spPr/>
        <p:txBody>
          <a:bodyPr/>
          <a:lstStyle/>
          <a:p>
            <a:pPr algn="r" rtl="1">
              <a:lnSpc>
                <a:spcPct val="90000"/>
              </a:lnSpc>
            </a:pPr>
            <a:r>
              <a:rPr lang="fa-IR" altLang="en-US" sz="2400" b="1" smtClean="0">
                <a:solidFill>
                  <a:schemeClr val="bg2"/>
                </a:solidFill>
                <a:cs typeface="B Mitra" panose="00000400000000000000" pitchFamily="2" charset="-78"/>
              </a:rPr>
              <a:t>نتايج : </a:t>
            </a:r>
          </a:p>
          <a:p>
            <a:pPr algn="r" rtl="1">
              <a:lnSpc>
                <a:spcPct val="90000"/>
              </a:lnSpc>
            </a:pPr>
            <a:r>
              <a:rPr lang="fa-IR" altLang="en-US" sz="2400" smtClean="0">
                <a:solidFill>
                  <a:srgbClr val="FF0000"/>
                </a:solidFill>
                <a:cs typeface="B Mitra" panose="00000400000000000000" pitchFamily="2" charset="-78"/>
              </a:rPr>
              <a:t>هورمونهاو انتقال دهنده هاي عصبي (تستترون و استروژن ) مي تواند باعث كم طاقتي ، تحريك پذيري ،كاهش تحمل در نوجوان شود</a:t>
            </a:r>
            <a:r>
              <a:rPr lang="fa-IR" altLang="en-US" sz="2400" smtClean="0">
                <a:solidFill>
                  <a:schemeClr val="bg2"/>
                </a:solidFill>
                <a:cs typeface="B Mitra" panose="00000400000000000000" pitchFamily="2" charset="-78"/>
              </a:rPr>
              <a:t> </a:t>
            </a:r>
          </a:p>
          <a:p>
            <a:pPr algn="r" rtl="1">
              <a:lnSpc>
                <a:spcPct val="90000"/>
              </a:lnSpc>
            </a:pPr>
            <a:r>
              <a:rPr lang="fa-IR" altLang="en-US" sz="2400" smtClean="0">
                <a:solidFill>
                  <a:schemeClr val="bg2"/>
                </a:solidFill>
                <a:cs typeface="B Mitra" panose="00000400000000000000" pitchFamily="2" charset="-78"/>
              </a:rPr>
              <a:t>افراد هيجان خواه  (تنوع طلب ، ماجراجو ،علاقمند كسب تجربيات جديد ) مي باشند </a:t>
            </a:r>
          </a:p>
          <a:p>
            <a:pPr algn="r" rtl="1">
              <a:lnSpc>
                <a:spcPct val="90000"/>
              </a:lnSpc>
            </a:pPr>
            <a:r>
              <a:rPr lang="fa-IR" altLang="en-US" sz="2400" smtClean="0">
                <a:solidFill>
                  <a:schemeClr val="bg2"/>
                </a:solidFill>
                <a:cs typeface="B Mitra" panose="00000400000000000000" pitchFamily="2" charset="-78"/>
              </a:rPr>
              <a:t>بين خشم و هيجان خواهي رابطه وجود دارد </a:t>
            </a:r>
            <a:endParaRPr lang="en-US" altLang="en-US" sz="2400" smtClean="0">
              <a:solidFill>
                <a:schemeClr val="bg2"/>
              </a:solidFill>
              <a:cs typeface="B Mitra" panose="00000400000000000000" pitchFamily="2" charset="-78"/>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fa-IR" altLang="en-US" smtClean="0">
                <a:cs typeface="B Mitra" panose="00000400000000000000" pitchFamily="2" charset="-78"/>
              </a:rPr>
              <a:t>توصيه پژوهش</a:t>
            </a:r>
            <a:endParaRPr lang="en-US" altLang="en-US" smtClean="0">
              <a:cs typeface="B Mitra" panose="00000400000000000000" pitchFamily="2" charset="-78"/>
            </a:endParaRPr>
          </a:p>
        </p:txBody>
      </p:sp>
      <p:sp>
        <p:nvSpPr>
          <p:cNvPr id="39939" name="Rectangle 3"/>
          <p:cNvSpPr>
            <a:spLocks noGrp="1" noChangeArrowheads="1"/>
          </p:cNvSpPr>
          <p:nvPr>
            <p:ph type="body" idx="1"/>
          </p:nvPr>
        </p:nvSpPr>
        <p:spPr/>
        <p:txBody>
          <a:bodyPr/>
          <a:lstStyle/>
          <a:p>
            <a:pPr algn="r" rtl="1"/>
            <a:r>
              <a:rPr lang="fa-IR" altLang="en-US" smtClean="0">
                <a:cs typeface="B Mitra" panose="00000400000000000000" pitchFamily="2" charset="-78"/>
              </a:rPr>
              <a:t>توصيه شده است  كه نوجوانان كه هيجان خواهي  بالا دارند  شناسايي شوند و تحت مراقبت و آموزش هاي پيشگيرانه قرار گيرند  </a:t>
            </a:r>
          </a:p>
          <a:p>
            <a:pPr algn="r" rtl="1"/>
            <a:r>
              <a:rPr lang="fa-IR" altLang="en-US" smtClean="0">
                <a:cs typeface="B Mitra" panose="00000400000000000000" pitchFamily="2" charset="-78"/>
              </a:rPr>
              <a:t>ورزش هاي سنگين مثل كوهنوردي و ... </a:t>
            </a:r>
            <a:endParaRPr lang="en-US" altLang="en-US" smtClean="0">
              <a:cs typeface="B Mitra" panose="00000400000000000000" pitchFamily="2" charset="-78"/>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lIns="101597" tIns="50797" rIns="101597" bIns="50797" anchor="t"/>
          <a:lstStyle/>
          <a:p>
            <a:r>
              <a:rPr lang="fa-IR" altLang="en-US" smtClean="0">
                <a:solidFill>
                  <a:srgbClr val="FF0066"/>
                </a:solidFill>
                <a:latin typeface="Times New Roman" panose="02020603050405020304" pitchFamily="18" charset="0"/>
                <a:cs typeface="B Mitra" panose="00000400000000000000" pitchFamily="2" charset="-78"/>
              </a:rPr>
              <a:t>مهارت های کنترل خشم</a:t>
            </a:r>
            <a:endParaRPr lang="en-US" altLang="en-US" smtClean="0">
              <a:solidFill>
                <a:srgbClr val="FF0066"/>
              </a:solidFill>
              <a:latin typeface="Times New Roman" panose="02020603050405020304" pitchFamily="18" charset="0"/>
              <a:cs typeface="B Mitra" panose="00000400000000000000" pitchFamily="2" charset="-78"/>
            </a:endParaRPr>
          </a:p>
        </p:txBody>
      </p:sp>
      <p:sp>
        <p:nvSpPr>
          <p:cNvPr id="40963" name="Rectangle 3"/>
          <p:cNvSpPr>
            <a:spLocks noGrp="1" noChangeArrowheads="1"/>
          </p:cNvSpPr>
          <p:nvPr>
            <p:ph type="body" idx="1"/>
          </p:nvPr>
        </p:nvSpPr>
        <p:spPr/>
        <p:txBody>
          <a:bodyPr lIns="101597" tIns="50797" rIns="101597" bIns="50797" anchor="t"/>
          <a:lstStyle/>
          <a:p>
            <a:pPr marL="609600" indent="-609600" algn="r" rtl="1">
              <a:lnSpc>
                <a:spcPct val="80000"/>
              </a:lnSpc>
            </a:pPr>
            <a:r>
              <a:rPr lang="fa-IR" altLang="en-US" sz="2400" smtClean="0">
                <a:solidFill>
                  <a:schemeClr val="tx2"/>
                </a:solidFill>
                <a:latin typeface="Times New Roman" panose="02020603050405020304" pitchFamily="18" charset="0"/>
                <a:cs typeface="B Mitra" panose="00000400000000000000" pitchFamily="2" charset="-78"/>
              </a:rPr>
              <a:t>تکنیک هایی برای مقابله با نشانه های </a:t>
            </a:r>
            <a:r>
              <a:rPr lang="fa-IR" altLang="en-US" sz="2400" b="1" smtClean="0">
                <a:solidFill>
                  <a:schemeClr val="tx2"/>
                </a:solidFill>
                <a:latin typeface="Times New Roman" panose="02020603050405020304" pitchFamily="18" charset="0"/>
                <a:cs typeface="B Mitra" panose="00000400000000000000" pitchFamily="2" charset="-78"/>
              </a:rPr>
              <a:t>برانگیختگی بدنی</a:t>
            </a:r>
          </a:p>
          <a:p>
            <a:pPr marL="609600" indent="-609600" algn="r" rtl="1">
              <a:lnSpc>
                <a:spcPct val="80000"/>
              </a:lnSpc>
            </a:pPr>
            <a:r>
              <a:rPr lang="fa-IR" altLang="en-US" sz="2400" smtClean="0">
                <a:solidFill>
                  <a:srgbClr val="FF0066"/>
                </a:solidFill>
                <a:latin typeface="Times New Roman" panose="02020603050405020304" pitchFamily="18" charset="0"/>
                <a:cs typeface="B Mitra" panose="00000400000000000000" pitchFamily="2" charset="-78"/>
              </a:rPr>
              <a:t>تنفس صحیح</a:t>
            </a:r>
          </a:p>
          <a:p>
            <a:pPr marL="609600" indent="-609600" algn="r" rtl="1">
              <a:lnSpc>
                <a:spcPct val="80000"/>
              </a:lnSpc>
            </a:pPr>
            <a:r>
              <a:rPr lang="fa-IR" altLang="en-US" sz="2400" smtClean="0">
                <a:solidFill>
                  <a:srgbClr val="FF0066"/>
                </a:solidFill>
                <a:latin typeface="Times New Roman" panose="02020603050405020304" pitchFamily="18" charset="0"/>
                <a:cs typeface="B Mitra" panose="00000400000000000000" pitchFamily="2" charset="-78"/>
              </a:rPr>
              <a:t>تکنیک تن آرامی</a:t>
            </a:r>
          </a:p>
          <a:p>
            <a:pPr marL="609600" indent="-609600" algn="r" rtl="1">
              <a:lnSpc>
                <a:spcPct val="80000"/>
              </a:lnSpc>
            </a:pPr>
            <a:r>
              <a:rPr lang="fa-IR" altLang="en-US" sz="2400" smtClean="0">
                <a:solidFill>
                  <a:schemeClr val="tx2"/>
                </a:solidFill>
                <a:latin typeface="Times New Roman" panose="02020603050405020304" pitchFamily="18" charset="0"/>
                <a:cs typeface="B Mitra" panose="00000400000000000000" pitchFamily="2" charset="-78"/>
              </a:rPr>
              <a:t>تکنیک هایی برای مقابله با نشانه های </a:t>
            </a:r>
            <a:r>
              <a:rPr lang="fa-IR" altLang="en-US" sz="2400" b="1" smtClean="0">
                <a:solidFill>
                  <a:schemeClr val="tx2"/>
                </a:solidFill>
                <a:latin typeface="Times New Roman" panose="02020603050405020304" pitchFamily="18" charset="0"/>
                <a:cs typeface="B Mitra" panose="00000400000000000000" pitchFamily="2" charset="-78"/>
              </a:rPr>
              <a:t>شناختی</a:t>
            </a:r>
            <a:r>
              <a:rPr lang="fa-IR" altLang="en-US" sz="2400" smtClean="0">
                <a:solidFill>
                  <a:schemeClr val="tx2"/>
                </a:solidFill>
                <a:latin typeface="Times New Roman" panose="02020603050405020304" pitchFamily="18" charset="0"/>
                <a:cs typeface="B Mitra" panose="00000400000000000000" pitchFamily="2" charset="-78"/>
              </a:rPr>
              <a:t> خشم</a:t>
            </a:r>
          </a:p>
          <a:p>
            <a:pPr marL="609600" indent="-609600" algn="r" rtl="1">
              <a:lnSpc>
                <a:spcPct val="80000"/>
              </a:lnSpc>
            </a:pPr>
            <a:r>
              <a:rPr lang="fa-IR" altLang="en-US" sz="2400" smtClean="0">
                <a:solidFill>
                  <a:srgbClr val="FF0066"/>
                </a:solidFill>
                <a:latin typeface="Times New Roman" panose="02020603050405020304" pitchFamily="18" charset="0"/>
                <a:cs typeface="B Mitra" panose="00000400000000000000" pitchFamily="2" charset="-78"/>
              </a:rPr>
              <a:t>چالش شناختی (تفکر مثبت ) </a:t>
            </a:r>
          </a:p>
          <a:p>
            <a:pPr marL="609600" indent="-609600" algn="r" rtl="1">
              <a:lnSpc>
                <a:spcPct val="80000"/>
              </a:lnSpc>
            </a:pPr>
            <a:r>
              <a:rPr lang="fa-IR" altLang="en-US" sz="2400" smtClean="0">
                <a:solidFill>
                  <a:srgbClr val="FF0066"/>
                </a:solidFill>
                <a:latin typeface="Times New Roman" panose="02020603050405020304" pitchFamily="18" charset="0"/>
                <a:cs typeface="B Mitra" panose="00000400000000000000" pitchFamily="2" charset="-78"/>
              </a:rPr>
              <a:t>خود- گویی مثبت</a:t>
            </a:r>
          </a:p>
          <a:p>
            <a:pPr marL="609600" indent="-609600" algn="r" rtl="1">
              <a:lnSpc>
                <a:spcPct val="80000"/>
              </a:lnSpc>
            </a:pPr>
            <a:r>
              <a:rPr lang="fa-IR" altLang="en-US" sz="2400" smtClean="0">
                <a:solidFill>
                  <a:schemeClr val="tx2"/>
                </a:solidFill>
                <a:latin typeface="Times New Roman" panose="02020603050405020304" pitchFamily="18" charset="0"/>
                <a:cs typeface="B Mitra" panose="00000400000000000000" pitchFamily="2" charset="-78"/>
              </a:rPr>
              <a:t>تکنیک هایی برای مقابله با نشانه های </a:t>
            </a:r>
            <a:r>
              <a:rPr lang="fa-IR" altLang="en-US" sz="2400" b="1" smtClean="0">
                <a:solidFill>
                  <a:schemeClr val="tx2"/>
                </a:solidFill>
                <a:latin typeface="Times New Roman" panose="02020603050405020304" pitchFamily="18" charset="0"/>
                <a:cs typeface="B Mitra" panose="00000400000000000000" pitchFamily="2" charset="-78"/>
              </a:rPr>
              <a:t>رفتاری</a:t>
            </a:r>
            <a:r>
              <a:rPr lang="fa-IR" altLang="en-US" sz="2400" smtClean="0">
                <a:solidFill>
                  <a:schemeClr val="tx2"/>
                </a:solidFill>
                <a:latin typeface="Times New Roman" panose="02020603050405020304" pitchFamily="18" charset="0"/>
                <a:cs typeface="B Mitra" panose="00000400000000000000" pitchFamily="2" charset="-78"/>
              </a:rPr>
              <a:t> خشم</a:t>
            </a:r>
          </a:p>
          <a:p>
            <a:pPr marL="609600" indent="-609600" algn="r" rtl="1">
              <a:lnSpc>
                <a:spcPct val="80000"/>
              </a:lnSpc>
            </a:pPr>
            <a:r>
              <a:rPr lang="fa-IR" altLang="en-US" sz="2400" smtClean="0">
                <a:solidFill>
                  <a:srgbClr val="FF0066"/>
                </a:solidFill>
                <a:latin typeface="Times New Roman" panose="02020603050405020304" pitchFamily="18" charset="0"/>
                <a:cs typeface="B Mitra" panose="00000400000000000000" pitchFamily="2" charset="-78"/>
              </a:rPr>
              <a:t>مهارت حل مسأله</a:t>
            </a:r>
          </a:p>
          <a:p>
            <a:pPr marL="609600" indent="-609600" algn="r" rtl="1">
              <a:lnSpc>
                <a:spcPct val="80000"/>
              </a:lnSpc>
            </a:pPr>
            <a:r>
              <a:rPr lang="fa-IR" altLang="en-US" sz="2400" smtClean="0">
                <a:solidFill>
                  <a:srgbClr val="FF0066"/>
                </a:solidFill>
                <a:latin typeface="Times New Roman" panose="02020603050405020304" pitchFamily="18" charset="0"/>
                <a:cs typeface="B Mitra" panose="00000400000000000000" pitchFamily="2" charset="-78"/>
              </a:rPr>
              <a:t>مهارت قاطعیت</a:t>
            </a:r>
            <a:endParaRPr lang="en-US" altLang="en-US" sz="2400" smtClean="0">
              <a:solidFill>
                <a:srgbClr val="FF0066"/>
              </a:solidFill>
              <a:latin typeface="Times New Roman" panose="02020603050405020304" pitchFamily="18" charset="0"/>
              <a:cs typeface="B Mitra" panose="00000400000000000000"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90600" y="304800"/>
            <a:ext cx="8178800" cy="762000"/>
          </a:xfrm>
        </p:spPr>
        <p:txBody>
          <a:bodyPr lIns="101597" tIns="50797" rIns="101597" bIns="50797" anchor="t"/>
          <a:lstStyle/>
          <a:p>
            <a:pPr rtl="1"/>
            <a:r>
              <a:rPr lang="fa-IR" altLang="en-US" sz="4700" smtClean="0">
                <a:solidFill>
                  <a:srgbClr val="FF0066"/>
                </a:solidFill>
                <a:latin typeface="Times New Roman" panose="02020603050405020304" pitchFamily="18" charset="0"/>
                <a:cs typeface="B Mitra" panose="00000400000000000000" pitchFamily="2" charset="-78"/>
              </a:rPr>
              <a:t>جنبه بدنی خشم</a:t>
            </a:r>
            <a:endParaRPr lang="en-US" altLang="en-US" sz="4700" smtClean="0">
              <a:solidFill>
                <a:srgbClr val="FF0066"/>
              </a:solidFill>
              <a:latin typeface="Times New Roman" panose="02020603050405020304" pitchFamily="18" charset="0"/>
              <a:cs typeface="B Mitra" panose="00000400000000000000" pitchFamily="2" charset="-78"/>
            </a:endParaRPr>
          </a:p>
        </p:txBody>
      </p:sp>
      <p:sp>
        <p:nvSpPr>
          <p:cNvPr id="43011" name="Rectangle 3"/>
          <p:cNvSpPr>
            <a:spLocks noGrp="1" noChangeArrowheads="1"/>
          </p:cNvSpPr>
          <p:nvPr>
            <p:ph type="body" idx="1"/>
          </p:nvPr>
        </p:nvSpPr>
        <p:spPr>
          <a:xfrm>
            <a:off x="889000" y="1219200"/>
            <a:ext cx="8178800" cy="4965700"/>
          </a:xfrm>
        </p:spPr>
        <p:txBody>
          <a:bodyPr lIns="101597" tIns="50797" rIns="101597" bIns="50797" anchor="t"/>
          <a:lstStyle/>
          <a:p>
            <a:pPr lvl="1" algn="r" rtl="1">
              <a:lnSpc>
                <a:spcPct val="80000"/>
              </a:lnSpc>
            </a:pPr>
            <a:r>
              <a:rPr lang="fa-IR" altLang="en-US" sz="2400" smtClean="0">
                <a:solidFill>
                  <a:schemeClr val="tx2"/>
                </a:solidFill>
                <a:latin typeface="Times New Roman" panose="02020603050405020304" pitchFamily="18" charset="0"/>
                <a:cs typeface="B Mitra" panose="00000400000000000000" pitchFamily="2" charset="-78"/>
              </a:rPr>
              <a:t>ضربان قلب و نبض ما افزایش می یابد.</a:t>
            </a:r>
          </a:p>
          <a:p>
            <a:pPr lvl="1" algn="r" rtl="1">
              <a:lnSpc>
                <a:spcPct val="80000"/>
              </a:lnSpc>
            </a:pPr>
            <a:r>
              <a:rPr lang="fa-IR" altLang="en-US" sz="2400" smtClean="0">
                <a:solidFill>
                  <a:schemeClr val="tx2"/>
                </a:solidFill>
                <a:latin typeface="Times New Roman" panose="02020603050405020304" pitchFamily="18" charset="0"/>
                <a:cs typeface="B Mitra" panose="00000400000000000000" pitchFamily="2" charset="-78"/>
              </a:rPr>
              <a:t>سرخ می شویم.</a:t>
            </a:r>
          </a:p>
          <a:p>
            <a:pPr lvl="1" algn="r" rtl="1">
              <a:lnSpc>
                <a:spcPct val="80000"/>
              </a:lnSpc>
            </a:pPr>
            <a:r>
              <a:rPr lang="fa-IR" altLang="en-US" sz="2400" smtClean="0">
                <a:solidFill>
                  <a:schemeClr val="tx2"/>
                </a:solidFill>
                <a:latin typeface="Times New Roman" panose="02020603050405020304" pitchFamily="18" charset="0"/>
                <a:cs typeface="B Mitra" panose="00000400000000000000" pitchFamily="2" charset="-78"/>
              </a:rPr>
              <a:t>داغ می کنیم.</a:t>
            </a:r>
          </a:p>
          <a:p>
            <a:pPr lvl="1" algn="r" rtl="1">
              <a:lnSpc>
                <a:spcPct val="80000"/>
              </a:lnSpc>
            </a:pPr>
            <a:r>
              <a:rPr lang="fa-IR" altLang="en-US" sz="2400" smtClean="0">
                <a:solidFill>
                  <a:schemeClr val="tx2"/>
                </a:solidFill>
                <a:latin typeface="Times New Roman" panose="02020603050405020304" pitchFamily="18" charset="0"/>
                <a:cs typeface="B Mitra" panose="00000400000000000000" pitchFamily="2" charset="-78"/>
              </a:rPr>
              <a:t>انرژی زیادی را احساس می نماییم.</a:t>
            </a:r>
          </a:p>
          <a:p>
            <a:pPr lvl="1" algn="r" rtl="1">
              <a:lnSpc>
                <a:spcPct val="80000"/>
              </a:lnSpc>
            </a:pPr>
            <a:r>
              <a:rPr lang="fa-IR" altLang="en-US" sz="2400" smtClean="0">
                <a:solidFill>
                  <a:schemeClr val="tx2"/>
                </a:solidFill>
                <a:latin typeface="Times New Roman" panose="02020603050405020304" pitchFamily="18" charset="0"/>
                <a:cs typeface="B Mitra" panose="00000400000000000000" pitchFamily="2" charset="-78"/>
              </a:rPr>
              <a:t>ممکن است از شدت هیجان دست ما بلرزد.</a:t>
            </a:r>
          </a:p>
          <a:p>
            <a:pPr lvl="1" algn="r" rtl="1">
              <a:lnSpc>
                <a:spcPct val="80000"/>
              </a:lnSpc>
            </a:pPr>
            <a:r>
              <a:rPr lang="fa-IR" altLang="en-US" sz="2400" smtClean="0">
                <a:solidFill>
                  <a:schemeClr val="tx2"/>
                </a:solidFill>
                <a:latin typeface="Times New Roman" panose="02020603050405020304" pitchFamily="18" charset="0"/>
                <a:cs typeface="B Mitra" panose="00000400000000000000" pitchFamily="2" charset="-78"/>
              </a:rPr>
              <a:t>تندتند و سطحی نفس می کشیم.</a:t>
            </a:r>
          </a:p>
          <a:p>
            <a:pPr lvl="1" algn="r" rtl="1">
              <a:lnSpc>
                <a:spcPct val="80000"/>
              </a:lnSpc>
            </a:pPr>
            <a:r>
              <a:rPr lang="fa-IR" altLang="en-US" sz="2400" smtClean="0">
                <a:solidFill>
                  <a:schemeClr val="tx2"/>
                </a:solidFill>
                <a:latin typeface="Times New Roman" panose="02020603050405020304" pitchFamily="18" charset="0"/>
                <a:cs typeface="B Mitra" panose="00000400000000000000" pitchFamily="2" charset="-78"/>
              </a:rPr>
              <a:t>در عضلات بدنمان احساس تنیدگی و فشار می نماییم.</a:t>
            </a:r>
          </a:p>
          <a:p>
            <a:pPr lvl="1" algn="r" rtl="1">
              <a:lnSpc>
                <a:spcPct val="80000"/>
              </a:lnSpc>
            </a:pPr>
            <a:endParaRPr lang="fa-IR" altLang="en-US" sz="2400" smtClean="0">
              <a:solidFill>
                <a:schemeClr val="tx2"/>
              </a:solidFill>
              <a:latin typeface="Times New Roman" panose="02020603050405020304" pitchFamily="18" charset="0"/>
              <a:cs typeface="B Mitra" panose="00000400000000000000" pitchFamily="2" charset="-78"/>
            </a:endParaRPr>
          </a:p>
          <a:p>
            <a:pPr algn="r" rtl="1">
              <a:lnSpc>
                <a:spcPct val="80000"/>
              </a:lnSpc>
            </a:pPr>
            <a:r>
              <a:rPr lang="fa-IR" altLang="en-US" sz="2000" b="1" smtClean="0">
                <a:solidFill>
                  <a:srgbClr val="FF0066"/>
                </a:solidFill>
                <a:latin typeface="Times New Roman" panose="02020603050405020304" pitchFamily="18" charset="0"/>
                <a:cs typeface="B Mitra" panose="00000400000000000000" pitchFamily="2" charset="-78"/>
              </a:rPr>
              <a:t> در حالت برانگیختگی به راحتی کنترل خود را از دست می دهیم و خشمگین می شویم.</a:t>
            </a:r>
            <a:endParaRPr lang="en-US" altLang="en-US" sz="2000" b="1" smtClean="0">
              <a:solidFill>
                <a:srgbClr val="FF0066"/>
              </a:solidFill>
              <a:latin typeface="Times New Roman" panose="02020603050405020304" pitchFamily="18" charset="0"/>
              <a:cs typeface="B Mitra" panose="00000400000000000000"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lIns="101597" tIns="50797" rIns="101597" bIns="50797" anchor="t"/>
          <a:lstStyle/>
          <a:p>
            <a:r>
              <a:rPr lang="fa-IR" altLang="en-US" smtClean="0">
                <a:solidFill>
                  <a:srgbClr val="FF0000"/>
                </a:solidFill>
                <a:latin typeface="Times New Roman" panose="02020603050405020304" pitchFamily="18" charset="0"/>
                <a:cs typeface="Times New Roman" panose="02020603050405020304" pitchFamily="18" charset="0"/>
              </a:rPr>
              <a:t>جنبه شناختی خشم</a:t>
            </a:r>
            <a:endParaRPr lang="en-US" altLang="en-US" smtClean="0">
              <a:solidFill>
                <a:srgbClr val="FF0000"/>
              </a:solidFill>
              <a:latin typeface="Times New Roman" panose="02020603050405020304" pitchFamily="18" charset="0"/>
              <a:cs typeface="Times New Roman" panose="02020603050405020304" pitchFamily="18" charset="0"/>
            </a:endParaRPr>
          </a:p>
        </p:txBody>
      </p:sp>
      <p:sp>
        <p:nvSpPr>
          <p:cNvPr id="45059" name="Rectangle 3"/>
          <p:cNvSpPr>
            <a:spLocks noGrp="1" noChangeArrowheads="1"/>
          </p:cNvSpPr>
          <p:nvPr>
            <p:ph type="body" idx="1"/>
          </p:nvPr>
        </p:nvSpPr>
        <p:spPr/>
        <p:txBody>
          <a:bodyPr lIns="101597" tIns="50797" rIns="101597" bIns="50797" anchor="t"/>
          <a:lstStyle/>
          <a:p>
            <a:endParaRPr lang="fa-IR" altLang="en-US" smtClean="0">
              <a:latin typeface="Times New Roman" panose="02020603050405020304" pitchFamily="18" charset="0"/>
              <a:cs typeface="Times New Roman" panose="02020603050405020304" pitchFamily="18" charset="0"/>
            </a:endParaRPr>
          </a:p>
        </p:txBody>
      </p:sp>
      <p:pic>
        <p:nvPicPr>
          <p:cNvPr id="45060" name="Picture 7" descr="EI-fee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2200275"/>
            <a:ext cx="81534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762000" y="2366963"/>
            <a:ext cx="8636000" cy="1633537"/>
          </a:xfrm>
        </p:spPr>
        <p:txBody>
          <a:bodyPr anchor="ctr"/>
          <a:lstStyle/>
          <a:p>
            <a:pPr marL="25400" indent="0"/>
            <a:r>
              <a:rPr lang="fa-IR" altLang="en-US" sz="4700" b="1" smtClean="0">
                <a:solidFill>
                  <a:srgbClr val="000066"/>
                </a:solidFill>
                <a:latin typeface="Times New Roman" panose="02020603050405020304" pitchFamily="18" charset="0"/>
                <a:cs typeface="Times New Roman" panose="02020603050405020304" pitchFamily="18" charset="0"/>
              </a:rPr>
              <a:t>آموزش</a:t>
            </a:r>
            <a:br>
              <a:rPr lang="fa-IR" altLang="en-US" sz="4700" b="1" smtClean="0">
                <a:solidFill>
                  <a:srgbClr val="000066"/>
                </a:solidFill>
                <a:latin typeface="Times New Roman" panose="02020603050405020304" pitchFamily="18" charset="0"/>
                <a:cs typeface="Times New Roman" panose="02020603050405020304" pitchFamily="18" charset="0"/>
              </a:rPr>
            </a:br>
            <a:r>
              <a:rPr lang="fa-IR" altLang="en-US" sz="4700" b="1" smtClean="0">
                <a:solidFill>
                  <a:srgbClr val="000066"/>
                </a:solidFill>
                <a:latin typeface="Times New Roman" panose="02020603050405020304" pitchFamily="18" charset="0"/>
                <a:cs typeface="Times New Roman" panose="02020603050405020304" pitchFamily="18" charset="0"/>
              </a:rPr>
              <a:t> </a:t>
            </a:r>
            <a:br>
              <a:rPr lang="fa-IR" altLang="en-US" sz="4700" b="1" smtClean="0">
                <a:solidFill>
                  <a:srgbClr val="000066"/>
                </a:solidFill>
                <a:latin typeface="Times New Roman" panose="02020603050405020304" pitchFamily="18" charset="0"/>
                <a:cs typeface="Times New Roman" panose="02020603050405020304" pitchFamily="18" charset="0"/>
              </a:rPr>
            </a:br>
            <a:r>
              <a:rPr lang="fa-IR" altLang="en-US" sz="4700" b="1" smtClean="0">
                <a:solidFill>
                  <a:srgbClr val="000066"/>
                </a:solidFill>
                <a:latin typeface="Times New Roman" panose="02020603050405020304" pitchFamily="18" charset="0"/>
                <a:cs typeface="Times New Roman" panose="02020603050405020304" pitchFamily="18" charset="0"/>
              </a:rPr>
              <a:t>مقابله با فرد خشمگین و پرخاشگر</a:t>
            </a:r>
            <a:endParaRPr lang="en-US" altLang="en-US" sz="4700" b="1" smtClean="0">
              <a:solidFill>
                <a:srgbClr val="000066"/>
              </a:solidFill>
              <a:latin typeface="Times New Roman" panose="02020603050405020304" pitchFamily="18" charset="0"/>
              <a:cs typeface="Times New Roman" panose="02020603050405020304" pitchFamily="18" charset="0"/>
            </a:endParaRPr>
          </a:p>
        </p:txBody>
      </p:sp>
      <p:sp>
        <p:nvSpPr>
          <p:cNvPr id="47107" name="Rectangle 4"/>
          <p:cNvSpPr>
            <a:spLocks noGrp="1" noChangeArrowheads="1"/>
          </p:cNvSpPr>
          <p:nvPr>
            <p:ph type="subTitle" idx="1"/>
          </p:nvPr>
        </p:nvSpPr>
        <p:spPr>
          <a:xfrm>
            <a:off x="1524000" y="4318000"/>
            <a:ext cx="7112000" cy="1947863"/>
          </a:xfrm>
        </p:spPr>
        <p:txBody>
          <a:bodyPr/>
          <a:lstStyle/>
          <a:p>
            <a:pPr marL="622300" indent="-406400" algn="l" rtl="1">
              <a:buFont typeface="Hoefler Text" charset="0"/>
              <a:buChar char="•"/>
            </a:pPr>
            <a:r>
              <a:rPr lang="fa-IR" altLang="en-US" sz="2800" b="1" smtClean="0">
                <a:solidFill>
                  <a:srgbClr val="FF0000"/>
                </a:solidFill>
                <a:cs typeface="B Nazanin" panose="00000400000000000000" pitchFamily="2" charset="-78"/>
              </a:rPr>
              <a:t>مهارت قاطعیت </a:t>
            </a:r>
            <a:endParaRPr lang="en-US" altLang="en-US" sz="2800" b="1" smtClean="0">
              <a:solidFill>
                <a:srgbClr val="FF0000"/>
              </a:solidFill>
              <a:cs typeface="B Nazanin" panose="00000400000000000000" pitchFamily="2" charset="-78"/>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Text Box 2"/>
          <p:cNvSpPr txBox="1">
            <a:spLocks noChangeArrowheads="1"/>
          </p:cNvSpPr>
          <p:nvPr/>
        </p:nvSpPr>
        <p:spPr bwMode="auto">
          <a:xfrm>
            <a:off x="431800" y="2286000"/>
            <a:ext cx="9429750" cy="2647950"/>
          </a:xfrm>
          <a:prstGeom prst="rect">
            <a:avLst/>
          </a:prstGeom>
          <a:noFill/>
          <a:ln>
            <a:noFill/>
          </a:ln>
          <a:effectLst>
            <a:outerShdw dist="25399" dir="27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8" rIns="91438">
            <a:spAutoFit/>
          </a:bodyPr>
          <a:lstStyle>
            <a:lvl1pPr algn="l">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1pPr>
            <a:lvl2pPr algn="l">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2pPr>
            <a:lvl3pPr algn="l">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3pPr>
            <a:lvl4pPr algn="l">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4pPr>
            <a:lvl5pPr algn="l">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5pPr>
            <a:lvl6pP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6pPr>
            <a:lvl7pP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7pPr>
            <a:lvl8pP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8pPr>
            <a:lvl9pP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9pPr>
          </a:lstStyle>
          <a:p>
            <a:pPr algn="r" rtl="1">
              <a:defRPr/>
            </a:pPr>
            <a:r>
              <a:rPr lang="fa-IR" altLang="en-US" sz="2400" smtClean="0">
                <a:solidFill>
                  <a:schemeClr val="bg2"/>
                </a:solidFill>
                <a:effectLst>
                  <a:outerShdw blurRad="38100" dist="38100" dir="2700000" algn="tl">
                    <a:srgbClr val="C0C0C0"/>
                  </a:outerShdw>
                </a:effectLst>
                <a:latin typeface="IranNastaliq" pitchFamily="18" charset="0"/>
                <a:cs typeface="B Mitra" panose="00000400000000000000" pitchFamily="2" charset="-78"/>
              </a:rPr>
              <a:t> بنیاد های نظری خشم </a:t>
            </a:r>
          </a:p>
          <a:p>
            <a:pPr algn="r" rtl="1">
              <a:defRPr/>
            </a:pPr>
            <a:endParaRPr lang="fa-IR" altLang="en-US" sz="2400" smtClean="0">
              <a:solidFill>
                <a:schemeClr val="bg2"/>
              </a:solidFill>
              <a:effectLst>
                <a:outerShdw blurRad="38100" dist="38100" dir="2700000" algn="tl">
                  <a:srgbClr val="C0C0C0"/>
                </a:outerShdw>
              </a:effectLst>
              <a:latin typeface="IranNastaliq" pitchFamily="18" charset="0"/>
              <a:cs typeface="B Mitra" panose="00000400000000000000" pitchFamily="2" charset="-78"/>
            </a:endParaRPr>
          </a:p>
          <a:p>
            <a:pPr algn="r" rtl="1">
              <a:defRPr/>
            </a:pPr>
            <a:r>
              <a:rPr lang="en-US" altLang="en-US" sz="2400" smtClean="0">
                <a:solidFill>
                  <a:schemeClr val="bg2"/>
                </a:solidFill>
                <a:effectLst>
                  <a:outerShdw blurRad="38100" dist="38100" dir="2700000" algn="tl">
                    <a:srgbClr val="C0C0C0"/>
                  </a:outerShdw>
                </a:effectLst>
                <a:latin typeface="IranNastaliq" pitchFamily="18" charset="0"/>
                <a:cs typeface="B Mitra" panose="00000400000000000000" pitchFamily="2" charset="-78"/>
              </a:rPr>
              <a:t> </a:t>
            </a:r>
            <a:r>
              <a:rPr lang="fa-IR" altLang="en-US" sz="2400" smtClean="0">
                <a:solidFill>
                  <a:schemeClr val="bg2"/>
                </a:solidFill>
                <a:effectLst>
                  <a:outerShdw blurRad="38100" dist="38100" dir="2700000" algn="tl">
                    <a:srgbClr val="C0C0C0"/>
                  </a:outerShdw>
                </a:effectLst>
                <a:latin typeface="IranNastaliq" pitchFamily="18" charset="0"/>
                <a:cs typeface="B Mitra" panose="00000400000000000000" pitchFamily="2" charset="-78"/>
              </a:rPr>
              <a:t>بنیاد های نظری هوش هیجانی   </a:t>
            </a:r>
            <a:r>
              <a:rPr lang="en-US" altLang="en-US" sz="2400" smtClean="0">
                <a:solidFill>
                  <a:schemeClr val="bg2"/>
                </a:solidFill>
                <a:effectLst>
                  <a:outerShdw blurRad="38100" dist="38100" dir="2700000" algn="tl">
                    <a:srgbClr val="C0C0C0"/>
                  </a:outerShdw>
                </a:effectLst>
                <a:latin typeface="Times New Roman" panose="02020603050405020304" pitchFamily="18" charset="0"/>
                <a:cs typeface="B Mitra" panose="00000400000000000000" pitchFamily="2" charset="-78"/>
              </a:rPr>
              <a:t>)</a:t>
            </a:r>
            <a:r>
              <a:rPr lang="fa-IR" altLang="en-US" sz="2400" smtClean="0">
                <a:solidFill>
                  <a:schemeClr val="bg2"/>
                </a:solidFill>
                <a:effectLst>
                  <a:outerShdw blurRad="38100" dist="38100" dir="2700000" algn="tl">
                    <a:srgbClr val="C0C0C0"/>
                  </a:outerShdw>
                </a:effectLst>
                <a:latin typeface="Times New Roman" panose="02020603050405020304" pitchFamily="18" charset="0"/>
                <a:cs typeface="B Mitra" panose="00000400000000000000" pitchFamily="2" charset="-78"/>
              </a:rPr>
              <a:t> </a:t>
            </a:r>
            <a:r>
              <a:rPr lang="en-US" altLang="en-US" sz="2400" smtClean="0">
                <a:solidFill>
                  <a:schemeClr val="bg2"/>
                </a:solidFill>
                <a:latin typeface="Times New Roman" panose="02020603050405020304" pitchFamily="18" charset="0"/>
                <a:cs typeface="B Mitra" panose="00000400000000000000" pitchFamily="2" charset="-78"/>
              </a:rPr>
              <a:t>Emotional Intelligence (EI</a:t>
            </a:r>
            <a:endParaRPr lang="fa-IR" altLang="en-US" sz="2400" smtClean="0">
              <a:solidFill>
                <a:schemeClr val="bg2"/>
              </a:solidFill>
              <a:effectLst>
                <a:outerShdw blurRad="38100" dist="38100" dir="2700000" algn="tl">
                  <a:srgbClr val="C0C0C0"/>
                </a:outerShdw>
              </a:effectLst>
              <a:latin typeface="Times New Roman" panose="02020603050405020304" pitchFamily="18" charset="0"/>
              <a:cs typeface="B Mitra" panose="00000400000000000000" pitchFamily="2" charset="-78"/>
            </a:endParaRPr>
          </a:p>
          <a:p>
            <a:pPr algn="r" rtl="1">
              <a:defRPr/>
            </a:pPr>
            <a:r>
              <a:rPr lang="en-US" altLang="en-US" sz="2400" smtClean="0">
                <a:solidFill>
                  <a:schemeClr val="bg2"/>
                </a:solidFill>
                <a:effectLst>
                  <a:outerShdw blurRad="38100" dist="38100" dir="2700000" algn="tl">
                    <a:srgbClr val="C0C0C0"/>
                  </a:outerShdw>
                </a:effectLst>
                <a:latin typeface="IranNastaliq" pitchFamily="18" charset="0"/>
                <a:cs typeface="B Mitra" panose="00000400000000000000" pitchFamily="2" charset="-78"/>
              </a:rPr>
              <a:t> </a:t>
            </a:r>
            <a:endParaRPr lang="fa-IR" altLang="en-US" sz="2400" smtClean="0">
              <a:solidFill>
                <a:schemeClr val="bg2"/>
              </a:solidFill>
              <a:effectLst>
                <a:outerShdw blurRad="38100" dist="38100" dir="2700000" algn="tl">
                  <a:srgbClr val="C0C0C0"/>
                </a:outerShdw>
              </a:effectLst>
              <a:latin typeface="IranNastaliq" pitchFamily="18" charset="0"/>
              <a:cs typeface="B Mitra" panose="00000400000000000000" pitchFamily="2" charset="-78"/>
            </a:endParaRPr>
          </a:p>
          <a:p>
            <a:pPr algn="r" rtl="1">
              <a:defRPr/>
            </a:pPr>
            <a:r>
              <a:rPr lang="fa-IR" altLang="en-US" sz="2400" smtClean="0">
                <a:solidFill>
                  <a:schemeClr val="bg2"/>
                </a:solidFill>
                <a:effectLst>
                  <a:outerShdw blurRad="38100" dist="38100" dir="2700000" algn="tl">
                    <a:srgbClr val="C0C0C0"/>
                  </a:outerShdw>
                </a:effectLst>
                <a:latin typeface="IranNastaliq" pitchFamily="18" charset="0"/>
                <a:cs typeface="B Mitra" panose="00000400000000000000" pitchFamily="2" charset="-78"/>
              </a:rPr>
              <a:t> نتایج پژوهش ها </a:t>
            </a:r>
            <a:endParaRPr lang="en-US" altLang="en-US" sz="2400" smtClean="0">
              <a:solidFill>
                <a:schemeClr val="bg2"/>
              </a:solidFill>
              <a:effectLst>
                <a:outerShdw blurRad="38100" dist="38100" dir="2700000" algn="tl">
                  <a:srgbClr val="C0C0C0"/>
                </a:outerShdw>
              </a:effectLst>
              <a:latin typeface="IranNastaliq" pitchFamily="18" charset="0"/>
              <a:cs typeface="B Mitra" panose="00000400000000000000" pitchFamily="2" charset="-78"/>
            </a:endParaRPr>
          </a:p>
          <a:p>
            <a:pPr algn="r" rtl="1">
              <a:defRPr/>
            </a:pPr>
            <a:endParaRPr lang="fa-IR" altLang="en-US" sz="2400" smtClean="0">
              <a:solidFill>
                <a:schemeClr val="bg2"/>
              </a:solidFill>
              <a:effectLst>
                <a:outerShdw blurRad="38100" dist="38100" dir="2700000" algn="tl">
                  <a:srgbClr val="C0C0C0"/>
                </a:outerShdw>
              </a:effectLst>
              <a:latin typeface="IranNastaliq" pitchFamily="18" charset="0"/>
              <a:cs typeface="B Mitra" panose="00000400000000000000" pitchFamily="2" charset="-78"/>
            </a:endParaRPr>
          </a:p>
          <a:p>
            <a:pPr algn="r" rtl="1">
              <a:defRPr/>
            </a:pPr>
            <a:r>
              <a:rPr lang="fa-IR" altLang="en-US" sz="2400" smtClean="0">
                <a:solidFill>
                  <a:schemeClr val="bg2"/>
                </a:solidFill>
                <a:effectLst>
                  <a:outerShdw blurRad="38100" dist="38100" dir="2700000" algn="tl">
                    <a:srgbClr val="C0C0C0"/>
                  </a:outerShdw>
                </a:effectLst>
                <a:latin typeface="IranNastaliq" pitchFamily="18" charset="0"/>
                <a:cs typeface="B Mitra" panose="00000400000000000000" pitchFamily="2" charset="-78"/>
              </a:rPr>
              <a:t> کاربردها</a:t>
            </a:r>
            <a:r>
              <a:rPr lang="fa-IR" altLang="en-US" sz="2400" smtClean="0">
                <a:solidFill>
                  <a:schemeClr val="bg2"/>
                </a:solidFill>
                <a:effectLst>
                  <a:outerShdw blurRad="38100" dist="38100" dir="2700000" algn="tl">
                    <a:srgbClr val="C0C0C0"/>
                  </a:outerShdw>
                </a:effectLst>
                <a:cs typeface="B Mitra" panose="00000400000000000000" pitchFamily="2" charset="-78"/>
              </a:rPr>
              <a:t> </a:t>
            </a:r>
          </a:p>
        </p:txBody>
      </p:sp>
      <p:sp>
        <p:nvSpPr>
          <p:cNvPr id="17411" name="Text Box 3"/>
          <p:cNvSpPr txBox="1">
            <a:spLocks noChangeArrowheads="1"/>
          </p:cNvSpPr>
          <p:nvPr/>
        </p:nvSpPr>
        <p:spPr bwMode="auto">
          <a:xfrm>
            <a:off x="4699000" y="1063625"/>
            <a:ext cx="1477963" cy="519113"/>
          </a:xfrm>
          <a:prstGeom prst="rect">
            <a:avLst/>
          </a:prstGeom>
          <a:noFill/>
          <a:ln>
            <a:noFill/>
          </a:ln>
          <a:effectLst>
            <a:outerShdw dist="25399" dir="27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38" rIns="91438">
            <a:spAutoFit/>
          </a:bodyPr>
          <a:lstStyle>
            <a:lvl1pPr>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1pPr>
            <a:lvl2pPr marL="1054100" indent="-406400">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2pPr>
            <a:lvl3pPr marL="1485900" indent="-406400">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3pPr>
            <a:lvl4pPr marL="1930400" indent="-406400">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4pPr>
            <a:lvl5pPr marL="2374900" indent="-406400">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5pPr>
            <a:lvl6pPr marL="2832100" indent="-406400" eaLnBrk="0" fontAlgn="base" hangingPunct="0">
              <a:spcBef>
                <a:spcPct val="0"/>
              </a:spcBef>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6pPr>
            <a:lvl7pPr marL="3289300" indent="-406400" eaLnBrk="0" fontAlgn="base" hangingPunct="0">
              <a:spcBef>
                <a:spcPct val="0"/>
              </a:spcBef>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7pPr>
            <a:lvl8pPr marL="3746500" indent="-406400" eaLnBrk="0" fontAlgn="base" hangingPunct="0">
              <a:spcBef>
                <a:spcPct val="0"/>
              </a:spcBef>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8pPr>
            <a:lvl9pPr marL="4203700" indent="-406400" eaLnBrk="0" fontAlgn="base" hangingPunct="0">
              <a:spcBef>
                <a:spcPct val="0"/>
              </a:spcBef>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9pPr>
          </a:lstStyle>
          <a:p>
            <a:pPr algn="ctr">
              <a:spcAft>
                <a:spcPct val="0"/>
              </a:spcAft>
              <a:buSzTx/>
              <a:buFontTx/>
              <a:buNone/>
            </a:pPr>
            <a:r>
              <a:rPr lang="fa-IR" altLang="en-US" b="1">
                <a:solidFill>
                  <a:schemeClr val="bg2"/>
                </a:solidFill>
                <a:latin typeface="IranNastaliq" pitchFamily="18" charset="0"/>
                <a:cs typeface="B Mitra" panose="00000400000000000000" pitchFamily="2" charset="-78"/>
              </a:rPr>
              <a:t>فهرست :  </a:t>
            </a:r>
            <a:endParaRPr lang="en-US" altLang="en-US" b="1">
              <a:solidFill>
                <a:schemeClr val="bg2"/>
              </a:solidFill>
              <a:latin typeface="IranNastaliq" pitchFamily="18" charset="0"/>
              <a:cs typeface="B Mitra" panose="00000400000000000000" pitchFamily="2" charset="-78"/>
            </a:endParaRPr>
          </a:p>
        </p:txBody>
      </p:sp>
    </p:spTree>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lIns="101597" tIns="50797" rIns="101597" bIns="50797" anchor="t"/>
          <a:lstStyle/>
          <a:p>
            <a:r>
              <a:rPr lang="fa-IR" altLang="en-US" sz="4700" smtClean="0">
                <a:solidFill>
                  <a:srgbClr val="FF0066"/>
                </a:solidFill>
                <a:latin typeface="Times New Roman" panose="02020603050405020304" pitchFamily="18" charset="0"/>
                <a:cs typeface="Times New Roman" panose="02020603050405020304" pitchFamily="18" charset="0"/>
              </a:rPr>
              <a:t>هرگز از خودتان دفاع نکنید.</a:t>
            </a:r>
            <a:br>
              <a:rPr lang="fa-IR" altLang="en-US" sz="4700" smtClean="0">
                <a:solidFill>
                  <a:srgbClr val="FF0066"/>
                </a:solidFill>
                <a:latin typeface="Times New Roman" panose="02020603050405020304" pitchFamily="18" charset="0"/>
                <a:cs typeface="Times New Roman" panose="02020603050405020304" pitchFamily="18" charset="0"/>
              </a:rPr>
            </a:br>
            <a:endParaRPr lang="en-US" altLang="en-US" sz="4700" smtClean="0">
              <a:solidFill>
                <a:srgbClr val="FF0066"/>
              </a:solidFill>
              <a:latin typeface="Times New Roman" panose="02020603050405020304" pitchFamily="18" charset="0"/>
              <a:cs typeface="Times New Roman" panose="02020603050405020304" pitchFamily="18" charset="0"/>
            </a:endParaRPr>
          </a:p>
        </p:txBody>
      </p:sp>
      <p:sp>
        <p:nvSpPr>
          <p:cNvPr id="48131" name="Rectangle 3"/>
          <p:cNvSpPr>
            <a:spLocks noGrp="1" noChangeArrowheads="1"/>
          </p:cNvSpPr>
          <p:nvPr>
            <p:ph type="body" idx="1"/>
          </p:nvPr>
        </p:nvSpPr>
        <p:spPr/>
        <p:txBody>
          <a:bodyPr lIns="101597" tIns="50797" rIns="101597" bIns="50797" anchor="t"/>
          <a:lstStyle/>
          <a:p>
            <a:pPr algn="r" rtl="1"/>
            <a:r>
              <a:rPr lang="fa-IR" altLang="en-US" smtClean="0">
                <a:latin typeface="Times New Roman" panose="02020603050405020304" pitchFamily="18" charset="0"/>
                <a:cs typeface="Times New Roman" panose="02020603050405020304" pitchFamily="18" charset="0"/>
              </a:rPr>
              <a:t> وقتی با فرد پرخاشگر طرف هستید، موضع شما با او برابر نیست و احترام شما حفظ نمی شود. پس:</a:t>
            </a:r>
          </a:p>
          <a:p>
            <a:pPr algn="r" rtl="1"/>
            <a:r>
              <a:rPr lang="fa-IR" altLang="en-US" smtClean="0">
                <a:latin typeface="Times New Roman" panose="02020603050405020304" pitchFamily="18" charset="0"/>
                <a:cs typeface="Times New Roman" panose="02020603050405020304" pitchFamily="18" charset="0"/>
              </a:rPr>
              <a:t>هرگز از خودتان دفاع نکنید.</a:t>
            </a:r>
          </a:p>
          <a:p>
            <a:pPr algn="r" rtl="1"/>
            <a:r>
              <a:rPr lang="fa-IR" altLang="en-US" smtClean="0">
                <a:latin typeface="Times New Roman" panose="02020603050405020304" pitchFamily="18" charset="0"/>
                <a:cs typeface="Times New Roman" panose="02020603050405020304" pitchFamily="18" charset="0"/>
              </a:rPr>
              <a:t>سعی نکنید رفتارتان را توجیه کنید.</a:t>
            </a:r>
          </a:p>
          <a:p>
            <a:pPr algn="r" rtl="1"/>
            <a:r>
              <a:rPr lang="fa-IR" altLang="en-US" smtClean="0">
                <a:latin typeface="Times New Roman" panose="02020603050405020304" pitchFamily="18" charset="0"/>
                <a:cs typeface="Times New Roman" panose="02020603050405020304" pitchFamily="18" charset="0"/>
              </a:rPr>
              <a:t>در مورد قصد و نیت خود حرفی نزنید.</a:t>
            </a:r>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lIns="101597" tIns="50797" rIns="101597" bIns="50797" anchor="t"/>
          <a:lstStyle/>
          <a:p>
            <a:r>
              <a:rPr lang="fa-IR" altLang="en-US" sz="4700" smtClean="0">
                <a:solidFill>
                  <a:srgbClr val="FF0066"/>
                </a:solidFill>
                <a:latin typeface="Times New Roman" panose="02020603050405020304" pitchFamily="18" charset="0"/>
                <a:cs typeface="Times New Roman" panose="02020603050405020304" pitchFamily="18" charset="0"/>
              </a:rPr>
              <a:t>مرزها را مشخص کنید</a:t>
            </a:r>
            <a:br>
              <a:rPr lang="fa-IR" altLang="en-US" sz="4700" smtClean="0">
                <a:solidFill>
                  <a:srgbClr val="FF0066"/>
                </a:solidFill>
                <a:latin typeface="Times New Roman" panose="02020603050405020304" pitchFamily="18" charset="0"/>
                <a:cs typeface="Times New Roman" panose="02020603050405020304" pitchFamily="18" charset="0"/>
              </a:rPr>
            </a:br>
            <a:endParaRPr lang="en-US" altLang="en-US" sz="4700" smtClean="0">
              <a:solidFill>
                <a:srgbClr val="FF0066"/>
              </a:solidFill>
              <a:latin typeface="Times New Roman" panose="02020603050405020304" pitchFamily="18" charset="0"/>
              <a:cs typeface="Times New Roman" panose="02020603050405020304" pitchFamily="18" charset="0"/>
            </a:endParaRPr>
          </a:p>
        </p:txBody>
      </p:sp>
      <p:sp>
        <p:nvSpPr>
          <p:cNvPr id="50179" name="Rectangle 3"/>
          <p:cNvSpPr>
            <a:spLocks noGrp="1" noChangeArrowheads="1"/>
          </p:cNvSpPr>
          <p:nvPr>
            <p:ph type="body" idx="1"/>
          </p:nvPr>
        </p:nvSpPr>
        <p:spPr/>
        <p:txBody>
          <a:bodyPr lIns="101597" tIns="50797" rIns="101597" bIns="50797" anchor="t"/>
          <a:lstStyle/>
          <a:p>
            <a:pPr lvl="1" algn="r" rtl="1"/>
            <a:r>
              <a:rPr lang="fa-IR" altLang="en-US" sz="3300" smtClean="0">
                <a:latin typeface="Times New Roman" panose="02020603050405020304" pitchFamily="18" charset="0"/>
                <a:cs typeface="Times New Roman" panose="02020603050405020304" pitchFamily="18" charset="0"/>
              </a:rPr>
              <a:t>مشخص کنید چه رفتارهایی را نمی پسندید. </a:t>
            </a:r>
            <a:r>
              <a:rPr lang="fa-IR" altLang="en-US" smtClean="0">
                <a:latin typeface="Times New Roman" panose="02020603050405020304" pitchFamily="18" charset="0"/>
                <a:cs typeface="Times New Roman" panose="02020603050405020304" pitchFamily="18" charset="0"/>
              </a:rPr>
              <a:t>برای این کار باید تفاوت بین خشم و پرخاشگری را برایش روشن سازید. برای مثال:</a:t>
            </a:r>
          </a:p>
          <a:p>
            <a:pPr lvl="1" algn="r" rtl="1"/>
            <a:r>
              <a:rPr lang="fa-IR" altLang="en-US" smtClean="0">
                <a:latin typeface="Times New Roman" panose="02020603050405020304" pitchFamily="18" charset="0"/>
                <a:cs typeface="Times New Roman" panose="02020603050405020304" pitchFamily="18" charset="0"/>
              </a:rPr>
              <a:t>می فهمم که خیلی خشمگین هستی اما حق نداری سرم داد بکشی.</a:t>
            </a:r>
          </a:p>
          <a:p>
            <a:pPr lvl="1" algn="r" rtl="1"/>
            <a:r>
              <a:rPr lang="fa-IR" altLang="en-US" smtClean="0">
                <a:latin typeface="Times New Roman" panose="02020603050405020304" pitchFamily="18" charset="0"/>
                <a:cs typeface="Times New Roman" panose="02020603050405020304" pitchFamily="18" charset="0"/>
              </a:rPr>
              <a:t>می دانم آنقدر عصبانی هستی که نمی توانی خودت را کنترل کنی، اما اجازه نداری به من توهین کنی.</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lIns="101597" tIns="50797" rIns="101597" bIns="50797" anchor="t"/>
          <a:lstStyle/>
          <a:p>
            <a:r>
              <a:rPr lang="fa-IR" altLang="en-US" smtClean="0">
                <a:solidFill>
                  <a:srgbClr val="FF0066"/>
                </a:solidFill>
                <a:latin typeface="Times New Roman" panose="02020603050405020304" pitchFamily="18" charset="0"/>
                <a:cs typeface="Times New Roman" panose="02020603050405020304" pitchFamily="18" charset="0"/>
              </a:rPr>
              <a:t>او را متوجه پیامد رفتارش نمایید.</a:t>
            </a:r>
            <a:br>
              <a:rPr lang="fa-IR" altLang="en-US" smtClean="0">
                <a:solidFill>
                  <a:srgbClr val="FF0066"/>
                </a:solidFill>
                <a:latin typeface="Times New Roman" panose="02020603050405020304" pitchFamily="18" charset="0"/>
                <a:cs typeface="Times New Roman" panose="02020603050405020304" pitchFamily="18" charset="0"/>
              </a:rPr>
            </a:br>
            <a:endParaRPr lang="en-US" altLang="en-US" smtClean="0">
              <a:solidFill>
                <a:srgbClr val="FF0066"/>
              </a:solidFill>
              <a:latin typeface="Times New Roman" panose="02020603050405020304" pitchFamily="18" charset="0"/>
              <a:cs typeface="Times New Roman" panose="02020603050405020304" pitchFamily="18" charset="0"/>
            </a:endParaRPr>
          </a:p>
        </p:txBody>
      </p:sp>
      <p:sp>
        <p:nvSpPr>
          <p:cNvPr id="52227" name="Rectangle 3"/>
          <p:cNvSpPr>
            <a:spLocks noGrp="1" noChangeArrowheads="1"/>
          </p:cNvSpPr>
          <p:nvPr>
            <p:ph type="body" idx="1"/>
          </p:nvPr>
        </p:nvSpPr>
        <p:spPr/>
        <p:txBody>
          <a:bodyPr lIns="101597" tIns="50797" rIns="101597" bIns="50797" anchor="t"/>
          <a:lstStyle/>
          <a:p>
            <a:pPr algn="r" rtl="1">
              <a:lnSpc>
                <a:spcPct val="90000"/>
              </a:lnSpc>
            </a:pPr>
            <a:r>
              <a:rPr lang="fa-IR" altLang="en-US" sz="2400" smtClean="0">
                <a:latin typeface="Times New Roman" panose="02020603050405020304" pitchFamily="18" charset="0"/>
                <a:cs typeface="Times New Roman" panose="02020603050405020304" pitchFamily="18" charset="0"/>
              </a:rPr>
              <a:t>اگر همچنان به داد کشیدن ادامه دهی ، اتاق را ترک می کنم.</a:t>
            </a:r>
          </a:p>
          <a:p>
            <a:pPr algn="r" rtl="1">
              <a:lnSpc>
                <a:spcPct val="90000"/>
              </a:lnSpc>
            </a:pPr>
            <a:r>
              <a:rPr lang="fa-IR" altLang="en-US" sz="2400" smtClean="0">
                <a:latin typeface="Times New Roman" panose="02020603050405020304" pitchFamily="18" charset="0"/>
                <a:cs typeface="Times New Roman" panose="02020603050405020304" pitchFamily="18" charset="0"/>
              </a:rPr>
              <a:t>اگر بخواهی دست روی من بلند کنی، به مدیر می گویم </a:t>
            </a:r>
          </a:p>
          <a:p>
            <a:pPr algn="r" rtl="1">
              <a:lnSpc>
                <a:spcPct val="90000"/>
              </a:lnSpc>
            </a:pPr>
            <a:r>
              <a:rPr lang="fa-IR" altLang="en-US" sz="2400" smtClean="0">
                <a:latin typeface="Times New Roman" panose="02020603050405020304" pitchFamily="18" charset="0"/>
                <a:cs typeface="Times New Roman" panose="02020603050405020304" pitchFamily="18" charset="0"/>
              </a:rPr>
              <a:t>نکته: وقتی چیزی می گوید روی حرفتان بایستید</a:t>
            </a:r>
          </a:p>
          <a:p>
            <a:pPr algn="r" rtl="1">
              <a:lnSpc>
                <a:spcPct val="90000"/>
              </a:lnSpc>
            </a:pPr>
            <a:r>
              <a:rPr lang="fa-IR" altLang="en-US" smtClean="0">
                <a:latin typeface="Times New Roman" panose="02020603050405020304" pitchFamily="18" charset="0"/>
                <a:cs typeface="Times New Roman" panose="02020603050405020304" pitchFamily="18" charset="0"/>
              </a:rPr>
              <a:t>تکنیک محروم کردن: او را محروم سازید. </a:t>
            </a:r>
          </a:p>
          <a:p>
            <a:pPr algn="r" rtl="1">
              <a:lnSpc>
                <a:spcPct val="90000"/>
              </a:lnSpc>
            </a:pPr>
            <a:r>
              <a:rPr lang="fa-IR" altLang="en-US" sz="2400" smtClean="0">
                <a:latin typeface="Times New Roman" panose="02020603050405020304" pitchFamily="18" charset="0"/>
                <a:cs typeface="Times New Roman" panose="02020603050405020304" pitchFamily="18" charset="0"/>
              </a:rPr>
              <a:t>برای مثال: فرض کنید، تصمیم گرفته اید با فردی  چند دقیقه ای صحبت کنید و او صدایش را بالا می برد و پرخاشگری می کند. در اینجا بهترین کار این است که به او تذکر دهید، اگر بخواهی به این کار ادامه دهی، بهتر است جلسه تعطیل شود چون به این صورت نمی توان ادامه داد.</a:t>
            </a:r>
            <a:endParaRPr lang="en-US" altLang="en-US" sz="2400" smtClean="0">
              <a:latin typeface="Times New Roman" panose="02020603050405020304" pitchFamily="18" charset="0"/>
              <a:cs typeface="Times New Roman" panose="02020603050405020304" pitchFamily="18" charset="0"/>
            </a:endParaRPr>
          </a:p>
          <a:p>
            <a:pPr>
              <a:lnSpc>
                <a:spcPct val="90000"/>
              </a:lnSpc>
            </a:pPr>
            <a:endParaRPr lang="en-US" altLang="en-US" sz="240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lIns="101597" tIns="50797" rIns="101597" bIns="50797" anchor="t"/>
          <a:lstStyle/>
          <a:p>
            <a:r>
              <a:rPr lang="fa-IR" altLang="en-US" smtClean="0">
                <a:solidFill>
                  <a:srgbClr val="FF0066"/>
                </a:solidFill>
                <a:latin typeface="Times New Roman" panose="02020603050405020304" pitchFamily="18" charset="0"/>
                <a:cs typeface="Times New Roman" panose="02020603050405020304" pitchFamily="18" charset="0"/>
              </a:rPr>
              <a:t>او را خلع سلاح کنید.</a:t>
            </a:r>
            <a:br>
              <a:rPr lang="fa-IR" altLang="en-US" smtClean="0">
                <a:solidFill>
                  <a:srgbClr val="FF0066"/>
                </a:solidFill>
                <a:latin typeface="Times New Roman" panose="02020603050405020304" pitchFamily="18" charset="0"/>
                <a:cs typeface="Times New Roman" panose="02020603050405020304" pitchFamily="18" charset="0"/>
              </a:rPr>
            </a:br>
            <a:endParaRPr lang="en-US" altLang="en-US" smtClean="0">
              <a:solidFill>
                <a:srgbClr val="FF0066"/>
              </a:solidFill>
              <a:latin typeface="Times New Roman" panose="02020603050405020304" pitchFamily="18" charset="0"/>
              <a:cs typeface="Times New Roman" panose="02020603050405020304" pitchFamily="18" charset="0"/>
            </a:endParaRPr>
          </a:p>
        </p:txBody>
      </p:sp>
      <p:sp>
        <p:nvSpPr>
          <p:cNvPr id="54275" name="Rectangle 3"/>
          <p:cNvSpPr>
            <a:spLocks noGrp="1" noChangeArrowheads="1"/>
          </p:cNvSpPr>
          <p:nvPr>
            <p:ph type="body" idx="1"/>
          </p:nvPr>
        </p:nvSpPr>
        <p:spPr/>
        <p:txBody>
          <a:bodyPr lIns="101597" tIns="50797" rIns="101597" bIns="50797" anchor="t"/>
          <a:lstStyle/>
          <a:p>
            <a:pPr algn="r" rtl="1">
              <a:lnSpc>
                <a:spcPct val="80000"/>
              </a:lnSpc>
            </a:pPr>
            <a:r>
              <a:rPr lang="fa-IR" altLang="en-US" sz="2400" smtClean="0">
                <a:latin typeface="Times New Roman" panose="02020603050405020304" pitchFamily="18" charset="0"/>
                <a:cs typeface="Times New Roman" panose="02020603050405020304" pitchFamily="18" charset="0"/>
              </a:rPr>
              <a:t>زمانی که در معرض انتقادات شدید هستید بهترین کار این است که با او موافقت کنید و به او حق بدهید که چنین احساسی داشته باشد. با این کار او خلع سلاح می شود، پس از آرام شدن می توانید دلیل عصبانی شدن او را پرس و جو نمایید.</a:t>
            </a:r>
          </a:p>
          <a:p>
            <a:pPr algn="r" rtl="1">
              <a:lnSpc>
                <a:spcPct val="80000"/>
              </a:lnSpc>
            </a:pPr>
            <a:r>
              <a:rPr lang="fa-IR" altLang="en-US" sz="2400" smtClean="0">
                <a:latin typeface="Times New Roman" panose="02020603050405020304" pitchFamily="18" charset="0"/>
                <a:cs typeface="Times New Roman" panose="02020603050405020304" pitchFamily="18" charset="0"/>
              </a:rPr>
              <a:t>برای مثال: </a:t>
            </a:r>
          </a:p>
          <a:p>
            <a:pPr algn="r" rtl="1">
              <a:lnSpc>
                <a:spcPct val="80000"/>
              </a:lnSpc>
            </a:pPr>
            <a:r>
              <a:rPr lang="fa-IR" altLang="en-US" sz="2400" smtClean="0">
                <a:latin typeface="Times New Roman" panose="02020603050405020304" pitchFamily="18" charset="0"/>
                <a:cs typeface="Times New Roman" panose="02020603050405020304" pitchFamily="18" charset="0"/>
              </a:rPr>
              <a:t>حق با توست، من نباید دیر می کردم.</a:t>
            </a:r>
          </a:p>
          <a:p>
            <a:pPr algn="r" rtl="1">
              <a:lnSpc>
                <a:spcPct val="80000"/>
              </a:lnSpc>
            </a:pPr>
            <a:r>
              <a:rPr lang="fa-IR" altLang="en-US" sz="2400" smtClean="0">
                <a:latin typeface="Times New Roman" panose="02020603050405020304" pitchFamily="18" charset="0"/>
                <a:cs typeface="Times New Roman" panose="02020603050405020304" pitchFamily="18" charset="0"/>
              </a:rPr>
              <a:t>حق داری که خشمگین شوی، من باید درب منزل را قفل می کردم.</a:t>
            </a:r>
          </a:p>
          <a:p>
            <a:pPr algn="r" rtl="1">
              <a:lnSpc>
                <a:spcPct val="80000"/>
              </a:lnSpc>
            </a:pPr>
            <a:r>
              <a:rPr lang="fa-IR" altLang="en-US" sz="2400" smtClean="0">
                <a:latin typeface="Times New Roman" panose="02020603050405020304" pitchFamily="18" charset="0"/>
                <a:cs typeface="Times New Roman" panose="02020603050405020304" pitchFamily="18" charset="0"/>
              </a:rPr>
              <a:t>به تو حق می دهم عصبانی شوی، لازم بود که از قبل به تو اطلاع می دادم.</a:t>
            </a:r>
            <a:endParaRPr lang="en-US" altLang="en-US" sz="240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lIns="101597" tIns="50797" rIns="101597" bIns="50797" anchor="t"/>
          <a:lstStyle/>
          <a:p>
            <a:r>
              <a:rPr lang="fa-IR" altLang="en-US" smtClean="0">
                <a:solidFill>
                  <a:srgbClr val="FF0066"/>
                </a:solidFill>
                <a:latin typeface="Times New Roman" panose="02020603050405020304" pitchFamily="18" charset="0"/>
                <a:cs typeface="Times New Roman" panose="02020603050405020304" pitchFamily="18" charset="0"/>
              </a:rPr>
              <a:t>با قدرت حرف بزنید</a:t>
            </a:r>
            <a:br>
              <a:rPr lang="fa-IR" altLang="en-US" smtClean="0">
                <a:solidFill>
                  <a:srgbClr val="FF0066"/>
                </a:solidFill>
                <a:latin typeface="Times New Roman" panose="02020603050405020304" pitchFamily="18" charset="0"/>
                <a:cs typeface="Times New Roman" panose="02020603050405020304" pitchFamily="18" charset="0"/>
              </a:rPr>
            </a:br>
            <a:endParaRPr lang="en-US" altLang="en-US" smtClean="0">
              <a:solidFill>
                <a:srgbClr val="FF0066"/>
              </a:solidFill>
              <a:latin typeface="Times New Roman" panose="02020603050405020304" pitchFamily="18" charset="0"/>
              <a:cs typeface="Times New Roman" panose="02020603050405020304" pitchFamily="18" charset="0"/>
            </a:endParaRPr>
          </a:p>
        </p:txBody>
      </p:sp>
      <p:sp>
        <p:nvSpPr>
          <p:cNvPr id="56323" name="Rectangle 3"/>
          <p:cNvSpPr>
            <a:spLocks noGrp="1" noChangeArrowheads="1"/>
          </p:cNvSpPr>
          <p:nvPr>
            <p:ph type="body" idx="1"/>
          </p:nvPr>
        </p:nvSpPr>
        <p:spPr/>
        <p:txBody>
          <a:bodyPr lIns="101597" tIns="50797" rIns="101597" bIns="50797" anchor="t"/>
          <a:lstStyle/>
          <a:p>
            <a:pPr algn="r" rtl="1">
              <a:lnSpc>
                <a:spcPct val="80000"/>
              </a:lnSpc>
            </a:pPr>
            <a:r>
              <a:rPr lang="fa-IR" altLang="en-US" sz="2400" smtClean="0">
                <a:latin typeface="Times New Roman" panose="02020603050405020304" pitchFamily="18" charset="0"/>
                <a:cs typeface="Times New Roman" panose="02020603050405020304" pitchFamily="18" charset="0"/>
              </a:rPr>
              <a:t>بیان قاطعانه داشته باشید و با صدای بلند و لحن قاطع (نه پرخاشگر) به او بگویید: ایست!، تو اجازه نداری این رفتار را نسبت به من داشته باشی.</a:t>
            </a:r>
          </a:p>
          <a:p>
            <a:pPr algn="r" rtl="1">
              <a:lnSpc>
                <a:spcPct val="80000"/>
              </a:lnSpc>
            </a:pPr>
            <a:r>
              <a:rPr lang="fa-IR" altLang="en-US" sz="2400" smtClean="0">
                <a:latin typeface="Times New Roman" panose="02020603050405020304" pitchFamily="18" charset="0"/>
                <a:cs typeface="Times New Roman" panose="02020603050405020304" pitchFamily="18" charset="0"/>
              </a:rPr>
              <a:t>ساکت! تو اجازه نداری توهین کنی.</a:t>
            </a:r>
          </a:p>
          <a:p>
            <a:pPr algn="r" rtl="1">
              <a:lnSpc>
                <a:spcPct val="80000"/>
              </a:lnSpc>
            </a:pPr>
            <a:r>
              <a:rPr lang="fa-IR" altLang="en-US" sz="2400" smtClean="0">
                <a:latin typeface="Times New Roman" panose="02020603050405020304" pitchFamily="18" charset="0"/>
                <a:cs typeface="Times New Roman" panose="02020603050405020304" pitchFamily="18" charset="0"/>
              </a:rPr>
              <a:t>نکته: </a:t>
            </a:r>
          </a:p>
          <a:p>
            <a:pPr lvl="1" algn="r" rtl="1">
              <a:lnSpc>
                <a:spcPct val="80000"/>
              </a:lnSpc>
            </a:pPr>
            <a:r>
              <a:rPr lang="fa-IR" altLang="en-US" sz="2400" smtClean="0">
                <a:latin typeface="Times New Roman" panose="02020603050405020304" pitchFamily="18" charset="0"/>
                <a:cs typeface="Times New Roman" panose="02020603050405020304" pitchFamily="18" charset="0"/>
              </a:rPr>
              <a:t>هرگز از خودتان دفاع نکنید.</a:t>
            </a:r>
          </a:p>
          <a:p>
            <a:pPr lvl="1" algn="r" rtl="1">
              <a:lnSpc>
                <a:spcPct val="80000"/>
              </a:lnSpc>
            </a:pPr>
            <a:r>
              <a:rPr lang="fa-IR" altLang="en-US" sz="2400" smtClean="0">
                <a:latin typeface="Times New Roman" panose="02020603050405020304" pitchFamily="18" charset="0"/>
                <a:cs typeface="Times New Roman" panose="02020603050405020304" pitchFamily="18" charset="0"/>
              </a:rPr>
              <a:t>هرگز از او انتقاد نکنید.</a:t>
            </a:r>
          </a:p>
          <a:p>
            <a:pPr lvl="1" algn="r" rtl="1">
              <a:lnSpc>
                <a:spcPct val="80000"/>
              </a:lnSpc>
            </a:pPr>
            <a:r>
              <a:rPr lang="fa-IR" altLang="en-US" sz="2400" smtClean="0">
                <a:latin typeface="Times New Roman" panose="02020603050405020304" pitchFamily="18" charset="0"/>
                <a:cs typeface="Times New Roman" panose="02020603050405020304" pitchFamily="18" charset="0"/>
              </a:rPr>
              <a:t>هرگز شخصیت او را زیر سؤال نبرید.</a:t>
            </a:r>
          </a:p>
          <a:p>
            <a:pPr lvl="1" algn="r" rtl="1">
              <a:lnSpc>
                <a:spcPct val="80000"/>
              </a:lnSpc>
            </a:pPr>
            <a:r>
              <a:rPr lang="fa-IR" altLang="en-US" sz="2400" smtClean="0">
                <a:latin typeface="Times New Roman" panose="02020603050405020304" pitchFamily="18" charset="0"/>
                <a:cs typeface="Times New Roman" panose="02020603050405020304" pitchFamily="18" charset="0"/>
              </a:rPr>
              <a:t>فقط به او بگویید که رفتارش را نمی پسندید.</a:t>
            </a:r>
          </a:p>
          <a:p>
            <a:pPr lvl="1" algn="r" rtl="1">
              <a:lnSpc>
                <a:spcPct val="80000"/>
              </a:lnSpc>
            </a:pPr>
            <a:r>
              <a:rPr lang="fa-IR" altLang="en-US" sz="2400" smtClean="0">
                <a:solidFill>
                  <a:srgbClr val="FF0000"/>
                </a:solidFill>
                <a:latin typeface="Times New Roman" panose="02020603050405020304" pitchFamily="18" charset="0"/>
                <a:cs typeface="Times New Roman" panose="02020603050405020304" pitchFamily="18" charset="0"/>
              </a:rPr>
              <a:t>حرف خود را تکرار کنید.</a:t>
            </a:r>
            <a:endParaRPr lang="en-US" altLang="en-US" sz="240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lIns="101597" tIns="50797" rIns="101597" bIns="50797" anchor="t"/>
          <a:lstStyle/>
          <a:p>
            <a:r>
              <a:rPr lang="fa-IR" altLang="en-US" smtClean="0">
                <a:solidFill>
                  <a:srgbClr val="FF0066"/>
                </a:solidFill>
                <a:latin typeface="Times New Roman" panose="02020603050405020304" pitchFamily="18" charset="0"/>
                <a:cs typeface="Times New Roman" panose="02020603050405020304" pitchFamily="18" charset="0"/>
              </a:rPr>
              <a:t>موقعیت را ترک کنید</a:t>
            </a:r>
            <a:br>
              <a:rPr lang="fa-IR" altLang="en-US" smtClean="0">
                <a:solidFill>
                  <a:srgbClr val="FF0066"/>
                </a:solidFill>
                <a:latin typeface="Times New Roman" panose="02020603050405020304" pitchFamily="18" charset="0"/>
                <a:cs typeface="Times New Roman" panose="02020603050405020304" pitchFamily="18" charset="0"/>
              </a:rPr>
            </a:br>
            <a:endParaRPr lang="en-US" altLang="en-US" smtClean="0">
              <a:solidFill>
                <a:srgbClr val="FF0066"/>
              </a:solidFill>
              <a:latin typeface="Times New Roman" panose="02020603050405020304" pitchFamily="18" charset="0"/>
              <a:cs typeface="Times New Roman" panose="02020603050405020304" pitchFamily="18" charset="0"/>
            </a:endParaRPr>
          </a:p>
        </p:txBody>
      </p:sp>
      <p:sp>
        <p:nvSpPr>
          <p:cNvPr id="58371" name="Rectangle 3"/>
          <p:cNvSpPr>
            <a:spLocks noGrp="1" noChangeArrowheads="1"/>
          </p:cNvSpPr>
          <p:nvPr>
            <p:ph type="body" idx="1"/>
          </p:nvPr>
        </p:nvSpPr>
        <p:spPr/>
        <p:txBody>
          <a:bodyPr lIns="101597" tIns="50797" rIns="101597" bIns="50797" anchor="t"/>
          <a:lstStyle/>
          <a:p>
            <a:pPr algn="r" rtl="1">
              <a:lnSpc>
                <a:spcPct val="80000"/>
              </a:lnSpc>
            </a:pPr>
            <a:r>
              <a:rPr lang="fa-IR" altLang="en-US" sz="2400" smtClean="0">
                <a:latin typeface="Times New Roman" panose="02020603050405020304" pitchFamily="18" charset="0"/>
                <a:cs typeface="Times New Roman" panose="02020603050405020304" pitchFamily="18" charset="0"/>
              </a:rPr>
              <a:t>در صورتی که:</a:t>
            </a:r>
          </a:p>
          <a:p>
            <a:pPr algn="r" rtl="1">
              <a:lnSpc>
                <a:spcPct val="80000"/>
              </a:lnSpc>
            </a:pPr>
            <a:r>
              <a:rPr lang="fa-IR" altLang="en-US" sz="2400" smtClean="0">
                <a:latin typeface="Times New Roman" panose="02020603050405020304" pitchFamily="18" charset="0"/>
                <a:cs typeface="Times New Roman" panose="02020603050405020304" pitchFamily="18" charset="0"/>
              </a:rPr>
              <a:t>فرد پرخاشگر کنترلی بر رفتارش ندارد</a:t>
            </a:r>
          </a:p>
          <a:p>
            <a:pPr algn="r" rtl="1">
              <a:lnSpc>
                <a:spcPct val="80000"/>
              </a:lnSpc>
            </a:pPr>
            <a:r>
              <a:rPr lang="fa-IR" altLang="en-US" sz="2400" smtClean="0">
                <a:latin typeface="Times New Roman" panose="02020603050405020304" pitchFamily="18" charset="0"/>
                <a:cs typeface="Times New Roman" panose="02020603050405020304" pitchFamily="18" charset="0"/>
              </a:rPr>
              <a:t>راهبردهایی که به کار گرفتید بی تأثیر بوده است.</a:t>
            </a:r>
          </a:p>
          <a:p>
            <a:pPr algn="r" rtl="1">
              <a:lnSpc>
                <a:spcPct val="80000"/>
              </a:lnSpc>
            </a:pPr>
            <a:r>
              <a:rPr lang="fa-IR" altLang="en-US" sz="2400" smtClean="0">
                <a:latin typeface="Times New Roman" panose="02020603050405020304" pitchFamily="18" charset="0"/>
                <a:cs typeface="Times New Roman" panose="02020603050405020304" pitchFamily="18" charset="0"/>
              </a:rPr>
              <a:t>او با صحبت و با رفتار شما را تهدید به حمله می کند و می ترساند.</a:t>
            </a:r>
          </a:p>
          <a:p>
            <a:pPr algn="r" rtl="1">
              <a:lnSpc>
                <a:spcPct val="80000"/>
              </a:lnSpc>
            </a:pPr>
            <a:r>
              <a:rPr lang="fa-IR" altLang="en-US" sz="2400" smtClean="0">
                <a:latin typeface="Times New Roman" panose="02020603050405020304" pitchFamily="18" charset="0"/>
                <a:cs typeface="Times New Roman" panose="02020603050405020304" pitchFamily="18" charset="0"/>
              </a:rPr>
              <a:t>وسایل منزل را می شکند یا تخریب می کند.</a:t>
            </a:r>
          </a:p>
          <a:p>
            <a:pPr algn="r" rtl="1">
              <a:lnSpc>
                <a:spcPct val="80000"/>
              </a:lnSpc>
            </a:pPr>
            <a:r>
              <a:rPr lang="fa-IR" altLang="en-US" sz="2400" smtClean="0">
                <a:latin typeface="Times New Roman" panose="02020603050405020304" pitchFamily="18" charset="0"/>
                <a:cs typeface="Times New Roman" panose="02020603050405020304" pitchFamily="18" charset="0"/>
              </a:rPr>
              <a:t>به وسایل مورد علاقه شما آسیب می رساند.</a:t>
            </a:r>
          </a:p>
          <a:p>
            <a:pPr algn="r" rtl="1">
              <a:lnSpc>
                <a:spcPct val="80000"/>
              </a:lnSpc>
            </a:pPr>
            <a:r>
              <a:rPr lang="fa-IR" altLang="en-US" sz="2400" smtClean="0">
                <a:latin typeface="Times New Roman" panose="02020603050405020304" pitchFamily="18" charset="0"/>
                <a:cs typeface="Times New Roman" panose="02020603050405020304" pitchFamily="18" charset="0"/>
              </a:rPr>
              <a:t>بهتر است موقعیت را ترک کنید.</a:t>
            </a:r>
            <a:endParaRPr lang="en-US" altLang="en-US" sz="240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lIns="101597" tIns="50797" rIns="101597" bIns="50797" anchor="t"/>
          <a:lstStyle/>
          <a:p>
            <a:r>
              <a:rPr lang="fa-IR" altLang="en-US" sz="5700" smtClean="0">
                <a:solidFill>
                  <a:srgbClr val="FF0066"/>
                </a:solidFill>
                <a:latin typeface="Times New Roman" panose="02020603050405020304" pitchFamily="18" charset="0"/>
                <a:cs typeface="Times New Roman" panose="02020603050405020304" pitchFamily="18" charset="0"/>
              </a:rPr>
              <a:t>تکرار درخواست</a:t>
            </a:r>
            <a:br>
              <a:rPr lang="fa-IR" altLang="en-US" sz="5700" smtClean="0">
                <a:solidFill>
                  <a:srgbClr val="FF0066"/>
                </a:solidFill>
                <a:latin typeface="Times New Roman" panose="02020603050405020304" pitchFamily="18" charset="0"/>
                <a:cs typeface="Times New Roman" panose="02020603050405020304" pitchFamily="18" charset="0"/>
              </a:rPr>
            </a:br>
            <a:endParaRPr lang="en-US" altLang="en-US" sz="5700" smtClean="0">
              <a:solidFill>
                <a:srgbClr val="FF0066"/>
              </a:solidFill>
              <a:latin typeface="Times New Roman" panose="02020603050405020304" pitchFamily="18" charset="0"/>
              <a:cs typeface="Times New Roman" panose="02020603050405020304" pitchFamily="18" charset="0"/>
            </a:endParaRPr>
          </a:p>
        </p:txBody>
      </p:sp>
      <p:sp>
        <p:nvSpPr>
          <p:cNvPr id="60419" name="Rectangle 3"/>
          <p:cNvSpPr>
            <a:spLocks noGrp="1" noChangeArrowheads="1"/>
          </p:cNvSpPr>
          <p:nvPr>
            <p:ph type="body" idx="1"/>
          </p:nvPr>
        </p:nvSpPr>
        <p:spPr/>
        <p:txBody>
          <a:bodyPr lIns="101597" tIns="50797" rIns="101597" bIns="50797" anchor="t"/>
          <a:lstStyle/>
          <a:p>
            <a:pPr algn="r" rtl="1">
              <a:lnSpc>
                <a:spcPct val="90000"/>
              </a:lnSpc>
            </a:pPr>
            <a:r>
              <a:rPr lang="fa-IR" altLang="en-US" sz="2400" smtClean="0">
                <a:latin typeface="Times New Roman" panose="02020603050405020304" pitchFamily="18" charset="0"/>
                <a:cs typeface="Times New Roman" panose="02020603050405020304" pitchFamily="18" charset="0"/>
              </a:rPr>
              <a:t>درخواست خود را تکرار کنید. اگر فرد  وانمود می کند که متوجه منظورتان نیست.</a:t>
            </a:r>
          </a:p>
          <a:p>
            <a:pPr algn="r" rtl="1">
              <a:lnSpc>
                <a:spcPct val="90000"/>
              </a:lnSpc>
            </a:pPr>
            <a:endParaRPr lang="fa-IR" altLang="en-US" sz="2400" smtClean="0">
              <a:latin typeface="Times New Roman" panose="02020603050405020304" pitchFamily="18" charset="0"/>
              <a:cs typeface="Times New Roman" panose="02020603050405020304" pitchFamily="18" charset="0"/>
            </a:endParaRPr>
          </a:p>
          <a:p>
            <a:pPr lvl="1" algn="r" rtl="1">
              <a:lnSpc>
                <a:spcPct val="90000"/>
              </a:lnSpc>
            </a:pPr>
            <a:r>
              <a:rPr lang="fa-IR" altLang="en-US" sz="3300" smtClean="0">
                <a:latin typeface="Times New Roman" panose="02020603050405020304" pitchFamily="18" charset="0"/>
                <a:cs typeface="Times New Roman" panose="02020603050405020304" pitchFamily="18" charset="0"/>
              </a:rPr>
              <a:t>یک پاسخ را مکرراً تکرار کنید.</a:t>
            </a:r>
          </a:p>
          <a:p>
            <a:pPr algn="r" rtl="1">
              <a:lnSpc>
                <a:spcPct val="90000"/>
              </a:lnSpc>
            </a:pPr>
            <a:r>
              <a:rPr lang="fa-IR" altLang="en-US" sz="2400" smtClean="0">
                <a:latin typeface="Times New Roman" panose="02020603050405020304" pitchFamily="18" charset="0"/>
                <a:cs typeface="Times New Roman" panose="02020603050405020304" pitchFamily="18" charset="0"/>
              </a:rPr>
              <a:t>علت را توضیح ندهید. فقط یک پاسخ را تکرار کنید.</a:t>
            </a:r>
          </a:p>
          <a:p>
            <a:pPr lvl="1" algn="r" rtl="1">
              <a:lnSpc>
                <a:spcPct val="90000"/>
              </a:lnSpc>
            </a:pPr>
            <a:r>
              <a:rPr lang="fa-IR" altLang="en-US" smtClean="0">
                <a:latin typeface="Times New Roman" panose="02020603050405020304" pitchFamily="18" charset="0"/>
                <a:cs typeface="Times New Roman" panose="02020603050405020304" pitchFamily="18" charset="0"/>
              </a:rPr>
              <a:t>رفتار فرد را زیر سؤال نبرید، از او انتفاد نکنید، فقط یک سؤال را تکرار کنید.</a:t>
            </a:r>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lIns="101597" tIns="50797" rIns="101597" bIns="50797" anchor="t"/>
          <a:lstStyle/>
          <a:p>
            <a:r>
              <a:rPr lang="fa-IR" altLang="en-US" smtClean="0">
                <a:solidFill>
                  <a:srgbClr val="FF0066"/>
                </a:solidFill>
                <a:latin typeface="Times New Roman" panose="02020603050405020304" pitchFamily="18" charset="0"/>
                <a:cs typeface="Times New Roman" panose="02020603050405020304" pitchFamily="18" charset="0"/>
              </a:rPr>
              <a:t>رفتارهای نامناسب فرد را پاداش ندهید.</a:t>
            </a:r>
            <a:br>
              <a:rPr lang="fa-IR" altLang="en-US" smtClean="0">
                <a:solidFill>
                  <a:srgbClr val="FF0066"/>
                </a:solidFill>
                <a:latin typeface="Times New Roman" panose="02020603050405020304" pitchFamily="18" charset="0"/>
                <a:cs typeface="Times New Roman" panose="02020603050405020304" pitchFamily="18" charset="0"/>
              </a:rPr>
            </a:br>
            <a:endParaRPr lang="en-US" altLang="en-US" smtClean="0">
              <a:solidFill>
                <a:srgbClr val="FF0066"/>
              </a:solidFill>
              <a:latin typeface="Times New Roman" panose="02020603050405020304" pitchFamily="18" charset="0"/>
              <a:cs typeface="Times New Roman" panose="02020603050405020304" pitchFamily="18" charset="0"/>
            </a:endParaRPr>
          </a:p>
        </p:txBody>
      </p:sp>
      <p:sp>
        <p:nvSpPr>
          <p:cNvPr id="62467" name="Rectangle 3"/>
          <p:cNvSpPr>
            <a:spLocks noGrp="1" noChangeArrowheads="1"/>
          </p:cNvSpPr>
          <p:nvPr>
            <p:ph type="body" idx="1"/>
          </p:nvPr>
        </p:nvSpPr>
        <p:spPr/>
        <p:txBody>
          <a:bodyPr lIns="101597" tIns="50797" rIns="101597" bIns="50797" anchor="t"/>
          <a:lstStyle/>
          <a:p>
            <a:pPr algn="r" rtl="1"/>
            <a:r>
              <a:rPr lang="fa-IR" altLang="en-US" smtClean="0">
                <a:latin typeface="Times New Roman" panose="02020603050405020304" pitchFamily="18" charset="0"/>
                <a:cs typeface="Times New Roman" panose="02020603050405020304" pitchFamily="18" charset="0"/>
              </a:rPr>
              <a:t>از مواضع خود عقب نشینی نکنید.</a:t>
            </a:r>
          </a:p>
          <a:p>
            <a:pPr algn="r" rtl="1"/>
            <a:endParaRPr lang="fa-IR" altLang="en-US" smtClean="0">
              <a:latin typeface="Times New Roman" panose="02020603050405020304" pitchFamily="18" charset="0"/>
              <a:cs typeface="Times New Roman" panose="02020603050405020304" pitchFamily="18" charset="0"/>
            </a:endParaRPr>
          </a:p>
          <a:p>
            <a:pPr algn="r" rtl="1"/>
            <a:r>
              <a:rPr lang="fa-IR" altLang="en-US" smtClean="0">
                <a:latin typeface="Times New Roman" panose="02020603050405020304" pitchFamily="18" charset="0"/>
                <a:cs typeface="Times New Roman" panose="02020603050405020304" pitchFamily="18" charset="0"/>
              </a:rPr>
              <a:t>بدون دلیل و صرفاً برای جلب رضایت وی، از او تعریف و تمجید نکنید.</a:t>
            </a:r>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lIns="101597" tIns="50797" rIns="101597" bIns="50797" anchor="t"/>
          <a:lstStyle/>
          <a:p>
            <a:r>
              <a:rPr lang="fa-IR" altLang="en-US" smtClean="0">
                <a:solidFill>
                  <a:srgbClr val="FF0066"/>
                </a:solidFill>
                <a:latin typeface="Times New Roman" panose="02020603050405020304" pitchFamily="18" charset="0"/>
                <a:cs typeface="Times New Roman" panose="02020603050405020304" pitchFamily="18" charset="0"/>
              </a:rPr>
              <a:t>در رابطه با خشونت رازدار نباشید</a:t>
            </a:r>
            <a:br>
              <a:rPr lang="fa-IR" altLang="en-US" smtClean="0">
                <a:solidFill>
                  <a:srgbClr val="FF0066"/>
                </a:solidFill>
                <a:latin typeface="Times New Roman" panose="02020603050405020304" pitchFamily="18" charset="0"/>
                <a:cs typeface="Times New Roman" panose="02020603050405020304" pitchFamily="18" charset="0"/>
              </a:rPr>
            </a:br>
            <a:endParaRPr lang="en-US" altLang="en-US" smtClean="0">
              <a:solidFill>
                <a:srgbClr val="FF0066"/>
              </a:solidFill>
              <a:latin typeface="Times New Roman" panose="02020603050405020304" pitchFamily="18" charset="0"/>
              <a:cs typeface="Times New Roman" panose="02020603050405020304" pitchFamily="18" charset="0"/>
            </a:endParaRPr>
          </a:p>
        </p:txBody>
      </p:sp>
      <p:sp>
        <p:nvSpPr>
          <p:cNvPr id="64515" name="Rectangle 3"/>
          <p:cNvSpPr>
            <a:spLocks noGrp="1" noChangeArrowheads="1"/>
          </p:cNvSpPr>
          <p:nvPr>
            <p:ph type="body" idx="1"/>
          </p:nvPr>
        </p:nvSpPr>
        <p:spPr/>
        <p:txBody>
          <a:bodyPr lIns="101597" tIns="50797" rIns="101597" bIns="50797" anchor="t"/>
          <a:lstStyle/>
          <a:p>
            <a:endParaRPr lang="fa-IR" altLang="en-US" sz="3200" smtClean="0">
              <a:solidFill>
                <a:srgbClr val="FF0066"/>
              </a:solidFill>
              <a:latin typeface="Times New Roman" panose="02020603050405020304" pitchFamily="18" charset="0"/>
              <a:cs typeface="Times New Roman" panose="02020603050405020304" pitchFamily="18" charset="0"/>
            </a:endParaRPr>
          </a:p>
          <a:p>
            <a:pPr algn="r" rtl="1"/>
            <a:r>
              <a:rPr lang="fa-IR" altLang="en-US" smtClean="0">
                <a:latin typeface="Times New Roman" panose="02020603050405020304" pitchFamily="18" charset="0"/>
                <a:cs typeface="Times New Roman" panose="02020603050405020304" pitchFamily="18" charset="0"/>
              </a:rPr>
              <a:t>به فرد  بگویید که رفتارهای خشونت آمیز او را به اطلاع دیگران خواهید رساند.</a:t>
            </a:r>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ctrTitle"/>
          </p:nvPr>
        </p:nvSpPr>
        <p:spPr>
          <a:xfrm>
            <a:off x="762000" y="2366963"/>
            <a:ext cx="8636000" cy="1633537"/>
          </a:xfrm>
        </p:spPr>
        <p:txBody>
          <a:bodyPr anchor="ctr"/>
          <a:lstStyle/>
          <a:p>
            <a:pPr marL="25400" indent="0"/>
            <a:r>
              <a:rPr lang="fa-IR" altLang="en-US" sz="8800" b="1" smtClean="0">
                <a:cs typeface="B Mitra" panose="00000400000000000000" pitchFamily="2" charset="-78"/>
              </a:rPr>
              <a:t>هوش هيجاني </a:t>
            </a:r>
            <a:endParaRPr lang="en-US" altLang="en-US" sz="8800" b="1" smtClean="0">
              <a:cs typeface="B Mitra" panose="00000400000000000000" pitchFamily="2" charset="-78"/>
            </a:endParaRPr>
          </a:p>
        </p:txBody>
      </p:sp>
      <p:sp>
        <p:nvSpPr>
          <p:cNvPr id="66563" name="Rectangle 5"/>
          <p:cNvSpPr>
            <a:spLocks noGrp="1" noChangeArrowheads="1"/>
          </p:cNvSpPr>
          <p:nvPr>
            <p:ph type="subTitle" idx="1"/>
          </p:nvPr>
        </p:nvSpPr>
        <p:spPr>
          <a:xfrm>
            <a:off x="1524000" y="4318000"/>
            <a:ext cx="7112000" cy="1947863"/>
          </a:xfrm>
        </p:spPr>
        <p:txBody>
          <a:bodyPr/>
          <a:lstStyle/>
          <a:p>
            <a:pPr marL="622300" indent="-406400" algn="l">
              <a:buFont typeface="Hoefler Text" charset="0"/>
              <a:buChar char="•"/>
            </a:pPr>
            <a:r>
              <a:rPr lang="en-US" altLang="en-US" sz="2800" smtClean="0">
                <a:solidFill>
                  <a:srgbClr val="FF0000"/>
                </a:solidFill>
                <a:latin typeface="Times New Roman" panose="02020603050405020304" pitchFamily="18" charset="0"/>
                <a:cs typeface="Times New Roman" panose="02020603050405020304" pitchFamily="18" charset="0"/>
              </a:rPr>
              <a:t>Emotional Intelligence (EI)</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52425" y="633413"/>
            <a:ext cx="9598025" cy="1016000"/>
          </a:xfrm>
        </p:spPr>
        <p:txBody>
          <a:bodyPr/>
          <a:lstStyle/>
          <a:p>
            <a:pPr rtl="1"/>
            <a:r>
              <a:rPr lang="fa-IR" altLang="en-US" sz="6300" smtClean="0">
                <a:latin typeface="Times New Roman" panose="02020603050405020304" pitchFamily="18" charset="0"/>
                <a:cs typeface="Times New Roman" panose="02020603050405020304" pitchFamily="18" charset="0"/>
              </a:rPr>
              <a:t>هيجان</a:t>
            </a:r>
            <a:endParaRPr lang="en-US" altLang="en-US" sz="6300" smtClean="0">
              <a:latin typeface="Times New Roman" panose="02020603050405020304" pitchFamily="18" charset="0"/>
              <a:cs typeface="Times New Roman" panose="02020603050405020304" pitchFamily="18" charset="0"/>
            </a:endParaRPr>
          </a:p>
        </p:txBody>
      </p:sp>
      <p:sp>
        <p:nvSpPr>
          <p:cNvPr id="19459" name="Rectangle 3"/>
          <p:cNvSpPr>
            <a:spLocks noGrp="1" noChangeArrowheads="1"/>
          </p:cNvSpPr>
          <p:nvPr>
            <p:ph type="body" idx="1"/>
          </p:nvPr>
        </p:nvSpPr>
        <p:spPr/>
        <p:txBody>
          <a:bodyPr/>
          <a:lstStyle/>
          <a:p>
            <a:pPr algn="r" rtl="1"/>
            <a:r>
              <a:rPr lang="fa-IR" altLang="en-US" sz="3200" smtClean="0">
                <a:latin typeface="Times New Roman" panose="02020603050405020304" pitchFamily="18" charset="0"/>
                <a:cs typeface="Times New Roman" panose="02020603050405020304" pitchFamily="18" charset="0"/>
              </a:rPr>
              <a:t>عاطفه</a:t>
            </a:r>
          </a:p>
          <a:p>
            <a:pPr algn="r" rtl="1"/>
            <a:r>
              <a:rPr lang="fa-IR" altLang="en-US" sz="3200" smtClean="0">
                <a:latin typeface="Times New Roman" panose="02020603050405020304" pitchFamily="18" charset="0"/>
                <a:cs typeface="Times New Roman" panose="02020603050405020304" pitchFamily="18" charset="0"/>
              </a:rPr>
              <a:t>خلق</a:t>
            </a:r>
          </a:p>
          <a:p>
            <a:pPr algn="r" rtl="1"/>
            <a:r>
              <a:rPr lang="fa-IR" altLang="en-US" sz="3200" smtClean="0">
                <a:latin typeface="Times New Roman" panose="02020603050405020304" pitchFamily="18" charset="0"/>
                <a:cs typeface="Times New Roman" panose="02020603050405020304" pitchFamily="18" charset="0"/>
              </a:rPr>
              <a:t>جنبه های  فيزيولوژيك مرتبط با خلق ( بی اشتهایی ،بی خوابی ، پر خوری و ... )</a:t>
            </a:r>
          </a:p>
          <a:p>
            <a:pPr algn="r" rtl="1"/>
            <a:endParaRPr lang="en-US" altLang="en-US" sz="3200"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fa-IR" altLang="en-US" smtClean="0">
                <a:cs typeface="B Mitra" panose="00000400000000000000" pitchFamily="2" charset="-78"/>
              </a:rPr>
              <a:t>هوش هيجاني </a:t>
            </a:r>
            <a:endParaRPr lang="en-US" altLang="en-US" smtClean="0">
              <a:cs typeface="B Mitra" panose="00000400000000000000" pitchFamily="2" charset="-78"/>
            </a:endParaRPr>
          </a:p>
        </p:txBody>
      </p:sp>
      <p:sp>
        <p:nvSpPr>
          <p:cNvPr id="67587" name="Rectangle 3"/>
          <p:cNvSpPr>
            <a:spLocks noGrp="1" noChangeArrowheads="1"/>
          </p:cNvSpPr>
          <p:nvPr>
            <p:ph type="body" idx="1"/>
          </p:nvPr>
        </p:nvSpPr>
        <p:spPr/>
        <p:txBody>
          <a:bodyPr/>
          <a:lstStyle/>
          <a:p>
            <a:pPr algn="r" rtl="1"/>
            <a:r>
              <a:rPr lang="fa-IR" altLang="en-US" smtClean="0">
                <a:cs typeface="B Mitra" panose="00000400000000000000" pitchFamily="2" charset="-78"/>
              </a:rPr>
              <a:t>توانايي اداره مطلوب خلق و خوي و كنترل تكانه ها </a:t>
            </a:r>
          </a:p>
          <a:p>
            <a:pPr algn="r" rtl="1"/>
            <a:r>
              <a:rPr lang="fa-IR" altLang="en-US" smtClean="0">
                <a:cs typeface="B Mitra" panose="00000400000000000000" pitchFamily="2" charset="-78"/>
              </a:rPr>
              <a:t>هوش هيجاني يك توانايي نيست مجموعه اي از تواناييها است</a:t>
            </a:r>
          </a:p>
          <a:p>
            <a:pPr algn="r" rtl="1"/>
            <a:r>
              <a:rPr lang="fa-IR" altLang="en-US" smtClean="0">
                <a:cs typeface="B Mitra" panose="00000400000000000000" pitchFamily="2" charset="-78"/>
              </a:rPr>
              <a:t>هوش هيجاني را  مي توان آموزش داد</a:t>
            </a:r>
            <a:r>
              <a:rPr lang="fa-IR" altLang="en-US" smtClean="0">
                <a:cs typeface="B Nazanin" panose="00000400000000000000" pitchFamily="2" charset="-78"/>
              </a:rPr>
              <a:t> </a:t>
            </a:r>
          </a:p>
          <a:p>
            <a:pPr algn="r" rtl="1"/>
            <a:r>
              <a:rPr lang="fa-IR" altLang="en-US" smtClean="0">
                <a:cs typeface="B Nazanin" panose="00000400000000000000" pitchFamily="2" charset="-78"/>
              </a:rPr>
              <a:t> </a:t>
            </a:r>
          </a:p>
          <a:p>
            <a:pPr algn="r" rtl="1"/>
            <a:endParaRPr lang="fa-IR" altLang="en-US" smtClean="0">
              <a:cs typeface="B Nazanin" panose="00000400000000000000" pitchFamily="2" charset="-78"/>
            </a:endParaRPr>
          </a:p>
          <a:p>
            <a:pPr algn="r" rtl="1"/>
            <a:endParaRPr lang="fa-IR" altLang="en-US" smtClean="0">
              <a:cs typeface="B Nazanin" panose="00000400000000000000" pitchFamily="2" charset="-78"/>
            </a:endParaRPr>
          </a:p>
          <a:p>
            <a:pPr algn="r" rtl="1"/>
            <a:endParaRPr lang="en-US" altLang="en-US" smtClean="0">
              <a:cs typeface="B Nazanin" panose="00000400000000000000" pitchFamily="2" charset="-78"/>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fa-IR" altLang="en-US" sz="3200" b="1" smtClean="0">
                <a:cs typeface="B Mitra" panose="00000400000000000000" pitchFamily="2" charset="-78"/>
              </a:rPr>
              <a:t>تعريف هوش هيجاني بر اساس دو الگو است : </a:t>
            </a:r>
            <a:endParaRPr lang="en-US" altLang="en-US" sz="3200" b="1" smtClean="0">
              <a:cs typeface="B Mitra" panose="00000400000000000000" pitchFamily="2" charset="-78"/>
            </a:endParaRPr>
          </a:p>
        </p:txBody>
      </p:sp>
      <p:sp>
        <p:nvSpPr>
          <p:cNvPr id="68611" name="Rectangle 3"/>
          <p:cNvSpPr>
            <a:spLocks noGrp="1" noChangeArrowheads="1"/>
          </p:cNvSpPr>
          <p:nvPr>
            <p:ph type="body" idx="1"/>
          </p:nvPr>
        </p:nvSpPr>
        <p:spPr/>
        <p:txBody>
          <a:bodyPr/>
          <a:lstStyle/>
          <a:p>
            <a:pPr algn="r" rtl="1"/>
            <a:r>
              <a:rPr lang="fa-IR" altLang="en-US" smtClean="0">
                <a:solidFill>
                  <a:srgbClr val="FF0000"/>
                </a:solidFill>
                <a:cs typeface="B Mitra" panose="00000400000000000000" pitchFamily="2" charset="-78"/>
              </a:rPr>
              <a:t>الگوي اول : (هوش هيجاني توانشي )</a:t>
            </a:r>
            <a:r>
              <a:rPr lang="fa-IR" altLang="en-US" smtClean="0">
                <a:cs typeface="B Mitra" panose="00000400000000000000" pitchFamily="2" charset="-78"/>
              </a:rPr>
              <a:t>  :  توانايي هاي ادراكي ،حسي ،عاطفي ، تفكر  (مديريت عاطفه ) </a:t>
            </a:r>
          </a:p>
          <a:p>
            <a:pPr rtl="1"/>
            <a:r>
              <a:rPr lang="fa-IR" altLang="en-US" smtClean="0">
                <a:solidFill>
                  <a:srgbClr val="0000FF"/>
                </a:solidFill>
                <a:cs typeface="B Mitra" panose="00000400000000000000" pitchFamily="2" charset="-78"/>
              </a:rPr>
              <a:t>استدلال انتزاعي كه در خدمت عواطف و احساسات است </a:t>
            </a:r>
          </a:p>
          <a:p>
            <a:pPr algn="r" rtl="1"/>
            <a:r>
              <a:rPr lang="fa-IR" altLang="en-US" smtClean="0">
                <a:solidFill>
                  <a:srgbClr val="FF0000"/>
                </a:solidFill>
                <a:cs typeface="B Mitra" panose="00000400000000000000" pitchFamily="2" charset="-78"/>
              </a:rPr>
              <a:t>الگوي دوم  : (هوش هيجاني صفتي )</a:t>
            </a:r>
            <a:r>
              <a:rPr lang="fa-IR" altLang="en-US" smtClean="0">
                <a:cs typeface="B Mitra" panose="00000400000000000000" pitchFamily="2" charset="-78"/>
              </a:rPr>
              <a:t> : رگه ها و صفات شخصيت  </a:t>
            </a:r>
          </a:p>
          <a:p>
            <a:pPr rtl="1"/>
            <a:r>
              <a:rPr lang="fa-IR" altLang="en-US" smtClean="0">
                <a:solidFill>
                  <a:srgbClr val="0000FF"/>
                </a:solidFill>
                <a:cs typeface="B Mitra" panose="00000400000000000000" pitchFamily="2" charset="-78"/>
              </a:rPr>
              <a:t>هوش هيجاني تركيبي از توانايي ذهني و صفات شخصيتي است</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fa-IR" altLang="en-US" smtClean="0">
                <a:solidFill>
                  <a:schemeClr val="bg2"/>
                </a:solidFill>
                <a:cs typeface="B Mitra" panose="00000400000000000000" pitchFamily="2" charset="-78"/>
              </a:rPr>
              <a:t>هوش هيجاني صفتي </a:t>
            </a:r>
            <a:endParaRPr lang="en-US" altLang="en-US" smtClean="0">
              <a:solidFill>
                <a:schemeClr val="bg2"/>
              </a:solidFill>
              <a:cs typeface="B Mitra" panose="00000400000000000000" pitchFamily="2" charset="-78"/>
            </a:endParaRPr>
          </a:p>
        </p:txBody>
      </p:sp>
      <p:sp>
        <p:nvSpPr>
          <p:cNvPr id="69635" name="Rectangle 3"/>
          <p:cNvSpPr>
            <a:spLocks noGrp="1" noChangeArrowheads="1"/>
          </p:cNvSpPr>
          <p:nvPr>
            <p:ph type="body" idx="1"/>
          </p:nvPr>
        </p:nvSpPr>
        <p:spPr/>
        <p:txBody>
          <a:bodyPr/>
          <a:lstStyle/>
          <a:p>
            <a:pPr algn="r" rtl="1">
              <a:lnSpc>
                <a:spcPct val="90000"/>
              </a:lnSpc>
            </a:pPr>
            <a:r>
              <a:rPr lang="fa-IR" altLang="en-US" smtClean="0">
                <a:solidFill>
                  <a:schemeClr val="bg2"/>
                </a:solidFill>
                <a:cs typeface="B Mitra" panose="00000400000000000000" pitchFamily="2" charset="-78"/>
              </a:rPr>
              <a:t>هوش هيجاني صفتي ريشه در تئوريهاي زير دارد : </a:t>
            </a:r>
          </a:p>
          <a:p>
            <a:pPr algn="r" rtl="1">
              <a:lnSpc>
                <a:spcPct val="90000"/>
              </a:lnSpc>
            </a:pPr>
            <a:r>
              <a:rPr lang="fa-IR" altLang="en-US" smtClean="0">
                <a:solidFill>
                  <a:schemeClr val="bg2"/>
                </a:solidFill>
                <a:cs typeface="B Mitra" panose="00000400000000000000" pitchFamily="2" charset="-78"/>
              </a:rPr>
              <a:t>مفاهيم هوش اجتماعي ثرندايك  (توانايي درك ديگران ) </a:t>
            </a:r>
          </a:p>
          <a:p>
            <a:pPr algn="r" rtl="1">
              <a:lnSpc>
                <a:spcPct val="90000"/>
              </a:lnSpc>
            </a:pPr>
            <a:r>
              <a:rPr lang="fa-IR" altLang="en-US" smtClean="0">
                <a:solidFill>
                  <a:schemeClr val="bg2"/>
                </a:solidFill>
                <a:cs typeface="B Mitra" panose="00000400000000000000" pitchFamily="2" charset="-78"/>
              </a:rPr>
              <a:t>هوش درون فردي گاردنر</a:t>
            </a:r>
          </a:p>
          <a:p>
            <a:pPr algn="r" rtl="1">
              <a:lnSpc>
                <a:spcPct val="90000"/>
              </a:lnSpc>
            </a:pPr>
            <a:r>
              <a:rPr lang="fa-IR" altLang="en-US" sz="2400" smtClean="0">
                <a:solidFill>
                  <a:srgbClr val="0000FF"/>
                </a:solidFill>
                <a:cs typeface="B Mitra" panose="00000400000000000000" pitchFamily="2" charset="-78"/>
              </a:rPr>
              <a:t>هوش درون فردي : توان ايجاد يك الگوي دقيق و استوار از خود و توانايي بهره گيري از اين الگو براي عملكرد موثر در زندگي )</a:t>
            </a:r>
          </a:p>
          <a:p>
            <a:pPr algn="r" rtl="1">
              <a:lnSpc>
                <a:spcPct val="90000"/>
              </a:lnSpc>
            </a:pPr>
            <a:r>
              <a:rPr lang="fa-IR" altLang="en-US" sz="2400" smtClean="0">
                <a:solidFill>
                  <a:srgbClr val="0000FF"/>
                </a:solidFill>
                <a:cs typeface="B Mitra" panose="00000400000000000000" pitchFamily="2" charset="-78"/>
              </a:rPr>
              <a:t>هوش بين فردي : توانايي درك افراد ديگر</a:t>
            </a:r>
            <a:r>
              <a:rPr lang="fa-IR" altLang="en-US" smtClean="0">
                <a:solidFill>
                  <a:schemeClr val="bg2"/>
                </a:solidFill>
                <a:cs typeface="B Mitra" panose="00000400000000000000" pitchFamily="2" charset="-78"/>
              </a:rPr>
              <a:t> </a:t>
            </a:r>
          </a:p>
          <a:p>
            <a:pPr algn="r" rtl="1">
              <a:lnSpc>
                <a:spcPct val="90000"/>
              </a:lnSpc>
            </a:pPr>
            <a:r>
              <a:rPr lang="fa-IR" altLang="en-US" smtClean="0">
                <a:solidFill>
                  <a:schemeClr val="bg2"/>
                </a:solidFill>
                <a:cs typeface="B Mitra" panose="00000400000000000000" pitchFamily="2" charset="-78"/>
              </a:rPr>
              <a:t>مفاهيم همدلي   </a:t>
            </a:r>
          </a:p>
          <a:p>
            <a:pPr>
              <a:lnSpc>
                <a:spcPct val="90000"/>
              </a:lnSpc>
            </a:pPr>
            <a:endParaRPr lang="en-US" altLang="en-US" smtClean="0">
              <a:solidFill>
                <a:schemeClr val="bg2"/>
              </a:solidFill>
              <a:cs typeface="B Mitra" panose="00000400000000000000" pitchFamily="2" charset="-78"/>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fa-IR" altLang="en-US" smtClean="0">
                <a:solidFill>
                  <a:schemeClr val="bg2"/>
                </a:solidFill>
                <a:cs typeface="B Mitra" panose="00000400000000000000" pitchFamily="2" charset="-78"/>
              </a:rPr>
              <a:t>مولفه هاي هوش هيجاني </a:t>
            </a:r>
            <a:endParaRPr lang="en-US" altLang="en-US" smtClean="0">
              <a:solidFill>
                <a:schemeClr val="bg2"/>
              </a:solidFill>
              <a:cs typeface="B Mitra" panose="00000400000000000000" pitchFamily="2" charset="-78"/>
            </a:endParaRPr>
          </a:p>
        </p:txBody>
      </p:sp>
      <p:sp>
        <p:nvSpPr>
          <p:cNvPr id="70659" name="Rectangle 3"/>
          <p:cNvSpPr>
            <a:spLocks noGrp="1" noChangeArrowheads="1"/>
          </p:cNvSpPr>
          <p:nvPr>
            <p:ph type="body" idx="1"/>
          </p:nvPr>
        </p:nvSpPr>
        <p:spPr/>
        <p:txBody>
          <a:bodyPr/>
          <a:lstStyle/>
          <a:p>
            <a:pPr algn="r" rtl="1"/>
            <a:r>
              <a:rPr lang="fa-IR" altLang="en-US" smtClean="0">
                <a:cs typeface="B Mitra" panose="00000400000000000000" pitchFamily="2" charset="-78"/>
              </a:rPr>
              <a:t>مولفه هاي درون فردي </a:t>
            </a:r>
          </a:p>
          <a:p>
            <a:pPr algn="r" rtl="1"/>
            <a:r>
              <a:rPr lang="fa-IR" altLang="en-US" smtClean="0">
                <a:cs typeface="B Mitra" panose="00000400000000000000" pitchFamily="2" charset="-78"/>
              </a:rPr>
              <a:t>مولفه هاي سازگاري </a:t>
            </a:r>
          </a:p>
          <a:p>
            <a:pPr algn="r" rtl="1"/>
            <a:r>
              <a:rPr lang="fa-IR" altLang="en-US" smtClean="0">
                <a:cs typeface="B Mitra" panose="00000400000000000000" pitchFamily="2" charset="-78"/>
              </a:rPr>
              <a:t>مولفه هاي خلق و خوي عمومي </a:t>
            </a:r>
          </a:p>
          <a:p>
            <a:pPr algn="r" rtl="1"/>
            <a:r>
              <a:rPr lang="fa-IR" altLang="en-US" smtClean="0">
                <a:cs typeface="B Mitra" panose="00000400000000000000" pitchFamily="2" charset="-78"/>
              </a:rPr>
              <a:t>مولفه هاي ميان فردي </a:t>
            </a:r>
          </a:p>
          <a:p>
            <a:pPr algn="r" rtl="1"/>
            <a:r>
              <a:rPr lang="fa-IR" altLang="en-US" smtClean="0">
                <a:cs typeface="B Mitra" panose="00000400000000000000" pitchFamily="2" charset="-78"/>
              </a:rPr>
              <a:t>مولفه هاي كنترل تنش </a:t>
            </a:r>
            <a:endParaRPr lang="en-US" altLang="en-US" smtClean="0">
              <a:cs typeface="B Mitra" panose="00000400000000000000" pitchFamily="2" charset="-78"/>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fa-IR" altLang="en-US" smtClean="0">
                <a:cs typeface="B Mitra" panose="00000400000000000000" pitchFamily="2" charset="-78"/>
              </a:rPr>
              <a:t>مولفه هاي درون فردي </a:t>
            </a:r>
            <a:endParaRPr lang="en-US" altLang="en-US" smtClean="0">
              <a:cs typeface="B Mitra" panose="00000400000000000000" pitchFamily="2" charset="-78"/>
            </a:endParaRPr>
          </a:p>
        </p:txBody>
      </p:sp>
      <p:sp>
        <p:nvSpPr>
          <p:cNvPr id="71683" name="Rectangle 3"/>
          <p:cNvSpPr>
            <a:spLocks noGrp="1" noChangeArrowheads="1"/>
          </p:cNvSpPr>
          <p:nvPr>
            <p:ph type="body" idx="1"/>
          </p:nvPr>
        </p:nvSpPr>
        <p:spPr/>
        <p:txBody>
          <a:bodyPr/>
          <a:lstStyle/>
          <a:p>
            <a:pPr algn="r" rtl="1">
              <a:lnSpc>
                <a:spcPct val="90000"/>
              </a:lnSpc>
            </a:pPr>
            <a:r>
              <a:rPr lang="fa-IR" altLang="en-US" smtClean="0">
                <a:solidFill>
                  <a:srgbClr val="FF0000"/>
                </a:solidFill>
                <a:cs typeface="B Mitra" panose="00000400000000000000" pitchFamily="2" charset="-78"/>
              </a:rPr>
              <a:t>خود آگاهي عاطفي و هيجاني</a:t>
            </a:r>
            <a:r>
              <a:rPr lang="fa-IR" altLang="en-US" smtClean="0">
                <a:cs typeface="B Mitra" panose="00000400000000000000" pitchFamily="2" charset="-78"/>
              </a:rPr>
              <a:t> : ميزان آگاهي فرد از احساسات خويش و درك و فهم اين احساسات </a:t>
            </a:r>
          </a:p>
          <a:p>
            <a:pPr algn="r" rtl="1">
              <a:lnSpc>
                <a:spcPct val="90000"/>
              </a:lnSpc>
            </a:pPr>
            <a:r>
              <a:rPr lang="fa-IR" altLang="en-US" smtClean="0">
                <a:solidFill>
                  <a:srgbClr val="FF0000"/>
                </a:solidFill>
                <a:cs typeface="B Mitra" panose="00000400000000000000" pitchFamily="2" charset="-78"/>
              </a:rPr>
              <a:t>جراتمندي (دفاع از خود )</a:t>
            </a:r>
            <a:r>
              <a:rPr lang="fa-IR" altLang="en-US" smtClean="0">
                <a:cs typeface="B Mitra" panose="00000400000000000000" pitchFamily="2" charset="-78"/>
              </a:rPr>
              <a:t> : ابراز احساسات ،باورها ،افكار و دفاع منطقي از حق و حقوق خويش </a:t>
            </a:r>
          </a:p>
          <a:p>
            <a:pPr algn="r" rtl="1">
              <a:lnSpc>
                <a:spcPct val="90000"/>
              </a:lnSpc>
            </a:pPr>
            <a:r>
              <a:rPr lang="fa-IR" altLang="en-US" smtClean="0">
                <a:solidFill>
                  <a:srgbClr val="FF0000"/>
                </a:solidFill>
                <a:cs typeface="B Mitra" panose="00000400000000000000" pitchFamily="2" charset="-78"/>
              </a:rPr>
              <a:t>عزت  نفس</a:t>
            </a:r>
            <a:r>
              <a:rPr lang="fa-IR" altLang="en-US" smtClean="0">
                <a:cs typeface="B Mitra" panose="00000400000000000000" pitchFamily="2" charset="-78"/>
              </a:rPr>
              <a:t> :توان خود آگاهي ،درك و پذيرش خويش و احترام به خود </a:t>
            </a:r>
          </a:p>
          <a:p>
            <a:pPr algn="r" rtl="1">
              <a:lnSpc>
                <a:spcPct val="90000"/>
              </a:lnSpc>
            </a:pPr>
            <a:r>
              <a:rPr lang="fa-IR" altLang="en-US" smtClean="0">
                <a:solidFill>
                  <a:srgbClr val="FF0000"/>
                </a:solidFill>
                <a:cs typeface="B Mitra" panose="00000400000000000000" pitchFamily="2" charset="-78"/>
              </a:rPr>
              <a:t>ميل به خودشكوفايي</a:t>
            </a:r>
            <a:r>
              <a:rPr lang="fa-IR" altLang="en-US" smtClean="0">
                <a:cs typeface="B Mitra" panose="00000400000000000000" pitchFamily="2" charset="-78"/>
              </a:rPr>
              <a:t>  : توانايي تشخيص استعداد هاي ذاتي و استعداد كار هايي را كه شخص مي تواند ،مي خواهد و از انجام آنها لذت مي برد </a:t>
            </a:r>
          </a:p>
          <a:p>
            <a:pPr algn="r" rtl="1">
              <a:lnSpc>
                <a:spcPct val="90000"/>
              </a:lnSpc>
            </a:pPr>
            <a:r>
              <a:rPr lang="fa-IR" altLang="en-US" smtClean="0">
                <a:solidFill>
                  <a:srgbClr val="FF0000"/>
                </a:solidFill>
                <a:cs typeface="B Mitra" panose="00000400000000000000" pitchFamily="2" charset="-78"/>
              </a:rPr>
              <a:t>استقلال عمل</a:t>
            </a:r>
            <a:r>
              <a:rPr lang="fa-IR" altLang="en-US" smtClean="0">
                <a:cs typeface="B Mitra" panose="00000400000000000000" pitchFamily="2" charset="-78"/>
              </a:rPr>
              <a:t> : توانايي خود رهبري ،خويشتن داري فكر ي و عملي و رهايي از وابستگي هيجاني</a:t>
            </a:r>
            <a:endParaRPr lang="en-US" altLang="en-US" smtClean="0">
              <a:cs typeface="B Mitra" panose="00000400000000000000" pitchFamily="2" charset="-78"/>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fa-IR" altLang="en-US" smtClean="0">
                <a:cs typeface="B Mitra" panose="00000400000000000000" pitchFamily="2" charset="-78"/>
              </a:rPr>
              <a:t>مولفه هاي سازگاري </a:t>
            </a:r>
            <a:endParaRPr lang="en-US" altLang="en-US" smtClean="0">
              <a:cs typeface="B Mitra" panose="00000400000000000000" pitchFamily="2" charset="-78"/>
            </a:endParaRPr>
          </a:p>
        </p:txBody>
      </p:sp>
      <p:sp>
        <p:nvSpPr>
          <p:cNvPr id="72707" name="Rectangle 3"/>
          <p:cNvSpPr>
            <a:spLocks noGrp="1" noChangeArrowheads="1"/>
          </p:cNvSpPr>
          <p:nvPr>
            <p:ph type="body" idx="1"/>
          </p:nvPr>
        </p:nvSpPr>
        <p:spPr/>
        <p:txBody>
          <a:bodyPr/>
          <a:lstStyle/>
          <a:p>
            <a:pPr algn="r" rtl="1"/>
            <a:r>
              <a:rPr lang="fa-IR" altLang="en-US" smtClean="0">
                <a:solidFill>
                  <a:srgbClr val="FF0000"/>
                </a:solidFill>
                <a:cs typeface="B Mitra" panose="00000400000000000000" pitchFamily="2" charset="-78"/>
              </a:rPr>
              <a:t>آزمون واقعيت</a:t>
            </a:r>
            <a:r>
              <a:rPr lang="fa-IR" altLang="en-US" smtClean="0">
                <a:cs typeface="B Mitra" panose="00000400000000000000" pitchFamily="2" charset="-78"/>
              </a:rPr>
              <a:t> :</a:t>
            </a:r>
          </a:p>
          <a:p>
            <a:pPr algn="r" rtl="1"/>
            <a:r>
              <a:rPr lang="fa-IR" altLang="en-US" smtClean="0">
                <a:solidFill>
                  <a:srgbClr val="FF0000"/>
                </a:solidFill>
                <a:cs typeface="B Mitra" panose="00000400000000000000" pitchFamily="2" charset="-78"/>
              </a:rPr>
              <a:t>انعطاف پذيري</a:t>
            </a:r>
            <a:r>
              <a:rPr lang="fa-IR" altLang="en-US" smtClean="0">
                <a:cs typeface="B Mitra" panose="00000400000000000000" pitchFamily="2" charset="-78"/>
              </a:rPr>
              <a:t> : توانايي كنار آمدن با هيجان ها ، افكار و رفتار هاي فرد در شرايط و موقعيت هاي مختلف </a:t>
            </a:r>
          </a:p>
          <a:p>
            <a:pPr algn="r" rtl="1"/>
            <a:r>
              <a:rPr lang="fa-IR" altLang="en-US" smtClean="0">
                <a:solidFill>
                  <a:srgbClr val="FF0000"/>
                </a:solidFill>
                <a:cs typeface="B Mitra" panose="00000400000000000000" pitchFamily="2" charset="-78"/>
              </a:rPr>
              <a:t>حل مساله</a:t>
            </a:r>
            <a:r>
              <a:rPr lang="fa-IR" altLang="en-US" smtClean="0">
                <a:cs typeface="B Mitra" panose="00000400000000000000" pitchFamily="2" charset="-78"/>
              </a:rPr>
              <a:t> :  توانايي تشخيص و تعريف مشكلات و ايجاد  و به كارگيري را ه حل هاي موثر </a:t>
            </a:r>
            <a:endParaRPr lang="en-US" altLang="en-US" smtClean="0">
              <a:cs typeface="B Mitra" panose="00000400000000000000" pitchFamily="2" charset="-78"/>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fa-IR" altLang="en-US" smtClean="0">
                <a:cs typeface="B Mitra" panose="00000400000000000000" pitchFamily="2" charset="-78"/>
              </a:rPr>
              <a:t>مولفه هاي خلق و خوي عمومي </a:t>
            </a:r>
            <a:endParaRPr lang="en-US" altLang="en-US" smtClean="0">
              <a:cs typeface="B Mitra" panose="00000400000000000000" pitchFamily="2" charset="-78"/>
            </a:endParaRPr>
          </a:p>
        </p:txBody>
      </p:sp>
      <p:sp>
        <p:nvSpPr>
          <p:cNvPr id="73731" name="Rectangle 3"/>
          <p:cNvSpPr>
            <a:spLocks noGrp="1" noChangeArrowheads="1"/>
          </p:cNvSpPr>
          <p:nvPr>
            <p:ph type="body" idx="1"/>
          </p:nvPr>
        </p:nvSpPr>
        <p:spPr/>
        <p:txBody>
          <a:bodyPr/>
          <a:lstStyle/>
          <a:p>
            <a:pPr algn="r" rtl="1"/>
            <a:r>
              <a:rPr lang="fa-IR" altLang="en-US" smtClean="0">
                <a:solidFill>
                  <a:srgbClr val="FF0000"/>
                </a:solidFill>
                <a:latin typeface="Times New Roman" panose="02020603050405020304" pitchFamily="18" charset="0"/>
                <a:cs typeface="B Mitra" panose="00000400000000000000" pitchFamily="2" charset="-78"/>
              </a:rPr>
              <a:t>خوش بيني (نگرش مثبت )</a:t>
            </a:r>
            <a:r>
              <a:rPr lang="fa-IR" altLang="en-US" smtClean="0">
                <a:latin typeface="Times New Roman" panose="02020603050405020304" pitchFamily="18" charset="0"/>
                <a:cs typeface="B Mitra" panose="00000400000000000000" pitchFamily="2" charset="-78"/>
              </a:rPr>
              <a:t>  : توانايي توجه به جنبه هاي روشن تر زندگي و حفظ نگرش مثبت حتي در هنگام وجود احساسات منفي </a:t>
            </a:r>
          </a:p>
          <a:p>
            <a:pPr algn="r" rtl="1"/>
            <a:r>
              <a:rPr lang="fa-IR" altLang="en-US" smtClean="0">
                <a:solidFill>
                  <a:srgbClr val="FF0000"/>
                </a:solidFill>
                <a:latin typeface="Times New Roman" panose="02020603050405020304" pitchFamily="18" charset="0"/>
                <a:cs typeface="B Mitra" panose="00000400000000000000" pitchFamily="2" charset="-78"/>
              </a:rPr>
              <a:t>حس خوشبختي  (رضايت از زندگي )</a:t>
            </a:r>
            <a:r>
              <a:rPr lang="fa-IR" altLang="en-US" smtClean="0">
                <a:latin typeface="Times New Roman" panose="02020603050405020304" pitchFamily="18" charset="0"/>
                <a:cs typeface="B Mitra" panose="00000400000000000000" pitchFamily="2" charset="-78"/>
              </a:rPr>
              <a:t>  : توانايي احساس رضايت از زندگي خود و ديگران </a:t>
            </a:r>
            <a:endParaRPr lang="en-US" altLang="en-US" smtClean="0">
              <a:latin typeface="Times New Roman" panose="02020603050405020304" pitchFamily="18" charset="0"/>
              <a:cs typeface="B Mitra" panose="00000400000000000000" pitchFamily="2" charset="-78"/>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fa-IR" altLang="en-US" smtClean="0">
                <a:cs typeface="B Mitra" panose="00000400000000000000" pitchFamily="2" charset="-78"/>
              </a:rPr>
              <a:t>مولفه هاي ميان فردي </a:t>
            </a:r>
            <a:endParaRPr lang="en-US" altLang="en-US" smtClean="0">
              <a:cs typeface="B Mitra" panose="00000400000000000000" pitchFamily="2" charset="-78"/>
            </a:endParaRPr>
          </a:p>
        </p:txBody>
      </p:sp>
      <p:sp>
        <p:nvSpPr>
          <p:cNvPr id="74755" name="Rectangle 3"/>
          <p:cNvSpPr>
            <a:spLocks noGrp="1" noChangeArrowheads="1"/>
          </p:cNvSpPr>
          <p:nvPr>
            <p:ph type="body" idx="1"/>
          </p:nvPr>
        </p:nvSpPr>
        <p:spPr/>
        <p:txBody>
          <a:bodyPr/>
          <a:lstStyle/>
          <a:p>
            <a:pPr algn="r" rtl="1"/>
            <a:r>
              <a:rPr lang="fa-IR" altLang="en-US" smtClean="0">
                <a:solidFill>
                  <a:srgbClr val="FF0000"/>
                </a:solidFill>
                <a:cs typeface="B Mitra" panose="00000400000000000000" pitchFamily="2" charset="-78"/>
              </a:rPr>
              <a:t>همدلي :</a:t>
            </a:r>
            <a:r>
              <a:rPr lang="fa-IR" altLang="en-US" smtClean="0">
                <a:cs typeface="B Mitra" panose="00000400000000000000" pitchFamily="2" charset="-78"/>
              </a:rPr>
              <a:t> توان آگاهي از احساسات ديگران و درك و تحسين آن احساسات </a:t>
            </a:r>
          </a:p>
          <a:p>
            <a:pPr algn="r" rtl="1"/>
            <a:r>
              <a:rPr lang="fa-IR" altLang="en-US" smtClean="0">
                <a:solidFill>
                  <a:srgbClr val="FF0000"/>
                </a:solidFill>
                <a:cs typeface="B Mitra" panose="00000400000000000000" pitchFamily="2" charset="-78"/>
              </a:rPr>
              <a:t>داشتن مسئوليت اجتماعي :</a:t>
            </a:r>
            <a:r>
              <a:rPr lang="fa-IR" altLang="en-US" smtClean="0">
                <a:cs typeface="B Mitra" panose="00000400000000000000" pitchFamily="2" charset="-78"/>
              </a:rPr>
              <a:t> توانايي فرد در معرفي  خود  به عنوان عضوي مفيد و سازنده و داراي حس همكاري در گروه اجتماعي خويش </a:t>
            </a:r>
          </a:p>
          <a:p>
            <a:pPr algn="r" rtl="1"/>
            <a:r>
              <a:rPr lang="fa-IR" altLang="en-US" smtClean="0">
                <a:solidFill>
                  <a:srgbClr val="FF0000"/>
                </a:solidFill>
                <a:cs typeface="B Mitra" panose="00000400000000000000" pitchFamily="2" charset="-78"/>
              </a:rPr>
              <a:t>روابط بين فردي مناسب</a:t>
            </a:r>
            <a:r>
              <a:rPr lang="fa-IR" altLang="en-US" smtClean="0">
                <a:cs typeface="B Mitra" panose="00000400000000000000" pitchFamily="2" charset="-78"/>
              </a:rPr>
              <a:t> </a:t>
            </a:r>
            <a:endParaRPr lang="en-US" altLang="en-US" smtClean="0">
              <a:cs typeface="B Mitra" panose="00000400000000000000" pitchFamily="2" charset="-78"/>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584200" y="762000"/>
            <a:ext cx="8636000" cy="1633538"/>
          </a:xfrm>
        </p:spPr>
        <p:txBody>
          <a:bodyPr anchor="ctr"/>
          <a:lstStyle/>
          <a:p>
            <a:pPr marL="25400" indent="0"/>
            <a:r>
              <a:rPr lang="fa-IR" altLang="en-US" sz="5000" smtClean="0">
                <a:cs typeface="B Mitra" panose="00000400000000000000" pitchFamily="2" charset="-78"/>
              </a:rPr>
              <a:t>مولفه هاي كنترل تنش </a:t>
            </a:r>
            <a:endParaRPr lang="en-US" altLang="en-US" sz="5000" smtClean="0">
              <a:cs typeface="B Mitra" panose="00000400000000000000" pitchFamily="2" charset="-78"/>
            </a:endParaRPr>
          </a:p>
        </p:txBody>
      </p:sp>
      <p:sp>
        <p:nvSpPr>
          <p:cNvPr id="75779" name="Rectangle 3"/>
          <p:cNvSpPr>
            <a:spLocks noGrp="1" noChangeArrowheads="1"/>
          </p:cNvSpPr>
          <p:nvPr>
            <p:ph type="subTitle" idx="1"/>
          </p:nvPr>
        </p:nvSpPr>
        <p:spPr>
          <a:xfrm>
            <a:off x="584200" y="2819400"/>
            <a:ext cx="8763000" cy="3581400"/>
          </a:xfrm>
        </p:spPr>
        <p:txBody>
          <a:bodyPr/>
          <a:lstStyle/>
          <a:p>
            <a:pPr marL="622300" indent="-406400" algn="r" rtl="1">
              <a:buFont typeface="Hoefler Text" charset="0"/>
              <a:buChar char="•"/>
            </a:pPr>
            <a:r>
              <a:rPr lang="fa-IR" altLang="en-US" sz="2800" smtClean="0">
                <a:solidFill>
                  <a:srgbClr val="FF0000"/>
                </a:solidFill>
                <a:cs typeface="B Mitra" panose="00000400000000000000" pitchFamily="2" charset="-78"/>
              </a:rPr>
              <a:t>تحمل تنش :</a:t>
            </a:r>
            <a:r>
              <a:rPr lang="fa-IR" altLang="en-US" sz="2800" smtClean="0">
                <a:cs typeface="B Mitra" panose="00000400000000000000" pitchFamily="2" charset="-78"/>
              </a:rPr>
              <a:t> توان تحمل فرد در برابر رويدادهاي نا خوشايند و شرايط تنش زا و هيجان هاي شديد </a:t>
            </a:r>
          </a:p>
          <a:p>
            <a:pPr marL="622300" indent="-406400" algn="r" rtl="1">
              <a:buFont typeface="Hoefler Text" charset="0"/>
              <a:buChar char="•"/>
            </a:pPr>
            <a:r>
              <a:rPr lang="fa-IR" altLang="en-US" sz="2800" smtClean="0">
                <a:solidFill>
                  <a:srgbClr val="FF0000"/>
                </a:solidFill>
                <a:cs typeface="B Mitra" panose="00000400000000000000" pitchFamily="2" charset="-78"/>
              </a:rPr>
              <a:t>كنترل تكانه ها (كنترل وسوسه ها )</a:t>
            </a:r>
            <a:r>
              <a:rPr lang="fa-IR" altLang="en-US" sz="2800" smtClean="0">
                <a:cs typeface="B Mitra" panose="00000400000000000000" pitchFamily="2" charset="-78"/>
              </a:rPr>
              <a:t> : توانايي مقاومت فرد در مقابل تنش ها يا وسوسه ها و كنترل هيجان هاي خويش </a:t>
            </a:r>
            <a:endParaRPr lang="en-US" altLang="en-US" sz="2800" smtClean="0">
              <a:cs typeface="B Mitra" panose="00000400000000000000" pitchFamily="2" charset="-78"/>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6"/>
          <p:cNvSpPr>
            <a:spLocks noGrp="1" noChangeArrowheads="1"/>
          </p:cNvSpPr>
          <p:nvPr>
            <p:ph type="title"/>
          </p:nvPr>
        </p:nvSpPr>
        <p:spPr/>
        <p:txBody>
          <a:bodyPr/>
          <a:lstStyle/>
          <a:p>
            <a:r>
              <a:rPr lang="fa-IR" altLang="en-US" sz="3200" smtClean="0">
                <a:solidFill>
                  <a:srgbClr val="FF0000"/>
                </a:solidFill>
                <a:cs typeface="B Mitra" panose="00000400000000000000" pitchFamily="2" charset="-78"/>
              </a:rPr>
              <a:t>رابطه هوش هيجاني و مهارت هاي ارتباطي </a:t>
            </a:r>
            <a:br>
              <a:rPr lang="fa-IR" altLang="en-US" sz="3200" smtClean="0">
                <a:solidFill>
                  <a:srgbClr val="FF0000"/>
                </a:solidFill>
                <a:cs typeface="B Mitra" panose="00000400000000000000" pitchFamily="2" charset="-78"/>
              </a:rPr>
            </a:br>
            <a:r>
              <a:rPr lang="fa-IR" altLang="en-US" sz="3200" smtClean="0">
                <a:solidFill>
                  <a:srgbClr val="FF0000"/>
                </a:solidFill>
                <a:cs typeface="B Mitra" panose="00000400000000000000" pitchFamily="2" charset="-78"/>
              </a:rPr>
              <a:t>در دانشجويان شهر شيراز </a:t>
            </a:r>
            <a:endParaRPr lang="en-US" altLang="en-US" sz="3200" smtClean="0">
              <a:solidFill>
                <a:srgbClr val="FF0000"/>
              </a:solidFill>
              <a:cs typeface="B Mitra" panose="00000400000000000000" pitchFamily="2" charset="-78"/>
            </a:endParaRPr>
          </a:p>
        </p:txBody>
      </p:sp>
      <p:sp>
        <p:nvSpPr>
          <p:cNvPr id="76803" name="Rectangle 7"/>
          <p:cNvSpPr>
            <a:spLocks noGrp="1" noChangeArrowheads="1"/>
          </p:cNvSpPr>
          <p:nvPr>
            <p:ph type="body" idx="1"/>
          </p:nvPr>
        </p:nvSpPr>
        <p:spPr/>
        <p:txBody>
          <a:bodyPr/>
          <a:lstStyle/>
          <a:p>
            <a:pPr algn="r" rtl="1">
              <a:lnSpc>
                <a:spcPct val="80000"/>
              </a:lnSpc>
            </a:pPr>
            <a:r>
              <a:rPr lang="fa-IR" altLang="en-US" sz="2400" b="1" smtClean="0">
                <a:solidFill>
                  <a:schemeClr val="bg2"/>
                </a:solidFill>
                <a:cs typeface="B Mitra" panose="00000400000000000000" pitchFamily="2" charset="-78"/>
              </a:rPr>
              <a:t>نتايج</a:t>
            </a:r>
            <a:r>
              <a:rPr lang="fa-IR" altLang="en-US" sz="2400" smtClean="0">
                <a:cs typeface="B Mitra" panose="00000400000000000000" pitchFamily="2" charset="-78"/>
              </a:rPr>
              <a:t> : </a:t>
            </a:r>
          </a:p>
          <a:p>
            <a:pPr algn="r" rtl="1">
              <a:lnSpc>
                <a:spcPct val="80000"/>
              </a:lnSpc>
            </a:pPr>
            <a:r>
              <a:rPr lang="fa-IR" altLang="en-US" sz="2400" smtClean="0">
                <a:cs typeface="B Mitra" panose="00000400000000000000" pitchFamily="2" charset="-78"/>
              </a:rPr>
              <a:t>افراد داراي هوش هيجاني بالا : </a:t>
            </a:r>
          </a:p>
          <a:p>
            <a:pPr lvl="1" algn="r" rtl="1">
              <a:lnSpc>
                <a:spcPct val="80000"/>
              </a:lnSpc>
            </a:pPr>
            <a:r>
              <a:rPr lang="fa-IR" altLang="en-US" sz="2400" b="1" smtClean="0">
                <a:cs typeface="B Mitra" panose="00000400000000000000" pitchFamily="2" charset="-78"/>
              </a:rPr>
              <a:t>درك بالاي از پيا مهاي  روابط بين فردي   دارند  </a:t>
            </a:r>
          </a:p>
          <a:p>
            <a:pPr lvl="1" algn="r" rtl="1">
              <a:lnSpc>
                <a:spcPct val="80000"/>
              </a:lnSpc>
            </a:pPr>
            <a:r>
              <a:rPr lang="fa-IR" altLang="en-US" sz="2400" b="1" smtClean="0">
                <a:cs typeface="B Mitra" panose="00000400000000000000" pitchFamily="2" charset="-78"/>
              </a:rPr>
              <a:t>داراي مهارت گوش دادن بهتري هستند </a:t>
            </a:r>
          </a:p>
          <a:p>
            <a:pPr lvl="1" algn="r" rtl="1">
              <a:lnSpc>
                <a:spcPct val="80000"/>
              </a:lnSpc>
            </a:pPr>
            <a:r>
              <a:rPr lang="fa-IR" altLang="en-US" sz="2400" b="1" smtClean="0">
                <a:cs typeface="B Mitra" panose="00000400000000000000" pitchFamily="2" charset="-78"/>
              </a:rPr>
              <a:t>نسبت  به فرايند ارتباط خود با ديگران از بينش بيشتري بر خوردارند </a:t>
            </a:r>
          </a:p>
          <a:p>
            <a:pPr lvl="1" algn="r" rtl="1">
              <a:lnSpc>
                <a:spcPct val="80000"/>
              </a:lnSpc>
            </a:pPr>
            <a:r>
              <a:rPr lang="fa-IR" altLang="en-US" sz="2400" b="1" smtClean="0">
                <a:cs typeface="B Mitra" panose="00000400000000000000" pitchFamily="2" charset="-78"/>
              </a:rPr>
              <a:t>در روابط بين فردي قاطعيت بيشتري نشان مي دهند </a:t>
            </a:r>
          </a:p>
          <a:p>
            <a:pPr lvl="1" algn="r" rtl="1">
              <a:lnSpc>
                <a:spcPct val="80000"/>
              </a:lnSpc>
            </a:pPr>
            <a:r>
              <a:rPr lang="fa-IR" altLang="en-US" sz="2400" b="1" smtClean="0">
                <a:cs typeface="B Mitra" panose="00000400000000000000" pitchFamily="2" charset="-78"/>
              </a:rPr>
              <a:t>مهارت آنها در نظم دهي به هيجان ها بيشتر است</a:t>
            </a:r>
            <a:r>
              <a:rPr lang="fa-IR" altLang="en-US" sz="2400" smtClean="0">
                <a:cs typeface="B Mitra" panose="00000400000000000000" pitchFamily="2" charset="-78"/>
              </a:rPr>
              <a:t>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ortex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863" y="254000"/>
            <a:ext cx="7366000" cy="694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endParaRPr lang="en-US" altLang="en-US" smtClean="0"/>
          </a:p>
        </p:txBody>
      </p:sp>
      <p:sp>
        <p:nvSpPr>
          <p:cNvPr id="77827" name="Rectangle 3"/>
          <p:cNvSpPr>
            <a:spLocks noGrp="1" noChangeArrowheads="1"/>
          </p:cNvSpPr>
          <p:nvPr>
            <p:ph type="body" idx="1"/>
          </p:nvPr>
        </p:nvSpPr>
        <p:spPr/>
        <p:txBody>
          <a:bodyPr/>
          <a:lstStyle/>
          <a:p>
            <a:pPr lvl="1" algn="r" rtl="1">
              <a:lnSpc>
                <a:spcPct val="90000"/>
              </a:lnSpc>
            </a:pPr>
            <a:r>
              <a:rPr lang="fa-IR" altLang="en-US" sz="2400" b="1" smtClean="0">
                <a:cs typeface="B Mitra" panose="00000400000000000000" pitchFamily="2" charset="-78"/>
              </a:rPr>
              <a:t>از تعاملات اجتماعي مثبت تري بر خوردارند </a:t>
            </a:r>
          </a:p>
          <a:p>
            <a:pPr lvl="1" algn="r" rtl="1">
              <a:lnSpc>
                <a:spcPct val="90000"/>
              </a:lnSpc>
            </a:pPr>
            <a:r>
              <a:rPr lang="fa-IR" altLang="en-US" sz="2400" b="1" smtClean="0">
                <a:cs typeface="B Mitra" panose="00000400000000000000" pitchFamily="2" charset="-78"/>
              </a:rPr>
              <a:t>رابطه مناسبي با دوستان ، افراد خانواده دارند </a:t>
            </a:r>
          </a:p>
          <a:p>
            <a:pPr lvl="1" algn="r" rtl="1">
              <a:lnSpc>
                <a:spcPct val="90000"/>
              </a:lnSpc>
            </a:pPr>
            <a:r>
              <a:rPr lang="fa-IR" altLang="en-US" sz="2400" b="1" smtClean="0">
                <a:cs typeface="B Mitra" panose="00000400000000000000" pitchFamily="2" charset="-78"/>
              </a:rPr>
              <a:t>در روابط بين فردي موفق هستند </a:t>
            </a:r>
          </a:p>
          <a:p>
            <a:pPr lvl="1" algn="r" rtl="1">
              <a:lnSpc>
                <a:spcPct val="90000"/>
              </a:lnSpc>
            </a:pPr>
            <a:r>
              <a:rPr lang="fa-IR" altLang="en-US" sz="2400" b="1" smtClean="0">
                <a:cs typeface="B Mitra" panose="00000400000000000000" pitchFamily="2" charset="-78"/>
              </a:rPr>
              <a:t>انعطاف پذير تر ،وجداني و و ظيفه شناس هستند .</a:t>
            </a:r>
            <a:endParaRPr lang="en-US" altLang="en-US" sz="2400" b="1" smtClean="0">
              <a:cs typeface="B Mitra" panose="00000400000000000000" pitchFamily="2" charset="-78"/>
            </a:endParaRPr>
          </a:p>
          <a:p>
            <a:pPr>
              <a:lnSpc>
                <a:spcPct val="90000"/>
              </a:lnSpc>
            </a:pPr>
            <a:endParaRPr lang="en-US" altLang="en-US" sz="2400" b="1" smtClean="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endParaRPr lang="en-US" altLang="en-US" smtClean="0"/>
          </a:p>
        </p:txBody>
      </p:sp>
      <p:sp>
        <p:nvSpPr>
          <p:cNvPr id="78851" name="Rectangle 3"/>
          <p:cNvSpPr>
            <a:spLocks noGrp="1" noChangeArrowheads="1"/>
          </p:cNvSpPr>
          <p:nvPr>
            <p:ph type="body" idx="1"/>
          </p:nvPr>
        </p:nvSpPr>
        <p:spPr/>
        <p:txBody>
          <a:bodyPr/>
          <a:lstStyle/>
          <a:p>
            <a:pPr algn="r" rtl="1"/>
            <a:r>
              <a:rPr lang="fa-IR" altLang="en-US" sz="3600" smtClean="0">
                <a:solidFill>
                  <a:schemeClr val="bg2"/>
                </a:solidFill>
                <a:cs typeface="B Mitra" panose="00000400000000000000" pitchFamily="2" charset="-78"/>
              </a:rPr>
              <a:t>عقيده بر اين است كه افرادي كه در مشاغل تدريس و امور  مشاوره مدارس قرار دارند بايد از هوش هيجاني بالاي براي تعاملات اجتماعي بر خوردارند باشند </a:t>
            </a:r>
            <a:endParaRPr lang="en-US" altLang="en-US" sz="3600" smtClean="0">
              <a:solidFill>
                <a:schemeClr val="bg2"/>
              </a:solidFill>
              <a:cs typeface="B Mitra" panose="00000400000000000000" pitchFamily="2" charset="-78"/>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fa-IR" altLang="en-US" sz="2800" smtClean="0">
                <a:solidFill>
                  <a:srgbClr val="FF0000"/>
                </a:solidFill>
                <a:cs typeface="B Mitra" panose="00000400000000000000" pitchFamily="2" charset="-78"/>
              </a:rPr>
              <a:t>تاثير آموزش مولفه هاي هوش هيجاني بر سلامت روان</a:t>
            </a:r>
            <a:r>
              <a:rPr lang="en-US" altLang="en-US" sz="2800" smtClean="0">
                <a:solidFill>
                  <a:srgbClr val="FF0000"/>
                </a:solidFill>
              </a:rPr>
              <a:t> </a:t>
            </a:r>
          </a:p>
        </p:txBody>
      </p:sp>
      <p:sp>
        <p:nvSpPr>
          <p:cNvPr id="79875" name="Rectangle 3"/>
          <p:cNvSpPr>
            <a:spLocks noGrp="1" noChangeArrowheads="1"/>
          </p:cNvSpPr>
          <p:nvPr>
            <p:ph type="body" idx="1"/>
          </p:nvPr>
        </p:nvSpPr>
        <p:spPr/>
        <p:txBody>
          <a:bodyPr/>
          <a:lstStyle/>
          <a:p>
            <a:pPr algn="r" rtl="1"/>
            <a:r>
              <a:rPr lang="fa-IR" altLang="en-US" b="1" smtClean="0">
                <a:cs typeface="B Mitra" panose="00000400000000000000" pitchFamily="2" charset="-78"/>
              </a:rPr>
              <a:t>نتايج :</a:t>
            </a:r>
          </a:p>
          <a:p>
            <a:pPr algn="r" rtl="1"/>
            <a:r>
              <a:rPr lang="fa-IR" altLang="en-US" smtClean="0">
                <a:cs typeface="B Mitra" panose="00000400000000000000" pitchFamily="2" charset="-78"/>
              </a:rPr>
              <a:t>آموزش هوش  هيجاني باعث ارتقاء بهداشت رواني مي شود</a:t>
            </a:r>
          </a:p>
          <a:p>
            <a:pPr algn="r" rtl="1"/>
            <a:r>
              <a:rPr lang="fa-IR" altLang="en-US" smtClean="0">
                <a:cs typeface="B Mitra" panose="00000400000000000000" pitchFamily="2" charset="-78"/>
              </a:rPr>
              <a:t>خود آگاهي زير بناي هوش هيجاني است </a:t>
            </a:r>
            <a:endParaRPr lang="en-US" altLang="en-US" smtClean="0">
              <a:cs typeface="B Mitra" panose="00000400000000000000" pitchFamily="2" charset="-78"/>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fa-IR" altLang="en-US" sz="2800" smtClean="0">
                <a:solidFill>
                  <a:srgbClr val="FF0000"/>
                </a:solidFill>
                <a:cs typeface="B Mitra" panose="00000400000000000000" pitchFamily="2" charset="-78"/>
              </a:rPr>
              <a:t>ارتباط آموزش سبك هاي مقابله اي  استرس  با هوش هيجاني در دانش آموزان  </a:t>
            </a:r>
            <a:br>
              <a:rPr lang="fa-IR" altLang="en-US" sz="2800" smtClean="0">
                <a:solidFill>
                  <a:srgbClr val="FF0000"/>
                </a:solidFill>
                <a:cs typeface="B Mitra" panose="00000400000000000000" pitchFamily="2" charset="-78"/>
              </a:rPr>
            </a:br>
            <a:r>
              <a:rPr lang="fa-IR" altLang="en-US" sz="2800" smtClean="0">
                <a:solidFill>
                  <a:srgbClr val="FF0000"/>
                </a:solidFill>
                <a:cs typeface="B Mitra" panose="00000400000000000000" pitchFamily="2" charset="-78"/>
              </a:rPr>
              <a:t>(منطقه 1 ،6 و 16 شهر تهران )</a:t>
            </a:r>
            <a:endParaRPr lang="en-US" altLang="en-US" sz="2800" smtClean="0">
              <a:solidFill>
                <a:srgbClr val="FF0000"/>
              </a:solidFill>
              <a:cs typeface="B Mitra" panose="00000400000000000000" pitchFamily="2" charset="-78"/>
            </a:endParaRPr>
          </a:p>
        </p:txBody>
      </p:sp>
      <p:sp>
        <p:nvSpPr>
          <p:cNvPr id="80899" name="Rectangle 3"/>
          <p:cNvSpPr>
            <a:spLocks noGrp="1" noChangeArrowheads="1"/>
          </p:cNvSpPr>
          <p:nvPr>
            <p:ph type="body" idx="1"/>
          </p:nvPr>
        </p:nvSpPr>
        <p:spPr/>
        <p:txBody>
          <a:bodyPr/>
          <a:lstStyle/>
          <a:p>
            <a:pPr algn="r" rtl="1"/>
            <a:r>
              <a:rPr lang="fa-IR" altLang="en-US" smtClean="0">
                <a:cs typeface="B Mitra" panose="00000400000000000000" pitchFamily="2" charset="-78"/>
              </a:rPr>
              <a:t>نوجواناني كه آموزش مهارت هاي مقابله با استرس را نداشته اند بيشتر امكان دارد كه دچار پرخاشگري ،اقدام به خود كشي ،افسردگي يا سوء مصرف مواد شوند </a:t>
            </a:r>
          </a:p>
          <a:p>
            <a:pPr algn="r" rtl="1"/>
            <a:r>
              <a:rPr lang="fa-IR" altLang="en-US" smtClean="0">
                <a:cs typeface="B Mitra" panose="00000400000000000000" pitchFamily="2" charset="-78"/>
              </a:rPr>
              <a:t>نوجواناني كه هوش هيجاني بالاتري داشتند يا آموزش هوش هيجاني را گذرانيده اند راهبرد هاي مقابله اي بهتر دارند و رضايت مندي بالاتر از زندگي داشته اند </a:t>
            </a:r>
            <a:endParaRPr lang="en-US" altLang="en-US" smtClean="0">
              <a:cs typeface="B Mitra" panose="00000400000000000000" pitchFamily="2" charset="-78"/>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fa-IR" altLang="en-US" sz="3200" smtClean="0">
                <a:solidFill>
                  <a:srgbClr val="FF0000"/>
                </a:solidFill>
                <a:cs typeface="B Mitra" panose="00000400000000000000" pitchFamily="2" charset="-78"/>
              </a:rPr>
              <a:t>بررسي رابطه اعتقاد به آموزه هاي مذهبي اسلام و هوش هيجاني</a:t>
            </a:r>
            <a:r>
              <a:rPr lang="en-US" altLang="en-US" sz="3200" smtClean="0">
                <a:solidFill>
                  <a:srgbClr val="FF0000"/>
                </a:solidFill>
                <a:cs typeface="B Mitra" panose="00000400000000000000" pitchFamily="2" charset="-78"/>
              </a:rPr>
              <a:t> </a:t>
            </a:r>
          </a:p>
        </p:txBody>
      </p:sp>
      <p:sp>
        <p:nvSpPr>
          <p:cNvPr id="81923" name="Rectangle 3"/>
          <p:cNvSpPr>
            <a:spLocks noGrp="1" noChangeArrowheads="1"/>
          </p:cNvSpPr>
          <p:nvPr>
            <p:ph type="body" idx="1"/>
          </p:nvPr>
        </p:nvSpPr>
        <p:spPr/>
        <p:txBody>
          <a:bodyPr/>
          <a:lstStyle/>
          <a:p>
            <a:pPr algn="r" rtl="1"/>
            <a:r>
              <a:rPr lang="fa-IR" altLang="en-US" b="1" smtClean="0">
                <a:cs typeface="B Mitra" panose="00000400000000000000" pitchFamily="2" charset="-78"/>
              </a:rPr>
              <a:t>نتايج :</a:t>
            </a:r>
          </a:p>
          <a:p>
            <a:pPr algn="r" rtl="1"/>
            <a:r>
              <a:rPr lang="fa-IR" altLang="en-US" smtClean="0">
                <a:cs typeface="B Mitra" panose="00000400000000000000" pitchFamily="2" charset="-78"/>
              </a:rPr>
              <a:t>بين سطح هوش هيجاني و اعتقاد مذهبي رابطه مثبت و مستقيم وجود دارد </a:t>
            </a:r>
          </a:p>
          <a:p>
            <a:pPr algn="r" rtl="1"/>
            <a:r>
              <a:rPr lang="fa-IR" altLang="en-US" smtClean="0">
                <a:cs typeface="B Mitra" panose="00000400000000000000" pitchFamily="2" charset="-78"/>
              </a:rPr>
              <a:t>رشد و تقويت اعتقادات مذهبي ، از طريق آموزش باعث افزايش توان كنترل احساسات و هيجانات دروني فرد  مي شود </a:t>
            </a:r>
          </a:p>
          <a:p>
            <a:pPr algn="r" rtl="1"/>
            <a:r>
              <a:rPr lang="fa-IR" altLang="en-US" smtClean="0">
                <a:cs typeface="B Mitra" panose="00000400000000000000" pitchFamily="2" charset="-78"/>
              </a:rPr>
              <a:t>بين توان تحمل حل مساله ، تحمل فشار رواني ، خوش بيني ، كنترل تكانه ها ، مسئوليت پذيري ،همدلي ،خود ابرازي و اعتقاد مذهبي  رابطه مستقيم و معنادار وجود دارد </a:t>
            </a:r>
            <a:endParaRPr lang="en-US" altLang="en-US" smtClean="0">
              <a:cs typeface="B Mitra" panose="00000400000000000000" pitchFamily="2" charset="-78"/>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fa-IR" altLang="en-US" sz="2800" smtClean="0">
                <a:solidFill>
                  <a:srgbClr val="FF0000"/>
                </a:solidFill>
                <a:cs typeface="B Mitra" panose="00000400000000000000" pitchFamily="2" charset="-78"/>
              </a:rPr>
              <a:t>ارتباط مولفه هاي هوش هيجاني و ريسك فرار از منزل در دختران نوجوان </a:t>
            </a:r>
            <a:br>
              <a:rPr lang="fa-IR" altLang="en-US" sz="2800" smtClean="0">
                <a:solidFill>
                  <a:srgbClr val="FF0000"/>
                </a:solidFill>
                <a:cs typeface="B Mitra" panose="00000400000000000000" pitchFamily="2" charset="-78"/>
              </a:rPr>
            </a:br>
            <a:r>
              <a:rPr lang="fa-IR" altLang="en-US" sz="2800" smtClean="0">
                <a:solidFill>
                  <a:srgbClr val="FF0000"/>
                </a:solidFill>
                <a:cs typeface="B Mitra" panose="00000400000000000000" pitchFamily="2" charset="-78"/>
              </a:rPr>
              <a:t>منطقه 2و5و7 مشهد </a:t>
            </a:r>
            <a:endParaRPr lang="en-US" altLang="en-US" sz="2800" smtClean="0">
              <a:solidFill>
                <a:srgbClr val="FF0000"/>
              </a:solidFill>
              <a:cs typeface="B Mitra" panose="00000400000000000000" pitchFamily="2" charset="-78"/>
            </a:endParaRPr>
          </a:p>
        </p:txBody>
      </p:sp>
      <p:sp>
        <p:nvSpPr>
          <p:cNvPr id="82947" name="Rectangle 3"/>
          <p:cNvSpPr>
            <a:spLocks noGrp="1" noChangeArrowheads="1"/>
          </p:cNvSpPr>
          <p:nvPr>
            <p:ph type="body" idx="1"/>
          </p:nvPr>
        </p:nvSpPr>
        <p:spPr>
          <a:xfrm>
            <a:off x="889000" y="1981200"/>
            <a:ext cx="8178800" cy="4965700"/>
          </a:xfrm>
        </p:spPr>
        <p:txBody>
          <a:bodyPr/>
          <a:lstStyle/>
          <a:p>
            <a:pPr algn="r" rtl="1"/>
            <a:r>
              <a:rPr lang="fa-IR" altLang="en-US" sz="2400" smtClean="0">
                <a:solidFill>
                  <a:schemeClr val="bg2"/>
                </a:solidFill>
                <a:cs typeface="B Mitra" panose="00000400000000000000" pitchFamily="2" charset="-78"/>
              </a:rPr>
              <a:t>بين عزت نفس پايين و فرار از منزل ارتباط وجود دارد </a:t>
            </a:r>
          </a:p>
          <a:p>
            <a:pPr algn="r" rtl="1"/>
            <a:r>
              <a:rPr lang="fa-IR" altLang="en-US" sz="2400" smtClean="0">
                <a:solidFill>
                  <a:schemeClr val="bg2"/>
                </a:solidFill>
                <a:cs typeface="B Mitra" panose="00000400000000000000" pitchFamily="2" charset="-78"/>
              </a:rPr>
              <a:t>هر چقدر قدرت حل مسئله ،احترام به خود ،خود آگاهي هيجاني ،تحمل استرس ،انعطاف پذيري ،حس مسئوليت اجتماعي و مهار تكانه ها بالاتر باشد ،ريسك فرار از منزل كمتر است </a:t>
            </a:r>
          </a:p>
          <a:p>
            <a:pPr algn="r" rtl="1"/>
            <a:r>
              <a:rPr lang="fa-IR" altLang="en-US" sz="2400" smtClean="0">
                <a:solidFill>
                  <a:schemeClr val="bg2"/>
                </a:solidFill>
                <a:cs typeface="B Mitra" panose="00000400000000000000" pitchFamily="2" charset="-78"/>
              </a:rPr>
              <a:t>هرچه حس شاد كامي دختران بالاتر باشد ريسك فرار از منزل كمتر است </a:t>
            </a:r>
          </a:p>
          <a:p>
            <a:pPr algn="r" rtl="1"/>
            <a:r>
              <a:rPr lang="fa-IR" altLang="en-US" sz="2400" smtClean="0">
                <a:solidFill>
                  <a:schemeClr val="bg2"/>
                </a:solidFill>
                <a:cs typeface="B Mitra" panose="00000400000000000000" pitchFamily="2" charset="-78"/>
              </a:rPr>
              <a:t>قدرت حل مساله بالاتر ريسك فرار از منزل كمتر است</a:t>
            </a:r>
            <a:r>
              <a:rPr lang="fa-IR" altLang="en-US" sz="2400" smtClean="0">
                <a:solidFill>
                  <a:schemeClr val="bg2"/>
                </a:solidFill>
                <a:cs typeface="B Nazanin" panose="00000400000000000000" pitchFamily="2" charset="-78"/>
              </a:rPr>
              <a:t> </a:t>
            </a:r>
            <a:endParaRPr lang="en-US" altLang="en-US" sz="2400" smtClean="0">
              <a:solidFill>
                <a:schemeClr val="bg2"/>
              </a:solidFill>
              <a:cs typeface="B Nazanin" panose="00000400000000000000" pitchFamily="2" charset="-78"/>
            </a:endParaRPr>
          </a:p>
          <a:p>
            <a:pPr rtl="1"/>
            <a:r>
              <a:rPr lang="fa-IR" altLang="en-US" sz="2400" smtClean="0">
                <a:solidFill>
                  <a:schemeClr val="bg2"/>
                </a:solidFill>
                <a:cs typeface="B Mitra" panose="00000400000000000000" pitchFamily="2" charset="-78"/>
              </a:rPr>
              <a:t>اغلب مولفه هاي مرتبط با فرار دختران از منزل ،</a:t>
            </a:r>
            <a:r>
              <a:rPr lang="fa-IR" altLang="en-US" sz="2400" smtClean="0">
                <a:solidFill>
                  <a:srgbClr val="FF0000"/>
                </a:solidFill>
                <a:cs typeface="B Mitra" panose="00000400000000000000" pitchFamily="2" charset="-78"/>
              </a:rPr>
              <a:t>گريز از واقعيت و نداشتن خود آگاهي</a:t>
            </a:r>
            <a:r>
              <a:rPr lang="fa-IR" altLang="en-US" sz="2400" smtClean="0">
                <a:solidFill>
                  <a:schemeClr val="bg2"/>
                </a:solidFill>
                <a:cs typeface="B Mitra" panose="00000400000000000000" pitchFamily="2" charset="-78"/>
              </a:rPr>
              <a:t> است </a:t>
            </a:r>
            <a:endParaRPr lang="en-US" altLang="en-US" sz="2400" smtClean="0">
              <a:solidFill>
                <a:schemeClr val="bg2"/>
              </a:solidFill>
              <a:cs typeface="B Mitra" panose="00000400000000000000" pitchFamily="2" charset="-78"/>
            </a:endParaRPr>
          </a:p>
          <a:p>
            <a:pPr algn="r" rtl="1"/>
            <a:endParaRPr lang="en-US" altLang="en-US" sz="2400" smtClean="0">
              <a:solidFill>
                <a:schemeClr val="bg2"/>
              </a:solidFill>
              <a:cs typeface="B Nazanin" panose="00000400000000000000" pitchFamily="2" charset="-78"/>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fa-IR" altLang="en-US" sz="2800" smtClean="0">
                <a:solidFill>
                  <a:schemeClr val="bg2"/>
                </a:solidFill>
                <a:cs typeface="B Mitra" panose="00000400000000000000" pitchFamily="2" charset="-78"/>
              </a:rPr>
              <a:t>پيشنهاد پژوهشگران :</a:t>
            </a:r>
            <a:br>
              <a:rPr lang="fa-IR" altLang="en-US" sz="2800" smtClean="0">
                <a:solidFill>
                  <a:schemeClr val="bg2"/>
                </a:solidFill>
                <a:cs typeface="B Mitra" panose="00000400000000000000" pitchFamily="2" charset="-78"/>
              </a:rPr>
            </a:br>
            <a:endParaRPr lang="en-US" altLang="en-US" sz="2800" smtClean="0">
              <a:solidFill>
                <a:schemeClr val="bg2"/>
              </a:solidFill>
              <a:cs typeface="B Mitra" panose="00000400000000000000" pitchFamily="2" charset="-78"/>
            </a:endParaRPr>
          </a:p>
        </p:txBody>
      </p:sp>
      <p:sp>
        <p:nvSpPr>
          <p:cNvPr id="83971" name="Rectangle 3"/>
          <p:cNvSpPr>
            <a:spLocks noGrp="1" noChangeArrowheads="1"/>
          </p:cNvSpPr>
          <p:nvPr>
            <p:ph type="body" idx="1"/>
          </p:nvPr>
        </p:nvSpPr>
        <p:spPr/>
        <p:txBody>
          <a:bodyPr/>
          <a:lstStyle/>
          <a:p>
            <a:pPr algn="r" rtl="1"/>
            <a:r>
              <a:rPr lang="fa-IR" altLang="en-US" smtClean="0">
                <a:solidFill>
                  <a:schemeClr val="bg2"/>
                </a:solidFill>
                <a:cs typeface="B Mitra" panose="00000400000000000000" pitchFamily="2" charset="-78"/>
              </a:rPr>
              <a:t>تدوين يك برنامه آموزشي براي تقويت هوش هيجاني به ويژه :  </a:t>
            </a:r>
          </a:p>
          <a:p>
            <a:pPr algn="r" rtl="1"/>
            <a:r>
              <a:rPr lang="fa-IR" altLang="en-US" smtClean="0">
                <a:solidFill>
                  <a:schemeClr val="bg2"/>
                </a:solidFill>
                <a:cs typeface="B Mitra" panose="00000400000000000000" pitchFamily="2" charset="-78"/>
              </a:rPr>
              <a:t>- واقعيت سنجي</a:t>
            </a:r>
          </a:p>
          <a:p>
            <a:pPr algn="r" rtl="1"/>
            <a:r>
              <a:rPr lang="fa-IR" altLang="en-US" smtClean="0">
                <a:solidFill>
                  <a:schemeClr val="bg2"/>
                </a:solidFill>
                <a:cs typeface="B Mitra" panose="00000400000000000000" pitchFamily="2" charset="-78"/>
              </a:rPr>
              <a:t>- مديريت استرس و مهار خشم </a:t>
            </a:r>
          </a:p>
          <a:p>
            <a:pPr algn="r" rtl="1"/>
            <a:r>
              <a:rPr lang="fa-IR" altLang="en-US" smtClean="0">
                <a:solidFill>
                  <a:schemeClr val="bg2"/>
                </a:solidFill>
                <a:cs typeface="B Mitra" panose="00000400000000000000" pitchFamily="2" charset="-78"/>
              </a:rPr>
              <a:t>- افزايش عزت نفس </a:t>
            </a:r>
          </a:p>
          <a:p>
            <a:pPr algn="r" rtl="1"/>
            <a:r>
              <a:rPr lang="fa-IR" altLang="en-US" smtClean="0">
                <a:solidFill>
                  <a:schemeClr val="bg2"/>
                </a:solidFill>
                <a:cs typeface="B Mitra" panose="00000400000000000000" pitchFamily="2" charset="-78"/>
              </a:rPr>
              <a:t>- مديريت عاطفه </a:t>
            </a:r>
            <a:endParaRPr lang="en-US" altLang="en-US" smtClean="0">
              <a:solidFill>
                <a:schemeClr val="bg2"/>
              </a:solidFill>
              <a:cs typeface="B Mitra" panose="00000400000000000000" pitchFamily="2" charset="-78"/>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fa-IR" altLang="en-US" sz="3200" smtClean="0">
                <a:solidFill>
                  <a:srgbClr val="FF0000"/>
                </a:solidFill>
                <a:cs typeface="B Mitra" panose="00000400000000000000" pitchFamily="2" charset="-78"/>
              </a:rPr>
              <a:t>اثر خستگي شناختي بر روي هوش هيجاني</a:t>
            </a:r>
            <a:endParaRPr lang="en-US" altLang="en-US" sz="3200" smtClean="0">
              <a:solidFill>
                <a:srgbClr val="FF0000"/>
              </a:solidFill>
              <a:cs typeface="B Mitra" panose="00000400000000000000" pitchFamily="2" charset="-78"/>
            </a:endParaRPr>
          </a:p>
        </p:txBody>
      </p:sp>
      <p:sp>
        <p:nvSpPr>
          <p:cNvPr id="84995" name="Rectangle 3"/>
          <p:cNvSpPr>
            <a:spLocks noGrp="1" noChangeArrowheads="1"/>
          </p:cNvSpPr>
          <p:nvPr>
            <p:ph type="body" idx="1"/>
          </p:nvPr>
        </p:nvSpPr>
        <p:spPr/>
        <p:txBody>
          <a:bodyPr/>
          <a:lstStyle/>
          <a:p>
            <a:pPr algn="r" rtl="1">
              <a:lnSpc>
                <a:spcPct val="90000"/>
              </a:lnSpc>
            </a:pPr>
            <a:r>
              <a:rPr lang="fa-IR" altLang="en-US" smtClean="0">
                <a:solidFill>
                  <a:schemeClr val="bg2"/>
                </a:solidFill>
                <a:cs typeface="B Mitra" panose="00000400000000000000" pitchFamily="2" charset="-78"/>
              </a:rPr>
              <a:t>خستگي شناختي : فرد سعي دارد مشكلي را حل كند ولي  نمي تواند</a:t>
            </a:r>
          </a:p>
          <a:p>
            <a:pPr rtl="1">
              <a:lnSpc>
                <a:spcPct val="90000"/>
              </a:lnSpc>
            </a:pPr>
            <a:r>
              <a:rPr lang="fa-IR" altLang="en-US" smtClean="0">
                <a:solidFill>
                  <a:srgbClr val="FF0000"/>
                </a:solidFill>
                <a:cs typeface="B Mitra" panose="00000400000000000000" pitchFamily="2" charset="-78"/>
              </a:rPr>
              <a:t>- به علت آماده نبودن برخي از مولفه حل مسئله </a:t>
            </a:r>
          </a:p>
          <a:p>
            <a:pPr rtl="1">
              <a:lnSpc>
                <a:spcPct val="90000"/>
              </a:lnSpc>
            </a:pPr>
            <a:r>
              <a:rPr lang="fa-IR" altLang="en-US" smtClean="0">
                <a:solidFill>
                  <a:srgbClr val="FF0000"/>
                </a:solidFill>
                <a:cs typeface="B Mitra" panose="00000400000000000000" pitchFamily="2" charset="-78"/>
              </a:rPr>
              <a:t>- نداشتن دانش و شناخت كافي ، نداشتن مهارت </a:t>
            </a:r>
          </a:p>
          <a:p>
            <a:pPr algn="r" rtl="1">
              <a:lnSpc>
                <a:spcPct val="90000"/>
              </a:lnSpc>
            </a:pPr>
            <a:endParaRPr lang="fa-IR" altLang="en-US" smtClean="0">
              <a:solidFill>
                <a:srgbClr val="FF0000"/>
              </a:solidFill>
              <a:cs typeface="B Mitra" panose="00000400000000000000" pitchFamily="2" charset="-78"/>
            </a:endParaRPr>
          </a:p>
          <a:p>
            <a:pPr algn="r" rtl="1">
              <a:lnSpc>
                <a:spcPct val="90000"/>
              </a:lnSpc>
            </a:pPr>
            <a:r>
              <a:rPr lang="fa-IR" altLang="en-US" smtClean="0">
                <a:solidFill>
                  <a:schemeClr val="bg2"/>
                </a:solidFill>
                <a:cs typeface="B Mitra" panose="00000400000000000000" pitchFamily="2" charset="-78"/>
              </a:rPr>
              <a:t>خستگي شناختي نيرومند تر از آن است كه هوش هيجاني بتواند بر آن اثر بگذارد </a:t>
            </a:r>
          </a:p>
          <a:p>
            <a:pPr algn="r" rtl="1">
              <a:lnSpc>
                <a:spcPct val="90000"/>
              </a:lnSpc>
            </a:pPr>
            <a:endParaRPr lang="fa-IR" altLang="en-US" smtClean="0">
              <a:cs typeface="B Nazanin" panose="00000400000000000000" pitchFamily="2" charset="-78"/>
            </a:endParaRPr>
          </a:p>
          <a:p>
            <a:pPr algn="r" rtl="1">
              <a:lnSpc>
                <a:spcPct val="90000"/>
              </a:lnSpc>
            </a:pPr>
            <a:endParaRPr lang="en-US" altLang="en-US" smtClean="0">
              <a:cs typeface="B Nazanin" panose="00000400000000000000" pitchFamily="2" charset="-78"/>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ctrTitle"/>
          </p:nvPr>
        </p:nvSpPr>
        <p:spPr>
          <a:xfrm>
            <a:off x="762000" y="2366963"/>
            <a:ext cx="8636000" cy="1633537"/>
          </a:xfrm>
        </p:spPr>
        <p:txBody>
          <a:bodyPr anchor="ctr"/>
          <a:lstStyle/>
          <a:p>
            <a:pPr marL="25400" indent="0"/>
            <a:r>
              <a:rPr lang="fa-IR" altLang="en-US" sz="5400" b="1" smtClean="0">
                <a:cs typeface="B Mitra" panose="00000400000000000000" pitchFamily="2" charset="-78"/>
              </a:rPr>
              <a:t>ارتقاء هوش هيجاني </a:t>
            </a:r>
            <a:endParaRPr lang="en-US" altLang="en-US" sz="5400" b="1" smtClean="0">
              <a:cs typeface="B Mitra" panose="00000400000000000000" pitchFamily="2" charset="-78"/>
            </a:endParaRPr>
          </a:p>
        </p:txBody>
      </p:sp>
      <p:sp>
        <p:nvSpPr>
          <p:cNvPr id="86019" name="Rectangle 5"/>
          <p:cNvSpPr>
            <a:spLocks noGrp="1" noChangeArrowheads="1"/>
          </p:cNvSpPr>
          <p:nvPr>
            <p:ph type="subTitle" idx="1"/>
          </p:nvPr>
        </p:nvSpPr>
        <p:spPr>
          <a:xfrm>
            <a:off x="1524000" y="4318000"/>
            <a:ext cx="7112000" cy="1947863"/>
          </a:xfrm>
        </p:spPr>
        <p:txBody>
          <a:bodyPr/>
          <a:lstStyle/>
          <a:p>
            <a:pPr marL="622300" indent="-406400" algn="l">
              <a:buFont typeface="Hoefler Text" charset="0"/>
              <a:buChar char="•"/>
            </a:pPr>
            <a:endParaRPr lang="en-US" altLang="en-US" sz="2800" smtClean="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fa-IR" altLang="en-US" sz="4400" b="1" smtClean="0">
                <a:cs typeface="B Mitra" panose="00000400000000000000" pitchFamily="2" charset="-78"/>
              </a:rPr>
              <a:t>تكنيك هاي ارتقا ء هوش هيجاني : </a:t>
            </a:r>
            <a:endParaRPr lang="en-US" altLang="en-US" sz="4400" b="1" smtClean="0">
              <a:cs typeface="B Mitra" panose="00000400000000000000" pitchFamily="2" charset="-78"/>
            </a:endParaRPr>
          </a:p>
        </p:txBody>
      </p:sp>
      <p:sp>
        <p:nvSpPr>
          <p:cNvPr id="87043" name="Rectangle 3"/>
          <p:cNvSpPr>
            <a:spLocks noGrp="1" noChangeArrowheads="1"/>
          </p:cNvSpPr>
          <p:nvPr>
            <p:ph type="body" idx="1"/>
          </p:nvPr>
        </p:nvSpPr>
        <p:spPr/>
        <p:txBody>
          <a:bodyPr/>
          <a:lstStyle/>
          <a:p>
            <a:pPr algn="r" rtl="1"/>
            <a:r>
              <a:rPr lang="fa-IR" altLang="en-US" sz="3200" smtClean="0">
                <a:solidFill>
                  <a:srgbClr val="FF0000"/>
                </a:solidFill>
                <a:cs typeface="B Mitra" panose="00000400000000000000" pitchFamily="2" charset="-78"/>
              </a:rPr>
              <a:t>گروه درماني</a:t>
            </a:r>
            <a:r>
              <a:rPr lang="fa-IR" altLang="en-US" sz="3200" smtClean="0">
                <a:cs typeface="B Mitra" panose="00000400000000000000" pitchFamily="2" charset="-78"/>
              </a:rPr>
              <a:t>  </a:t>
            </a:r>
          </a:p>
          <a:p>
            <a:pPr algn="r" rtl="1"/>
            <a:r>
              <a:rPr lang="fa-IR" altLang="en-US" smtClean="0">
                <a:cs typeface="B Mitra" panose="00000400000000000000" pitchFamily="2" charset="-78"/>
              </a:rPr>
              <a:t> (در گروههاي 15 نفري  به مدت 12 جلسه  هفته دو باره و به مدت 2 ساعت  ) </a:t>
            </a:r>
          </a:p>
          <a:p>
            <a:pPr algn="r" rtl="1"/>
            <a:r>
              <a:rPr lang="fa-IR" altLang="en-US" sz="3200" smtClean="0">
                <a:solidFill>
                  <a:srgbClr val="FF0000"/>
                </a:solidFill>
                <a:cs typeface="B Mitra" panose="00000400000000000000" pitchFamily="2" charset="-78"/>
              </a:rPr>
              <a:t>گارگاه ههاي آموزشي</a:t>
            </a:r>
            <a:r>
              <a:rPr lang="fa-IR" altLang="en-US" sz="3200" smtClean="0">
                <a:cs typeface="B Mitra" panose="00000400000000000000" pitchFamily="2" charset="-78"/>
              </a:rPr>
              <a:t> </a:t>
            </a:r>
            <a:endParaRPr lang="en-US" altLang="en-US" sz="3200" smtClean="0">
              <a:cs typeface="B Mitra" panose="00000400000000000000" pitchFamily="2" charset="-78"/>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fa-IR" altLang="en-US" smtClean="0">
                <a:cs typeface="B Nazanin" panose="00000400000000000000" pitchFamily="2" charset="-78"/>
              </a:rPr>
              <a:t>آسیب های بخش  راست آمیگدال</a:t>
            </a:r>
            <a:endParaRPr lang="en-US" altLang="en-US" smtClean="0">
              <a:cs typeface="B Nazanin" panose="00000400000000000000" pitchFamily="2" charset="-78"/>
            </a:endParaRPr>
          </a:p>
        </p:txBody>
      </p:sp>
      <p:sp>
        <p:nvSpPr>
          <p:cNvPr id="22531" name="Rectangle 3"/>
          <p:cNvSpPr>
            <a:spLocks noGrp="1" noChangeArrowheads="1"/>
          </p:cNvSpPr>
          <p:nvPr>
            <p:ph type="body" idx="1"/>
          </p:nvPr>
        </p:nvSpPr>
        <p:spPr/>
        <p:txBody>
          <a:bodyPr/>
          <a:lstStyle/>
          <a:p>
            <a:pPr algn="r" rtl="1"/>
            <a:r>
              <a:rPr lang="fa-IR" altLang="en-US" smtClean="0">
                <a:cs typeface="B Nazanin" panose="00000400000000000000" pitchFamily="2" charset="-78"/>
              </a:rPr>
              <a:t>هوش هیجانی کاهش پیدا می کند </a:t>
            </a:r>
          </a:p>
          <a:p>
            <a:pPr algn="r" rtl="1"/>
            <a:r>
              <a:rPr lang="fa-IR" altLang="en-US" smtClean="0">
                <a:cs typeface="B Nazanin" panose="00000400000000000000" pitchFamily="2" charset="-78"/>
              </a:rPr>
              <a:t>ضعف در تصمیم گیری بوجود می آید</a:t>
            </a:r>
          </a:p>
          <a:p>
            <a:pPr algn="r" rtl="1"/>
            <a:r>
              <a:rPr lang="fa-IR" altLang="en-US" smtClean="0">
                <a:cs typeface="B Nazanin" panose="00000400000000000000" pitchFamily="2" charset="-78"/>
              </a:rPr>
              <a:t>اختلال در عملکرد اجتماعی بوجود می آید </a:t>
            </a:r>
          </a:p>
          <a:p>
            <a:pPr algn="r" rtl="1"/>
            <a:r>
              <a:rPr lang="fa-IR" altLang="en-US" smtClean="0">
                <a:cs typeface="B Nazanin" panose="00000400000000000000" pitchFamily="2" charset="-78"/>
              </a:rPr>
              <a:t>هوش طبیعی باقی می ماند و فاقد سایکو پاتولوژی است </a:t>
            </a:r>
          </a:p>
          <a:p>
            <a:pPr algn="r" rtl="1"/>
            <a:r>
              <a:rPr lang="fa-IR" altLang="en-US" sz="2400" smtClean="0">
                <a:solidFill>
                  <a:srgbClr val="FF0000"/>
                </a:solidFill>
                <a:cs typeface="B Nazanin" panose="00000400000000000000" pitchFamily="2" charset="-78"/>
              </a:rPr>
              <a:t>یافته ها نشان می دهد که هوش هیجانی و هوش شناختی باهم تفاوت داردند </a:t>
            </a:r>
            <a:endParaRPr lang="en-US" altLang="en-US" sz="2400" smtClean="0">
              <a:solidFill>
                <a:srgbClr val="FF0000"/>
              </a:solidFill>
              <a:cs typeface="B Nazanin" panose="00000400000000000000" pitchFamily="2" charset="-78"/>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fa-IR" altLang="en-US" smtClean="0">
                <a:solidFill>
                  <a:schemeClr val="bg2"/>
                </a:solidFill>
                <a:cs typeface="B Mitra" panose="00000400000000000000" pitchFamily="2" charset="-78"/>
              </a:rPr>
              <a:t>يك نمونه طرح گروه درماني </a:t>
            </a:r>
            <a:endParaRPr lang="en-US" altLang="en-US" smtClean="0">
              <a:solidFill>
                <a:schemeClr val="bg2"/>
              </a:solidFill>
              <a:cs typeface="B Mitra" panose="00000400000000000000" pitchFamily="2" charset="-78"/>
            </a:endParaRPr>
          </a:p>
        </p:txBody>
      </p:sp>
      <p:sp>
        <p:nvSpPr>
          <p:cNvPr id="88067" name="Rectangle 3"/>
          <p:cNvSpPr>
            <a:spLocks noGrp="1" noChangeArrowheads="1"/>
          </p:cNvSpPr>
          <p:nvPr>
            <p:ph type="body" idx="1"/>
          </p:nvPr>
        </p:nvSpPr>
        <p:spPr/>
        <p:txBody>
          <a:bodyPr/>
          <a:lstStyle/>
          <a:p>
            <a:pPr algn="r" rtl="1">
              <a:lnSpc>
                <a:spcPct val="80000"/>
              </a:lnSpc>
            </a:pPr>
            <a:r>
              <a:rPr lang="fa-IR" altLang="en-US" smtClean="0">
                <a:solidFill>
                  <a:srgbClr val="FF0000"/>
                </a:solidFill>
                <a:cs typeface="B Mitra" panose="00000400000000000000" pitchFamily="2" charset="-78"/>
              </a:rPr>
              <a:t>عنوان مشكل :</a:t>
            </a:r>
            <a:r>
              <a:rPr lang="fa-IR" altLang="en-US" smtClean="0">
                <a:cs typeface="B Mitra" panose="00000400000000000000" pitchFamily="2" charset="-78"/>
              </a:rPr>
              <a:t> كنترل خشم </a:t>
            </a:r>
          </a:p>
          <a:p>
            <a:pPr algn="r" rtl="1">
              <a:lnSpc>
                <a:spcPct val="80000"/>
              </a:lnSpc>
            </a:pPr>
            <a:r>
              <a:rPr lang="fa-IR" altLang="en-US" smtClean="0">
                <a:solidFill>
                  <a:srgbClr val="FF0000"/>
                </a:solidFill>
                <a:cs typeface="B Mitra" panose="00000400000000000000" pitchFamily="2" charset="-78"/>
              </a:rPr>
              <a:t>مولفه هاي رفتاري : </a:t>
            </a:r>
          </a:p>
          <a:p>
            <a:pPr algn="r" rtl="1">
              <a:lnSpc>
                <a:spcPct val="80000"/>
              </a:lnSpc>
            </a:pPr>
            <a:r>
              <a:rPr lang="fa-IR" altLang="en-US" smtClean="0">
                <a:cs typeface="B Mitra" panose="00000400000000000000" pitchFamily="2" charset="-78"/>
              </a:rPr>
              <a:t>- واكنش خصمانه شديد نسبت به محيط </a:t>
            </a:r>
          </a:p>
          <a:p>
            <a:pPr algn="r" rtl="1">
              <a:lnSpc>
                <a:spcPct val="80000"/>
              </a:lnSpc>
            </a:pPr>
            <a:r>
              <a:rPr lang="fa-IR" altLang="en-US" smtClean="0">
                <a:cs typeface="B Mitra" panose="00000400000000000000" pitchFamily="2" charset="-78"/>
              </a:rPr>
              <a:t>- به كار بردن سخنان ناشايست </a:t>
            </a:r>
          </a:p>
          <a:p>
            <a:pPr algn="r" rtl="1">
              <a:lnSpc>
                <a:spcPct val="80000"/>
              </a:lnSpc>
            </a:pPr>
            <a:r>
              <a:rPr lang="fa-IR" altLang="en-US" smtClean="0">
                <a:solidFill>
                  <a:srgbClr val="FF0000"/>
                </a:solidFill>
                <a:cs typeface="B Mitra" panose="00000400000000000000" pitchFamily="2" charset="-78"/>
              </a:rPr>
              <a:t>اهداف بلند مدت :</a:t>
            </a:r>
            <a:r>
              <a:rPr lang="fa-IR" altLang="en-US" smtClean="0">
                <a:cs typeface="B Mitra" panose="00000400000000000000" pitchFamily="2" charset="-78"/>
              </a:rPr>
              <a:t> </a:t>
            </a:r>
          </a:p>
          <a:p>
            <a:pPr algn="r" rtl="1">
              <a:lnSpc>
                <a:spcPct val="80000"/>
              </a:lnSpc>
              <a:buFontTx/>
              <a:buChar char="-"/>
            </a:pPr>
            <a:r>
              <a:rPr lang="fa-IR" altLang="en-US" smtClean="0">
                <a:cs typeface="B Mitra" panose="00000400000000000000" pitchFamily="2" charset="-78"/>
              </a:rPr>
              <a:t>كاهش شدت تكرار و تداوم خشم و عصبانيت در موقعيت هاي تحريك كننده </a:t>
            </a:r>
          </a:p>
          <a:p>
            <a:pPr algn="r" rtl="1">
              <a:lnSpc>
                <a:spcPct val="80000"/>
              </a:lnSpc>
              <a:buFontTx/>
              <a:buChar char="-"/>
            </a:pPr>
            <a:r>
              <a:rPr lang="fa-IR" altLang="en-US" smtClean="0">
                <a:cs typeface="B Mitra" panose="00000400000000000000" pitchFamily="2" charset="-78"/>
              </a:rPr>
              <a:t>آموزش رفتار هاي تطابقي </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endParaRPr lang="en-US" altLang="en-US" smtClean="0"/>
          </a:p>
        </p:txBody>
      </p:sp>
      <p:sp>
        <p:nvSpPr>
          <p:cNvPr id="89091" name="Rectangle 3"/>
          <p:cNvSpPr>
            <a:spLocks noGrp="1" noChangeArrowheads="1"/>
          </p:cNvSpPr>
          <p:nvPr>
            <p:ph type="body" idx="1"/>
          </p:nvPr>
        </p:nvSpPr>
        <p:spPr/>
        <p:txBody>
          <a:bodyPr/>
          <a:lstStyle/>
          <a:p>
            <a:pPr algn="r" rtl="1">
              <a:lnSpc>
                <a:spcPct val="90000"/>
              </a:lnSpc>
              <a:buFontTx/>
              <a:buChar char="-"/>
            </a:pPr>
            <a:r>
              <a:rPr lang="fa-IR" altLang="en-US" sz="3600" smtClean="0">
                <a:solidFill>
                  <a:srgbClr val="FF0000"/>
                </a:solidFill>
                <a:cs typeface="B Mitra" panose="00000400000000000000" pitchFamily="2" charset="-78"/>
              </a:rPr>
              <a:t>اهداف كوتاه مدت :</a:t>
            </a:r>
          </a:p>
          <a:p>
            <a:pPr algn="r" rtl="1">
              <a:lnSpc>
                <a:spcPct val="90000"/>
              </a:lnSpc>
              <a:buFontTx/>
              <a:buChar char="-"/>
            </a:pPr>
            <a:r>
              <a:rPr lang="fa-IR" altLang="en-US" sz="3600" smtClean="0">
                <a:cs typeface="B Mitra" panose="00000400000000000000" pitchFamily="2" charset="-78"/>
              </a:rPr>
              <a:t>مفهوم الگوي دو مرحله خشم را بيان كند </a:t>
            </a:r>
          </a:p>
          <a:p>
            <a:pPr algn="r" rtl="1">
              <a:lnSpc>
                <a:spcPct val="90000"/>
              </a:lnSpc>
              <a:buFontTx/>
              <a:buChar char="-"/>
            </a:pPr>
            <a:r>
              <a:rPr lang="fa-IR" altLang="en-US" sz="3600" smtClean="0">
                <a:cs typeface="B Mitra" panose="00000400000000000000" pitchFamily="2" charset="-78"/>
              </a:rPr>
              <a:t>كار برد تكنيك هاي آرامش بخش  و تنفس را بيا موزد </a:t>
            </a:r>
          </a:p>
          <a:p>
            <a:pPr algn="r" rtl="1">
              <a:lnSpc>
                <a:spcPct val="90000"/>
              </a:lnSpc>
              <a:buFontTx/>
              <a:buChar char="-"/>
            </a:pPr>
            <a:r>
              <a:rPr lang="fa-IR" altLang="en-US" sz="3600" smtClean="0">
                <a:cs typeface="B Mitra" panose="00000400000000000000" pitchFamily="2" charset="-78"/>
              </a:rPr>
              <a:t>افكار متداول خود را در مورد خشم مشخص كند </a:t>
            </a:r>
          </a:p>
          <a:p>
            <a:pPr algn="r" rtl="1">
              <a:lnSpc>
                <a:spcPct val="90000"/>
              </a:lnSpc>
              <a:buFontTx/>
              <a:buChar char="-"/>
            </a:pPr>
            <a:r>
              <a:rPr lang="fa-IR" altLang="en-US" sz="3600" smtClean="0">
                <a:cs typeface="B Mitra" panose="00000400000000000000" pitchFamily="2" charset="-78"/>
              </a:rPr>
              <a:t>از تخيل براي تمرين تكنيك هاي سازگاري در مواقعي كه خشم در حد بالا است استفاده كند </a:t>
            </a:r>
            <a:endParaRPr lang="en-US" altLang="en-US" sz="3600" smtClean="0">
              <a:cs typeface="B Mitra" panose="00000400000000000000" pitchFamily="2" charset="-78"/>
            </a:endParaRPr>
          </a:p>
          <a:p>
            <a:pPr>
              <a:lnSpc>
                <a:spcPct val="90000"/>
              </a:lnSpc>
            </a:pPr>
            <a:endParaRPr lang="en-US" altLang="en-US" sz="3600" smtClean="0">
              <a:cs typeface="B Mitra" panose="00000400000000000000" pitchFamily="2" charset="-78"/>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endParaRPr lang="en-US" altLang="en-US" smtClean="0"/>
          </a:p>
        </p:txBody>
      </p:sp>
      <p:sp>
        <p:nvSpPr>
          <p:cNvPr id="90115" name="Rectangle 3"/>
          <p:cNvSpPr>
            <a:spLocks noGrp="1" noChangeArrowheads="1"/>
          </p:cNvSpPr>
          <p:nvPr>
            <p:ph type="body" idx="1"/>
          </p:nvPr>
        </p:nvSpPr>
        <p:spPr/>
        <p:txBody>
          <a:bodyPr/>
          <a:lstStyle/>
          <a:p>
            <a:pPr algn="r" rtl="1"/>
            <a:r>
              <a:rPr lang="fa-IR" altLang="en-US" smtClean="0">
                <a:solidFill>
                  <a:srgbClr val="FF0000"/>
                </a:solidFill>
                <a:cs typeface="B Mitra" panose="00000400000000000000" pitchFamily="2" charset="-78"/>
              </a:rPr>
              <a:t>مداخله در ماني :</a:t>
            </a:r>
          </a:p>
          <a:p>
            <a:pPr algn="r" rtl="1">
              <a:buFontTx/>
              <a:buChar char="-"/>
            </a:pPr>
            <a:r>
              <a:rPr lang="fa-IR" altLang="en-US" smtClean="0">
                <a:cs typeface="B Mitra" panose="00000400000000000000" pitchFamily="2" charset="-78"/>
              </a:rPr>
              <a:t>به اعضاء گروه برنامه آرامش بخشي را آموزش دهد </a:t>
            </a:r>
          </a:p>
          <a:p>
            <a:pPr algn="r" rtl="1">
              <a:buFontTx/>
              <a:buChar char="-"/>
            </a:pPr>
            <a:r>
              <a:rPr lang="fa-IR" altLang="en-US" smtClean="0">
                <a:cs typeface="B Mitra" panose="00000400000000000000" pitchFamily="2" charset="-78"/>
              </a:rPr>
              <a:t>افراد افكار آغاز گر خود را بشناسند </a:t>
            </a:r>
          </a:p>
          <a:p>
            <a:pPr algn="r" rtl="1">
              <a:buFontTx/>
              <a:buChar char="-"/>
            </a:pPr>
            <a:r>
              <a:rPr lang="fa-IR" altLang="en-US" smtClean="0">
                <a:cs typeface="B Mitra" panose="00000400000000000000" pitchFamily="2" charset="-78"/>
              </a:rPr>
              <a:t>تمرين كنترل خشم در بين اعضاء گروه  و گزارش نتايج به اعضاء</a:t>
            </a:r>
            <a:endParaRPr lang="en-US" altLang="en-US" smtClean="0">
              <a:cs typeface="B Mitra" panose="00000400000000000000" pitchFamily="2" charset="-78"/>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0" y="1439863"/>
            <a:ext cx="10160000" cy="6180137"/>
          </a:xfrm>
          <a:prstGeom prst="rect">
            <a:avLst/>
          </a:prstGeom>
          <a:solidFill>
            <a:srgbClr val="66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9" tIns="50799" rIns="101599" bIns="50799" anchor="ctr"/>
          <a:lstStyle>
            <a:lvl1pPr defTabSz="1016000">
              <a:spcAft>
                <a:spcPts val="2700"/>
              </a:spcAft>
              <a:buSzPct val="125000"/>
              <a:buFont typeface="Hoefler Text" charset="0"/>
              <a:buChar char="•"/>
              <a:defRPr sz="2800">
                <a:solidFill>
                  <a:schemeClr val="tx1"/>
                </a:solidFill>
                <a:latin typeface="Hoefler Text" charset="0"/>
              </a:defRPr>
            </a:lvl1pPr>
            <a:lvl2pPr marL="508000" indent="-406400" defTabSz="1016000">
              <a:spcAft>
                <a:spcPts val="2700"/>
              </a:spcAft>
              <a:buSzPct val="125000"/>
              <a:buFont typeface="Hoefler Text" charset="0"/>
              <a:buChar char="•"/>
              <a:defRPr sz="2800">
                <a:solidFill>
                  <a:schemeClr val="tx1"/>
                </a:solidFill>
                <a:latin typeface="Hoefler Text" charset="0"/>
              </a:defRPr>
            </a:lvl2pPr>
            <a:lvl3pPr marL="1016000" indent="-406400" defTabSz="1016000">
              <a:spcAft>
                <a:spcPts val="2700"/>
              </a:spcAft>
              <a:buSzPct val="125000"/>
              <a:buFont typeface="Hoefler Text" charset="0"/>
              <a:buChar char="•"/>
              <a:defRPr sz="2800">
                <a:solidFill>
                  <a:schemeClr val="tx1"/>
                </a:solidFill>
                <a:latin typeface="Hoefler Text" charset="0"/>
              </a:defRPr>
            </a:lvl3pPr>
            <a:lvl4pPr marL="1524000" indent="-406400" defTabSz="1016000">
              <a:spcAft>
                <a:spcPts val="2700"/>
              </a:spcAft>
              <a:buSzPct val="125000"/>
              <a:buFont typeface="Hoefler Text" charset="0"/>
              <a:buChar char="•"/>
              <a:defRPr sz="2800">
                <a:solidFill>
                  <a:schemeClr val="tx1"/>
                </a:solidFill>
                <a:latin typeface="Hoefler Text" charset="0"/>
              </a:defRPr>
            </a:lvl4pPr>
            <a:lvl5pPr marL="2032000" indent="-406400" defTabSz="1016000">
              <a:spcAft>
                <a:spcPts val="2700"/>
              </a:spcAft>
              <a:buSzPct val="125000"/>
              <a:buFont typeface="Hoefler Text" charset="0"/>
              <a:buChar char="•"/>
              <a:defRPr sz="2800">
                <a:solidFill>
                  <a:schemeClr val="tx1"/>
                </a:solidFill>
                <a:latin typeface="Hoefler Text" charset="0"/>
              </a:defRPr>
            </a:lvl5pPr>
            <a:lvl6pPr marL="2489200" indent="-4064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6pPr>
            <a:lvl7pPr marL="2946400" indent="-4064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7pPr>
            <a:lvl8pPr marL="3403600" indent="-4064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8pPr>
            <a:lvl9pPr marL="3860800" indent="-4064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9pPr>
          </a:lstStyle>
          <a:p>
            <a:pPr algn="ctr" eaLnBrk="1" hangingPunct="1">
              <a:spcAft>
                <a:spcPct val="0"/>
              </a:spcAft>
              <a:buSzTx/>
              <a:buFontTx/>
              <a:buNone/>
            </a:pPr>
            <a:endParaRPr lang="en-US" altLang="en-US" sz="2000">
              <a:latin typeface="Arial" panose="020B0604020202020204" pitchFamily="34" charset="0"/>
            </a:endParaRPr>
          </a:p>
        </p:txBody>
      </p:sp>
      <p:sp>
        <p:nvSpPr>
          <p:cNvPr id="91139" name="Rectangle 3"/>
          <p:cNvSpPr>
            <a:spLocks noChangeArrowheads="1"/>
          </p:cNvSpPr>
          <p:nvPr/>
        </p:nvSpPr>
        <p:spPr bwMode="auto">
          <a:xfrm>
            <a:off x="0" y="-14288"/>
            <a:ext cx="10160000" cy="1989138"/>
          </a:xfrm>
          <a:prstGeom prst="rect">
            <a:avLst/>
          </a:prstGeom>
          <a:solidFill>
            <a:srgbClr val="0066CC"/>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9" tIns="50799" rIns="101599" bIns="50799" anchor="ctr"/>
          <a:lstStyle>
            <a:lvl1pPr defTabSz="1016000">
              <a:spcAft>
                <a:spcPts val="2700"/>
              </a:spcAft>
              <a:buSzPct val="125000"/>
              <a:buFont typeface="Hoefler Text" charset="0"/>
              <a:buChar char="•"/>
              <a:defRPr sz="2800">
                <a:solidFill>
                  <a:schemeClr val="tx1"/>
                </a:solidFill>
                <a:latin typeface="Hoefler Text" charset="0"/>
              </a:defRPr>
            </a:lvl1pPr>
            <a:lvl2pPr marL="508000" indent="-406400" defTabSz="1016000">
              <a:spcAft>
                <a:spcPts val="2700"/>
              </a:spcAft>
              <a:buSzPct val="125000"/>
              <a:buFont typeface="Hoefler Text" charset="0"/>
              <a:buChar char="•"/>
              <a:defRPr sz="2800">
                <a:solidFill>
                  <a:schemeClr val="tx1"/>
                </a:solidFill>
                <a:latin typeface="Hoefler Text" charset="0"/>
              </a:defRPr>
            </a:lvl2pPr>
            <a:lvl3pPr marL="1016000" indent="-406400" defTabSz="1016000">
              <a:spcAft>
                <a:spcPts val="2700"/>
              </a:spcAft>
              <a:buSzPct val="125000"/>
              <a:buFont typeface="Hoefler Text" charset="0"/>
              <a:buChar char="•"/>
              <a:defRPr sz="2800">
                <a:solidFill>
                  <a:schemeClr val="tx1"/>
                </a:solidFill>
                <a:latin typeface="Hoefler Text" charset="0"/>
              </a:defRPr>
            </a:lvl3pPr>
            <a:lvl4pPr marL="1524000" indent="-406400" defTabSz="1016000">
              <a:spcAft>
                <a:spcPts val="2700"/>
              </a:spcAft>
              <a:buSzPct val="125000"/>
              <a:buFont typeface="Hoefler Text" charset="0"/>
              <a:buChar char="•"/>
              <a:defRPr sz="2800">
                <a:solidFill>
                  <a:schemeClr val="tx1"/>
                </a:solidFill>
                <a:latin typeface="Hoefler Text" charset="0"/>
              </a:defRPr>
            </a:lvl4pPr>
            <a:lvl5pPr marL="2032000" indent="-406400" defTabSz="1016000">
              <a:spcAft>
                <a:spcPts val="2700"/>
              </a:spcAft>
              <a:buSzPct val="125000"/>
              <a:buFont typeface="Hoefler Text" charset="0"/>
              <a:buChar char="•"/>
              <a:defRPr sz="2800">
                <a:solidFill>
                  <a:schemeClr val="tx1"/>
                </a:solidFill>
                <a:latin typeface="Hoefler Text" charset="0"/>
              </a:defRPr>
            </a:lvl5pPr>
            <a:lvl6pPr marL="2489200" indent="-4064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6pPr>
            <a:lvl7pPr marL="2946400" indent="-4064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7pPr>
            <a:lvl8pPr marL="3403600" indent="-4064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8pPr>
            <a:lvl9pPr marL="3860800" indent="-4064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9pPr>
          </a:lstStyle>
          <a:p>
            <a:pPr algn="ctr" eaLnBrk="1" hangingPunct="1">
              <a:spcAft>
                <a:spcPct val="0"/>
              </a:spcAft>
              <a:buSzTx/>
              <a:buFontTx/>
              <a:buNone/>
            </a:pPr>
            <a:endParaRPr lang="en-US" altLang="en-US" sz="2000">
              <a:latin typeface="Arial" panose="020B0604020202020204" pitchFamily="34" charset="0"/>
            </a:endParaRPr>
          </a:p>
        </p:txBody>
      </p:sp>
      <p:pic>
        <p:nvPicPr>
          <p:cNvPr id="91140" name="Picture 4" descr="header_casel_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78279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5" descr="header_casel_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863" y="1195388"/>
            <a:ext cx="23701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Rectangle 6"/>
          <p:cNvSpPr>
            <a:spLocks noChangeArrowheads="1"/>
          </p:cNvSpPr>
          <p:nvPr/>
        </p:nvSpPr>
        <p:spPr bwMode="auto">
          <a:xfrm>
            <a:off x="352425" y="1327150"/>
            <a:ext cx="9807575" cy="280988"/>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800">
                <a:solidFill>
                  <a:srgbClr val="43412C"/>
                </a:solidFill>
                <a:latin typeface="Hoefler Text" charset="0"/>
              </a:defRPr>
            </a:lvl1pPr>
            <a:lvl2pPr marL="742950" indent="-285750" algn="ctr">
              <a:defRPr sz="2800">
                <a:solidFill>
                  <a:srgbClr val="43412C"/>
                </a:solidFill>
                <a:latin typeface="Hoefler Text" charset="0"/>
              </a:defRPr>
            </a:lvl2pPr>
            <a:lvl3pPr marL="1143000" indent="-228600" algn="ctr">
              <a:defRPr sz="2800">
                <a:solidFill>
                  <a:srgbClr val="43412C"/>
                </a:solidFill>
                <a:latin typeface="Hoefler Text" charset="0"/>
              </a:defRPr>
            </a:lvl3pPr>
            <a:lvl4pPr marL="1600200" indent="-228600" algn="ctr">
              <a:defRPr sz="2800">
                <a:solidFill>
                  <a:srgbClr val="43412C"/>
                </a:solidFill>
                <a:latin typeface="Hoefler Text" charset="0"/>
              </a:defRPr>
            </a:lvl4pPr>
            <a:lvl5pPr marL="2057400" indent="-228600" algn="ctr">
              <a:defRPr sz="2800">
                <a:solidFill>
                  <a:srgbClr val="43412C"/>
                </a:solidFill>
                <a:latin typeface="Hoefler Text" charset="0"/>
              </a:defRPr>
            </a:lvl5pPr>
            <a:lvl6pPr marL="2514600" indent="-228600" algn="ctr" eaLnBrk="0" fontAlgn="base" hangingPunct="0">
              <a:spcBef>
                <a:spcPct val="0"/>
              </a:spcBef>
              <a:spcAft>
                <a:spcPct val="0"/>
              </a:spcAft>
              <a:defRPr sz="2800">
                <a:solidFill>
                  <a:srgbClr val="43412C"/>
                </a:solidFill>
                <a:latin typeface="Hoefler Text" charset="0"/>
              </a:defRPr>
            </a:lvl6pPr>
            <a:lvl7pPr marL="2971800" indent="-228600" algn="ctr" eaLnBrk="0" fontAlgn="base" hangingPunct="0">
              <a:spcBef>
                <a:spcPct val="0"/>
              </a:spcBef>
              <a:spcAft>
                <a:spcPct val="0"/>
              </a:spcAft>
              <a:defRPr sz="2800">
                <a:solidFill>
                  <a:srgbClr val="43412C"/>
                </a:solidFill>
                <a:latin typeface="Hoefler Text" charset="0"/>
              </a:defRPr>
            </a:lvl7pPr>
            <a:lvl8pPr marL="3429000" indent="-228600" algn="ctr" eaLnBrk="0" fontAlgn="base" hangingPunct="0">
              <a:spcBef>
                <a:spcPct val="0"/>
              </a:spcBef>
              <a:spcAft>
                <a:spcPct val="0"/>
              </a:spcAft>
              <a:defRPr sz="2800">
                <a:solidFill>
                  <a:srgbClr val="43412C"/>
                </a:solidFill>
                <a:latin typeface="Hoefler Text" charset="0"/>
              </a:defRPr>
            </a:lvl8pPr>
            <a:lvl9pPr marL="3886200" indent="-228600" algn="ctr" eaLnBrk="0" fontAlgn="base" hangingPunct="0">
              <a:spcBef>
                <a:spcPct val="0"/>
              </a:spcBef>
              <a:spcAft>
                <a:spcPct val="0"/>
              </a:spcAft>
              <a:defRPr sz="2800">
                <a:solidFill>
                  <a:srgbClr val="43412C"/>
                </a:solidFill>
                <a:latin typeface="Hoefler Text" charset="0"/>
              </a:defRPr>
            </a:lvl9pPr>
          </a:lstStyle>
          <a:p>
            <a:endParaRPr lang="en-US" altLang="en-US"/>
          </a:p>
        </p:txBody>
      </p:sp>
      <p:sp>
        <p:nvSpPr>
          <p:cNvPr id="91143" name="Line 7"/>
          <p:cNvSpPr>
            <a:spLocks noChangeShapeType="1"/>
          </p:cNvSpPr>
          <p:nvPr/>
        </p:nvSpPr>
        <p:spPr bwMode="auto">
          <a:xfrm>
            <a:off x="7196138" y="702786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4" name="Rectangle 8"/>
          <p:cNvSpPr>
            <a:spLocks noChangeArrowheads="1"/>
          </p:cNvSpPr>
          <p:nvPr/>
        </p:nvSpPr>
        <p:spPr bwMode="auto">
          <a:xfrm>
            <a:off x="0" y="7281863"/>
            <a:ext cx="10160000" cy="338137"/>
          </a:xfrm>
          <a:prstGeom prst="rect">
            <a:avLst/>
          </a:prstGeom>
          <a:solidFill>
            <a:srgbClr val="00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9" tIns="50799" rIns="101599" bIns="50799" anchor="ctr"/>
          <a:lstStyle>
            <a:lvl1pPr defTabSz="1016000">
              <a:spcAft>
                <a:spcPts val="2700"/>
              </a:spcAft>
              <a:buSzPct val="125000"/>
              <a:buFont typeface="Hoefler Text" charset="0"/>
              <a:buChar char="•"/>
              <a:defRPr sz="2800">
                <a:solidFill>
                  <a:schemeClr val="tx1"/>
                </a:solidFill>
                <a:latin typeface="Hoefler Text" charset="0"/>
              </a:defRPr>
            </a:lvl1pPr>
            <a:lvl2pPr marL="508000" indent="-406400" defTabSz="1016000">
              <a:spcAft>
                <a:spcPts val="2700"/>
              </a:spcAft>
              <a:buSzPct val="125000"/>
              <a:buFont typeface="Hoefler Text" charset="0"/>
              <a:buChar char="•"/>
              <a:defRPr sz="2800">
                <a:solidFill>
                  <a:schemeClr val="tx1"/>
                </a:solidFill>
                <a:latin typeface="Hoefler Text" charset="0"/>
              </a:defRPr>
            </a:lvl2pPr>
            <a:lvl3pPr marL="1016000" indent="-406400" defTabSz="1016000">
              <a:spcAft>
                <a:spcPts val="2700"/>
              </a:spcAft>
              <a:buSzPct val="125000"/>
              <a:buFont typeface="Hoefler Text" charset="0"/>
              <a:buChar char="•"/>
              <a:defRPr sz="2800">
                <a:solidFill>
                  <a:schemeClr val="tx1"/>
                </a:solidFill>
                <a:latin typeface="Hoefler Text" charset="0"/>
              </a:defRPr>
            </a:lvl3pPr>
            <a:lvl4pPr marL="1524000" indent="-406400" defTabSz="1016000">
              <a:spcAft>
                <a:spcPts val="2700"/>
              </a:spcAft>
              <a:buSzPct val="125000"/>
              <a:buFont typeface="Hoefler Text" charset="0"/>
              <a:buChar char="•"/>
              <a:defRPr sz="2800">
                <a:solidFill>
                  <a:schemeClr val="tx1"/>
                </a:solidFill>
                <a:latin typeface="Hoefler Text" charset="0"/>
              </a:defRPr>
            </a:lvl4pPr>
            <a:lvl5pPr marL="2032000" indent="-406400" defTabSz="1016000">
              <a:spcAft>
                <a:spcPts val="2700"/>
              </a:spcAft>
              <a:buSzPct val="125000"/>
              <a:buFont typeface="Hoefler Text" charset="0"/>
              <a:buChar char="•"/>
              <a:defRPr sz="2800">
                <a:solidFill>
                  <a:schemeClr val="tx1"/>
                </a:solidFill>
                <a:latin typeface="Hoefler Text" charset="0"/>
              </a:defRPr>
            </a:lvl5pPr>
            <a:lvl6pPr marL="2489200" indent="-4064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6pPr>
            <a:lvl7pPr marL="2946400" indent="-4064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7pPr>
            <a:lvl8pPr marL="3403600" indent="-4064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8pPr>
            <a:lvl9pPr marL="3860800" indent="-4064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9pPr>
          </a:lstStyle>
          <a:p>
            <a:pPr algn="r" eaLnBrk="1" hangingPunct="1">
              <a:spcAft>
                <a:spcPct val="0"/>
              </a:spcAft>
              <a:buSzTx/>
              <a:buFontTx/>
              <a:buNone/>
            </a:pPr>
            <a:endParaRPr lang="en-US" altLang="en-US" sz="1800" b="1">
              <a:solidFill>
                <a:schemeClr val="bg1"/>
              </a:solidFill>
              <a:latin typeface="Arial" panose="020B0604020202020204" pitchFamily="34" charset="0"/>
            </a:endParaRPr>
          </a:p>
        </p:txBody>
      </p:sp>
      <p:sp>
        <p:nvSpPr>
          <p:cNvPr id="91145" name="Freeform 9"/>
          <p:cNvSpPr>
            <a:spLocks/>
          </p:cNvSpPr>
          <p:nvPr/>
        </p:nvSpPr>
        <p:spPr bwMode="auto">
          <a:xfrm>
            <a:off x="1685925" y="2017713"/>
            <a:ext cx="531813" cy="474662"/>
          </a:xfrm>
          <a:custGeom>
            <a:avLst/>
            <a:gdLst>
              <a:gd name="T0" fmla="*/ 0 w 301"/>
              <a:gd name="T1" fmla="*/ 358202 h 269"/>
              <a:gd name="T2" fmla="*/ 187283 w 301"/>
              <a:gd name="T3" fmla="*/ 262917 h 269"/>
              <a:gd name="T4" fmla="*/ 240288 w 301"/>
              <a:gd name="T5" fmla="*/ 227626 h 269"/>
              <a:gd name="T6" fmla="*/ 272090 w 301"/>
              <a:gd name="T7" fmla="*/ 206452 h 269"/>
              <a:gd name="T8" fmla="*/ 310960 w 301"/>
              <a:gd name="T9" fmla="*/ 174690 h 269"/>
              <a:gd name="T10" fmla="*/ 381633 w 301"/>
              <a:gd name="T11" fmla="*/ 104108 h 269"/>
              <a:gd name="T12" fmla="*/ 406369 w 301"/>
              <a:gd name="T13" fmla="*/ 72346 h 269"/>
              <a:gd name="T14" fmla="*/ 416970 w 301"/>
              <a:gd name="T15" fmla="*/ 51172 h 269"/>
              <a:gd name="T16" fmla="*/ 438172 w 301"/>
              <a:gd name="T17" fmla="*/ 37055 h 269"/>
              <a:gd name="T18" fmla="*/ 498243 w 301"/>
              <a:gd name="T19" fmla="*/ 97050 h 269"/>
              <a:gd name="T20" fmla="*/ 508844 w 301"/>
              <a:gd name="T21" fmla="*/ 139399 h 269"/>
              <a:gd name="T22" fmla="*/ 501777 w 301"/>
              <a:gd name="T23" fmla="*/ 432313 h 269"/>
              <a:gd name="T24" fmla="*/ 282691 w 301"/>
              <a:gd name="T25" fmla="*/ 464075 h 269"/>
              <a:gd name="T26" fmla="*/ 208485 w 301"/>
              <a:gd name="T27" fmla="*/ 471133 h 269"/>
              <a:gd name="T28" fmla="*/ 173148 w 301"/>
              <a:gd name="T29" fmla="*/ 474662 h 269"/>
              <a:gd name="T30" fmla="*/ 116610 w 301"/>
              <a:gd name="T31" fmla="*/ 467604 h 269"/>
              <a:gd name="T32" fmla="*/ 14135 w 301"/>
              <a:gd name="T33" fmla="*/ 386435 h 269"/>
              <a:gd name="T34" fmla="*/ 0 w 301"/>
              <a:gd name="T35" fmla="*/ 358202 h 2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1" h="269">
                <a:moveTo>
                  <a:pt x="0" y="203"/>
                </a:moveTo>
                <a:cubicBezTo>
                  <a:pt x="39" y="190"/>
                  <a:pt x="72" y="172"/>
                  <a:pt x="106" y="149"/>
                </a:cubicBezTo>
                <a:cubicBezTo>
                  <a:pt x="116" y="142"/>
                  <a:pt x="126" y="136"/>
                  <a:pt x="136" y="129"/>
                </a:cubicBezTo>
                <a:cubicBezTo>
                  <a:pt x="142" y="125"/>
                  <a:pt x="154" y="117"/>
                  <a:pt x="154" y="117"/>
                </a:cubicBezTo>
                <a:cubicBezTo>
                  <a:pt x="159" y="109"/>
                  <a:pt x="167" y="102"/>
                  <a:pt x="176" y="99"/>
                </a:cubicBezTo>
                <a:cubicBezTo>
                  <a:pt x="189" y="86"/>
                  <a:pt x="203" y="72"/>
                  <a:pt x="216" y="59"/>
                </a:cubicBezTo>
                <a:lnTo>
                  <a:pt x="230" y="41"/>
                </a:lnTo>
                <a:cubicBezTo>
                  <a:pt x="230" y="41"/>
                  <a:pt x="236" y="29"/>
                  <a:pt x="236" y="29"/>
                </a:cubicBezTo>
                <a:cubicBezTo>
                  <a:pt x="239" y="26"/>
                  <a:pt x="248" y="21"/>
                  <a:pt x="248" y="21"/>
                </a:cubicBezTo>
                <a:cubicBezTo>
                  <a:pt x="262" y="0"/>
                  <a:pt x="278" y="43"/>
                  <a:pt x="282" y="55"/>
                </a:cubicBezTo>
                <a:cubicBezTo>
                  <a:pt x="285" y="63"/>
                  <a:pt x="288" y="79"/>
                  <a:pt x="288" y="79"/>
                </a:cubicBezTo>
                <a:cubicBezTo>
                  <a:pt x="292" y="132"/>
                  <a:pt x="301" y="194"/>
                  <a:pt x="284" y="245"/>
                </a:cubicBezTo>
                <a:cubicBezTo>
                  <a:pt x="263" y="234"/>
                  <a:pt x="189" y="260"/>
                  <a:pt x="160" y="263"/>
                </a:cubicBezTo>
                <a:cubicBezTo>
                  <a:pt x="146" y="265"/>
                  <a:pt x="132" y="266"/>
                  <a:pt x="118" y="267"/>
                </a:cubicBezTo>
                <a:cubicBezTo>
                  <a:pt x="111" y="268"/>
                  <a:pt x="98" y="269"/>
                  <a:pt x="98" y="269"/>
                </a:cubicBezTo>
                <a:cubicBezTo>
                  <a:pt x="87" y="268"/>
                  <a:pt x="76" y="267"/>
                  <a:pt x="66" y="265"/>
                </a:cubicBezTo>
                <a:cubicBezTo>
                  <a:pt x="48" y="261"/>
                  <a:pt x="18" y="234"/>
                  <a:pt x="8" y="219"/>
                </a:cubicBezTo>
                <a:cubicBezTo>
                  <a:pt x="5" y="208"/>
                  <a:pt x="0" y="213"/>
                  <a:pt x="0" y="203"/>
                </a:cubicBezTo>
                <a:close/>
              </a:path>
            </a:pathLst>
          </a:custGeom>
          <a:solidFill>
            <a:srgbClr val="6699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6" name="Rectangle 10"/>
          <p:cNvSpPr>
            <a:spLocks noGrp="1" noChangeArrowheads="1"/>
          </p:cNvSpPr>
          <p:nvPr>
            <p:ph type="title"/>
          </p:nvPr>
        </p:nvSpPr>
        <p:spPr>
          <a:xfrm>
            <a:off x="0" y="161925"/>
            <a:ext cx="10160000" cy="903288"/>
          </a:xfrm>
        </p:spPr>
        <p:txBody>
          <a:bodyPr/>
          <a:lstStyle/>
          <a:p>
            <a:pPr rtl="1"/>
            <a:r>
              <a:rPr lang="fa-IR" altLang="en-US" sz="3300" b="1" smtClean="0">
                <a:solidFill>
                  <a:srgbClr val="FF0000"/>
                </a:solidFill>
                <a:cs typeface="B Nazanin" panose="00000400000000000000" pitchFamily="2" charset="-78"/>
              </a:rPr>
              <a:t>مدل فراشناختی آموزش کنترل خشم</a:t>
            </a:r>
            <a:r>
              <a:rPr lang="fa-IR" altLang="en-US" sz="3300" b="1" smtClean="0">
                <a:solidFill>
                  <a:schemeClr val="bg1"/>
                </a:solidFill>
                <a:cs typeface="B Nazanin" panose="00000400000000000000" pitchFamily="2" charset="-78"/>
              </a:rPr>
              <a:t> </a:t>
            </a:r>
            <a:br>
              <a:rPr lang="fa-IR" altLang="en-US" sz="3300" b="1" smtClean="0">
                <a:solidFill>
                  <a:schemeClr val="bg1"/>
                </a:solidFill>
                <a:cs typeface="B Nazanin" panose="00000400000000000000" pitchFamily="2" charset="-78"/>
              </a:rPr>
            </a:br>
            <a:r>
              <a:rPr lang="fa-IR" altLang="en-US" sz="2400" b="1" smtClean="0">
                <a:solidFill>
                  <a:schemeClr val="bg1"/>
                </a:solidFill>
                <a:cs typeface="B Nazanin" panose="00000400000000000000" pitchFamily="2" charset="-78"/>
              </a:rPr>
              <a:t>زمانی که شما یک مسئله دارید </a:t>
            </a:r>
            <a:r>
              <a:rPr lang="en-US" altLang="en-US" sz="2400" b="1" smtClean="0">
                <a:solidFill>
                  <a:schemeClr val="bg1"/>
                </a:solidFill>
              </a:rPr>
              <a:t>:</a:t>
            </a:r>
          </a:p>
        </p:txBody>
      </p:sp>
      <p:pic>
        <p:nvPicPr>
          <p:cNvPr id="91147" name="Picture 11" descr="STOPLGH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000" y="2300288"/>
            <a:ext cx="2709863"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8" name="Text Box 12"/>
          <p:cNvSpPr txBox="1">
            <a:spLocks noChangeArrowheads="1"/>
          </p:cNvSpPr>
          <p:nvPr/>
        </p:nvSpPr>
        <p:spPr bwMode="auto">
          <a:xfrm>
            <a:off x="1062038" y="4724400"/>
            <a:ext cx="9842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9" tIns="50799" rIns="101599" bIns="50799">
            <a:spAutoFit/>
          </a:bodyPr>
          <a:lstStyle>
            <a:lvl1pPr defTabSz="1016000">
              <a:spcAft>
                <a:spcPts val="2700"/>
              </a:spcAft>
              <a:buSzPct val="125000"/>
              <a:buFont typeface="Hoefler Text" charset="0"/>
              <a:buChar char="•"/>
              <a:defRPr sz="2800">
                <a:solidFill>
                  <a:schemeClr val="tx1"/>
                </a:solidFill>
                <a:latin typeface="Hoefler Text" charset="0"/>
              </a:defRPr>
            </a:lvl1pPr>
            <a:lvl2pPr marL="508000" indent="-406400" defTabSz="1016000">
              <a:spcAft>
                <a:spcPts val="2700"/>
              </a:spcAft>
              <a:buSzPct val="125000"/>
              <a:buFont typeface="Hoefler Text" charset="0"/>
              <a:buChar char="•"/>
              <a:defRPr sz="2800">
                <a:solidFill>
                  <a:schemeClr val="tx1"/>
                </a:solidFill>
                <a:latin typeface="Hoefler Text" charset="0"/>
              </a:defRPr>
            </a:lvl2pPr>
            <a:lvl3pPr marL="1016000" indent="-406400" defTabSz="1016000">
              <a:spcAft>
                <a:spcPts val="2700"/>
              </a:spcAft>
              <a:buSzPct val="125000"/>
              <a:buFont typeface="Hoefler Text" charset="0"/>
              <a:buChar char="•"/>
              <a:defRPr sz="2800">
                <a:solidFill>
                  <a:schemeClr val="tx1"/>
                </a:solidFill>
                <a:latin typeface="Hoefler Text" charset="0"/>
              </a:defRPr>
            </a:lvl3pPr>
            <a:lvl4pPr marL="1524000" indent="-406400" defTabSz="1016000">
              <a:spcAft>
                <a:spcPts val="2700"/>
              </a:spcAft>
              <a:buSzPct val="125000"/>
              <a:buFont typeface="Hoefler Text" charset="0"/>
              <a:buChar char="•"/>
              <a:defRPr sz="2800">
                <a:solidFill>
                  <a:schemeClr val="tx1"/>
                </a:solidFill>
                <a:latin typeface="Hoefler Text" charset="0"/>
              </a:defRPr>
            </a:lvl4pPr>
            <a:lvl5pPr marL="2032000" indent="-406400" defTabSz="1016000">
              <a:spcAft>
                <a:spcPts val="2700"/>
              </a:spcAft>
              <a:buSzPct val="125000"/>
              <a:buFont typeface="Hoefler Text" charset="0"/>
              <a:buChar char="•"/>
              <a:defRPr sz="2800">
                <a:solidFill>
                  <a:schemeClr val="tx1"/>
                </a:solidFill>
                <a:latin typeface="Hoefler Text" charset="0"/>
              </a:defRPr>
            </a:lvl5pPr>
            <a:lvl6pPr marL="2489200" indent="-4064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6pPr>
            <a:lvl7pPr marL="2946400" indent="-4064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7pPr>
            <a:lvl8pPr marL="3403600" indent="-4064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8pPr>
            <a:lvl9pPr marL="3860800" indent="-4064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9pPr>
          </a:lstStyle>
          <a:p>
            <a:pPr algn="ctr">
              <a:spcBef>
                <a:spcPct val="50000"/>
              </a:spcBef>
              <a:spcAft>
                <a:spcPct val="0"/>
              </a:spcAft>
              <a:buSzTx/>
              <a:buFontTx/>
              <a:buNone/>
            </a:pPr>
            <a:r>
              <a:rPr lang="en-US" altLang="en-US" sz="1800" b="1">
                <a:solidFill>
                  <a:schemeClr val="bg1"/>
                </a:solidFill>
                <a:latin typeface="Times New Roman" panose="02020603050405020304" pitchFamily="18" charset="0"/>
              </a:rPr>
              <a:t>THINK</a:t>
            </a:r>
          </a:p>
        </p:txBody>
      </p:sp>
      <p:sp>
        <p:nvSpPr>
          <p:cNvPr id="91149" name="Text Box 13"/>
          <p:cNvSpPr txBox="1">
            <a:spLocks noChangeArrowheads="1"/>
          </p:cNvSpPr>
          <p:nvPr/>
        </p:nvSpPr>
        <p:spPr bwMode="auto">
          <a:xfrm>
            <a:off x="1092200" y="5907088"/>
            <a:ext cx="958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9" tIns="50799" rIns="101599" bIns="50799">
            <a:spAutoFit/>
          </a:bodyPr>
          <a:lstStyle>
            <a:lvl1pPr defTabSz="1016000">
              <a:spcAft>
                <a:spcPts val="2700"/>
              </a:spcAft>
              <a:buSzPct val="125000"/>
              <a:buFont typeface="Hoefler Text" charset="0"/>
              <a:buChar char="•"/>
              <a:defRPr sz="2800">
                <a:solidFill>
                  <a:schemeClr val="tx1"/>
                </a:solidFill>
                <a:latin typeface="Hoefler Text" charset="0"/>
              </a:defRPr>
            </a:lvl1pPr>
            <a:lvl2pPr marL="508000" indent="-406400" defTabSz="1016000">
              <a:spcAft>
                <a:spcPts val="2700"/>
              </a:spcAft>
              <a:buSzPct val="125000"/>
              <a:buFont typeface="Hoefler Text" charset="0"/>
              <a:buChar char="•"/>
              <a:defRPr sz="2800">
                <a:solidFill>
                  <a:schemeClr val="tx1"/>
                </a:solidFill>
                <a:latin typeface="Hoefler Text" charset="0"/>
              </a:defRPr>
            </a:lvl2pPr>
            <a:lvl3pPr marL="1016000" indent="-406400" defTabSz="1016000">
              <a:spcAft>
                <a:spcPts val="2700"/>
              </a:spcAft>
              <a:buSzPct val="125000"/>
              <a:buFont typeface="Hoefler Text" charset="0"/>
              <a:buChar char="•"/>
              <a:defRPr sz="2800">
                <a:solidFill>
                  <a:schemeClr val="tx1"/>
                </a:solidFill>
                <a:latin typeface="Hoefler Text" charset="0"/>
              </a:defRPr>
            </a:lvl3pPr>
            <a:lvl4pPr marL="1524000" indent="-406400" defTabSz="1016000">
              <a:spcAft>
                <a:spcPts val="2700"/>
              </a:spcAft>
              <a:buSzPct val="125000"/>
              <a:buFont typeface="Hoefler Text" charset="0"/>
              <a:buChar char="•"/>
              <a:defRPr sz="2800">
                <a:solidFill>
                  <a:schemeClr val="tx1"/>
                </a:solidFill>
                <a:latin typeface="Hoefler Text" charset="0"/>
              </a:defRPr>
            </a:lvl4pPr>
            <a:lvl5pPr marL="2032000" indent="-406400" defTabSz="1016000">
              <a:spcAft>
                <a:spcPts val="2700"/>
              </a:spcAft>
              <a:buSzPct val="125000"/>
              <a:buFont typeface="Hoefler Text" charset="0"/>
              <a:buChar char="•"/>
              <a:defRPr sz="2800">
                <a:solidFill>
                  <a:schemeClr val="tx1"/>
                </a:solidFill>
                <a:latin typeface="Hoefler Text" charset="0"/>
              </a:defRPr>
            </a:lvl5pPr>
            <a:lvl6pPr marL="2489200" indent="-4064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6pPr>
            <a:lvl7pPr marL="2946400" indent="-4064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7pPr>
            <a:lvl8pPr marL="3403600" indent="-4064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8pPr>
            <a:lvl9pPr marL="3860800" indent="-4064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9pPr>
          </a:lstStyle>
          <a:p>
            <a:pPr algn="ctr">
              <a:spcBef>
                <a:spcPct val="50000"/>
              </a:spcBef>
              <a:spcAft>
                <a:spcPct val="0"/>
              </a:spcAft>
              <a:buSzTx/>
              <a:buFontTx/>
              <a:buNone/>
            </a:pPr>
            <a:r>
              <a:rPr lang="en-US" altLang="en-US" sz="1800" b="1">
                <a:solidFill>
                  <a:schemeClr val="bg1"/>
                </a:solidFill>
                <a:latin typeface="Times New Roman" panose="02020603050405020304" pitchFamily="18" charset="0"/>
              </a:rPr>
              <a:t>GO</a:t>
            </a:r>
          </a:p>
        </p:txBody>
      </p:sp>
      <p:sp>
        <p:nvSpPr>
          <p:cNvPr id="91150" name="Text Box 14"/>
          <p:cNvSpPr txBox="1">
            <a:spLocks noChangeArrowheads="1"/>
          </p:cNvSpPr>
          <p:nvPr/>
        </p:nvSpPr>
        <p:spPr bwMode="auto">
          <a:xfrm>
            <a:off x="3359150" y="2709863"/>
            <a:ext cx="6024563"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9" tIns="50799" rIns="101599" bIns="50799">
            <a:spAutoFit/>
          </a:bodyPr>
          <a:lstStyle>
            <a:lvl1pPr defTabSz="1016000">
              <a:spcAft>
                <a:spcPts val="2700"/>
              </a:spcAft>
              <a:buSzPct val="125000"/>
              <a:buFont typeface="Hoefler Text" charset="0"/>
              <a:buChar char="•"/>
              <a:defRPr sz="2800">
                <a:solidFill>
                  <a:schemeClr val="tx1"/>
                </a:solidFill>
                <a:latin typeface="Hoefler Text" charset="0"/>
              </a:defRPr>
            </a:lvl1pPr>
            <a:lvl2pPr marL="508000" indent="-406400" defTabSz="1016000">
              <a:spcAft>
                <a:spcPts val="2700"/>
              </a:spcAft>
              <a:buSzPct val="125000"/>
              <a:buFont typeface="Hoefler Text" charset="0"/>
              <a:buChar char="•"/>
              <a:defRPr sz="2800">
                <a:solidFill>
                  <a:schemeClr val="tx1"/>
                </a:solidFill>
                <a:latin typeface="Hoefler Text" charset="0"/>
              </a:defRPr>
            </a:lvl2pPr>
            <a:lvl3pPr marL="1016000" indent="-406400" defTabSz="1016000">
              <a:spcAft>
                <a:spcPts val="2700"/>
              </a:spcAft>
              <a:buSzPct val="125000"/>
              <a:buFont typeface="Hoefler Text" charset="0"/>
              <a:buChar char="•"/>
              <a:defRPr sz="2800">
                <a:solidFill>
                  <a:schemeClr val="tx1"/>
                </a:solidFill>
                <a:latin typeface="Hoefler Text" charset="0"/>
              </a:defRPr>
            </a:lvl3pPr>
            <a:lvl4pPr marL="1524000" indent="-406400" defTabSz="1016000">
              <a:spcAft>
                <a:spcPts val="2700"/>
              </a:spcAft>
              <a:buSzPct val="125000"/>
              <a:buFont typeface="Hoefler Text" charset="0"/>
              <a:buChar char="•"/>
              <a:defRPr sz="2800">
                <a:solidFill>
                  <a:schemeClr val="tx1"/>
                </a:solidFill>
                <a:latin typeface="Hoefler Text" charset="0"/>
              </a:defRPr>
            </a:lvl4pPr>
            <a:lvl5pPr marL="2032000" indent="-406400" defTabSz="1016000">
              <a:spcAft>
                <a:spcPts val="2700"/>
              </a:spcAft>
              <a:buSzPct val="125000"/>
              <a:buFont typeface="Hoefler Text" charset="0"/>
              <a:buChar char="•"/>
              <a:defRPr sz="2800">
                <a:solidFill>
                  <a:schemeClr val="tx1"/>
                </a:solidFill>
                <a:latin typeface="Hoefler Text" charset="0"/>
              </a:defRPr>
            </a:lvl5pPr>
            <a:lvl6pPr marL="2489200" indent="-4064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6pPr>
            <a:lvl7pPr marL="2946400" indent="-4064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7pPr>
            <a:lvl8pPr marL="3403600" indent="-4064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8pPr>
            <a:lvl9pPr marL="3860800" indent="-4064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9pPr>
          </a:lstStyle>
          <a:p>
            <a:pPr eaLnBrk="1" hangingPunct="1">
              <a:spcBef>
                <a:spcPct val="50000"/>
              </a:spcBef>
              <a:spcAft>
                <a:spcPct val="0"/>
              </a:spcAft>
              <a:buSzTx/>
              <a:buFontTx/>
              <a:buNone/>
            </a:pPr>
            <a:endParaRPr lang="en-US" altLang="en-US" sz="2000">
              <a:latin typeface="Arial" panose="020B0604020202020204" pitchFamily="34" charset="0"/>
            </a:endParaRPr>
          </a:p>
        </p:txBody>
      </p:sp>
      <p:sp>
        <p:nvSpPr>
          <p:cNvPr id="91151" name="Rectangle 15"/>
          <p:cNvSpPr>
            <a:spLocks noChangeArrowheads="1"/>
          </p:cNvSpPr>
          <p:nvPr/>
        </p:nvSpPr>
        <p:spPr bwMode="auto">
          <a:xfrm>
            <a:off x="3232150" y="2638425"/>
            <a:ext cx="6604000" cy="41767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1599" tIns="101599" rIns="101599" bIns="101599"/>
          <a:lstStyle>
            <a:lvl1pPr marL="381000" indent="-381000" defTabSz="1016000">
              <a:spcAft>
                <a:spcPts val="2700"/>
              </a:spcAft>
              <a:buSzPct val="125000"/>
              <a:buFont typeface="Hoefler Text" charset="0"/>
              <a:buChar char="•"/>
              <a:defRPr sz="2800">
                <a:solidFill>
                  <a:schemeClr val="tx1"/>
                </a:solidFill>
                <a:latin typeface="Hoefler Text" charset="0"/>
              </a:defRPr>
            </a:lvl1pPr>
            <a:lvl2pPr marL="825500" indent="-317500" defTabSz="1016000">
              <a:spcAft>
                <a:spcPts val="2700"/>
              </a:spcAft>
              <a:buSzPct val="125000"/>
              <a:buFont typeface="Hoefler Text" charset="0"/>
              <a:buChar char="•"/>
              <a:defRPr sz="2800">
                <a:solidFill>
                  <a:schemeClr val="tx1"/>
                </a:solidFill>
                <a:latin typeface="Hoefler Text" charset="0"/>
              </a:defRPr>
            </a:lvl2pPr>
            <a:lvl3pPr marL="1270000" indent="-254000" defTabSz="1016000">
              <a:spcAft>
                <a:spcPts val="2700"/>
              </a:spcAft>
              <a:buSzPct val="125000"/>
              <a:buFont typeface="Hoefler Text" charset="0"/>
              <a:buChar char="•"/>
              <a:defRPr sz="2800">
                <a:solidFill>
                  <a:schemeClr val="tx1"/>
                </a:solidFill>
                <a:latin typeface="Hoefler Text" charset="0"/>
              </a:defRPr>
            </a:lvl3pPr>
            <a:lvl4pPr marL="1778000" indent="-254000" defTabSz="1016000">
              <a:spcAft>
                <a:spcPts val="2700"/>
              </a:spcAft>
              <a:buSzPct val="125000"/>
              <a:buFont typeface="Hoefler Text" charset="0"/>
              <a:buChar char="•"/>
              <a:defRPr sz="2800">
                <a:solidFill>
                  <a:schemeClr val="tx1"/>
                </a:solidFill>
                <a:latin typeface="Hoefler Text" charset="0"/>
              </a:defRPr>
            </a:lvl4pPr>
            <a:lvl5pPr marL="2286000" indent="-254000" defTabSz="1016000">
              <a:spcAft>
                <a:spcPts val="2700"/>
              </a:spcAft>
              <a:buSzPct val="125000"/>
              <a:buFont typeface="Hoefler Text" charset="0"/>
              <a:buChar char="•"/>
              <a:defRPr sz="2800">
                <a:solidFill>
                  <a:schemeClr val="tx1"/>
                </a:solidFill>
                <a:latin typeface="Hoefler Text" charset="0"/>
              </a:defRPr>
            </a:lvl5pPr>
            <a:lvl6pPr marL="2743200" indent="-2540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6pPr>
            <a:lvl7pPr marL="3200400" indent="-2540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7pPr>
            <a:lvl8pPr marL="3657600" indent="-2540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8pPr>
            <a:lvl9pPr marL="4114800" indent="-2540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9pPr>
          </a:lstStyle>
          <a:p>
            <a:pPr algn="r" rtl="1" eaLnBrk="1" hangingPunct="1">
              <a:lnSpc>
                <a:spcPct val="90000"/>
              </a:lnSpc>
              <a:spcBef>
                <a:spcPct val="20000"/>
              </a:spcBef>
              <a:spcAft>
                <a:spcPct val="30000"/>
              </a:spcAft>
              <a:buSzTx/>
              <a:buFontTx/>
              <a:buChar char="•"/>
            </a:pPr>
            <a:r>
              <a:rPr lang="fa-IR" altLang="en-US" sz="2700" b="1">
                <a:solidFill>
                  <a:srgbClr val="FF0000"/>
                </a:solidFill>
                <a:latin typeface="Arial" panose="020B0604020202020204" pitchFamily="34" charset="0"/>
                <a:cs typeface="B Nazanin" panose="00000400000000000000" pitchFamily="2" charset="-78"/>
              </a:rPr>
              <a:t>ایست کن ، آرام باش ،فکر کن قبل از اینکه کاری انجام دهی </a:t>
            </a:r>
            <a:endParaRPr lang="en-US" altLang="en-US" sz="2700" b="1" i="1">
              <a:solidFill>
                <a:srgbClr val="FF9933"/>
              </a:solidFill>
              <a:latin typeface="Arial" panose="020B0604020202020204" pitchFamily="34" charset="0"/>
              <a:cs typeface="B Nazanin" panose="00000400000000000000" pitchFamily="2" charset="-78"/>
            </a:endParaRPr>
          </a:p>
          <a:p>
            <a:pPr algn="r" rtl="1" eaLnBrk="1" hangingPunct="1">
              <a:lnSpc>
                <a:spcPct val="90000"/>
              </a:lnSpc>
              <a:spcBef>
                <a:spcPct val="20000"/>
              </a:spcBef>
              <a:spcAft>
                <a:spcPct val="30000"/>
              </a:spcAft>
              <a:buSzTx/>
              <a:buFontTx/>
              <a:buChar char="•"/>
            </a:pPr>
            <a:r>
              <a:rPr lang="fa-IR" altLang="en-US" sz="2700" b="1">
                <a:solidFill>
                  <a:srgbClr val="FF9933"/>
                </a:solidFill>
                <a:latin typeface="Arial" panose="020B0604020202020204" pitchFamily="34" charset="0"/>
                <a:cs typeface="B Nazanin" panose="00000400000000000000" pitchFamily="2" charset="-78"/>
              </a:rPr>
              <a:t>به خود بگو مشکل چیست ؟ حس تو چیست؟ </a:t>
            </a:r>
            <a:endParaRPr lang="en-US" altLang="en-US" sz="2700" b="1" i="1">
              <a:solidFill>
                <a:srgbClr val="FF9933"/>
              </a:solidFill>
              <a:latin typeface="Arial" panose="020B0604020202020204" pitchFamily="34" charset="0"/>
              <a:cs typeface="B Nazanin" panose="00000400000000000000" pitchFamily="2" charset="-78"/>
            </a:endParaRPr>
          </a:p>
          <a:p>
            <a:pPr algn="r" rtl="1" eaLnBrk="1" hangingPunct="1">
              <a:lnSpc>
                <a:spcPct val="90000"/>
              </a:lnSpc>
              <a:spcBef>
                <a:spcPct val="20000"/>
              </a:spcBef>
              <a:spcAft>
                <a:spcPct val="30000"/>
              </a:spcAft>
              <a:buSzTx/>
              <a:buFontTx/>
              <a:buChar char="•"/>
            </a:pPr>
            <a:r>
              <a:rPr lang="fa-IR" altLang="en-US" sz="2700" b="1">
                <a:solidFill>
                  <a:srgbClr val="FF9933"/>
                </a:solidFill>
                <a:latin typeface="Arial" panose="020B0604020202020204" pitchFamily="34" charset="0"/>
                <a:cs typeface="B Nazanin" panose="00000400000000000000" pitchFamily="2" charset="-78"/>
              </a:rPr>
              <a:t>مجموعه ای از اهداف مثبت را پیدا کن </a:t>
            </a:r>
            <a:endParaRPr lang="en-US" altLang="en-US" sz="2700" b="1">
              <a:solidFill>
                <a:srgbClr val="FF9933"/>
              </a:solidFill>
              <a:latin typeface="Arial" panose="020B0604020202020204" pitchFamily="34" charset="0"/>
              <a:cs typeface="B Nazanin" panose="00000400000000000000" pitchFamily="2" charset="-78"/>
            </a:endParaRPr>
          </a:p>
          <a:p>
            <a:pPr algn="r" rtl="1" eaLnBrk="1" hangingPunct="1">
              <a:lnSpc>
                <a:spcPct val="90000"/>
              </a:lnSpc>
              <a:spcBef>
                <a:spcPct val="20000"/>
              </a:spcBef>
              <a:spcAft>
                <a:spcPct val="30000"/>
              </a:spcAft>
              <a:buSzTx/>
              <a:buFontTx/>
              <a:buChar char="•"/>
            </a:pPr>
            <a:r>
              <a:rPr lang="fa-IR" altLang="en-US" sz="2700" b="1">
                <a:solidFill>
                  <a:srgbClr val="FF9933"/>
                </a:solidFill>
                <a:latin typeface="Arial" panose="020B0604020202020204" pitchFamily="34" charset="0"/>
                <a:cs typeface="B Nazanin" panose="00000400000000000000" pitchFamily="2" charset="-78"/>
              </a:rPr>
              <a:t>فکر کن تا راه حل های زیادی  پیدا کنی </a:t>
            </a:r>
            <a:endParaRPr lang="en-US" altLang="en-US" sz="2700" b="1">
              <a:solidFill>
                <a:srgbClr val="FF9933"/>
              </a:solidFill>
              <a:latin typeface="Arial" panose="020B0604020202020204" pitchFamily="34" charset="0"/>
              <a:cs typeface="B Nazanin" panose="00000400000000000000" pitchFamily="2" charset="-78"/>
            </a:endParaRPr>
          </a:p>
          <a:p>
            <a:pPr algn="r" rtl="1" eaLnBrk="1" hangingPunct="1">
              <a:lnSpc>
                <a:spcPct val="90000"/>
              </a:lnSpc>
              <a:spcBef>
                <a:spcPct val="20000"/>
              </a:spcBef>
              <a:spcAft>
                <a:spcPct val="30000"/>
              </a:spcAft>
              <a:buSzTx/>
              <a:buFontTx/>
              <a:buChar char="•"/>
            </a:pPr>
            <a:r>
              <a:rPr lang="fa-IR" altLang="en-US" sz="2700" b="1">
                <a:solidFill>
                  <a:srgbClr val="FF9933"/>
                </a:solidFill>
                <a:latin typeface="Arial" panose="020B0604020202020204" pitchFamily="34" charset="0"/>
                <a:cs typeface="B Nazanin" panose="00000400000000000000" pitchFamily="2" charset="-78"/>
              </a:rPr>
              <a:t>به پیامد هر راه حل فکر کن </a:t>
            </a:r>
            <a:endParaRPr lang="en-US" altLang="en-US" sz="2700" b="1">
              <a:solidFill>
                <a:srgbClr val="FF9933"/>
              </a:solidFill>
              <a:latin typeface="Arial" panose="020B0604020202020204" pitchFamily="34" charset="0"/>
              <a:cs typeface="B Nazanin" panose="00000400000000000000" pitchFamily="2" charset="-78"/>
            </a:endParaRPr>
          </a:p>
          <a:p>
            <a:pPr algn="r" rtl="1" eaLnBrk="1" hangingPunct="1">
              <a:lnSpc>
                <a:spcPct val="90000"/>
              </a:lnSpc>
              <a:spcBef>
                <a:spcPct val="20000"/>
              </a:spcBef>
              <a:spcAft>
                <a:spcPct val="30000"/>
              </a:spcAft>
              <a:buSzTx/>
              <a:buFontTx/>
              <a:buChar char="•"/>
            </a:pPr>
            <a:r>
              <a:rPr lang="fa-IR" altLang="en-US" sz="2700" b="1">
                <a:solidFill>
                  <a:srgbClr val="009900"/>
                </a:solidFill>
                <a:latin typeface="Arial" panose="020B0604020202020204" pitchFamily="34" charset="0"/>
                <a:cs typeface="B Nazanin" panose="00000400000000000000" pitchFamily="2" charset="-78"/>
              </a:rPr>
              <a:t>بهترین راه حل را پیدا کن </a:t>
            </a:r>
            <a:endParaRPr lang="en-US" altLang="en-US" sz="2700" b="1" i="1">
              <a:latin typeface="Arial" panose="020B0604020202020204" pitchFamily="34" charset="0"/>
              <a:cs typeface="B Nazanin" panose="00000400000000000000" pitchFamily="2" charset="-78"/>
            </a:endParaRPr>
          </a:p>
        </p:txBody>
      </p:sp>
      <p:sp>
        <p:nvSpPr>
          <p:cNvPr id="91152" name="Rectangle 16"/>
          <p:cNvSpPr>
            <a:spLocks noChangeArrowheads="1"/>
          </p:cNvSpPr>
          <p:nvPr/>
        </p:nvSpPr>
        <p:spPr bwMode="auto">
          <a:xfrm>
            <a:off x="1041400" y="3438525"/>
            <a:ext cx="1023938"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9" tIns="50799" rIns="101599" bIns="50799">
            <a:spAutoFit/>
          </a:bodyPr>
          <a:lstStyle>
            <a:lvl1pPr defTabSz="1016000">
              <a:spcAft>
                <a:spcPts val="2700"/>
              </a:spcAft>
              <a:buSzPct val="125000"/>
              <a:buFont typeface="Hoefler Text" charset="0"/>
              <a:buChar char="•"/>
              <a:defRPr sz="2800">
                <a:solidFill>
                  <a:schemeClr val="tx1"/>
                </a:solidFill>
                <a:latin typeface="Hoefler Text" charset="0"/>
              </a:defRPr>
            </a:lvl1pPr>
            <a:lvl2pPr marL="508000" indent="-406400" defTabSz="1016000">
              <a:spcAft>
                <a:spcPts val="2700"/>
              </a:spcAft>
              <a:buSzPct val="125000"/>
              <a:buFont typeface="Hoefler Text" charset="0"/>
              <a:buChar char="•"/>
              <a:defRPr sz="2800">
                <a:solidFill>
                  <a:schemeClr val="tx1"/>
                </a:solidFill>
                <a:latin typeface="Hoefler Text" charset="0"/>
              </a:defRPr>
            </a:lvl2pPr>
            <a:lvl3pPr marL="1016000" indent="-406400" defTabSz="1016000">
              <a:spcAft>
                <a:spcPts val="2700"/>
              </a:spcAft>
              <a:buSzPct val="125000"/>
              <a:buFont typeface="Hoefler Text" charset="0"/>
              <a:buChar char="•"/>
              <a:defRPr sz="2800">
                <a:solidFill>
                  <a:schemeClr val="tx1"/>
                </a:solidFill>
                <a:latin typeface="Hoefler Text" charset="0"/>
              </a:defRPr>
            </a:lvl3pPr>
            <a:lvl4pPr marL="1524000" indent="-406400" defTabSz="1016000">
              <a:spcAft>
                <a:spcPts val="2700"/>
              </a:spcAft>
              <a:buSzPct val="125000"/>
              <a:buFont typeface="Hoefler Text" charset="0"/>
              <a:buChar char="•"/>
              <a:defRPr sz="2800">
                <a:solidFill>
                  <a:schemeClr val="tx1"/>
                </a:solidFill>
                <a:latin typeface="Hoefler Text" charset="0"/>
              </a:defRPr>
            </a:lvl4pPr>
            <a:lvl5pPr marL="2032000" indent="-406400" defTabSz="1016000">
              <a:spcAft>
                <a:spcPts val="2700"/>
              </a:spcAft>
              <a:buSzPct val="125000"/>
              <a:buFont typeface="Hoefler Text" charset="0"/>
              <a:buChar char="•"/>
              <a:defRPr sz="2800">
                <a:solidFill>
                  <a:schemeClr val="tx1"/>
                </a:solidFill>
                <a:latin typeface="Hoefler Text" charset="0"/>
              </a:defRPr>
            </a:lvl5pPr>
            <a:lvl6pPr marL="2489200" indent="-4064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6pPr>
            <a:lvl7pPr marL="2946400" indent="-4064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7pPr>
            <a:lvl8pPr marL="3403600" indent="-4064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8pPr>
            <a:lvl9pPr marL="3860800" indent="-406400" defTabSz="1016000" eaLnBrk="0" fontAlgn="base" hangingPunct="0">
              <a:spcBef>
                <a:spcPct val="0"/>
              </a:spcBef>
              <a:spcAft>
                <a:spcPts val="2700"/>
              </a:spcAft>
              <a:buSzPct val="125000"/>
              <a:buFont typeface="Hoefler Text" charset="0"/>
              <a:buChar char="•"/>
              <a:defRPr sz="2800">
                <a:solidFill>
                  <a:schemeClr val="tx1"/>
                </a:solidFill>
                <a:latin typeface="Hoefler Text" charset="0"/>
              </a:defRPr>
            </a:lvl9pPr>
          </a:lstStyle>
          <a:p>
            <a:pPr algn="ctr">
              <a:spcBef>
                <a:spcPct val="50000"/>
              </a:spcBef>
              <a:spcAft>
                <a:spcPct val="0"/>
              </a:spcAft>
              <a:buSzTx/>
              <a:buFontTx/>
              <a:buNone/>
            </a:pPr>
            <a:r>
              <a:rPr lang="en-US" altLang="en-US" sz="1800" b="1">
                <a:solidFill>
                  <a:schemeClr val="bg1"/>
                </a:solidFill>
                <a:latin typeface="Times New Roman" panose="02020603050405020304" pitchFamily="18" charset="0"/>
              </a:rPr>
              <a:t>STOP</a:t>
            </a:r>
          </a:p>
        </p:txBody>
      </p:sp>
      <p:sp>
        <p:nvSpPr>
          <p:cNvPr id="91153" name="Line 17"/>
          <p:cNvSpPr>
            <a:spLocks noChangeShapeType="1"/>
          </p:cNvSpPr>
          <p:nvPr/>
        </p:nvSpPr>
        <p:spPr bwMode="auto">
          <a:xfrm>
            <a:off x="0" y="1989138"/>
            <a:ext cx="10160000" cy="1587"/>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fa-IR" altLang="en-US" smtClean="0">
                <a:cs typeface="B Nazanin" panose="00000400000000000000" pitchFamily="2" charset="-78"/>
              </a:rPr>
              <a:t>آموزش خود کنترلی </a:t>
            </a:r>
            <a:endParaRPr lang="en-US" altLang="en-US" smtClean="0">
              <a:cs typeface="B Nazanin" panose="00000400000000000000" pitchFamily="2" charset="-78"/>
            </a:endParaRPr>
          </a:p>
        </p:txBody>
      </p:sp>
      <p:sp>
        <p:nvSpPr>
          <p:cNvPr id="93187" name="Rectangle 3"/>
          <p:cNvSpPr>
            <a:spLocks noGrp="1" noChangeArrowheads="1"/>
          </p:cNvSpPr>
          <p:nvPr>
            <p:ph type="body" idx="1"/>
          </p:nvPr>
        </p:nvSpPr>
        <p:spPr/>
        <p:txBody>
          <a:bodyPr/>
          <a:lstStyle/>
          <a:p>
            <a:pPr algn="r" rtl="1"/>
            <a:r>
              <a:rPr lang="fa-IR" altLang="en-US" smtClean="0">
                <a:cs typeface="B Nazanin" panose="00000400000000000000" pitchFamily="2" charset="-78"/>
              </a:rPr>
              <a:t>با خود بگو </a:t>
            </a:r>
            <a:r>
              <a:rPr lang="fa-IR" altLang="en-US" smtClean="0">
                <a:solidFill>
                  <a:srgbClr val="FF0000"/>
                </a:solidFill>
                <a:cs typeface="B Nazanin" panose="00000400000000000000" pitchFamily="2" charset="-78"/>
              </a:rPr>
              <a:t>بسن کن</a:t>
            </a:r>
            <a:r>
              <a:rPr lang="fa-IR" altLang="en-US" smtClean="0">
                <a:cs typeface="B Nazanin" panose="00000400000000000000" pitchFamily="2" charset="-78"/>
              </a:rPr>
              <a:t> </a:t>
            </a:r>
          </a:p>
          <a:p>
            <a:pPr algn="r" rtl="1"/>
            <a:r>
              <a:rPr lang="fa-IR" altLang="en-US" smtClean="0">
                <a:cs typeface="B Nazanin" panose="00000400000000000000" pitchFamily="2" charset="-78"/>
              </a:rPr>
              <a:t>با خودت بگو </a:t>
            </a:r>
            <a:r>
              <a:rPr lang="fa-IR" altLang="en-US" smtClean="0">
                <a:solidFill>
                  <a:srgbClr val="FF0000"/>
                </a:solidFill>
                <a:cs typeface="B Nazanin" panose="00000400000000000000" pitchFamily="2" charset="-78"/>
              </a:rPr>
              <a:t>خونسرد باش</a:t>
            </a:r>
          </a:p>
          <a:p>
            <a:pPr algn="r" rtl="1"/>
            <a:r>
              <a:rPr lang="fa-IR" altLang="en-US" smtClean="0">
                <a:cs typeface="B Nazanin" panose="00000400000000000000" pitchFamily="2" charset="-78"/>
              </a:rPr>
              <a:t>از بینی نفس بکش وخودت را آرام کن</a:t>
            </a:r>
          </a:p>
          <a:p>
            <a:pPr algn="r" rtl="1"/>
            <a:r>
              <a:rPr lang="fa-IR" altLang="en-US" smtClean="0">
                <a:cs typeface="B Nazanin" panose="00000400000000000000" pitchFamily="2" charset="-78"/>
              </a:rPr>
              <a:t>خود را بخاطر اینکه تا اینجا آرام بودی تحسین کن </a:t>
            </a:r>
            <a:endParaRPr lang="en-US" altLang="en-US" smtClean="0">
              <a:cs typeface="B Nazanin" panose="00000400000000000000" pitchFamily="2" charset="-78"/>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ctrTitle"/>
          </p:nvPr>
        </p:nvSpPr>
        <p:spPr>
          <a:xfrm>
            <a:off x="1628775" y="190500"/>
            <a:ext cx="7881938" cy="571500"/>
          </a:xfrm>
          <a:effectLst/>
          <a:extLst>
            <a:ext uri="{AF507438-7753-43E0-B8FC-AC1667EBCBE1}">
              <a14:hiddenEffects xmlns:a14="http://schemas.microsoft.com/office/drawing/2010/main">
                <a:effectLst>
                  <a:outerShdw dist="25399" dir="2700000" algn="ctr" rotWithShape="0">
                    <a:srgbClr val="FFFFFF">
                      <a:alpha val="75000"/>
                    </a:srgbClr>
                  </a:outerShdw>
                </a:effectLst>
              </a14:hiddenEffects>
            </a:ext>
          </a:extLst>
        </p:spPr>
        <p:txBody>
          <a:bodyPr lIns="106856" tIns="52489" rIns="106856" bIns="52489" anchor="ctr"/>
          <a:lstStyle/>
          <a:p>
            <a:pPr marL="25400" indent="0" algn="r"/>
            <a:r>
              <a:rPr lang="fa-IR" altLang="en-US" sz="2700" smtClean="0">
                <a:solidFill>
                  <a:srgbClr val="FF0000"/>
                </a:solidFill>
                <a:latin typeface="Comic Sans MS" panose="030F0702030302020204" pitchFamily="66" charset="0"/>
                <a:cs typeface="B Nazanin" panose="00000400000000000000" pitchFamily="2" charset="-78"/>
              </a:rPr>
              <a:t>آموزش  حل مسئله </a:t>
            </a:r>
            <a:endParaRPr lang="en-US" altLang="en-US" sz="2700" smtClean="0">
              <a:solidFill>
                <a:srgbClr val="FF0000"/>
              </a:solidFill>
              <a:latin typeface="Comic Sans MS" panose="030F0702030302020204" pitchFamily="66" charset="0"/>
              <a:cs typeface="B Nazanin" panose="00000400000000000000" pitchFamily="2" charset="-78"/>
            </a:endParaRPr>
          </a:p>
        </p:txBody>
      </p:sp>
      <p:sp>
        <p:nvSpPr>
          <p:cNvPr id="500740" name="Rectangle 4"/>
          <p:cNvSpPr>
            <a:spLocks noChangeArrowheads="1"/>
          </p:cNvSpPr>
          <p:nvPr/>
        </p:nvSpPr>
        <p:spPr bwMode="auto">
          <a:xfrm>
            <a:off x="254000" y="1016000"/>
            <a:ext cx="9728200" cy="615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856" tIns="52489" rIns="106856" bIns="52489">
            <a:spAutoFit/>
          </a:bodyPr>
          <a:lstStyle>
            <a:lvl1pPr marL="228600" indent="-228600" defTabSz="1079500">
              <a:spcAft>
                <a:spcPts val="2700"/>
              </a:spcAft>
              <a:buSzPct val="125000"/>
              <a:buFont typeface="Hoefler Text" charset="0"/>
              <a:buChar char="•"/>
              <a:defRPr sz="2800">
                <a:solidFill>
                  <a:schemeClr val="tx1"/>
                </a:solidFill>
                <a:latin typeface="Hoefler Text" charset="0"/>
              </a:defRPr>
            </a:lvl1pPr>
            <a:lvl2pPr marL="768350" indent="-228600" defTabSz="1079500">
              <a:spcAft>
                <a:spcPts val="2700"/>
              </a:spcAft>
              <a:buSzPct val="125000"/>
              <a:buFont typeface="Hoefler Text" charset="0"/>
              <a:buChar char="•"/>
              <a:defRPr sz="2800">
                <a:solidFill>
                  <a:schemeClr val="tx1"/>
                </a:solidFill>
                <a:latin typeface="Hoefler Text" charset="0"/>
              </a:defRPr>
            </a:lvl2pPr>
            <a:lvl3pPr marL="1308100" indent="-228600" defTabSz="1079500">
              <a:spcAft>
                <a:spcPts val="2700"/>
              </a:spcAft>
              <a:buSzPct val="125000"/>
              <a:buFont typeface="Hoefler Text" charset="0"/>
              <a:buChar char="•"/>
              <a:defRPr sz="2800">
                <a:solidFill>
                  <a:schemeClr val="tx1"/>
                </a:solidFill>
                <a:latin typeface="Hoefler Text" charset="0"/>
              </a:defRPr>
            </a:lvl3pPr>
            <a:lvl4pPr marL="1847850" indent="-228600" defTabSz="1079500">
              <a:spcAft>
                <a:spcPts val="2700"/>
              </a:spcAft>
              <a:buSzPct val="125000"/>
              <a:buFont typeface="Hoefler Text" charset="0"/>
              <a:buChar char="•"/>
              <a:defRPr sz="2800">
                <a:solidFill>
                  <a:schemeClr val="tx1"/>
                </a:solidFill>
                <a:latin typeface="Hoefler Text" charset="0"/>
              </a:defRPr>
            </a:lvl4pPr>
            <a:lvl5pPr marL="2387600" indent="-228600" defTabSz="1079500">
              <a:spcAft>
                <a:spcPts val="2700"/>
              </a:spcAft>
              <a:buSzPct val="125000"/>
              <a:buFont typeface="Hoefler Text" charset="0"/>
              <a:buChar char="•"/>
              <a:defRPr sz="2800">
                <a:solidFill>
                  <a:schemeClr val="tx1"/>
                </a:solidFill>
                <a:latin typeface="Hoefler Text" charset="0"/>
              </a:defRPr>
            </a:lvl5pPr>
            <a:lvl6pPr marL="2844800" indent="-228600" defTabSz="1079500" eaLnBrk="0" fontAlgn="base" hangingPunct="0">
              <a:spcBef>
                <a:spcPct val="0"/>
              </a:spcBef>
              <a:spcAft>
                <a:spcPts val="2700"/>
              </a:spcAft>
              <a:buSzPct val="125000"/>
              <a:buFont typeface="Hoefler Text" charset="0"/>
              <a:buChar char="•"/>
              <a:defRPr sz="2800">
                <a:solidFill>
                  <a:schemeClr val="tx1"/>
                </a:solidFill>
                <a:latin typeface="Hoefler Text" charset="0"/>
              </a:defRPr>
            </a:lvl6pPr>
            <a:lvl7pPr marL="3302000" indent="-228600" defTabSz="1079500" eaLnBrk="0" fontAlgn="base" hangingPunct="0">
              <a:spcBef>
                <a:spcPct val="0"/>
              </a:spcBef>
              <a:spcAft>
                <a:spcPts val="2700"/>
              </a:spcAft>
              <a:buSzPct val="125000"/>
              <a:buFont typeface="Hoefler Text" charset="0"/>
              <a:buChar char="•"/>
              <a:defRPr sz="2800">
                <a:solidFill>
                  <a:schemeClr val="tx1"/>
                </a:solidFill>
                <a:latin typeface="Hoefler Text" charset="0"/>
              </a:defRPr>
            </a:lvl7pPr>
            <a:lvl8pPr marL="3759200" indent="-228600" defTabSz="1079500" eaLnBrk="0" fontAlgn="base" hangingPunct="0">
              <a:spcBef>
                <a:spcPct val="0"/>
              </a:spcBef>
              <a:spcAft>
                <a:spcPts val="2700"/>
              </a:spcAft>
              <a:buSzPct val="125000"/>
              <a:buFont typeface="Hoefler Text" charset="0"/>
              <a:buChar char="•"/>
              <a:defRPr sz="2800">
                <a:solidFill>
                  <a:schemeClr val="tx1"/>
                </a:solidFill>
                <a:latin typeface="Hoefler Text" charset="0"/>
              </a:defRPr>
            </a:lvl8pPr>
            <a:lvl9pPr marL="4216400" indent="-228600" defTabSz="1079500" eaLnBrk="0" fontAlgn="base" hangingPunct="0">
              <a:spcBef>
                <a:spcPct val="0"/>
              </a:spcBef>
              <a:spcAft>
                <a:spcPts val="2700"/>
              </a:spcAft>
              <a:buSzPct val="125000"/>
              <a:buFont typeface="Hoefler Text" charset="0"/>
              <a:buChar char="•"/>
              <a:defRPr sz="2800">
                <a:solidFill>
                  <a:schemeClr val="tx1"/>
                </a:solidFill>
                <a:latin typeface="Hoefler Text" charset="0"/>
              </a:defRPr>
            </a:lvl9pPr>
          </a:lstStyle>
          <a:p>
            <a:pPr algn="r" rtl="1">
              <a:lnSpc>
                <a:spcPct val="85000"/>
              </a:lnSpc>
              <a:spcAft>
                <a:spcPct val="0"/>
              </a:spcAft>
              <a:buSzTx/>
              <a:buFontTx/>
              <a:buNone/>
            </a:pPr>
            <a:r>
              <a:rPr lang="en-US" altLang="en-US" sz="2100">
                <a:solidFill>
                  <a:schemeClr val="bg2"/>
                </a:solidFill>
                <a:latin typeface="Arial" panose="020B0604020202020204" pitchFamily="34" charset="0"/>
              </a:rPr>
              <a:t> 	1.  </a:t>
            </a:r>
            <a:r>
              <a:rPr lang="fa-IR" altLang="en-US" sz="2100">
                <a:solidFill>
                  <a:schemeClr val="bg2"/>
                </a:solidFill>
                <a:latin typeface="Arial" panose="020B0604020202020204" pitchFamily="34" charset="0"/>
                <a:cs typeface="B Nazanin" panose="00000400000000000000" pitchFamily="2" charset="-78"/>
              </a:rPr>
              <a:t>ایست کنید و فکر کنید </a:t>
            </a:r>
            <a:r>
              <a:rPr lang="en-US" altLang="en-US" sz="2100">
                <a:solidFill>
                  <a:schemeClr val="bg2"/>
                </a:solidFill>
                <a:latin typeface="Arial" panose="020B0604020202020204" pitchFamily="34" charset="0"/>
              </a:rPr>
              <a:t/>
            </a:r>
            <a:br>
              <a:rPr lang="en-US" altLang="en-US" sz="2100">
                <a:solidFill>
                  <a:schemeClr val="bg2"/>
                </a:solidFill>
                <a:latin typeface="Arial" panose="020B0604020202020204" pitchFamily="34" charset="0"/>
              </a:rPr>
            </a:br>
            <a:endParaRPr lang="en-US" altLang="en-US" sz="2100">
              <a:solidFill>
                <a:schemeClr val="bg2"/>
              </a:solidFill>
              <a:latin typeface="Arial" panose="020B0604020202020204" pitchFamily="34" charset="0"/>
              <a:cs typeface="B Nazanin" panose="00000400000000000000" pitchFamily="2" charset="-78"/>
            </a:endParaRPr>
          </a:p>
          <a:p>
            <a:pPr algn="r" rtl="1">
              <a:lnSpc>
                <a:spcPct val="85000"/>
              </a:lnSpc>
              <a:spcAft>
                <a:spcPct val="0"/>
              </a:spcAft>
              <a:buSzTx/>
              <a:buFontTx/>
              <a:buNone/>
            </a:pPr>
            <a:r>
              <a:rPr lang="en-US" altLang="en-US" sz="2100">
                <a:solidFill>
                  <a:schemeClr val="bg2"/>
                </a:solidFill>
                <a:latin typeface="Arial" panose="020B0604020202020204" pitchFamily="34" charset="0"/>
              </a:rPr>
              <a:t> 	2.  </a:t>
            </a:r>
            <a:r>
              <a:rPr lang="fa-IR" altLang="en-US" sz="2100">
                <a:solidFill>
                  <a:schemeClr val="bg2"/>
                </a:solidFill>
                <a:latin typeface="Arial" panose="020B0604020202020204" pitchFamily="34" charset="0"/>
                <a:cs typeface="B Nazanin" panose="00000400000000000000" pitchFamily="2" charset="-78"/>
              </a:rPr>
              <a:t>مشکل را تعریف کنید </a:t>
            </a:r>
            <a:endParaRPr lang="en-US" altLang="en-US" sz="2100">
              <a:solidFill>
                <a:schemeClr val="bg2"/>
              </a:solidFill>
              <a:latin typeface="Arial" panose="020B0604020202020204" pitchFamily="34" charset="0"/>
              <a:cs typeface="B Nazanin" panose="00000400000000000000" pitchFamily="2" charset="-78"/>
            </a:endParaRPr>
          </a:p>
          <a:p>
            <a:pPr algn="r" rtl="1">
              <a:lnSpc>
                <a:spcPct val="85000"/>
              </a:lnSpc>
              <a:spcAft>
                <a:spcPct val="0"/>
              </a:spcAft>
              <a:buSzTx/>
              <a:buFontTx/>
              <a:buNone/>
            </a:pPr>
            <a:endParaRPr lang="en-US" altLang="en-US" sz="2100">
              <a:solidFill>
                <a:schemeClr val="bg2"/>
              </a:solidFill>
              <a:latin typeface="Arial" panose="020B0604020202020204" pitchFamily="34" charset="0"/>
            </a:endParaRPr>
          </a:p>
          <a:p>
            <a:pPr algn="r" rtl="1">
              <a:lnSpc>
                <a:spcPct val="85000"/>
              </a:lnSpc>
              <a:spcAft>
                <a:spcPct val="0"/>
              </a:spcAft>
              <a:buSzTx/>
              <a:buFontTx/>
              <a:buNone/>
            </a:pPr>
            <a:r>
              <a:rPr lang="en-US" altLang="en-US" sz="2100">
                <a:solidFill>
                  <a:schemeClr val="bg2"/>
                </a:solidFill>
                <a:latin typeface="Arial" panose="020B0604020202020204" pitchFamily="34" charset="0"/>
              </a:rPr>
              <a:t>	 3.  </a:t>
            </a:r>
            <a:r>
              <a:rPr lang="fa-IR" altLang="en-US" sz="2100">
                <a:solidFill>
                  <a:schemeClr val="bg2"/>
                </a:solidFill>
                <a:latin typeface="Arial" panose="020B0604020202020204" pitchFamily="34" charset="0"/>
                <a:cs typeface="B Nazanin" panose="00000400000000000000" pitchFamily="2" charset="-78"/>
              </a:rPr>
              <a:t>حسی را که دارید تعریف کنید </a:t>
            </a:r>
            <a:endParaRPr lang="en-US" altLang="en-US" sz="2100">
              <a:solidFill>
                <a:schemeClr val="bg2"/>
              </a:solidFill>
              <a:latin typeface="Arial" panose="020B0604020202020204" pitchFamily="34" charset="0"/>
              <a:cs typeface="B Nazanin" panose="00000400000000000000" pitchFamily="2" charset="-78"/>
            </a:endParaRPr>
          </a:p>
          <a:p>
            <a:pPr algn="r" rtl="1">
              <a:lnSpc>
                <a:spcPct val="85000"/>
              </a:lnSpc>
              <a:spcAft>
                <a:spcPct val="0"/>
              </a:spcAft>
              <a:buSzTx/>
              <a:buFontTx/>
              <a:buNone/>
            </a:pPr>
            <a:endParaRPr lang="en-US" altLang="en-US" sz="2100">
              <a:solidFill>
                <a:schemeClr val="bg2"/>
              </a:solidFill>
              <a:latin typeface="Arial" panose="020B0604020202020204" pitchFamily="34" charset="0"/>
            </a:endParaRPr>
          </a:p>
          <a:p>
            <a:pPr algn="r" rtl="1">
              <a:lnSpc>
                <a:spcPct val="85000"/>
              </a:lnSpc>
              <a:spcAft>
                <a:spcPct val="0"/>
              </a:spcAft>
              <a:buSzTx/>
              <a:buFontTx/>
              <a:buNone/>
            </a:pPr>
            <a:r>
              <a:rPr lang="en-US" altLang="en-US" sz="2100">
                <a:solidFill>
                  <a:schemeClr val="bg2"/>
                </a:solidFill>
                <a:latin typeface="Arial" panose="020B0604020202020204" pitchFamily="34" charset="0"/>
              </a:rPr>
              <a:t> 	4.  </a:t>
            </a:r>
            <a:r>
              <a:rPr lang="fa-IR" altLang="en-US" sz="2100">
                <a:solidFill>
                  <a:schemeClr val="bg2"/>
                </a:solidFill>
                <a:latin typeface="Arial" panose="020B0604020202020204" pitchFamily="34" charset="0"/>
                <a:cs typeface="B Nazanin" panose="00000400000000000000" pitchFamily="2" charset="-78"/>
              </a:rPr>
              <a:t>هدف خود را مشخص کنید </a:t>
            </a:r>
            <a:endParaRPr lang="en-US" altLang="en-US" sz="2100">
              <a:solidFill>
                <a:schemeClr val="bg2"/>
              </a:solidFill>
              <a:latin typeface="Arial" panose="020B0604020202020204" pitchFamily="34" charset="0"/>
              <a:cs typeface="B Nazanin" panose="00000400000000000000" pitchFamily="2" charset="-78"/>
            </a:endParaRPr>
          </a:p>
          <a:p>
            <a:pPr algn="r" rtl="1">
              <a:lnSpc>
                <a:spcPct val="85000"/>
              </a:lnSpc>
              <a:spcAft>
                <a:spcPct val="0"/>
              </a:spcAft>
              <a:buSzTx/>
              <a:buFontTx/>
              <a:buNone/>
            </a:pPr>
            <a:endParaRPr lang="en-US" altLang="en-US" sz="2100">
              <a:solidFill>
                <a:schemeClr val="bg2"/>
              </a:solidFill>
              <a:latin typeface="Arial" panose="020B0604020202020204" pitchFamily="34" charset="0"/>
            </a:endParaRPr>
          </a:p>
          <a:p>
            <a:pPr algn="r" rtl="1">
              <a:lnSpc>
                <a:spcPct val="85000"/>
              </a:lnSpc>
              <a:spcAft>
                <a:spcPct val="0"/>
              </a:spcAft>
              <a:buSzTx/>
              <a:buFontTx/>
              <a:buNone/>
            </a:pPr>
            <a:r>
              <a:rPr lang="en-US" altLang="en-US" sz="2100">
                <a:solidFill>
                  <a:schemeClr val="bg2"/>
                </a:solidFill>
                <a:latin typeface="Arial" panose="020B0604020202020204" pitchFamily="34" charset="0"/>
              </a:rPr>
              <a:t> 	5.  </a:t>
            </a:r>
            <a:r>
              <a:rPr lang="fa-IR" altLang="en-US" sz="2100">
                <a:solidFill>
                  <a:schemeClr val="bg2"/>
                </a:solidFill>
                <a:latin typeface="Arial" panose="020B0604020202020204" pitchFamily="34" charset="0"/>
                <a:cs typeface="B Nazanin" panose="00000400000000000000" pitchFamily="2" charset="-78"/>
              </a:rPr>
              <a:t>راه حل های احتمالی را پیدا کنید </a:t>
            </a:r>
            <a:endParaRPr lang="en-US" altLang="en-US" sz="2100">
              <a:solidFill>
                <a:schemeClr val="bg2"/>
              </a:solidFill>
              <a:latin typeface="Arial" panose="020B0604020202020204" pitchFamily="34" charset="0"/>
              <a:cs typeface="B Nazanin" panose="00000400000000000000" pitchFamily="2" charset="-78"/>
            </a:endParaRPr>
          </a:p>
          <a:p>
            <a:pPr algn="r" rtl="1">
              <a:lnSpc>
                <a:spcPct val="85000"/>
              </a:lnSpc>
              <a:spcAft>
                <a:spcPct val="0"/>
              </a:spcAft>
              <a:buSzTx/>
              <a:buFontTx/>
              <a:buNone/>
            </a:pPr>
            <a:endParaRPr lang="en-US" altLang="en-US" sz="2100">
              <a:solidFill>
                <a:schemeClr val="bg2"/>
              </a:solidFill>
              <a:latin typeface="Arial" panose="020B0604020202020204" pitchFamily="34" charset="0"/>
            </a:endParaRPr>
          </a:p>
          <a:p>
            <a:pPr algn="r" rtl="1">
              <a:lnSpc>
                <a:spcPct val="85000"/>
              </a:lnSpc>
              <a:spcAft>
                <a:spcPct val="0"/>
              </a:spcAft>
              <a:buSzTx/>
              <a:buFontTx/>
              <a:buNone/>
            </a:pPr>
            <a:r>
              <a:rPr lang="en-US" altLang="en-US" sz="2100">
                <a:solidFill>
                  <a:schemeClr val="bg2"/>
                </a:solidFill>
                <a:latin typeface="Arial" panose="020B0604020202020204" pitchFamily="34" charset="0"/>
              </a:rPr>
              <a:t> 	6.  </a:t>
            </a:r>
            <a:r>
              <a:rPr lang="fa-IR" altLang="en-US" sz="2100">
                <a:solidFill>
                  <a:schemeClr val="bg2"/>
                </a:solidFill>
                <a:latin typeface="Arial" panose="020B0604020202020204" pitchFamily="34" charset="0"/>
                <a:cs typeface="B Nazanin" panose="00000400000000000000" pitchFamily="2" charset="-78"/>
              </a:rPr>
              <a:t>فکر کنید بعدا چه چیزی ممکن است رخ دهد </a:t>
            </a:r>
          </a:p>
          <a:p>
            <a:pPr algn="r" rtl="1">
              <a:lnSpc>
                <a:spcPct val="85000"/>
              </a:lnSpc>
              <a:spcAft>
                <a:spcPct val="0"/>
              </a:spcAft>
              <a:buSzTx/>
              <a:buFontTx/>
              <a:buNone/>
            </a:pPr>
            <a:r>
              <a:rPr lang="en-US" altLang="en-US" sz="2100">
                <a:solidFill>
                  <a:schemeClr val="bg2"/>
                </a:solidFill>
                <a:latin typeface="Arial" panose="020B0604020202020204" pitchFamily="34" charset="0"/>
              </a:rPr>
              <a:t>  </a:t>
            </a:r>
          </a:p>
          <a:p>
            <a:pPr algn="r" rtl="1">
              <a:lnSpc>
                <a:spcPct val="85000"/>
              </a:lnSpc>
              <a:spcAft>
                <a:spcPct val="0"/>
              </a:spcAft>
              <a:buSzTx/>
              <a:buFontTx/>
              <a:buNone/>
            </a:pPr>
            <a:r>
              <a:rPr lang="en-US" altLang="en-US" sz="2100">
                <a:solidFill>
                  <a:schemeClr val="bg2"/>
                </a:solidFill>
                <a:latin typeface="Arial" panose="020B0604020202020204" pitchFamily="34" charset="0"/>
              </a:rPr>
              <a:t>	 7.  </a:t>
            </a:r>
            <a:r>
              <a:rPr lang="fa-IR" altLang="en-US" sz="2100">
                <a:solidFill>
                  <a:schemeClr val="bg2"/>
                </a:solidFill>
                <a:latin typeface="Arial" panose="020B0604020202020204" pitchFamily="34" charset="0"/>
                <a:cs typeface="B Nazanin" panose="00000400000000000000" pitchFamily="2" charset="-78"/>
              </a:rPr>
              <a:t>بهترین راه حل را پیدا کنید </a:t>
            </a:r>
            <a:endParaRPr lang="en-US" altLang="en-US" sz="2100">
              <a:solidFill>
                <a:schemeClr val="bg2"/>
              </a:solidFill>
              <a:latin typeface="Arial" panose="020B0604020202020204" pitchFamily="34" charset="0"/>
              <a:cs typeface="B Nazanin" panose="00000400000000000000" pitchFamily="2" charset="-78"/>
            </a:endParaRPr>
          </a:p>
          <a:p>
            <a:pPr algn="r" rtl="1">
              <a:lnSpc>
                <a:spcPct val="85000"/>
              </a:lnSpc>
              <a:spcAft>
                <a:spcPct val="0"/>
              </a:spcAft>
              <a:buSzTx/>
              <a:buFontTx/>
              <a:buNone/>
            </a:pPr>
            <a:endParaRPr lang="en-US" altLang="en-US" sz="2100">
              <a:solidFill>
                <a:schemeClr val="bg2"/>
              </a:solidFill>
              <a:latin typeface="Arial" panose="020B0604020202020204" pitchFamily="34" charset="0"/>
            </a:endParaRPr>
          </a:p>
          <a:p>
            <a:pPr algn="r" rtl="1">
              <a:lnSpc>
                <a:spcPct val="85000"/>
              </a:lnSpc>
              <a:spcAft>
                <a:spcPct val="0"/>
              </a:spcAft>
              <a:buSzTx/>
              <a:buFontTx/>
              <a:buNone/>
            </a:pPr>
            <a:r>
              <a:rPr lang="en-US" altLang="en-US" sz="2100">
                <a:solidFill>
                  <a:schemeClr val="bg2"/>
                </a:solidFill>
                <a:latin typeface="Arial" panose="020B0604020202020204" pitchFamily="34" charset="0"/>
              </a:rPr>
              <a:t> 	8.  </a:t>
            </a:r>
            <a:r>
              <a:rPr lang="fa-IR" altLang="en-US" sz="2100">
                <a:solidFill>
                  <a:schemeClr val="bg2"/>
                </a:solidFill>
                <a:latin typeface="Arial" panose="020B0604020202020204" pitchFamily="34" charset="0"/>
                <a:cs typeface="B Nazanin" panose="00000400000000000000" pitchFamily="2" charset="-78"/>
              </a:rPr>
              <a:t>یک نقشه طراحی کنید </a:t>
            </a:r>
            <a:endParaRPr lang="en-US" altLang="en-US" sz="2100">
              <a:solidFill>
                <a:schemeClr val="bg2"/>
              </a:solidFill>
              <a:latin typeface="Arial" panose="020B0604020202020204" pitchFamily="34" charset="0"/>
              <a:cs typeface="B Nazanin" panose="00000400000000000000" pitchFamily="2" charset="-78"/>
            </a:endParaRPr>
          </a:p>
          <a:p>
            <a:pPr algn="r" rtl="1">
              <a:lnSpc>
                <a:spcPct val="85000"/>
              </a:lnSpc>
              <a:spcAft>
                <a:spcPct val="0"/>
              </a:spcAft>
              <a:buSzTx/>
              <a:buFontTx/>
              <a:buNone/>
            </a:pPr>
            <a:endParaRPr lang="en-US" altLang="en-US" sz="2100">
              <a:solidFill>
                <a:schemeClr val="bg2"/>
              </a:solidFill>
              <a:latin typeface="Arial" panose="020B0604020202020204" pitchFamily="34" charset="0"/>
            </a:endParaRPr>
          </a:p>
          <a:p>
            <a:pPr algn="r" rtl="1">
              <a:lnSpc>
                <a:spcPct val="85000"/>
              </a:lnSpc>
              <a:spcAft>
                <a:spcPct val="0"/>
              </a:spcAft>
              <a:buSzTx/>
              <a:buFontTx/>
              <a:buNone/>
            </a:pPr>
            <a:r>
              <a:rPr lang="en-US" altLang="en-US" sz="2100">
                <a:solidFill>
                  <a:schemeClr val="bg2"/>
                </a:solidFill>
                <a:latin typeface="Arial" panose="020B0604020202020204" pitchFamily="34" charset="0"/>
              </a:rPr>
              <a:t> 	9.  </a:t>
            </a:r>
            <a:r>
              <a:rPr lang="fa-IR" altLang="en-US" sz="2100">
                <a:solidFill>
                  <a:schemeClr val="bg2"/>
                </a:solidFill>
                <a:latin typeface="Arial" panose="020B0604020202020204" pitchFamily="34" charset="0"/>
                <a:cs typeface="B Nazanin" panose="00000400000000000000" pitchFamily="2" charset="-78"/>
              </a:rPr>
              <a:t>جنبه های مختلف این نقشه را بررسی کنید </a:t>
            </a:r>
            <a:endParaRPr lang="en-US" altLang="en-US" sz="2100">
              <a:solidFill>
                <a:schemeClr val="bg2"/>
              </a:solidFill>
              <a:latin typeface="Arial" panose="020B0604020202020204" pitchFamily="34" charset="0"/>
              <a:cs typeface="B Nazanin" panose="00000400000000000000" pitchFamily="2" charset="-78"/>
            </a:endParaRPr>
          </a:p>
          <a:p>
            <a:pPr algn="r" rtl="1">
              <a:lnSpc>
                <a:spcPct val="85000"/>
              </a:lnSpc>
              <a:spcAft>
                <a:spcPct val="0"/>
              </a:spcAft>
              <a:buSzTx/>
              <a:buFontTx/>
              <a:buNone/>
            </a:pPr>
            <a:endParaRPr lang="en-US" altLang="en-US" sz="2100">
              <a:solidFill>
                <a:schemeClr val="bg2"/>
              </a:solidFill>
              <a:latin typeface="Arial" panose="020B0604020202020204" pitchFamily="34" charset="0"/>
            </a:endParaRPr>
          </a:p>
          <a:p>
            <a:pPr algn="r" rtl="1">
              <a:lnSpc>
                <a:spcPct val="85000"/>
              </a:lnSpc>
              <a:spcAft>
                <a:spcPct val="0"/>
              </a:spcAft>
              <a:buSzTx/>
              <a:buFontTx/>
              <a:buNone/>
            </a:pPr>
            <a:r>
              <a:rPr lang="en-US" altLang="en-US" sz="2100">
                <a:solidFill>
                  <a:schemeClr val="bg2"/>
                </a:solidFill>
                <a:latin typeface="Arial" panose="020B0604020202020204" pitchFamily="34" charset="0"/>
              </a:rPr>
              <a:t>	10.  </a:t>
            </a:r>
            <a:r>
              <a:rPr lang="fa-IR" altLang="en-US" sz="2100">
                <a:solidFill>
                  <a:schemeClr val="bg2"/>
                </a:solidFill>
                <a:latin typeface="Arial" panose="020B0604020202020204" pitchFamily="34" charset="0"/>
                <a:cs typeface="B Nazanin" panose="00000400000000000000" pitchFamily="2" charset="-78"/>
              </a:rPr>
              <a:t>ارزیابی کنید در اثر انتخاب شما چه رخ خواهد داد </a:t>
            </a:r>
            <a:endParaRPr lang="en-US" altLang="en-US" sz="2100">
              <a:solidFill>
                <a:schemeClr val="bg2"/>
              </a:solidFill>
              <a:latin typeface="Arial" panose="020B0604020202020204" pitchFamily="34" charset="0"/>
              <a:cs typeface="B Nazanin" panose="00000400000000000000" pitchFamily="2" charset="-78"/>
            </a:endParaRPr>
          </a:p>
          <a:p>
            <a:pPr algn="r" rtl="1">
              <a:lnSpc>
                <a:spcPct val="85000"/>
              </a:lnSpc>
              <a:spcAft>
                <a:spcPct val="0"/>
              </a:spcAft>
              <a:buSzTx/>
              <a:buFontTx/>
              <a:buNone/>
            </a:pPr>
            <a:endParaRPr lang="en-US" altLang="en-US" sz="2100">
              <a:solidFill>
                <a:schemeClr val="bg2"/>
              </a:solidFill>
              <a:latin typeface="Arial" panose="020B0604020202020204" pitchFamily="34" charset="0"/>
            </a:endParaRPr>
          </a:p>
          <a:p>
            <a:pPr algn="r" rtl="1">
              <a:lnSpc>
                <a:spcPct val="85000"/>
              </a:lnSpc>
              <a:spcAft>
                <a:spcPct val="0"/>
              </a:spcAft>
              <a:buSzTx/>
              <a:buFontTx/>
              <a:buNone/>
            </a:pPr>
            <a:r>
              <a:rPr lang="en-US" altLang="en-US" sz="2100">
                <a:solidFill>
                  <a:schemeClr val="bg2"/>
                </a:solidFill>
                <a:latin typeface="Arial" panose="020B0604020202020204" pitchFamily="34" charset="0"/>
              </a:rPr>
              <a:t>	11.  </a:t>
            </a:r>
            <a:r>
              <a:rPr lang="fa-IR" altLang="en-US" sz="2100">
                <a:solidFill>
                  <a:schemeClr val="bg2"/>
                </a:solidFill>
                <a:latin typeface="Arial" panose="020B0604020202020204" pitchFamily="34" charset="0"/>
                <a:cs typeface="B Nazanin" panose="00000400000000000000" pitchFamily="2" charset="-78"/>
              </a:rPr>
              <a:t>سعی کنید یک راه حل دیگر و نقشه دیگر طراحی کنید اگر ممکن است </a:t>
            </a:r>
            <a:r>
              <a:rPr lang="en-US" altLang="en-US" sz="2100">
                <a:solidFill>
                  <a:schemeClr val="bg2"/>
                </a:solidFill>
                <a:latin typeface="Arial" panose="020B0604020202020204" pitchFamily="34" charset="0"/>
              </a:rPr>
              <a:t> </a:t>
            </a:r>
          </a:p>
          <a:p>
            <a:pPr eaLnBrk="1">
              <a:spcAft>
                <a:spcPct val="0"/>
              </a:spcAft>
              <a:buSzTx/>
              <a:buFontTx/>
              <a:buNone/>
            </a:pPr>
            <a:endParaRPr lang="en-US" altLang="en-US" sz="2100">
              <a:solidFill>
                <a:schemeClr val="bg2"/>
              </a:solidFill>
              <a:latin typeface="Arial" panose="020B0604020202020204" pitchFamily="34" charset="0"/>
            </a:endParaRPr>
          </a:p>
        </p:txBody>
      </p:sp>
      <p:cxnSp>
        <p:nvCxnSpPr>
          <p:cNvPr id="94212" name="AutoShape 5"/>
          <p:cNvCxnSpPr>
            <a:cxnSpLocks noChangeShapeType="1"/>
            <a:stCxn id="500740" idx="1"/>
            <a:endCxn id="500740" idx="1"/>
          </p:cNvCxnSpPr>
          <p:nvPr/>
        </p:nvCxnSpPr>
        <p:spPr bwMode="auto">
          <a:xfrm>
            <a:off x="254000" y="4095750"/>
            <a:ext cx="0" cy="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213" name="AutoShape 6"/>
          <p:cNvCxnSpPr>
            <a:cxnSpLocks noChangeShapeType="1"/>
            <a:stCxn id="500740" idx="1"/>
            <a:endCxn id="500740" idx="1"/>
          </p:cNvCxnSpPr>
          <p:nvPr/>
        </p:nvCxnSpPr>
        <p:spPr bwMode="auto">
          <a:xfrm>
            <a:off x="254000" y="4095750"/>
            <a:ext cx="0" cy="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214" name="AutoShape 7"/>
          <p:cNvCxnSpPr>
            <a:cxnSpLocks noChangeShapeType="1"/>
            <a:stCxn id="500740" idx="1"/>
            <a:endCxn id="500740" idx="1"/>
          </p:cNvCxnSpPr>
          <p:nvPr/>
        </p:nvCxnSpPr>
        <p:spPr bwMode="auto">
          <a:xfrm>
            <a:off x="254000" y="4095750"/>
            <a:ext cx="0" cy="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07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074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074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074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074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0740">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0740">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0740">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0740">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0740">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0740">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0740">
                                            <p:txEl>
                                              <p:pRg st="17" end="1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0740">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3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
          <p:cNvSpPr>
            <a:spLocks noGrp="1" noChangeArrowheads="1"/>
          </p:cNvSpPr>
          <p:nvPr>
            <p:ph type="ctrTitle"/>
          </p:nvPr>
        </p:nvSpPr>
        <p:spPr>
          <a:xfrm>
            <a:off x="762000" y="2366963"/>
            <a:ext cx="8636000" cy="1633537"/>
          </a:xfrm>
        </p:spPr>
        <p:txBody>
          <a:bodyPr anchor="ctr"/>
          <a:lstStyle/>
          <a:p>
            <a:pPr marL="25400" indent="0"/>
            <a:r>
              <a:rPr lang="fa-IR" altLang="en-US" sz="5000" smtClean="0">
                <a:cs typeface="B Nazanin" panose="00000400000000000000" pitchFamily="2" charset="-78"/>
              </a:rPr>
              <a:t>محتوای آموزش های مورد نیاز برای هوش هیجانی </a:t>
            </a:r>
            <a:endParaRPr lang="en-US" altLang="en-US" sz="5000" smtClean="0">
              <a:cs typeface="B Nazanin" panose="00000400000000000000" pitchFamily="2" charset="-78"/>
            </a:endParaRPr>
          </a:p>
        </p:txBody>
      </p:sp>
      <p:sp>
        <p:nvSpPr>
          <p:cNvPr id="96259" name="Rectangle 5"/>
          <p:cNvSpPr>
            <a:spLocks noGrp="1" noChangeArrowheads="1"/>
          </p:cNvSpPr>
          <p:nvPr>
            <p:ph type="subTitle" idx="1"/>
          </p:nvPr>
        </p:nvSpPr>
        <p:spPr>
          <a:xfrm>
            <a:off x="1524000" y="4318000"/>
            <a:ext cx="7112000" cy="1947863"/>
          </a:xfrm>
        </p:spPr>
        <p:txBody>
          <a:bodyPr/>
          <a:lstStyle/>
          <a:p>
            <a:pPr marL="622300" indent="-406400" algn="l">
              <a:buFont typeface="Hoefler Text" charset="0"/>
              <a:buChar char="•"/>
            </a:pPr>
            <a:endParaRPr lang="en-US" altLang="en-US" sz="2800" smtClean="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fa-IR" altLang="en-US" smtClean="0">
                <a:cs typeface="B Nazanin" panose="00000400000000000000" pitchFamily="2" charset="-78"/>
              </a:rPr>
              <a:t>سه مهارت اصلی وجود دارد :</a:t>
            </a:r>
            <a:endParaRPr lang="en-US" altLang="en-US" smtClean="0">
              <a:cs typeface="B Nazanin" panose="00000400000000000000" pitchFamily="2" charset="-78"/>
            </a:endParaRPr>
          </a:p>
        </p:txBody>
      </p:sp>
      <p:sp>
        <p:nvSpPr>
          <p:cNvPr id="97283" name="Rectangle 3"/>
          <p:cNvSpPr>
            <a:spLocks noGrp="1" noChangeArrowheads="1"/>
          </p:cNvSpPr>
          <p:nvPr>
            <p:ph type="body" idx="1"/>
          </p:nvPr>
        </p:nvSpPr>
        <p:spPr/>
        <p:txBody>
          <a:bodyPr/>
          <a:lstStyle/>
          <a:p>
            <a:pPr algn="r" rtl="1"/>
            <a:r>
              <a:rPr lang="fa-IR" altLang="en-US" smtClean="0">
                <a:cs typeface="B Nazanin" panose="00000400000000000000" pitchFamily="2" charset="-78"/>
              </a:rPr>
              <a:t>مهارت اجتماعی </a:t>
            </a:r>
          </a:p>
          <a:p>
            <a:pPr algn="r" rtl="1"/>
            <a:r>
              <a:rPr lang="fa-IR" altLang="en-US" smtClean="0">
                <a:cs typeface="B Nazanin" panose="00000400000000000000" pitchFamily="2" charset="-78"/>
              </a:rPr>
              <a:t>مهارت مقابله (مدیریتی )</a:t>
            </a:r>
          </a:p>
          <a:p>
            <a:pPr algn="r" rtl="1"/>
            <a:r>
              <a:rPr lang="fa-IR" altLang="en-US" smtClean="0">
                <a:cs typeface="B Nazanin" panose="00000400000000000000" pitchFamily="2" charset="-78"/>
              </a:rPr>
              <a:t>مهارت حل مسئله </a:t>
            </a:r>
            <a:endParaRPr lang="en-US" altLang="en-US" smtClean="0">
              <a:cs typeface="B Nazanin" panose="00000400000000000000" pitchFamily="2" charset="-78"/>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fa-IR" altLang="en-US" sz="4700" smtClean="0">
                <a:cs typeface="B Nazanin" panose="00000400000000000000" pitchFamily="2" charset="-78"/>
              </a:rPr>
              <a:t>مهارت های اجتماعی (روابط بین فردی )</a:t>
            </a:r>
            <a:endParaRPr lang="en-US" altLang="en-US" sz="4700" smtClean="0">
              <a:cs typeface="B Nazanin" panose="00000400000000000000" pitchFamily="2" charset="-78"/>
            </a:endParaRPr>
          </a:p>
        </p:txBody>
      </p:sp>
      <p:sp>
        <p:nvSpPr>
          <p:cNvPr id="98307" name="Rectangle 3"/>
          <p:cNvSpPr>
            <a:spLocks noGrp="1" noChangeArrowheads="1"/>
          </p:cNvSpPr>
          <p:nvPr>
            <p:ph type="body" idx="1"/>
          </p:nvPr>
        </p:nvSpPr>
        <p:spPr/>
        <p:txBody>
          <a:bodyPr/>
          <a:lstStyle/>
          <a:p>
            <a:pPr algn="r" rtl="1"/>
            <a:r>
              <a:rPr lang="fa-IR" altLang="en-US" smtClean="0">
                <a:cs typeface="B Nazanin" panose="00000400000000000000" pitchFamily="2" charset="-78"/>
              </a:rPr>
              <a:t>مهارت ایجاد ارتباط با خود و دیگران و تداوم آنها </a:t>
            </a:r>
          </a:p>
          <a:p>
            <a:pPr algn="r" rtl="1"/>
            <a:r>
              <a:rPr lang="fa-IR" altLang="en-US" smtClean="0">
                <a:cs typeface="B Nazanin" panose="00000400000000000000" pitchFamily="2" charset="-78"/>
              </a:rPr>
              <a:t>آگاهی از احساس خود و دیگران</a:t>
            </a:r>
          </a:p>
          <a:p>
            <a:pPr algn="r" rtl="1"/>
            <a:r>
              <a:rPr lang="fa-IR" altLang="en-US" smtClean="0">
                <a:cs typeface="B Nazanin" panose="00000400000000000000" pitchFamily="2" charset="-78"/>
              </a:rPr>
              <a:t>مهارت دوست پیدا کردن </a:t>
            </a:r>
          </a:p>
          <a:p>
            <a:pPr algn="r" rtl="1"/>
            <a:r>
              <a:rPr lang="fa-IR" altLang="en-US" smtClean="0">
                <a:cs typeface="B Nazanin" panose="00000400000000000000" pitchFamily="2" charset="-78"/>
              </a:rPr>
              <a:t>مهارت سازگاری با محیط </a:t>
            </a:r>
          </a:p>
          <a:p>
            <a:pPr algn="r" rtl="1"/>
            <a:r>
              <a:rPr lang="fa-IR" altLang="en-US" smtClean="0">
                <a:cs typeface="B Nazanin" panose="00000400000000000000" pitchFamily="2" charset="-78"/>
              </a:rPr>
              <a:t>مهارت برخورد با ناملایمات </a:t>
            </a:r>
            <a:endParaRPr lang="en-US" altLang="en-US" smtClean="0">
              <a:cs typeface="B Nazanin" panose="00000400000000000000" pitchFamily="2" charset="-78"/>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fa-IR" altLang="en-US" smtClean="0">
                <a:cs typeface="B Nazanin" panose="00000400000000000000" pitchFamily="2" charset="-78"/>
              </a:rPr>
              <a:t>مهارت مقابله ای یا مدیریتی </a:t>
            </a:r>
            <a:endParaRPr lang="en-US" altLang="en-US" smtClean="0">
              <a:cs typeface="B Nazanin" panose="00000400000000000000" pitchFamily="2" charset="-78"/>
            </a:endParaRPr>
          </a:p>
        </p:txBody>
      </p:sp>
      <p:sp>
        <p:nvSpPr>
          <p:cNvPr id="99331" name="Rectangle 3"/>
          <p:cNvSpPr>
            <a:spLocks noGrp="1" noChangeArrowheads="1"/>
          </p:cNvSpPr>
          <p:nvPr>
            <p:ph type="body" idx="1"/>
          </p:nvPr>
        </p:nvSpPr>
        <p:spPr/>
        <p:txBody>
          <a:bodyPr/>
          <a:lstStyle/>
          <a:p>
            <a:pPr algn="r" rtl="1"/>
            <a:r>
              <a:rPr lang="fa-IR" altLang="en-US" smtClean="0">
                <a:solidFill>
                  <a:srgbClr val="FF0000"/>
                </a:solidFill>
                <a:cs typeface="B Nazanin" panose="00000400000000000000" pitchFamily="2" charset="-78"/>
              </a:rPr>
              <a:t>مهارت مدیریت بر مسئله</a:t>
            </a:r>
            <a:r>
              <a:rPr lang="fa-IR" altLang="en-US" smtClean="0">
                <a:cs typeface="B Nazanin" panose="00000400000000000000" pitchFamily="2" charset="-78"/>
              </a:rPr>
              <a:t> (از درونی یا بیرونی فرد  ممکن است باشد )</a:t>
            </a:r>
          </a:p>
          <a:p>
            <a:pPr algn="r" rtl="1"/>
            <a:r>
              <a:rPr lang="fa-IR" altLang="en-US" smtClean="0">
                <a:solidFill>
                  <a:srgbClr val="FF0000"/>
                </a:solidFill>
                <a:cs typeface="B Nazanin" panose="00000400000000000000" pitchFamily="2" charset="-78"/>
              </a:rPr>
              <a:t>مهارت مدیریت بر هیجان</a:t>
            </a:r>
            <a:r>
              <a:rPr lang="fa-IR" altLang="en-US" smtClean="0">
                <a:cs typeface="B Nazanin" panose="00000400000000000000" pitchFamily="2" charset="-78"/>
              </a:rPr>
              <a:t> (تمرکز با حالات های عاطفی :مراقبه ،بیان احساسات و ... ) </a:t>
            </a:r>
            <a:endParaRPr lang="en-US" altLang="en-US" smtClean="0">
              <a:cs typeface="B Nazanin" panose="00000400000000000000" pitchFamily="2" charset="-78"/>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fa-IR" altLang="en-US" smtClean="0">
                <a:solidFill>
                  <a:schemeClr val="bg2"/>
                </a:solidFill>
                <a:latin typeface="Times New Roman" panose="02020603050405020304" pitchFamily="18" charset="0"/>
                <a:cs typeface="Times New Roman" panose="02020603050405020304" pitchFamily="18" charset="0"/>
              </a:rPr>
              <a:t>اختلالات هيجانات</a:t>
            </a:r>
            <a:endParaRPr lang="en-US" altLang="en-US" smtClean="0">
              <a:solidFill>
                <a:schemeClr val="bg2"/>
              </a:solidFill>
              <a:latin typeface="Times New Roman" panose="02020603050405020304" pitchFamily="18" charset="0"/>
              <a:cs typeface="Times New Roman" panose="02020603050405020304" pitchFamily="18" charset="0"/>
            </a:endParaRPr>
          </a:p>
        </p:txBody>
      </p:sp>
      <p:sp>
        <p:nvSpPr>
          <p:cNvPr id="23555" name="Rectangle 3"/>
          <p:cNvSpPr>
            <a:spLocks noGrp="1" noChangeArrowheads="1"/>
          </p:cNvSpPr>
          <p:nvPr>
            <p:ph type="body" sz="half" idx="1"/>
          </p:nvPr>
        </p:nvSpPr>
        <p:spPr/>
        <p:txBody>
          <a:bodyPr/>
          <a:lstStyle/>
          <a:p>
            <a:pPr algn="r" rtl="1">
              <a:lnSpc>
                <a:spcPct val="90000"/>
              </a:lnSpc>
            </a:pPr>
            <a:r>
              <a:rPr lang="fa-IR" altLang="en-US" sz="2400" smtClean="0">
                <a:solidFill>
                  <a:schemeClr val="bg2"/>
                </a:solidFill>
                <a:latin typeface="Times New Roman" panose="02020603050405020304" pitchFamily="18" charset="0"/>
                <a:cs typeface="Times New Roman" panose="02020603050405020304" pitchFamily="18" charset="0"/>
              </a:rPr>
              <a:t>ترس </a:t>
            </a:r>
          </a:p>
          <a:p>
            <a:pPr algn="r" rtl="1">
              <a:lnSpc>
                <a:spcPct val="90000"/>
              </a:lnSpc>
            </a:pPr>
            <a:r>
              <a:rPr lang="fa-IR" altLang="en-US" sz="2400" smtClean="0">
                <a:solidFill>
                  <a:schemeClr val="bg2"/>
                </a:solidFill>
                <a:latin typeface="Times New Roman" panose="02020603050405020304" pitchFamily="18" charset="0"/>
                <a:cs typeface="Times New Roman" panose="02020603050405020304" pitchFamily="18" charset="0"/>
              </a:rPr>
              <a:t>هول و وحشت</a:t>
            </a:r>
          </a:p>
          <a:p>
            <a:pPr algn="r" rtl="1">
              <a:lnSpc>
                <a:spcPct val="90000"/>
              </a:lnSpc>
            </a:pPr>
            <a:r>
              <a:rPr lang="fa-IR" altLang="en-US" sz="2400" smtClean="0">
                <a:solidFill>
                  <a:schemeClr val="bg2"/>
                </a:solidFill>
                <a:latin typeface="Times New Roman" panose="02020603050405020304" pitchFamily="18" charset="0"/>
                <a:cs typeface="Times New Roman" panose="02020603050405020304" pitchFamily="18" charset="0"/>
              </a:rPr>
              <a:t>افسردگی </a:t>
            </a:r>
          </a:p>
          <a:p>
            <a:pPr algn="r" rtl="1">
              <a:lnSpc>
                <a:spcPct val="90000"/>
              </a:lnSpc>
            </a:pPr>
            <a:r>
              <a:rPr lang="fa-IR" altLang="en-US" sz="2400" smtClean="0">
                <a:solidFill>
                  <a:schemeClr val="bg2"/>
                </a:solidFill>
                <a:latin typeface="Times New Roman" panose="02020603050405020304" pitchFamily="18" charset="0"/>
                <a:cs typeface="Times New Roman" panose="02020603050405020304" pitchFamily="18" charset="0"/>
              </a:rPr>
              <a:t>احساس گناه </a:t>
            </a:r>
          </a:p>
          <a:p>
            <a:pPr algn="r" rtl="1">
              <a:lnSpc>
                <a:spcPct val="90000"/>
              </a:lnSpc>
            </a:pPr>
            <a:r>
              <a:rPr lang="fa-IR" altLang="en-US" sz="2400" smtClean="0">
                <a:solidFill>
                  <a:srgbClr val="FF0000"/>
                </a:solidFill>
                <a:latin typeface="Times New Roman" panose="02020603050405020304" pitchFamily="18" charset="0"/>
                <a:cs typeface="Times New Roman" panose="02020603050405020304" pitchFamily="18" charset="0"/>
              </a:rPr>
              <a:t>خشم</a:t>
            </a:r>
            <a:r>
              <a:rPr lang="fa-IR" altLang="en-US" sz="2000" smtClean="0">
                <a:solidFill>
                  <a:srgbClr val="FF0000"/>
                </a:solidFill>
                <a:latin typeface="Times New Roman" panose="02020603050405020304" pitchFamily="18" charset="0"/>
                <a:cs typeface="Times New Roman" panose="02020603050405020304" pitchFamily="18" charset="0"/>
              </a:rPr>
              <a:t> </a:t>
            </a:r>
            <a:endParaRPr lang="en-US" altLang="en-US" sz="2000" smtClean="0">
              <a:solidFill>
                <a:srgbClr val="FF0000"/>
              </a:solidFill>
              <a:latin typeface="Times New Roman" panose="02020603050405020304" pitchFamily="18" charset="0"/>
              <a:cs typeface="Times New Roman" panose="02020603050405020304" pitchFamily="18" charset="0"/>
            </a:endParaRPr>
          </a:p>
          <a:p>
            <a:pPr algn="r" rtl="1">
              <a:lnSpc>
                <a:spcPct val="90000"/>
              </a:lnSpc>
            </a:pPr>
            <a:endParaRPr lang="fa-IR" altLang="en-US" sz="2000" smtClean="0">
              <a:solidFill>
                <a:schemeClr val="bg2"/>
              </a:solidFill>
              <a:latin typeface="Times New Roman" panose="02020603050405020304" pitchFamily="18" charset="0"/>
              <a:cs typeface="Times New Roman" panose="02020603050405020304" pitchFamily="18" charset="0"/>
            </a:endParaRPr>
          </a:p>
          <a:p>
            <a:pPr algn="r" rtl="1">
              <a:lnSpc>
                <a:spcPct val="90000"/>
              </a:lnSpc>
            </a:pPr>
            <a:endParaRPr lang="fa-IR" altLang="en-US" sz="2000" smtClean="0">
              <a:latin typeface="Times New Roman" panose="02020603050405020304" pitchFamily="18" charset="0"/>
              <a:cs typeface="Times New Roman" panose="02020603050405020304" pitchFamily="18" charset="0"/>
            </a:endParaRPr>
          </a:p>
          <a:p>
            <a:pPr algn="r" rtl="1">
              <a:lnSpc>
                <a:spcPct val="90000"/>
              </a:lnSpc>
            </a:pPr>
            <a:endParaRPr lang="en-US" altLang="en-US" sz="2000" smtClean="0">
              <a:latin typeface="Times New Roman" panose="02020603050405020304" pitchFamily="18" charset="0"/>
              <a:cs typeface="Times New Roman" panose="02020603050405020304" pitchFamily="18" charset="0"/>
            </a:endParaRPr>
          </a:p>
        </p:txBody>
      </p:sp>
      <p:sp>
        <p:nvSpPr>
          <p:cNvPr id="23556" name="Rectangle 4"/>
          <p:cNvSpPr>
            <a:spLocks noGrp="1" noChangeArrowheads="1"/>
          </p:cNvSpPr>
          <p:nvPr>
            <p:ph type="body" sz="half" idx="2"/>
          </p:nvPr>
        </p:nvSpPr>
        <p:spPr/>
        <p:txBody>
          <a:bodyPr/>
          <a:lstStyle/>
          <a:p>
            <a:pPr algn="r" rtl="1">
              <a:lnSpc>
                <a:spcPct val="80000"/>
              </a:lnSpc>
            </a:pPr>
            <a:endParaRPr lang="fa-IR" altLang="en-US" sz="2000" smtClean="0">
              <a:solidFill>
                <a:schemeClr val="bg2"/>
              </a:solidFill>
              <a:latin typeface="Times New Roman" panose="02020603050405020304" pitchFamily="18" charset="0"/>
              <a:cs typeface="Times New Roman" panose="02020603050405020304" pitchFamily="18" charset="0"/>
            </a:endParaRPr>
          </a:p>
          <a:p>
            <a:pPr algn="r" rtl="1">
              <a:lnSpc>
                <a:spcPct val="80000"/>
              </a:lnSpc>
            </a:pPr>
            <a:r>
              <a:rPr lang="fa-IR" altLang="en-US" smtClean="0">
                <a:solidFill>
                  <a:schemeClr val="bg2"/>
                </a:solidFill>
                <a:latin typeface="Times New Roman" panose="02020603050405020304" pitchFamily="18" charset="0"/>
                <a:cs typeface="Times New Roman" panose="02020603050405020304" pitchFamily="18" charset="0"/>
              </a:rPr>
              <a:t>اضطراب</a:t>
            </a:r>
          </a:p>
          <a:p>
            <a:pPr algn="r" rtl="1">
              <a:lnSpc>
                <a:spcPct val="80000"/>
              </a:lnSpc>
            </a:pPr>
            <a:r>
              <a:rPr lang="fa-IR" altLang="en-US" smtClean="0">
                <a:solidFill>
                  <a:schemeClr val="bg2"/>
                </a:solidFill>
                <a:latin typeface="Times New Roman" panose="02020603050405020304" pitchFamily="18" charset="0"/>
                <a:cs typeface="Times New Roman" panose="02020603050405020304" pitchFamily="18" charset="0"/>
              </a:rPr>
              <a:t>سر آسيمگي </a:t>
            </a:r>
          </a:p>
          <a:p>
            <a:pPr algn="r" rtl="1">
              <a:lnSpc>
                <a:spcPct val="80000"/>
              </a:lnSpc>
            </a:pPr>
            <a:r>
              <a:rPr lang="fa-IR" altLang="en-US" smtClean="0">
                <a:solidFill>
                  <a:schemeClr val="bg2"/>
                </a:solidFill>
                <a:latin typeface="Times New Roman" panose="02020603050405020304" pitchFamily="18" charset="0"/>
                <a:cs typeface="Times New Roman" panose="02020603050405020304" pitchFamily="18" charset="0"/>
              </a:rPr>
              <a:t>بي احساسي </a:t>
            </a:r>
          </a:p>
          <a:p>
            <a:pPr algn="r" rtl="1">
              <a:lnSpc>
                <a:spcPct val="80000"/>
              </a:lnSpc>
            </a:pPr>
            <a:r>
              <a:rPr lang="fa-IR" altLang="en-US" smtClean="0">
                <a:solidFill>
                  <a:schemeClr val="bg2"/>
                </a:solidFill>
                <a:latin typeface="Times New Roman" panose="02020603050405020304" pitchFamily="18" charset="0"/>
                <a:cs typeface="Times New Roman" panose="02020603050405020304" pitchFamily="18" charset="0"/>
              </a:rPr>
              <a:t>شرم</a:t>
            </a:r>
          </a:p>
          <a:p>
            <a:pPr algn="r" rtl="1">
              <a:lnSpc>
                <a:spcPct val="80000"/>
              </a:lnSpc>
            </a:pPr>
            <a:r>
              <a:rPr lang="fa-IR" altLang="en-US" smtClean="0">
                <a:solidFill>
                  <a:schemeClr val="bg2"/>
                </a:solidFill>
                <a:latin typeface="Times New Roman" panose="02020603050405020304" pitchFamily="18" charset="0"/>
                <a:cs typeface="Times New Roman" panose="02020603050405020304" pitchFamily="18" charset="0"/>
              </a:rPr>
              <a:t>تنش </a:t>
            </a:r>
          </a:p>
          <a:p>
            <a:pPr algn="r" rtl="1">
              <a:lnSpc>
                <a:spcPct val="80000"/>
              </a:lnSpc>
            </a:pPr>
            <a:r>
              <a:rPr lang="fa-IR" altLang="en-US" smtClean="0">
                <a:solidFill>
                  <a:schemeClr val="bg2"/>
                </a:solidFill>
                <a:latin typeface="Times New Roman" panose="02020603050405020304" pitchFamily="18" charset="0"/>
                <a:cs typeface="Times New Roman" panose="02020603050405020304" pitchFamily="18" charset="0"/>
              </a:rPr>
              <a:t>دو گانگي احساسي </a:t>
            </a:r>
          </a:p>
          <a:p>
            <a:pPr algn="r" rtl="1">
              <a:lnSpc>
                <a:spcPct val="80000"/>
              </a:lnSpc>
            </a:pPr>
            <a:endParaRPr lang="fa-IR" altLang="en-US" smtClean="0">
              <a:latin typeface="Times New Roman" panose="02020603050405020304" pitchFamily="18" charset="0"/>
              <a:cs typeface="Times New Roman" panose="02020603050405020304" pitchFamily="18" charset="0"/>
            </a:endParaRPr>
          </a:p>
          <a:p>
            <a:pPr algn="r" rtl="1">
              <a:lnSpc>
                <a:spcPct val="80000"/>
              </a:lnSpc>
            </a:pPr>
            <a:endParaRPr lang="en-US" altLang="en-US" sz="2000"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fa-IR" altLang="en-US" smtClean="0">
                <a:cs typeface="B Nazanin" panose="00000400000000000000" pitchFamily="2" charset="-78"/>
              </a:rPr>
              <a:t>مهارت حل مسئله </a:t>
            </a:r>
            <a:endParaRPr lang="en-US" altLang="en-US" smtClean="0">
              <a:cs typeface="B Nazanin" panose="00000400000000000000" pitchFamily="2" charset="-78"/>
            </a:endParaRPr>
          </a:p>
        </p:txBody>
      </p:sp>
      <p:sp>
        <p:nvSpPr>
          <p:cNvPr id="100355" name="Rectangle 3"/>
          <p:cNvSpPr>
            <a:spLocks noGrp="1" noChangeArrowheads="1"/>
          </p:cNvSpPr>
          <p:nvPr>
            <p:ph type="body" idx="1"/>
          </p:nvPr>
        </p:nvSpPr>
        <p:spPr/>
        <p:txBody>
          <a:bodyPr/>
          <a:lstStyle/>
          <a:p>
            <a:pPr algn="r" rtl="1"/>
            <a:r>
              <a:rPr lang="fa-IR" altLang="en-US" smtClean="0">
                <a:solidFill>
                  <a:schemeClr val="bg2"/>
                </a:solidFill>
                <a:cs typeface="B Nazanin" panose="00000400000000000000" pitchFamily="2" charset="-78"/>
              </a:rPr>
              <a:t>تمرکز بر مشکل : پیدا کردن راه حل / ارزیابی راه حل ها / اجرا / بازبینی </a:t>
            </a:r>
          </a:p>
          <a:p>
            <a:pPr algn="r" rtl="1"/>
            <a:r>
              <a:rPr lang="fa-IR" altLang="en-US" smtClean="0">
                <a:solidFill>
                  <a:schemeClr val="bg2"/>
                </a:solidFill>
                <a:cs typeface="B Nazanin" panose="00000400000000000000" pitchFamily="2" charset="-78"/>
              </a:rPr>
              <a:t>تصمیم گیری </a:t>
            </a:r>
          </a:p>
          <a:p>
            <a:pPr algn="r" rtl="1"/>
            <a:r>
              <a:rPr lang="fa-IR" altLang="en-US" smtClean="0">
                <a:solidFill>
                  <a:schemeClr val="bg2"/>
                </a:solidFill>
                <a:cs typeface="B Nazanin" panose="00000400000000000000" pitchFamily="2" charset="-78"/>
              </a:rPr>
              <a:t>تفکر خلاقانه </a:t>
            </a:r>
          </a:p>
          <a:p>
            <a:pPr algn="r" rtl="1"/>
            <a:r>
              <a:rPr lang="fa-IR" altLang="en-US" smtClean="0">
                <a:solidFill>
                  <a:schemeClr val="bg2"/>
                </a:solidFill>
                <a:cs typeface="B Nazanin" panose="00000400000000000000" pitchFamily="2" charset="-78"/>
              </a:rPr>
              <a:t>تفکر انتقادی </a:t>
            </a:r>
          </a:p>
          <a:p>
            <a:pPr algn="r" rtl="1"/>
            <a:endParaRPr lang="en-US" altLang="en-US" smtClean="0">
              <a:solidFill>
                <a:schemeClr val="bg2"/>
              </a:solidFill>
              <a:cs typeface="B Nazanin" panose="00000400000000000000" pitchFamily="2" charset="-78"/>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fa-IR" altLang="en-US" smtClean="0">
                <a:cs typeface="B Nazanin" panose="00000400000000000000" pitchFamily="2" charset="-78"/>
              </a:rPr>
              <a:t>خود اگاهی </a:t>
            </a:r>
            <a:endParaRPr lang="en-US" altLang="en-US" smtClean="0">
              <a:cs typeface="B Nazanin" panose="00000400000000000000" pitchFamily="2" charset="-78"/>
            </a:endParaRPr>
          </a:p>
        </p:txBody>
      </p:sp>
      <p:sp>
        <p:nvSpPr>
          <p:cNvPr id="101379" name="Rectangle 3"/>
          <p:cNvSpPr>
            <a:spLocks noGrp="1" noChangeArrowheads="1"/>
          </p:cNvSpPr>
          <p:nvPr>
            <p:ph type="body" idx="1"/>
          </p:nvPr>
        </p:nvSpPr>
        <p:spPr/>
        <p:txBody>
          <a:bodyPr/>
          <a:lstStyle/>
          <a:p>
            <a:pPr algn="r" rtl="1"/>
            <a:r>
              <a:rPr lang="fa-IR" altLang="en-US" smtClean="0">
                <a:cs typeface="B Nazanin" panose="00000400000000000000" pitchFamily="2" charset="-78"/>
              </a:rPr>
              <a:t>آگاهی از نقاط قوت و ضعف خود </a:t>
            </a:r>
          </a:p>
          <a:p>
            <a:pPr algn="r" rtl="1"/>
            <a:r>
              <a:rPr lang="fa-IR" altLang="en-US" smtClean="0">
                <a:cs typeface="B Nazanin" panose="00000400000000000000" pitchFamily="2" charset="-78"/>
              </a:rPr>
              <a:t>داشتن یک تصویر واقع بینانه از خود </a:t>
            </a:r>
          </a:p>
          <a:p>
            <a:pPr algn="r" rtl="1"/>
            <a:r>
              <a:rPr lang="fa-IR" altLang="en-US" smtClean="0">
                <a:cs typeface="B Nazanin" panose="00000400000000000000" pitchFamily="2" charset="-78"/>
              </a:rPr>
              <a:t>آگاهی از حقوق و مسئولیتهای خود </a:t>
            </a:r>
          </a:p>
          <a:p>
            <a:pPr algn="r" rtl="1"/>
            <a:r>
              <a:rPr lang="fa-IR" altLang="en-US" smtClean="0">
                <a:cs typeface="B Nazanin" panose="00000400000000000000" pitchFamily="2" charset="-78"/>
              </a:rPr>
              <a:t>آگاهی از ارزشهای خود </a:t>
            </a:r>
            <a:endParaRPr lang="en-US" altLang="en-US" smtClean="0">
              <a:cs typeface="B Nazanin" panose="00000400000000000000" pitchFamily="2" charset="-78"/>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fa-IR" altLang="en-US" smtClean="0">
                <a:cs typeface="B Nazanin" panose="00000400000000000000" pitchFamily="2" charset="-78"/>
              </a:rPr>
              <a:t>خود اگاهی </a:t>
            </a:r>
            <a:endParaRPr lang="en-US" altLang="en-US" smtClean="0">
              <a:cs typeface="B Nazanin" panose="00000400000000000000" pitchFamily="2" charset="-78"/>
            </a:endParaRPr>
          </a:p>
        </p:txBody>
      </p:sp>
      <p:sp>
        <p:nvSpPr>
          <p:cNvPr id="102403" name="Rectangle 3"/>
          <p:cNvSpPr>
            <a:spLocks noGrp="1" noChangeArrowheads="1"/>
          </p:cNvSpPr>
          <p:nvPr>
            <p:ph type="body" idx="1"/>
          </p:nvPr>
        </p:nvSpPr>
        <p:spPr/>
        <p:txBody>
          <a:bodyPr/>
          <a:lstStyle/>
          <a:p>
            <a:pPr algn="r" rtl="1"/>
            <a:r>
              <a:rPr lang="fa-IR" altLang="en-US" smtClean="0">
                <a:cs typeface="B Nazanin" panose="00000400000000000000" pitchFamily="2" charset="-78"/>
              </a:rPr>
              <a:t>شناخت نیازها </a:t>
            </a:r>
          </a:p>
          <a:p>
            <a:pPr algn="r" rtl="1"/>
            <a:r>
              <a:rPr lang="fa-IR" altLang="en-US" smtClean="0">
                <a:cs typeface="B Nazanin" panose="00000400000000000000" pitchFamily="2" charset="-78"/>
              </a:rPr>
              <a:t>آرزوها</a:t>
            </a:r>
          </a:p>
          <a:p>
            <a:pPr algn="r" rtl="1"/>
            <a:r>
              <a:rPr lang="fa-IR" altLang="en-US" smtClean="0">
                <a:cs typeface="B Nazanin" panose="00000400000000000000" pitchFamily="2" charset="-78"/>
              </a:rPr>
              <a:t>استعدادها </a:t>
            </a:r>
          </a:p>
          <a:p>
            <a:pPr algn="r" rtl="1"/>
            <a:r>
              <a:rPr lang="fa-IR" altLang="en-US" smtClean="0">
                <a:cs typeface="B Nazanin" panose="00000400000000000000" pitchFamily="2" charset="-78"/>
              </a:rPr>
              <a:t>مسئولیتها احساسات </a:t>
            </a:r>
          </a:p>
          <a:p>
            <a:pPr algn="r" rtl="1"/>
            <a:r>
              <a:rPr lang="fa-IR" altLang="en-US" smtClean="0">
                <a:cs typeface="B Nazanin" panose="00000400000000000000" pitchFamily="2" charset="-78"/>
              </a:rPr>
              <a:t>اعتقادات مذهبی </a:t>
            </a:r>
          </a:p>
          <a:p>
            <a:pPr algn="r" rtl="1"/>
            <a:r>
              <a:rPr lang="fa-IR" altLang="en-US" smtClean="0">
                <a:cs typeface="B Nazanin" panose="00000400000000000000" pitchFamily="2" charset="-78"/>
              </a:rPr>
              <a:t>گرایشها </a:t>
            </a:r>
            <a:endParaRPr lang="en-US" altLang="en-US" smtClean="0">
              <a:cs typeface="B Nazanin" panose="00000400000000000000" pitchFamily="2" charset="-78"/>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fa-IR" altLang="en-US" smtClean="0">
                <a:cs typeface="B Nazanin" panose="00000400000000000000" pitchFamily="2" charset="-78"/>
              </a:rPr>
              <a:t>خود آگاهي = درك مجدد خود</a:t>
            </a:r>
            <a:r>
              <a:rPr lang="fa-IR" altLang="en-US" smtClean="0"/>
              <a:t> </a:t>
            </a:r>
            <a:endParaRPr lang="en-US" altLang="en-US" smtClean="0"/>
          </a:p>
        </p:txBody>
      </p:sp>
      <p:sp>
        <p:nvSpPr>
          <p:cNvPr id="103427" name="Rectangle 3"/>
          <p:cNvSpPr>
            <a:spLocks noGrp="1" noChangeArrowheads="1"/>
          </p:cNvSpPr>
          <p:nvPr>
            <p:ph type="body" idx="1"/>
          </p:nvPr>
        </p:nvSpPr>
        <p:spPr/>
        <p:txBody>
          <a:bodyPr/>
          <a:lstStyle/>
          <a:p>
            <a:pPr algn="r" rtl="1">
              <a:lnSpc>
                <a:spcPct val="80000"/>
              </a:lnSpc>
            </a:pPr>
            <a:r>
              <a:rPr lang="fa-IR" altLang="en-US" sz="2000" b="1" smtClean="0">
                <a:solidFill>
                  <a:schemeClr val="bg2"/>
                </a:solidFill>
                <a:cs typeface="B Nazanin" panose="00000400000000000000" pitchFamily="2" charset="-78"/>
              </a:rPr>
              <a:t>روش : يك سفر درونگرانه  به عمق خود به منظور بررسي  يك مشكل ( در گذشته يا حال ) </a:t>
            </a:r>
          </a:p>
          <a:p>
            <a:pPr algn="r" rtl="1">
              <a:lnSpc>
                <a:spcPct val="80000"/>
              </a:lnSpc>
            </a:pPr>
            <a:r>
              <a:rPr lang="fa-IR" altLang="en-US" sz="2000" b="1" smtClean="0">
                <a:solidFill>
                  <a:schemeClr val="bg2"/>
                </a:solidFill>
                <a:cs typeface="B Nazanin" panose="00000400000000000000" pitchFamily="2" charset="-78"/>
              </a:rPr>
              <a:t>كه طي آن :</a:t>
            </a:r>
          </a:p>
          <a:p>
            <a:pPr algn="r" rtl="1">
              <a:lnSpc>
                <a:spcPct val="80000"/>
              </a:lnSpc>
            </a:pPr>
            <a:r>
              <a:rPr lang="fa-IR" altLang="en-US" sz="2000" b="1" smtClean="0">
                <a:solidFill>
                  <a:schemeClr val="bg2"/>
                </a:solidFill>
                <a:cs typeface="B Nazanin" panose="00000400000000000000" pitchFamily="2" charset="-78"/>
              </a:rPr>
              <a:t>به نياز ها </a:t>
            </a:r>
          </a:p>
          <a:p>
            <a:pPr algn="r" rtl="1">
              <a:lnSpc>
                <a:spcPct val="80000"/>
              </a:lnSpc>
            </a:pPr>
            <a:r>
              <a:rPr lang="fa-IR" altLang="en-US" sz="2000" b="1" smtClean="0">
                <a:solidFill>
                  <a:schemeClr val="bg2"/>
                </a:solidFill>
                <a:cs typeface="B Nazanin" panose="00000400000000000000" pitchFamily="2" charset="-78"/>
              </a:rPr>
              <a:t>تاثيرات يك رخداد در گذشته يا حال </a:t>
            </a:r>
          </a:p>
          <a:p>
            <a:pPr algn="r" rtl="1">
              <a:lnSpc>
                <a:spcPct val="80000"/>
              </a:lnSpc>
            </a:pPr>
            <a:r>
              <a:rPr lang="fa-IR" altLang="en-US" sz="2000" b="1" smtClean="0">
                <a:solidFill>
                  <a:schemeClr val="bg2"/>
                </a:solidFill>
                <a:cs typeface="B Nazanin" panose="00000400000000000000" pitchFamily="2" charset="-78"/>
              </a:rPr>
              <a:t>شيوه انديشيدن  در زمان وقوع يك رخداد </a:t>
            </a:r>
          </a:p>
          <a:p>
            <a:pPr algn="r" rtl="1">
              <a:lnSpc>
                <a:spcPct val="80000"/>
              </a:lnSpc>
            </a:pPr>
            <a:r>
              <a:rPr lang="fa-IR" altLang="en-US" sz="2000" b="1" smtClean="0">
                <a:solidFill>
                  <a:schemeClr val="bg2"/>
                </a:solidFill>
                <a:cs typeface="B Nazanin" panose="00000400000000000000" pitchFamily="2" charset="-78"/>
              </a:rPr>
              <a:t>هيجانات آن زمان</a:t>
            </a:r>
          </a:p>
          <a:p>
            <a:pPr algn="r" rtl="1">
              <a:lnSpc>
                <a:spcPct val="80000"/>
              </a:lnSpc>
            </a:pPr>
            <a:r>
              <a:rPr lang="fa-IR" altLang="en-US" sz="2000" b="1" smtClean="0">
                <a:solidFill>
                  <a:schemeClr val="bg2"/>
                </a:solidFill>
                <a:cs typeface="B Nazanin" panose="00000400000000000000" pitchFamily="2" charset="-78"/>
              </a:rPr>
              <a:t>دلبستگي ها </a:t>
            </a:r>
          </a:p>
          <a:p>
            <a:pPr algn="r" rtl="1">
              <a:lnSpc>
                <a:spcPct val="80000"/>
              </a:lnSpc>
            </a:pPr>
            <a:r>
              <a:rPr lang="fa-IR" altLang="en-US" sz="2000" b="1" smtClean="0">
                <a:solidFill>
                  <a:schemeClr val="bg2"/>
                </a:solidFill>
                <a:cs typeface="B Nazanin" panose="00000400000000000000" pitchFamily="2" charset="-78"/>
              </a:rPr>
              <a:t>اداراك خود </a:t>
            </a:r>
          </a:p>
          <a:p>
            <a:pPr algn="r" rtl="1">
              <a:lnSpc>
                <a:spcPct val="80000"/>
              </a:lnSpc>
            </a:pPr>
            <a:r>
              <a:rPr lang="fa-IR" altLang="en-US" sz="2000" b="1" smtClean="0">
                <a:solidFill>
                  <a:schemeClr val="bg2"/>
                </a:solidFill>
                <a:cs typeface="B Nazanin" panose="00000400000000000000" pitchFamily="2" charset="-78"/>
              </a:rPr>
              <a:t>شيوه قضاوت </a:t>
            </a:r>
          </a:p>
          <a:p>
            <a:pPr algn="r" rtl="1">
              <a:lnSpc>
                <a:spcPct val="80000"/>
              </a:lnSpc>
            </a:pPr>
            <a:r>
              <a:rPr lang="fa-IR" altLang="en-US" sz="2000" b="1" smtClean="0">
                <a:solidFill>
                  <a:schemeClr val="bg2"/>
                </a:solidFill>
                <a:cs typeface="B Nazanin" panose="00000400000000000000" pitchFamily="2" charset="-78"/>
              </a:rPr>
              <a:t>فكر كردن در مورد باور ها خود</a:t>
            </a:r>
            <a:r>
              <a:rPr lang="fa-IR" altLang="en-US" sz="2000" smtClean="0"/>
              <a:t> </a:t>
            </a:r>
            <a:endParaRPr lang="en-US" altLang="en-US" sz="2000" smtClean="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fa-IR" altLang="en-US" smtClean="0">
                <a:cs typeface="B Mitra" panose="00000400000000000000" pitchFamily="2" charset="-78"/>
              </a:rPr>
              <a:t>پيشنهاد </a:t>
            </a:r>
            <a:endParaRPr lang="en-US" altLang="en-US" smtClean="0">
              <a:cs typeface="B Mitra" panose="00000400000000000000" pitchFamily="2" charset="-78"/>
            </a:endParaRPr>
          </a:p>
        </p:txBody>
      </p:sp>
      <p:sp>
        <p:nvSpPr>
          <p:cNvPr id="104451" name="Rectangle 3"/>
          <p:cNvSpPr>
            <a:spLocks noGrp="1" noChangeArrowheads="1"/>
          </p:cNvSpPr>
          <p:nvPr>
            <p:ph type="body" idx="1"/>
          </p:nvPr>
        </p:nvSpPr>
        <p:spPr/>
        <p:txBody>
          <a:bodyPr/>
          <a:lstStyle/>
          <a:p>
            <a:pPr rtl="1"/>
            <a:r>
              <a:rPr lang="fa-IR" altLang="en-US" sz="3600" smtClean="0">
                <a:cs typeface="B Mitra" panose="00000400000000000000" pitchFamily="2" charset="-78"/>
              </a:rPr>
              <a:t>اجرای برنامه های </a:t>
            </a:r>
          </a:p>
          <a:p>
            <a:pPr rtl="1"/>
            <a:r>
              <a:rPr lang="fa-IR" altLang="en-US" sz="3600" smtClean="0">
                <a:cs typeface="B Mitra" panose="00000400000000000000" pitchFamily="2" charset="-78"/>
              </a:rPr>
              <a:t> </a:t>
            </a:r>
            <a:r>
              <a:rPr lang="fa-IR" altLang="en-US" sz="3600" smtClean="0">
                <a:solidFill>
                  <a:srgbClr val="FF0000"/>
                </a:solidFill>
                <a:cs typeface="B Mitra" panose="00000400000000000000" pitchFamily="2" charset="-78"/>
              </a:rPr>
              <a:t>ارتقاء مهارت هوش هيجاني و اجتماعي</a:t>
            </a:r>
            <a:r>
              <a:rPr lang="fa-IR" altLang="en-US" sz="3600" smtClean="0">
                <a:cs typeface="B Mitra" panose="00000400000000000000" pitchFamily="2" charset="-78"/>
              </a:rPr>
              <a:t> </a:t>
            </a:r>
          </a:p>
          <a:p>
            <a:pPr rtl="1"/>
            <a:r>
              <a:rPr lang="fa-IR" altLang="en-US" sz="3600" smtClean="0">
                <a:cs typeface="B Mitra" panose="00000400000000000000" pitchFamily="2" charset="-78"/>
              </a:rPr>
              <a:t>در مدارس شاهد </a:t>
            </a:r>
            <a:endParaRPr lang="en-US" altLang="en-US" sz="3600" smtClean="0">
              <a:cs typeface="B Mitra" panose="00000400000000000000" pitchFamily="2" charset="-78"/>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fa-IR" altLang="en-US" sz="4700" smtClean="0">
                <a:cs typeface="B Mitra" panose="00000400000000000000" pitchFamily="2" charset="-78"/>
              </a:rPr>
              <a:t>رهنمود هاي براي بكار بستن </a:t>
            </a:r>
            <a:br>
              <a:rPr lang="fa-IR" altLang="en-US" sz="4700" smtClean="0">
                <a:cs typeface="B Mitra" panose="00000400000000000000" pitchFamily="2" charset="-78"/>
              </a:rPr>
            </a:br>
            <a:r>
              <a:rPr lang="fa-IR" altLang="en-US" sz="4700" smtClean="0">
                <a:cs typeface="B Mitra" panose="00000400000000000000" pitchFamily="2" charset="-78"/>
              </a:rPr>
              <a:t>آموزش هوش هيجاني در مدارس شاهد </a:t>
            </a:r>
            <a:endParaRPr lang="en-US" altLang="en-US" sz="4700" smtClean="0">
              <a:cs typeface="B Mitra" panose="00000400000000000000" pitchFamily="2" charset="-78"/>
            </a:endParaRPr>
          </a:p>
        </p:txBody>
      </p:sp>
      <p:sp>
        <p:nvSpPr>
          <p:cNvPr id="105475" name="Rectangle 3"/>
          <p:cNvSpPr>
            <a:spLocks noGrp="1" noChangeArrowheads="1"/>
          </p:cNvSpPr>
          <p:nvPr>
            <p:ph type="body" idx="1"/>
          </p:nvPr>
        </p:nvSpPr>
        <p:spPr/>
        <p:txBody>
          <a:bodyPr/>
          <a:lstStyle/>
          <a:p>
            <a:pPr algn="r" rtl="1"/>
            <a:r>
              <a:rPr lang="fa-IR" altLang="en-US" smtClean="0">
                <a:cs typeface="B Mitra" panose="00000400000000000000" pitchFamily="2" charset="-78"/>
              </a:rPr>
              <a:t>آموزش مهارت زندگي</a:t>
            </a:r>
          </a:p>
          <a:p>
            <a:pPr algn="r" rtl="1"/>
            <a:r>
              <a:rPr lang="fa-IR" altLang="en-US" smtClean="0">
                <a:cs typeface="B Mitra" panose="00000400000000000000" pitchFamily="2" charset="-78"/>
              </a:rPr>
              <a:t>ارتقاء سلامت و پيشگيري از مسائل پر خطر </a:t>
            </a:r>
          </a:p>
          <a:p>
            <a:pPr algn="r" rtl="1"/>
            <a:r>
              <a:rPr lang="fa-IR" altLang="en-US" smtClean="0">
                <a:cs typeface="B Mitra" panose="00000400000000000000" pitchFamily="2" charset="-78"/>
              </a:rPr>
              <a:t>حل تعارضات و كنار آمدن با استرس و حمايت اجتماعي براي گذر از بحرانها </a:t>
            </a:r>
          </a:p>
          <a:p>
            <a:pPr algn="r" rtl="1"/>
            <a:r>
              <a:rPr lang="fa-IR" altLang="en-US" smtClean="0">
                <a:cs typeface="B Mitra" panose="00000400000000000000" pitchFamily="2" charset="-78"/>
              </a:rPr>
              <a:t>خدمات مثبت و ياري رسان </a:t>
            </a:r>
            <a:endParaRPr lang="en-US" altLang="en-US" smtClean="0">
              <a:cs typeface="B Mitra" panose="00000400000000000000" pitchFamily="2" charset="-78"/>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fa-IR" altLang="en-US" smtClean="0">
                <a:cs typeface="B Nazanin" panose="00000400000000000000" pitchFamily="2" charset="-78"/>
              </a:rPr>
              <a:t>آموزش مهارت زندگی </a:t>
            </a:r>
            <a:endParaRPr lang="en-US" altLang="en-US" smtClean="0">
              <a:cs typeface="B Nazanin" panose="00000400000000000000" pitchFamily="2" charset="-78"/>
            </a:endParaRPr>
          </a:p>
        </p:txBody>
      </p:sp>
      <p:sp>
        <p:nvSpPr>
          <p:cNvPr id="106499" name="Rectangle 3"/>
          <p:cNvSpPr>
            <a:spLocks noGrp="1" noChangeArrowheads="1"/>
          </p:cNvSpPr>
          <p:nvPr>
            <p:ph type="body" idx="1"/>
          </p:nvPr>
        </p:nvSpPr>
        <p:spPr/>
        <p:txBody>
          <a:bodyPr/>
          <a:lstStyle/>
          <a:p>
            <a:pPr algn="r" rtl="1">
              <a:lnSpc>
                <a:spcPct val="80000"/>
              </a:lnSpc>
            </a:pPr>
            <a:r>
              <a:rPr lang="fa-IR" altLang="en-US" sz="2000" smtClean="0">
                <a:cs typeface="B Nazanin" panose="00000400000000000000" pitchFamily="2" charset="-78"/>
              </a:rPr>
              <a:t>حل مسئله </a:t>
            </a:r>
          </a:p>
          <a:p>
            <a:pPr algn="r" rtl="1">
              <a:lnSpc>
                <a:spcPct val="80000"/>
              </a:lnSpc>
            </a:pPr>
            <a:r>
              <a:rPr lang="fa-IR" altLang="en-US" sz="2000" smtClean="0">
                <a:cs typeface="B Nazanin" panose="00000400000000000000" pitchFamily="2" charset="-78"/>
              </a:rPr>
              <a:t>جسارت</a:t>
            </a:r>
          </a:p>
          <a:p>
            <a:pPr algn="r" rtl="1">
              <a:lnSpc>
                <a:spcPct val="80000"/>
              </a:lnSpc>
            </a:pPr>
            <a:r>
              <a:rPr lang="fa-IR" altLang="en-US" sz="2000" smtClean="0">
                <a:cs typeface="B Nazanin" panose="00000400000000000000" pitchFamily="2" charset="-78"/>
              </a:rPr>
              <a:t>خود اعتمادی</a:t>
            </a:r>
          </a:p>
          <a:p>
            <a:pPr algn="r" rtl="1">
              <a:lnSpc>
                <a:spcPct val="80000"/>
              </a:lnSpc>
            </a:pPr>
            <a:r>
              <a:rPr lang="fa-IR" altLang="en-US" sz="2000" smtClean="0">
                <a:cs typeface="B Nazanin" panose="00000400000000000000" pitchFamily="2" charset="-78"/>
              </a:rPr>
              <a:t>تصمیم گیری </a:t>
            </a:r>
          </a:p>
          <a:p>
            <a:pPr algn="r" rtl="1">
              <a:lnSpc>
                <a:spcPct val="80000"/>
              </a:lnSpc>
            </a:pPr>
            <a:r>
              <a:rPr lang="fa-IR" altLang="en-US" sz="2000" smtClean="0">
                <a:cs typeface="B Nazanin" panose="00000400000000000000" pitchFamily="2" charset="-78"/>
              </a:rPr>
              <a:t>مهارت اجتماعی </a:t>
            </a:r>
          </a:p>
          <a:p>
            <a:pPr algn="r" rtl="1">
              <a:lnSpc>
                <a:spcPct val="80000"/>
              </a:lnSpc>
            </a:pPr>
            <a:r>
              <a:rPr lang="fa-IR" altLang="en-US" sz="2000" smtClean="0">
                <a:cs typeface="B Nazanin" panose="00000400000000000000" pitchFamily="2" charset="-78"/>
              </a:rPr>
              <a:t>مدیریت فشار</a:t>
            </a:r>
          </a:p>
          <a:p>
            <a:pPr algn="r" rtl="1">
              <a:lnSpc>
                <a:spcPct val="80000"/>
              </a:lnSpc>
            </a:pPr>
            <a:r>
              <a:rPr lang="fa-IR" altLang="en-US" sz="2000" smtClean="0">
                <a:cs typeface="B Nazanin" panose="00000400000000000000" pitchFamily="2" charset="-78"/>
              </a:rPr>
              <a:t>زندگی خانوادگی </a:t>
            </a:r>
          </a:p>
          <a:p>
            <a:pPr algn="r" rtl="1">
              <a:lnSpc>
                <a:spcPct val="80000"/>
              </a:lnSpc>
            </a:pPr>
            <a:r>
              <a:rPr lang="fa-IR" altLang="en-US" sz="2000" smtClean="0">
                <a:cs typeface="B Nazanin" panose="00000400000000000000" pitchFamily="2" charset="-78"/>
              </a:rPr>
              <a:t>مهارت های ارتباطی </a:t>
            </a:r>
          </a:p>
          <a:p>
            <a:pPr algn="r" rtl="1">
              <a:lnSpc>
                <a:spcPct val="80000"/>
              </a:lnSpc>
            </a:pPr>
            <a:endParaRPr lang="en-US" altLang="en-US" sz="2000" smtClean="0">
              <a:cs typeface="B Nazanin" panose="00000400000000000000" pitchFamily="2" charset="-78"/>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fa-IR" altLang="en-US" sz="4700" smtClean="0">
                <a:cs typeface="B Nazanin" panose="00000400000000000000" pitchFamily="2" charset="-78"/>
              </a:rPr>
              <a:t>ارتقاء سلامت و پیشگیری از مسائل پر خطر </a:t>
            </a:r>
            <a:endParaRPr lang="en-US" altLang="en-US" sz="4700" smtClean="0">
              <a:cs typeface="B Nazanin" panose="00000400000000000000" pitchFamily="2" charset="-78"/>
            </a:endParaRPr>
          </a:p>
        </p:txBody>
      </p:sp>
      <p:sp>
        <p:nvSpPr>
          <p:cNvPr id="107523" name="Rectangle 3"/>
          <p:cNvSpPr>
            <a:spLocks noGrp="1" noChangeArrowheads="1"/>
          </p:cNvSpPr>
          <p:nvPr>
            <p:ph type="body" idx="1"/>
          </p:nvPr>
        </p:nvSpPr>
        <p:spPr/>
        <p:txBody>
          <a:bodyPr/>
          <a:lstStyle/>
          <a:p>
            <a:pPr algn="r" rtl="1"/>
            <a:r>
              <a:rPr lang="fa-IR" altLang="en-US" smtClean="0">
                <a:cs typeface="B Nazanin" panose="00000400000000000000" pitchFamily="2" charset="-78"/>
              </a:rPr>
              <a:t>پیشگیری از مصرف مواد مخدر و الکلی </a:t>
            </a:r>
          </a:p>
          <a:p>
            <a:pPr algn="r" rtl="1"/>
            <a:r>
              <a:rPr lang="fa-IR" altLang="en-US" smtClean="0">
                <a:cs typeface="B Nazanin" panose="00000400000000000000" pitchFamily="2" charset="-78"/>
              </a:rPr>
              <a:t>پیشگیری از خشونت </a:t>
            </a:r>
          </a:p>
          <a:p>
            <a:pPr algn="r" rtl="1"/>
            <a:r>
              <a:rPr lang="fa-IR" altLang="en-US" smtClean="0">
                <a:cs typeface="B Nazanin" panose="00000400000000000000" pitchFamily="2" charset="-78"/>
              </a:rPr>
              <a:t>پیشگیری از رفتار پرخطر </a:t>
            </a:r>
          </a:p>
          <a:p>
            <a:pPr algn="r" rtl="1"/>
            <a:r>
              <a:rPr lang="fa-IR" altLang="en-US" smtClean="0">
                <a:cs typeface="B Nazanin" panose="00000400000000000000" pitchFamily="2" charset="-78"/>
              </a:rPr>
              <a:t>بلوغ</a:t>
            </a:r>
          </a:p>
          <a:p>
            <a:pPr algn="r" rtl="1"/>
            <a:r>
              <a:rPr lang="fa-IR" altLang="en-US" smtClean="0">
                <a:cs typeface="B Nazanin" panose="00000400000000000000" pitchFamily="2" charset="-78"/>
              </a:rPr>
              <a:t>خودکشی </a:t>
            </a:r>
            <a:endParaRPr lang="en-US" altLang="en-US" smtClean="0">
              <a:cs typeface="B Nazanin" panose="00000400000000000000" pitchFamily="2" charset="-78"/>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fa-IR" altLang="en-US" sz="4700" smtClean="0">
                <a:cs typeface="B Nazanin" panose="00000400000000000000" pitchFamily="2" charset="-78"/>
              </a:rPr>
              <a:t>حل تعارض و کنار امدن و حمایت برای گذر از بحران </a:t>
            </a:r>
            <a:endParaRPr lang="en-US" altLang="en-US" sz="4700" smtClean="0">
              <a:cs typeface="B Nazanin" panose="00000400000000000000" pitchFamily="2" charset="-78"/>
            </a:endParaRPr>
          </a:p>
        </p:txBody>
      </p:sp>
      <p:sp>
        <p:nvSpPr>
          <p:cNvPr id="108547" name="Rectangle 3"/>
          <p:cNvSpPr>
            <a:spLocks noGrp="1" noChangeArrowheads="1"/>
          </p:cNvSpPr>
          <p:nvPr>
            <p:ph type="body" idx="1"/>
          </p:nvPr>
        </p:nvSpPr>
        <p:spPr/>
        <p:txBody>
          <a:bodyPr/>
          <a:lstStyle/>
          <a:p>
            <a:pPr algn="r" rtl="1"/>
            <a:r>
              <a:rPr lang="fa-IR" altLang="en-US" smtClean="0">
                <a:cs typeface="B Nazanin" panose="00000400000000000000" pitchFamily="2" charset="-78"/>
              </a:rPr>
              <a:t>حل تعارض </a:t>
            </a:r>
          </a:p>
          <a:p>
            <a:pPr algn="r" rtl="1"/>
            <a:r>
              <a:rPr lang="fa-IR" altLang="en-US" smtClean="0">
                <a:cs typeface="B Nazanin" panose="00000400000000000000" pitchFamily="2" charset="-78"/>
              </a:rPr>
              <a:t>سرمشق سازی</a:t>
            </a:r>
          </a:p>
          <a:p>
            <a:pPr algn="r" rtl="1"/>
            <a:r>
              <a:rPr lang="fa-IR" altLang="en-US" smtClean="0">
                <a:cs typeface="B Nazanin" panose="00000400000000000000" pitchFamily="2" charset="-78"/>
              </a:rPr>
              <a:t>کنار آمدن و حمایت ناشی از رویدادهای ناگوار (زلزله،مرگ والدین ، طلاق و ... )  </a:t>
            </a:r>
            <a:endParaRPr lang="en-US" altLang="en-US" smtClean="0">
              <a:cs typeface="B Nazanin" panose="00000400000000000000" pitchFamily="2" charset="-78"/>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fa-IR" altLang="en-US" smtClean="0">
                <a:cs typeface="B Nazanin" panose="00000400000000000000" pitchFamily="2" charset="-78"/>
              </a:rPr>
              <a:t>خدمات مثبت و یاری رسان </a:t>
            </a:r>
            <a:endParaRPr lang="en-US" altLang="en-US" smtClean="0">
              <a:cs typeface="B Nazanin" panose="00000400000000000000" pitchFamily="2" charset="-78"/>
            </a:endParaRPr>
          </a:p>
        </p:txBody>
      </p:sp>
      <p:sp>
        <p:nvSpPr>
          <p:cNvPr id="109571" name="Rectangle 3"/>
          <p:cNvSpPr>
            <a:spLocks noGrp="1" noChangeArrowheads="1"/>
          </p:cNvSpPr>
          <p:nvPr>
            <p:ph type="body" idx="1"/>
          </p:nvPr>
        </p:nvSpPr>
        <p:spPr/>
        <p:txBody>
          <a:bodyPr/>
          <a:lstStyle/>
          <a:p>
            <a:pPr algn="r" rtl="1"/>
            <a:r>
              <a:rPr lang="fa-IR" altLang="en-US" smtClean="0">
                <a:cs typeface="B Nazanin" panose="00000400000000000000" pitchFamily="2" charset="-78"/>
              </a:rPr>
              <a:t>آموزش خصوصی  در صورت نیاز و نظارت کلاسی </a:t>
            </a:r>
          </a:p>
          <a:p>
            <a:pPr algn="r" rtl="1"/>
            <a:r>
              <a:rPr lang="fa-IR" altLang="en-US" smtClean="0">
                <a:cs typeface="B Nazanin" panose="00000400000000000000" pitchFamily="2" charset="-78"/>
              </a:rPr>
              <a:t>دوستی </a:t>
            </a:r>
          </a:p>
          <a:p>
            <a:pPr algn="r" rtl="1"/>
            <a:r>
              <a:rPr lang="fa-IR" altLang="en-US" smtClean="0">
                <a:cs typeface="B Nazanin" panose="00000400000000000000" pitchFamily="2" charset="-78"/>
              </a:rPr>
              <a:t>عمل کردن به عنوان میانجی همسالان </a:t>
            </a:r>
            <a:endParaRPr lang="en-US" altLang="en-US" smtClean="0">
              <a:cs typeface="B Nazanin" panose="00000400000000000000" pitchFamily="2" charset="-78"/>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431800" y="1143000"/>
            <a:ext cx="9429750" cy="4473575"/>
          </a:xfrm>
          <a:prstGeom prst="rect">
            <a:avLst/>
          </a:prstGeom>
          <a:noFill/>
          <a:ln>
            <a:noFill/>
          </a:ln>
          <a:effectLst>
            <a:outerShdw dist="25399" dir="27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8" rIns="91438">
            <a:spAutoFit/>
          </a:bodyPr>
          <a:lstStyle>
            <a:lvl1pPr algn="l">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1pPr>
            <a:lvl2pPr algn="l">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2pPr>
            <a:lvl3pPr algn="l">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3pPr>
            <a:lvl4pPr algn="l">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4pPr>
            <a:lvl5pPr algn="l">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5pPr>
            <a:lvl6pP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6pPr>
            <a:lvl7pP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7pPr>
            <a:lvl8pP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8pPr>
            <a:lvl9pP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9pPr>
          </a:lstStyle>
          <a:p>
            <a:pPr algn="r" rtl="1">
              <a:defRPr/>
            </a:pPr>
            <a:r>
              <a:rPr lang="fa-IR" altLang="en-US" sz="2400" smtClean="0">
                <a:solidFill>
                  <a:srgbClr val="FF0000"/>
                </a:solidFill>
                <a:effectLst>
                  <a:outerShdw blurRad="38100" dist="38100" dir="2700000" algn="tl">
                    <a:srgbClr val="C0C0C0"/>
                  </a:outerShdw>
                </a:effectLst>
                <a:latin typeface="Times New Roman" panose="02020603050405020304" pitchFamily="18" charset="0"/>
                <a:cs typeface="B Mitra" panose="00000400000000000000" pitchFamily="2" charset="-78"/>
              </a:rPr>
              <a:t>خشم:  </a:t>
            </a:r>
            <a:r>
              <a:rPr lang="fa-IR" altLang="en-US" sz="2400" smtClean="0">
                <a:solidFill>
                  <a:schemeClr val="tx2"/>
                </a:solidFill>
                <a:effectLst>
                  <a:outerShdw blurRad="38100" dist="38100" dir="2700000" algn="tl">
                    <a:srgbClr val="C0C0C0"/>
                  </a:outerShdw>
                </a:effectLst>
                <a:latin typeface="Times New Roman" panose="02020603050405020304" pitchFamily="18" charset="0"/>
                <a:cs typeface="B Mitra" panose="00000400000000000000" pitchFamily="2" charset="-78"/>
              </a:rPr>
              <a:t>حالات خصمانه که عمدتا با احساسات کینه توزانه مشخص می شوند ممکن است به شکل </a:t>
            </a:r>
            <a:r>
              <a:rPr lang="fa-IR" altLang="en-US" sz="2400" smtClean="0">
                <a:solidFill>
                  <a:srgbClr val="008000"/>
                </a:solidFill>
                <a:effectLst>
                  <a:outerShdw blurRad="38100" dist="38100" dir="2700000" algn="tl">
                    <a:srgbClr val="C0C0C0"/>
                  </a:outerShdw>
                </a:effectLst>
                <a:latin typeface="Times New Roman" panose="02020603050405020304" pitchFamily="18" charset="0"/>
                <a:cs typeface="B Mitra" panose="00000400000000000000" pitchFamily="2" charset="-78"/>
              </a:rPr>
              <a:t>عصبانيت /نفرت/تحقیر/حسادت</a:t>
            </a:r>
            <a:r>
              <a:rPr lang="fa-IR" altLang="en-US" sz="2400" smtClean="0">
                <a:solidFill>
                  <a:schemeClr val="tx2"/>
                </a:solidFill>
                <a:effectLst>
                  <a:outerShdw blurRad="38100" dist="38100" dir="2700000" algn="tl">
                    <a:srgbClr val="C0C0C0"/>
                  </a:outerShdw>
                </a:effectLst>
                <a:latin typeface="Times New Roman" panose="02020603050405020304" pitchFamily="18" charset="0"/>
                <a:cs typeface="B Mitra" panose="00000400000000000000" pitchFamily="2" charset="-78"/>
              </a:rPr>
              <a:t> تظاهر کند .</a:t>
            </a:r>
          </a:p>
          <a:p>
            <a:pPr algn="r" rtl="1">
              <a:defRPr/>
            </a:pPr>
            <a:endParaRPr lang="fa-IR" altLang="en-US" sz="2400" smtClean="0">
              <a:solidFill>
                <a:schemeClr val="tx2"/>
              </a:solidFill>
              <a:effectLst>
                <a:outerShdw blurRad="38100" dist="38100" dir="2700000" algn="tl">
                  <a:srgbClr val="C0C0C0"/>
                </a:outerShdw>
              </a:effectLst>
              <a:latin typeface="Times New Roman" panose="02020603050405020304" pitchFamily="18" charset="0"/>
              <a:cs typeface="B Mitra" panose="00000400000000000000" pitchFamily="2" charset="-78"/>
            </a:endParaRPr>
          </a:p>
          <a:p>
            <a:pPr algn="r" rtl="1">
              <a:defRPr/>
            </a:pPr>
            <a:r>
              <a:rPr lang="fa-IR" altLang="en-US" sz="2400" smtClean="0">
                <a:solidFill>
                  <a:srgbClr val="FF0000"/>
                </a:solidFill>
                <a:effectLst>
                  <a:outerShdw blurRad="38100" dist="38100" dir="2700000" algn="tl">
                    <a:srgbClr val="C0C0C0"/>
                  </a:outerShdw>
                </a:effectLst>
                <a:latin typeface="Times New Roman" panose="02020603050405020304" pitchFamily="18" charset="0"/>
                <a:cs typeface="B Mitra" panose="00000400000000000000" pitchFamily="2" charset="-78"/>
              </a:rPr>
              <a:t>خصومت:</a:t>
            </a:r>
            <a:r>
              <a:rPr lang="fa-IR" altLang="en-US" sz="2400" smtClean="0">
                <a:solidFill>
                  <a:schemeClr val="bg2"/>
                </a:solidFill>
                <a:effectLst>
                  <a:outerShdw blurRad="38100" dist="38100" dir="2700000" algn="tl">
                    <a:srgbClr val="C0C0C0"/>
                  </a:outerShdw>
                </a:effectLst>
                <a:latin typeface="Times New Roman" panose="02020603050405020304" pitchFamily="18" charset="0"/>
                <a:cs typeface="B Mitra" panose="00000400000000000000" pitchFamily="2" charset="-78"/>
              </a:rPr>
              <a:t> </a:t>
            </a:r>
            <a:r>
              <a:rPr lang="fa-IR" altLang="en-US" sz="2400" smtClean="0">
                <a:solidFill>
                  <a:schemeClr val="tx2"/>
                </a:solidFill>
                <a:effectLst>
                  <a:outerShdw blurRad="38100" dist="38100" dir="2700000" algn="tl">
                    <a:srgbClr val="C0C0C0"/>
                  </a:outerShdw>
                </a:effectLst>
                <a:latin typeface="Times New Roman" panose="02020603050405020304" pitchFamily="18" charset="0"/>
                <a:cs typeface="B Mitra" panose="00000400000000000000" pitchFamily="2" charset="-78"/>
              </a:rPr>
              <a:t>احساس دشمنی یا عناد، این احساس پایدار است و ممکن است تا مدت</a:t>
            </a:r>
            <a:r>
              <a:rPr lang="fa-IR" altLang="en-US" sz="2400" smtClean="0">
                <a:solidFill>
                  <a:schemeClr val="bg2"/>
                </a:solidFill>
                <a:effectLst>
                  <a:outerShdw blurRad="38100" dist="38100" dir="2700000" algn="tl">
                    <a:srgbClr val="C0C0C0"/>
                  </a:outerShdw>
                </a:effectLst>
                <a:latin typeface="Times New Roman" panose="02020603050405020304" pitchFamily="18" charset="0"/>
                <a:cs typeface="B Mitra" panose="00000400000000000000" pitchFamily="2" charset="-78"/>
              </a:rPr>
              <a:t> </a:t>
            </a:r>
            <a:r>
              <a:rPr lang="fa-IR" altLang="en-US" sz="2400" smtClean="0">
                <a:solidFill>
                  <a:schemeClr val="tx2"/>
                </a:solidFill>
                <a:effectLst>
                  <a:outerShdw blurRad="38100" dist="38100" dir="2700000" algn="tl">
                    <a:srgbClr val="C0C0C0"/>
                  </a:outerShdw>
                </a:effectLst>
                <a:latin typeface="Times New Roman" panose="02020603050405020304" pitchFamily="18" charset="0"/>
                <a:cs typeface="B Mitra" panose="00000400000000000000" pitchFamily="2" charset="-78"/>
              </a:rPr>
              <a:t>ها ادامه داشته باشد و در موقعیت های مختلف خود را نشان دهد.</a:t>
            </a:r>
          </a:p>
          <a:p>
            <a:pPr algn="r" rtl="1">
              <a:defRPr/>
            </a:pPr>
            <a:endParaRPr lang="fa-IR" altLang="en-US" sz="2400" smtClean="0">
              <a:solidFill>
                <a:schemeClr val="tx2"/>
              </a:solidFill>
              <a:effectLst>
                <a:outerShdw blurRad="38100" dist="38100" dir="2700000" algn="tl">
                  <a:srgbClr val="C0C0C0"/>
                </a:outerShdw>
              </a:effectLst>
              <a:latin typeface="Times New Roman" panose="02020603050405020304" pitchFamily="18" charset="0"/>
              <a:cs typeface="B Mitra" panose="00000400000000000000" pitchFamily="2" charset="-78"/>
            </a:endParaRPr>
          </a:p>
          <a:p>
            <a:pPr algn="r" rtl="1">
              <a:defRPr/>
            </a:pPr>
            <a:r>
              <a:rPr lang="fa-IR" altLang="en-US" sz="2400" smtClean="0">
                <a:solidFill>
                  <a:srgbClr val="FF0000"/>
                </a:solidFill>
                <a:effectLst>
                  <a:outerShdw blurRad="38100" dist="38100" dir="2700000" algn="tl">
                    <a:srgbClr val="C0C0C0"/>
                  </a:outerShdw>
                </a:effectLst>
                <a:latin typeface="Times New Roman" panose="02020603050405020304" pitchFamily="18" charset="0"/>
                <a:cs typeface="B Mitra" panose="00000400000000000000" pitchFamily="2" charset="-78"/>
              </a:rPr>
              <a:t>پرخاشگری:</a:t>
            </a:r>
            <a:r>
              <a:rPr lang="fa-IR" altLang="en-US" sz="2400" smtClean="0">
                <a:solidFill>
                  <a:schemeClr val="bg2"/>
                </a:solidFill>
                <a:effectLst>
                  <a:outerShdw blurRad="38100" dist="38100" dir="2700000" algn="tl">
                    <a:srgbClr val="C0C0C0"/>
                  </a:outerShdw>
                </a:effectLst>
                <a:latin typeface="Times New Roman" panose="02020603050405020304" pitchFamily="18" charset="0"/>
                <a:cs typeface="B Mitra" panose="00000400000000000000" pitchFamily="2" charset="-78"/>
              </a:rPr>
              <a:t> </a:t>
            </a:r>
            <a:r>
              <a:rPr lang="fa-IR" altLang="en-US" sz="2400" smtClean="0">
                <a:solidFill>
                  <a:srgbClr val="0000FF"/>
                </a:solidFill>
                <a:effectLst>
                  <a:outerShdw blurRad="38100" dist="38100" dir="2700000" algn="tl">
                    <a:srgbClr val="C0C0C0"/>
                  </a:outerShdw>
                </a:effectLst>
                <a:latin typeface="Times New Roman" panose="02020603050405020304" pitchFamily="18" charset="0"/>
                <a:cs typeface="B Mitra" panose="00000400000000000000" pitchFamily="2" charset="-78"/>
              </a:rPr>
              <a:t>خشم ابراز شده به شکل رفتار است</a:t>
            </a:r>
            <a:r>
              <a:rPr lang="fa-IR" altLang="en-US" sz="2400" smtClean="0">
                <a:solidFill>
                  <a:schemeClr val="tx2"/>
                </a:solidFill>
                <a:effectLst>
                  <a:outerShdw blurRad="38100" dist="38100" dir="2700000" algn="tl">
                    <a:srgbClr val="C0C0C0"/>
                  </a:outerShdw>
                </a:effectLst>
                <a:latin typeface="Times New Roman" panose="02020603050405020304" pitchFamily="18" charset="0"/>
                <a:cs typeface="B Mitra" panose="00000400000000000000" pitchFamily="2" charset="-78"/>
              </a:rPr>
              <a:t> كه توسط  سایر افراد هم قابل مشاهده</a:t>
            </a:r>
            <a:r>
              <a:rPr lang="fa-IR" altLang="en-US" sz="2400" smtClean="0">
                <a:solidFill>
                  <a:schemeClr val="bg2"/>
                </a:solidFill>
                <a:effectLst>
                  <a:outerShdw blurRad="38100" dist="38100" dir="2700000" algn="tl">
                    <a:srgbClr val="C0C0C0"/>
                  </a:outerShdw>
                </a:effectLst>
                <a:latin typeface="Times New Roman" panose="02020603050405020304" pitchFamily="18" charset="0"/>
                <a:cs typeface="B Mitra" panose="00000400000000000000" pitchFamily="2" charset="-78"/>
              </a:rPr>
              <a:t> </a:t>
            </a:r>
            <a:r>
              <a:rPr lang="fa-IR" altLang="en-US" sz="2400" smtClean="0">
                <a:solidFill>
                  <a:schemeClr val="tx2"/>
                </a:solidFill>
                <a:effectLst>
                  <a:outerShdw blurRad="38100" dist="38100" dir="2700000" algn="tl">
                    <a:srgbClr val="C0C0C0"/>
                  </a:outerShdw>
                </a:effectLst>
                <a:latin typeface="Times New Roman" panose="02020603050405020304" pitchFamily="18" charset="0"/>
                <a:cs typeface="B Mitra" panose="00000400000000000000" pitchFamily="2" charset="-78"/>
              </a:rPr>
              <a:t>است که به دو دسته تقسیم می شود:</a:t>
            </a:r>
          </a:p>
          <a:p>
            <a:pPr algn="r" rtl="1">
              <a:defRPr/>
            </a:pPr>
            <a:endParaRPr lang="fa-IR" altLang="en-US" sz="2400" smtClean="0">
              <a:solidFill>
                <a:schemeClr val="tx2"/>
              </a:solidFill>
              <a:effectLst>
                <a:outerShdw blurRad="38100" dist="38100" dir="2700000" algn="tl">
                  <a:srgbClr val="C0C0C0"/>
                </a:outerShdw>
              </a:effectLst>
              <a:latin typeface="Times New Roman" panose="02020603050405020304" pitchFamily="18" charset="0"/>
              <a:cs typeface="B Mitra" panose="00000400000000000000" pitchFamily="2" charset="-78"/>
            </a:endParaRPr>
          </a:p>
          <a:p>
            <a:pPr algn="r" rtl="1">
              <a:defRPr/>
            </a:pPr>
            <a:r>
              <a:rPr lang="fa-IR" altLang="en-US" sz="2400" smtClean="0">
                <a:solidFill>
                  <a:srgbClr val="0000FF"/>
                </a:solidFill>
                <a:effectLst>
                  <a:outerShdw blurRad="38100" dist="38100" dir="2700000" algn="tl">
                    <a:srgbClr val="C0C0C0"/>
                  </a:outerShdw>
                </a:effectLst>
                <a:latin typeface="Times New Roman" panose="02020603050405020304" pitchFamily="18" charset="0"/>
                <a:cs typeface="B Mitra" panose="00000400000000000000" pitchFamily="2" charset="-78"/>
              </a:rPr>
              <a:t>کلامی:</a:t>
            </a:r>
            <a:r>
              <a:rPr lang="fa-IR" altLang="en-US" sz="2400" smtClean="0">
                <a:solidFill>
                  <a:schemeClr val="bg2"/>
                </a:solidFill>
                <a:effectLst>
                  <a:outerShdw blurRad="38100" dist="38100" dir="2700000" algn="tl">
                    <a:srgbClr val="C0C0C0"/>
                  </a:outerShdw>
                </a:effectLst>
                <a:latin typeface="Times New Roman" panose="02020603050405020304" pitchFamily="18" charset="0"/>
                <a:cs typeface="B Mitra" panose="00000400000000000000" pitchFamily="2" charset="-78"/>
              </a:rPr>
              <a:t> </a:t>
            </a:r>
            <a:r>
              <a:rPr lang="fa-IR" altLang="en-US" sz="2400" smtClean="0">
                <a:solidFill>
                  <a:schemeClr val="tx2"/>
                </a:solidFill>
                <a:effectLst>
                  <a:outerShdw blurRad="38100" dist="38100" dir="2700000" algn="tl">
                    <a:srgbClr val="C0C0C0"/>
                  </a:outerShdw>
                </a:effectLst>
                <a:latin typeface="Times New Roman" panose="02020603050405020304" pitchFamily="18" charset="0"/>
                <a:cs typeface="B Mitra" panose="00000400000000000000" pitchFamily="2" charset="-78"/>
              </a:rPr>
              <a:t>توهین کردن ، فریاد زدن،بد عنقی،دمدمی مزاجی</a:t>
            </a:r>
          </a:p>
          <a:p>
            <a:pPr algn="r" rtl="1">
              <a:defRPr/>
            </a:pPr>
            <a:r>
              <a:rPr lang="fa-IR" altLang="en-US" sz="2400" smtClean="0">
                <a:solidFill>
                  <a:srgbClr val="0000FF"/>
                </a:solidFill>
                <a:effectLst>
                  <a:outerShdw blurRad="38100" dist="38100" dir="2700000" algn="tl">
                    <a:srgbClr val="C0C0C0"/>
                  </a:outerShdw>
                </a:effectLst>
                <a:latin typeface="Times New Roman" panose="02020603050405020304" pitchFamily="18" charset="0"/>
                <a:cs typeface="B Mitra" panose="00000400000000000000" pitchFamily="2" charset="-78"/>
              </a:rPr>
              <a:t>غیرکلامی:</a:t>
            </a:r>
            <a:r>
              <a:rPr lang="fa-IR" altLang="en-US" sz="2400" smtClean="0">
                <a:solidFill>
                  <a:schemeClr val="bg2"/>
                </a:solidFill>
                <a:effectLst>
                  <a:outerShdw blurRad="38100" dist="38100" dir="2700000" algn="tl">
                    <a:srgbClr val="C0C0C0"/>
                  </a:outerShdw>
                </a:effectLst>
                <a:latin typeface="Times New Roman" panose="02020603050405020304" pitchFamily="18" charset="0"/>
                <a:cs typeface="B Mitra" panose="00000400000000000000" pitchFamily="2" charset="-78"/>
              </a:rPr>
              <a:t> </a:t>
            </a:r>
            <a:r>
              <a:rPr lang="fa-IR" altLang="en-US" sz="2400" smtClean="0">
                <a:solidFill>
                  <a:schemeClr val="tx2"/>
                </a:solidFill>
                <a:effectLst>
                  <a:outerShdw blurRad="38100" dist="38100" dir="2700000" algn="tl">
                    <a:srgbClr val="C0C0C0"/>
                  </a:outerShdw>
                </a:effectLst>
                <a:latin typeface="Times New Roman" panose="02020603050405020304" pitchFamily="18" charset="0"/>
                <a:cs typeface="B Mitra" panose="00000400000000000000" pitchFamily="2" charset="-78"/>
              </a:rPr>
              <a:t>شکستن </a:t>
            </a:r>
            <a:r>
              <a:rPr lang="fa-IR" altLang="en-US" sz="2400" smtClean="0">
                <a:solidFill>
                  <a:srgbClr val="008000"/>
                </a:solidFill>
                <a:effectLst>
                  <a:outerShdw blurRad="38100" dist="38100" dir="2700000" algn="tl">
                    <a:srgbClr val="C0C0C0"/>
                  </a:outerShdw>
                </a:effectLst>
                <a:latin typeface="Times New Roman" panose="02020603050405020304" pitchFamily="18" charset="0"/>
                <a:cs typeface="B Mitra" panose="00000400000000000000" pitchFamily="2" charset="-78"/>
              </a:rPr>
              <a:t>اشیاء</a:t>
            </a:r>
            <a:r>
              <a:rPr lang="fa-IR" altLang="en-US" sz="2400" smtClean="0">
                <a:solidFill>
                  <a:schemeClr val="tx2"/>
                </a:solidFill>
                <a:effectLst>
                  <a:outerShdw blurRad="38100" dist="38100" dir="2700000" algn="tl">
                    <a:srgbClr val="C0C0C0"/>
                  </a:outerShdw>
                </a:effectLst>
                <a:latin typeface="Times New Roman" panose="02020603050405020304" pitchFamily="18" charset="0"/>
                <a:cs typeface="B Mitra" panose="00000400000000000000" pitchFamily="2" charset="-78"/>
              </a:rPr>
              <a:t> (اشیاء منزل یا اموال مدرسه ) ، صدمه زدن به ا</a:t>
            </a:r>
            <a:r>
              <a:rPr lang="fa-IR" altLang="en-US" sz="2400" smtClean="0">
                <a:solidFill>
                  <a:srgbClr val="008000"/>
                </a:solidFill>
                <a:effectLst>
                  <a:outerShdw blurRad="38100" dist="38100" dir="2700000" algn="tl">
                    <a:srgbClr val="C0C0C0"/>
                  </a:outerShdw>
                </a:effectLst>
                <a:latin typeface="Times New Roman" panose="02020603050405020304" pitchFamily="18" charset="0"/>
                <a:cs typeface="B Mitra" panose="00000400000000000000" pitchFamily="2" charset="-78"/>
              </a:rPr>
              <a:t>نسان </a:t>
            </a:r>
            <a:r>
              <a:rPr lang="fa-IR" altLang="en-US" sz="2400" smtClean="0">
                <a:solidFill>
                  <a:schemeClr val="tx2"/>
                </a:solidFill>
                <a:effectLst>
                  <a:outerShdw blurRad="38100" dist="38100" dir="2700000" algn="tl">
                    <a:srgbClr val="C0C0C0"/>
                  </a:outerShdw>
                </a:effectLst>
                <a:latin typeface="Times New Roman" panose="02020603050405020304" pitchFamily="18" charset="0"/>
                <a:cs typeface="B Mitra" panose="00000400000000000000" pitchFamily="2" charset="-78"/>
              </a:rPr>
              <a:t>(خود ، معلم ، همکلاسی ) ، قربان بی دفاع ( </a:t>
            </a:r>
            <a:r>
              <a:rPr lang="fa-IR" altLang="en-US" sz="2400" smtClean="0">
                <a:solidFill>
                  <a:srgbClr val="008000"/>
                </a:solidFill>
                <a:effectLst>
                  <a:outerShdw blurRad="38100" dist="38100" dir="2700000" algn="tl">
                    <a:srgbClr val="C0C0C0"/>
                  </a:outerShdw>
                </a:effectLst>
                <a:latin typeface="Times New Roman" panose="02020603050405020304" pitchFamily="18" charset="0"/>
                <a:cs typeface="B Mitra" panose="00000400000000000000" pitchFamily="2" charset="-78"/>
              </a:rPr>
              <a:t>حیوانات</a:t>
            </a:r>
            <a:r>
              <a:rPr lang="fa-IR" altLang="en-US" sz="2400" smtClean="0">
                <a:solidFill>
                  <a:schemeClr val="tx2"/>
                </a:solidFill>
                <a:effectLst>
                  <a:outerShdw blurRad="38100" dist="38100" dir="2700000" algn="tl">
                    <a:srgbClr val="C0C0C0"/>
                  </a:outerShdw>
                </a:effectLst>
                <a:latin typeface="Times New Roman" panose="02020603050405020304" pitchFamily="18" charset="0"/>
                <a:cs typeface="B Mitra" panose="00000400000000000000" pitchFamily="2" charset="-78"/>
              </a:rPr>
              <a:t> ) </a:t>
            </a:r>
            <a:endParaRPr lang="en-US" altLang="en-US" sz="2400" smtClean="0">
              <a:solidFill>
                <a:schemeClr val="tx2"/>
              </a:solidFill>
              <a:effectLst>
                <a:outerShdw blurRad="38100" dist="38100" dir="2700000" algn="tl">
                  <a:srgbClr val="C0C0C0"/>
                </a:outerShdw>
              </a:effectLst>
              <a:latin typeface="Times New Roman" panose="02020603050405020304" pitchFamily="18" charset="0"/>
              <a:cs typeface="B Mitra" panose="00000400000000000000" pitchFamily="2" charset="-78"/>
            </a:endParaRPr>
          </a:p>
        </p:txBody>
      </p:sp>
      <p:sp>
        <p:nvSpPr>
          <p:cNvPr id="24579" name="Text Box 2"/>
          <p:cNvSpPr txBox="1">
            <a:spLocks noChangeArrowheads="1"/>
          </p:cNvSpPr>
          <p:nvPr/>
        </p:nvSpPr>
        <p:spPr bwMode="auto">
          <a:xfrm>
            <a:off x="1651000" y="457200"/>
            <a:ext cx="6934200" cy="519113"/>
          </a:xfrm>
          <a:prstGeom prst="rect">
            <a:avLst/>
          </a:prstGeom>
          <a:noFill/>
          <a:ln>
            <a:noFill/>
          </a:ln>
          <a:effectLst>
            <a:outerShdw dist="25399" dir="27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8" rIns="91438">
            <a:spAutoFit/>
          </a:bodyPr>
          <a:lstStyle>
            <a:lvl1pPr>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1pPr>
            <a:lvl2pPr marL="1054100" indent="-406400">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2pPr>
            <a:lvl3pPr marL="1485900" indent="-406400">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3pPr>
            <a:lvl4pPr marL="1930400" indent="-406400">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4pPr>
            <a:lvl5pPr marL="2374900" indent="-406400">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5pPr>
            <a:lvl6pPr marL="2832100" indent="-406400" eaLnBrk="0" fontAlgn="base" hangingPunct="0">
              <a:spcBef>
                <a:spcPct val="0"/>
              </a:spcBef>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6pPr>
            <a:lvl7pPr marL="3289300" indent="-406400" eaLnBrk="0" fontAlgn="base" hangingPunct="0">
              <a:spcBef>
                <a:spcPct val="0"/>
              </a:spcBef>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7pPr>
            <a:lvl8pPr marL="3746500" indent="-406400" eaLnBrk="0" fontAlgn="base" hangingPunct="0">
              <a:spcBef>
                <a:spcPct val="0"/>
              </a:spcBef>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8pPr>
            <a:lvl9pPr marL="4203700" indent="-406400" eaLnBrk="0" fontAlgn="base" hangingPunct="0">
              <a:spcBef>
                <a:spcPct val="0"/>
              </a:spcBef>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9pPr>
          </a:lstStyle>
          <a:p>
            <a:pPr algn="ctr">
              <a:spcAft>
                <a:spcPct val="0"/>
              </a:spcAft>
              <a:buSzTx/>
              <a:buFontTx/>
              <a:buNone/>
            </a:pPr>
            <a:r>
              <a:rPr lang="fa-IR" altLang="en-US" b="1">
                <a:solidFill>
                  <a:schemeClr val="bg2"/>
                </a:solidFill>
                <a:latin typeface="Times New Roman" panose="02020603050405020304" pitchFamily="18" charset="0"/>
                <a:cs typeface="B Mitra" panose="00000400000000000000" pitchFamily="2" charset="-78"/>
              </a:rPr>
              <a:t>تعاریف  مرتبط با خشم : </a:t>
            </a:r>
            <a:endParaRPr lang="en-US" altLang="en-US" b="1">
              <a:solidFill>
                <a:schemeClr val="bg2"/>
              </a:solidFill>
              <a:latin typeface="Times New Roman" panose="02020603050405020304" pitchFamily="18" charset="0"/>
              <a:cs typeface="B Mitra" panose="00000400000000000000" pitchFamily="2" charset="-78"/>
            </a:endParaRPr>
          </a:p>
        </p:txBody>
      </p:sp>
    </p:spTree>
  </p:cSld>
  <p:clrMapOvr>
    <a:masterClrMapping/>
  </p:clrMapOvr>
  <p:transition spd="med">
    <p:pull/>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fa-IR" altLang="en-US" smtClean="0">
                <a:cs typeface="B Mitra" panose="00000400000000000000" pitchFamily="2" charset="-78"/>
              </a:rPr>
              <a:t>در پايان </a:t>
            </a:r>
            <a:endParaRPr lang="en-US" altLang="en-US" smtClean="0">
              <a:cs typeface="B Mitra" panose="00000400000000000000" pitchFamily="2" charset="-78"/>
            </a:endParaRPr>
          </a:p>
        </p:txBody>
      </p:sp>
      <p:sp>
        <p:nvSpPr>
          <p:cNvPr id="110595" name="Rectangle 3"/>
          <p:cNvSpPr>
            <a:spLocks noGrp="1" noChangeArrowheads="1"/>
          </p:cNvSpPr>
          <p:nvPr>
            <p:ph type="body" idx="1"/>
          </p:nvPr>
        </p:nvSpPr>
        <p:spPr/>
        <p:txBody>
          <a:bodyPr/>
          <a:lstStyle/>
          <a:p>
            <a:pPr algn="r" rtl="1"/>
            <a:r>
              <a:rPr lang="fa-IR" altLang="en-US" smtClean="0">
                <a:cs typeface="B Mitra" panose="00000400000000000000" pitchFamily="2" charset="-78"/>
              </a:rPr>
              <a:t>صاحب نظران بر اين باورند كه يكي از دلايل مهم توسعه كشورهاي پيشرفته توجه و اهتمام دولت هاي آنها در تربيت نوجوانان به عنوان نيروي انساني خلاق و موثر است .</a:t>
            </a:r>
          </a:p>
          <a:p>
            <a:pPr algn="r" rtl="1"/>
            <a:r>
              <a:rPr lang="fa-IR" altLang="en-US" smtClean="0">
                <a:cs typeface="B Mitra" panose="00000400000000000000" pitchFamily="2" charset="-78"/>
              </a:rPr>
              <a:t>محققين لازمه پيشرفت تحصيلي مناسب و زندگي موفقيت آميز را برخورداري از آرامش و امنيت در ابعاد ريستي ،رواني و اجتماعي مي دانند . آنان معتقدند مشكلات جسمي ورواني مختلف نوجوانان نه تنها وقت و توجه و مشاركت در فعاليت هاي آموزشي آنان را كاهش خواهد داد بلكه بر چگونگي رشد شخصيت آنا نيز اثر مي گذارد . </a:t>
            </a:r>
            <a:endParaRPr lang="en-US" altLang="en-US" smtClean="0">
              <a:cs typeface="B Mitra" panose="00000400000000000000" pitchFamily="2" charset="-78"/>
            </a:endParaRP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9" name="Rectangle 11"/>
          <p:cNvSpPr>
            <a:spLocks noGrp="1" noChangeAspect="1" noChangeArrowheads="1"/>
          </p:cNvSpPr>
          <p:nvPr>
            <p:ph type="title" idx="4294967295"/>
          </p:nvPr>
        </p:nvSpPr>
        <p:spPr>
          <a:xfrm>
            <a:off x="0" y="79376"/>
            <a:ext cx="9144000" cy="885472"/>
          </a:xfrm>
        </p:spPr>
        <p:txBody>
          <a:bodyPr/>
          <a:lstStyle/>
          <a:p>
            <a:r>
              <a:rPr lang="en-GB" altLang="en-US" dirty="0" smtClean="0"/>
              <a:t>Conditions o use</a:t>
            </a:r>
          </a:p>
        </p:txBody>
      </p:sp>
      <p:sp>
        <p:nvSpPr>
          <p:cNvPr id="62466" name="Rectangle 2"/>
          <p:cNvSpPr>
            <a:spLocks noChangeAspect="1" noChangeArrowheads="1"/>
          </p:cNvSpPr>
          <p:nvPr/>
        </p:nvSpPr>
        <p:spPr bwMode="auto">
          <a:xfrm>
            <a:off x="-21167" y="0"/>
            <a:ext cx="10160000" cy="7620000"/>
          </a:xfrm>
          <a:prstGeom prst="rect">
            <a:avLst/>
          </a:prstGeom>
          <a:gradFill>
            <a:gsLst>
              <a:gs pos="0">
                <a:schemeClr val="lt1">
                  <a:tint val="40000"/>
                  <a:satMod val="350000"/>
                </a:schemeClr>
              </a:gs>
              <a:gs pos="40000">
                <a:schemeClr val="lt1">
                  <a:tint val="45000"/>
                  <a:shade val="99000"/>
                  <a:satMod val="350000"/>
                </a:schemeClr>
              </a:gs>
              <a:gs pos="100000">
                <a:schemeClr val="bg1">
                  <a:lumMod val="85000"/>
                </a:schemeClr>
              </a:gs>
            </a:gsLst>
            <a:path path="circle">
              <a:fillToRect l="50000" t="-80000" r="50000" b="180000"/>
            </a:path>
          </a:gradFill>
          <a:ln w="9525">
            <a:solidFill>
              <a:schemeClr val="bg1"/>
            </a:solidFill>
            <a:miter lim="800000"/>
            <a:headEnd/>
            <a:tailEnd/>
          </a:ln>
          <a:effectLst/>
        </p:spPr>
        <p:style>
          <a:lnRef idx="0">
            <a:scrgbClr r="0" g="0" b="0"/>
          </a:lnRef>
          <a:fillRef idx="1002">
            <a:schemeClr val="lt1"/>
          </a:fillRef>
          <a:effectRef idx="0">
            <a:scrgbClr r="0" g="0" b="0"/>
          </a:effectRef>
          <a:fontRef idx="major"/>
        </p:style>
        <p:txBody>
          <a:bodyPr wrap="none" anchor="ctr"/>
          <a:lstStyle/>
          <a:p>
            <a:pPr defTabSz="1015990">
              <a:defRPr/>
            </a:pPr>
            <a:endParaRPr lang="fr-FR" sz="2000">
              <a:solidFill>
                <a:prstClr val="black"/>
              </a:solidFill>
              <a:latin typeface="Verdana"/>
              <a:cs typeface="Arial"/>
            </a:endParaRPr>
          </a:p>
        </p:txBody>
      </p:sp>
      <p:sp>
        <p:nvSpPr>
          <p:cNvPr id="41993" name="Line 8"/>
          <p:cNvSpPr>
            <a:spLocks noChangeShapeType="1"/>
          </p:cNvSpPr>
          <p:nvPr/>
        </p:nvSpPr>
        <p:spPr bwMode="auto">
          <a:xfrm>
            <a:off x="3720042" y="1545166"/>
            <a:ext cx="0" cy="4960056"/>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defTabSz="1015990"/>
            <a:endParaRPr lang="en-US" sz="2000">
              <a:solidFill>
                <a:srgbClr val="000000"/>
              </a:solidFill>
              <a:latin typeface="Verdana" panose="020B0604030504040204" pitchFamily="34" charset="0"/>
              <a:cs typeface="Arial" panose="020B0604020202020204" pitchFamily="34" charset="0"/>
            </a:endParaRPr>
          </a:p>
        </p:txBody>
      </p:sp>
      <p:sp>
        <p:nvSpPr>
          <p:cNvPr id="41994" name="Rectangle 10"/>
          <p:cNvSpPr>
            <a:spLocks noChangeArrowheads="1"/>
          </p:cNvSpPr>
          <p:nvPr/>
        </p:nvSpPr>
        <p:spPr bwMode="auto">
          <a:xfrm>
            <a:off x="5601197" y="4215618"/>
            <a:ext cx="2217274" cy="605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defTabSz="1015990"/>
            <a:r>
              <a:rPr lang="fr-FR" altLang="en-US" sz="1111" dirty="0">
                <a:solidFill>
                  <a:srgbClr val="000000"/>
                </a:solidFill>
                <a:hlinkClick r:id="rId3"/>
              </a:rPr>
              <a:t>http://</a:t>
            </a:r>
            <a:r>
              <a:rPr lang="fr-FR" altLang="en-US" sz="1111" dirty="0">
                <a:solidFill>
                  <a:srgbClr val="000000"/>
                </a:solidFill>
                <a:hlinkClick r:id="rId3"/>
              </a:rPr>
              <a:t>www.ravanpoint.ir</a:t>
            </a:r>
            <a:endParaRPr lang="fa-IR" altLang="en-US" sz="1111" dirty="0">
              <a:solidFill>
                <a:srgbClr val="000000"/>
              </a:solidFill>
            </a:endParaRPr>
          </a:p>
          <a:p>
            <a:pPr algn="ctr" defTabSz="1015990"/>
            <a:endParaRPr lang="fr-FR" altLang="en-US" sz="1111" dirty="0">
              <a:solidFill>
                <a:srgbClr val="000000"/>
              </a:solidFill>
            </a:endParaRPr>
          </a:p>
          <a:p>
            <a:pPr algn="ctr" defTabSz="1015990"/>
            <a:r>
              <a:rPr lang="fr-FR" altLang="en-US" sz="1111" dirty="0">
                <a:solidFill>
                  <a:srgbClr val="000000"/>
                </a:solidFill>
              </a:rPr>
              <a:t>Contact: </a:t>
            </a:r>
            <a:r>
              <a:rPr lang="fr-FR" altLang="en-US" sz="1111" dirty="0">
                <a:solidFill>
                  <a:srgbClr val="000000"/>
                </a:solidFill>
              </a:rPr>
              <a:t>info@ravanpoint.ir </a:t>
            </a:r>
            <a:endParaRPr lang="fr-FR" altLang="en-US" sz="1111" dirty="0">
              <a:solidFill>
                <a:srgbClr val="000000"/>
              </a:solidFill>
            </a:endParaRPr>
          </a:p>
        </p:txBody>
      </p:sp>
      <p:sp>
        <p:nvSpPr>
          <p:cNvPr id="3" name="Rectangle 2"/>
          <p:cNvSpPr/>
          <p:nvPr/>
        </p:nvSpPr>
        <p:spPr>
          <a:xfrm>
            <a:off x="278695" y="4355042"/>
            <a:ext cx="3040944" cy="470959"/>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algn="ctr" defTabSz="1015990">
              <a:defRPr/>
            </a:pPr>
            <a:endParaRPr lang="en-US" sz="2000">
              <a:solidFill>
                <a:srgbClr val="FFFFFF"/>
              </a:solidFill>
              <a:latin typeface="Verdana"/>
              <a:cs typeface="Arial"/>
            </a:endParaRPr>
          </a:p>
        </p:txBody>
      </p:sp>
      <p:sp>
        <p:nvSpPr>
          <p:cNvPr id="62480" name="Rectangle 16"/>
          <p:cNvSpPr>
            <a:spLocks noChangeArrowheads="1"/>
          </p:cNvSpPr>
          <p:nvPr/>
        </p:nvSpPr>
        <p:spPr bwMode="auto">
          <a:xfrm>
            <a:off x="278694" y="2869572"/>
            <a:ext cx="3146778" cy="1938992"/>
          </a:xfrm>
          <a:prstGeom prst="rect">
            <a:avLst/>
          </a:prstGeom>
          <a:noFill/>
          <a:ln w="9525">
            <a:noFill/>
            <a:miter lim="800000"/>
            <a:headEnd/>
            <a:tailEnd/>
          </a:ln>
          <a:effectLst/>
        </p:spPr>
        <p:txBody>
          <a:bodyPr>
            <a:spAutoFit/>
          </a:bodyPr>
          <a:lstStyle/>
          <a:p>
            <a:pPr algn="ctr" defTabSz="1015990" rtl="1">
              <a:defRPr/>
            </a:pPr>
            <a:r>
              <a:rPr lang="fa-IR" sz="2222" b="1" dirty="0">
                <a:solidFill>
                  <a:prstClr val="black"/>
                </a:solidFill>
                <a:latin typeface="Verdana" panose="020B0604030504040204" pitchFamily="34" charset="0"/>
                <a:cs typeface="B Nazanin" panose="00000400000000000000" pitchFamily="2" charset="-78"/>
              </a:rPr>
              <a:t>دانلود رایگان پاورپوینت های </a:t>
            </a:r>
            <a:r>
              <a:rPr lang="fa-IR" sz="2222" b="1" dirty="0">
                <a:solidFill>
                  <a:prstClr val="black"/>
                </a:solidFill>
                <a:latin typeface="Verdana" panose="020B0604030504040204" pitchFamily="34" charset="0"/>
                <a:cs typeface="B Nazanin" panose="00000400000000000000" pitchFamily="2" charset="-78"/>
              </a:rPr>
              <a:t>روانشناسی</a:t>
            </a:r>
            <a:endParaRPr lang="en-GB" sz="2222" b="1" dirty="0">
              <a:solidFill>
                <a:prstClr val="black"/>
              </a:solidFill>
              <a:latin typeface="Verdana" panose="020B0604030504040204" pitchFamily="34" charset="0"/>
              <a:cs typeface="B Nazanin" panose="00000400000000000000" pitchFamily="2" charset="-78"/>
            </a:endParaRPr>
          </a:p>
          <a:p>
            <a:pPr defTabSz="1015990">
              <a:defRPr/>
            </a:pPr>
            <a:endParaRPr lang="en-GB" sz="2000" b="1" dirty="0">
              <a:solidFill>
                <a:prstClr val="black"/>
              </a:solidFill>
              <a:latin typeface="Verdana" panose="020B0604030504040204" pitchFamily="34" charset="0"/>
              <a:cs typeface="Arial" panose="020B0604020202020204" pitchFamily="34" charset="0"/>
            </a:endParaRPr>
          </a:p>
          <a:p>
            <a:pPr defTabSz="1015990">
              <a:defRPr/>
            </a:pPr>
            <a:endParaRPr lang="en-US" sz="1778" dirty="0">
              <a:solidFill>
                <a:srgbClr val="C00000"/>
              </a:solidFill>
              <a:latin typeface="Verdana" panose="020B0604030504040204" pitchFamily="34" charset="0"/>
              <a:cs typeface="Arial" panose="020B0604020202020204" pitchFamily="34" charset="0"/>
            </a:endParaRPr>
          </a:p>
          <a:p>
            <a:pPr defTabSz="1015990">
              <a:defRPr/>
            </a:pPr>
            <a:r>
              <a:rPr lang="en-US" sz="1778" dirty="0">
                <a:solidFill>
                  <a:srgbClr val="000000">
                    <a:lumMod val="75000"/>
                    <a:lumOff val="25000"/>
                  </a:srgbClr>
                </a:solidFill>
                <a:latin typeface="Times New Roman" panose="02020603050405020304" pitchFamily="18" charset="0"/>
                <a:cs typeface="Times New Roman" panose="02020603050405020304" pitchFamily="18" charset="0"/>
              </a:rPr>
              <a:t/>
            </a:r>
            <a:br>
              <a:rPr lang="en-US" sz="1778" dirty="0">
                <a:solidFill>
                  <a:srgbClr val="000000">
                    <a:lumMod val="75000"/>
                    <a:lumOff val="25000"/>
                  </a:srgbClr>
                </a:solidFill>
                <a:latin typeface="Times New Roman" panose="02020603050405020304" pitchFamily="18" charset="0"/>
                <a:cs typeface="Times New Roman" panose="02020603050405020304" pitchFamily="18" charset="0"/>
              </a:rPr>
            </a:br>
            <a:r>
              <a:rPr lang="en-US" sz="2000" dirty="0">
                <a:solidFill>
                  <a:srgbClr val="000000">
                    <a:lumMod val="75000"/>
                    <a:lumOff val="25000"/>
                  </a:srgbClr>
                </a:solidFill>
                <a:latin typeface="Times New Roman" panose="02020603050405020304" pitchFamily="18" charset="0"/>
                <a:cs typeface="Times New Roman" panose="02020603050405020304" pitchFamily="18" charset="0"/>
              </a:rPr>
              <a:t>© Copyright </a:t>
            </a:r>
            <a:r>
              <a:rPr lang="en-US" sz="2000" dirty="0">
                <a:solidFill>
                  <a:srgbClr val="000000">
                    <a:lumMod val="75000"/>
                    <a:lumOff val="25000"/>
                  </a:srgbClr>
                </a:solidFill>
                <a:latin typeface="Times New Roman" panose="02020603050405020304" pitchFamily="18" charset="0"/>
                <a:cs typeface="Times New Roman" panose="02020603050405020304" pitchFamily="18" charset="0"/>
              </a:rPr>
              <a:t>Ravanpoint.ir</a:t>
            </a:r>
            <a:endParaRPr lang="en-GB" sz="2000" b="1" dirty="0">
              <a:solidFill>
                <a:srgbClr val="000000">
                  <a:lumMod val="75000"/>
                  <a:lumOff val="25000"/>
                </a:srgb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1651" y="2631288"/>
            <a:ext cx="4296364" cy="1553204"/>
          </a:xfrm>
          <a:prstGeom prst="rect">
            <a:avLst/>
          </a:prstGeom>
        </p:spPr>
      </p:pic>
    </p:spTree>
    <p:extLst>
      <p:ext uri="{BB962C8B-B14F-4D97-AF65-F5344CB8AC3E}">
        <p14:creationId xmlns:p14="http://schemas.microsoft.com/office/powerpoint/2010/main" val="167227191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fade">
                                      <p:cBhvr>
                                        <p:cTn id="7" dur="1000"/>
                                        <p:tgtEl>
                                          <p:spTgt spid="41989"/>
                                        </p:tgtEl>
                                      </p:cBhvr>
                                    </p:animEffect>
                                    <p:anim calcmode="lin" valueType="num">
                                      <p:cBhvr>
                                        <p:cTn id="8" dur="1000" fill="hold"/>
                                        <p:tgtEl>
                                          <p:spTgt spid="41989"/>
                                        </p:tgtEl>
                                        <p:attrNameLst>
                                          <p:attrName>ppt_x</p:attrName>
                                        </p:attrNameLst>
                                      </p:cBhvr>
                                      <p:tavLst>
                                        <p:tav tm="0">
                                          <p:val>
                                            <p:strVal val="#ppt_x"/>
                                          </p:val>
                                        </p:tav>
                                        <p:tav tm="100000">
                                          <p:val>
                                            <p:strVal val="#ppt_x"/>
                                          </p:val>
                                        </p:tav>
                                      </p:tavLst>
                                    </p:anim>
                                    <p:anim calcmode="lin" valueType="num">
                                      <p:cBhvr>
                                        <p:cTn id="9" dur="898" decel="100000" fill="hold"/>
                                        <p:tgtEl>
                                          <p:spTgt spid="41989"/>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198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Text Box 2"/>
          <p:cNvSpPr txBox="1">
            <a:spLocks noChangeArrowheads="1"/>
          </p:cNvSpPr>
          <p:nvPr/>
        </p:nvSpPr>
        <p:spPr bwMode="auto">
          <a:xfrm>
            <a:off x="431800" y="2286000"/>
            <a:ext cx="9429750" cy="3508375"/>
          </a:xfrm>
          <a:prstGeom prst="rect">
            <a:avLst/>
          </a:prstGeom>
          <a:noFill/>
          <a:ln>
            <a:noFill/>
          </a:ln>
          <a:effectLst>
            <a:outerShdw dist="25399" dir="27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8" rIns="91438">
            <a:spAutoFit/>
          </a:bodyPr>
          <a:lstStyle>
            <a:lvl1pPr algn="l">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1pPr>
            <a:lvl2pPr algn="l">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2pPr>
            <a:lvl3pPr algn="l">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3pPr>
            <a:lvl4pPr algn="l">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4pPr>
            <a:lvl5pPr algn="l">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5pPr>
            <a:lvl6pP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6pPr>
            <a:lvl7pP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7pPr>
            <a:lvl8pP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8pPr>
            <a:lvl9pPr eaLnBrk="0" fontAlgn="base" hangingPunct="0">
              <a:spcBef>
                <a:spcPct val="0"/>
              </a:spcBef>
              <a:spcAft>
                <a:spcPct val="0"/>
              </a:spcAft>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200">
                <a:solidFill>
                  <a:schemeClr val="tx1"/>
                </a:solidFill>
                <a:latin typeface="Hoefler Text" charset="0"/>
              </a:defRPr>
            </a:lvl9pPr>
          </a:lstStyle>
          <a:p>
            <a:pPr algn="r" rtl="1">
              <a:defRPr/>
            </a:pPr>
            <a:r>
              <a:rPr lang="fa-IR" altLang="en-US" sz="2800" smtClean="0">
                <a:solidFill>
                  <a:schemeClr val="bg2"/>
                </a:solidFill>
                <a:effectLst>
                  <a:outerShdw blurRad="38100" dist="38100" dir="2700000" algn="tl">
                    <a:srgbClr val="C0C0C0"/>
                  </a:outerShdw>
                </a:effectLst>
                <a:cs typeface="B Mitra" panose="00000400000000000000" pitchFamily="2" charset="-78"/>
              </a:rPr>
              <a:t>فرایند خشم شامل دو مرحله است :</a:t>
            </a:r>
          </a:p>
          <a:p>
            <a:pPr algn="r" rtl="1">
              <a:defRPr/>
            </a:pPr>
            <a:endParaRPr lang="fa-IR" altLang="en-US" sz="2800" smtClean="0">
              <a:solidFill>
                <a:schemeClr val="bg2"/>
              </a:solidFill>
              <a:effectLst>
                <a:outerShdw blurRad="38100" dist="38100" dir="2700000" algn="tl">
                  <a:srgbClr val="C0C0C0"/>
                </a:outerShdw>
              </a:effectLst>
              <a:cs typeface="B Mitra" panose="00000400000000000000" pitchFamily="2" charset="-78"/>
            </a:endParaRPr>
          </a:p>
          <a:p>
            <a:pPr algn="r" rtl="1">
              <a:defRPr/>
            </a:pPr>
            <a:r>
              <a:rPr lang="fa-IR" altLang="en-US" sz="2800" smtClean="0">
                <a:solidFill>
                  <a:schemeClr val="bg2"/>
                </a:solidFill>
                <a:effectLst>
                  <a:outerShdw blurRad="38100" dist="38100" dir="2700000" algn="tl">
                    <a:srgbClr val="C0C0C0"/>
                  </a:outerShdw>
                </a:effectLst>
                <a:cs typeface="B Mitra" panose="00000400000000000000" pitchFamily="2" charset="-78"/>
              </a:rPr>
              <a:t>الف) تجربه جسمی یا روانی  درد </a:t>
            </a:r>
          </a:p>
          <a:p>
            <a:pPr algn="r" rtl="1">
              <a:defRPr/>
            </a:pPr>
            <a:endParaRPr lang="fa-IR" altLang="en-US" sz="2800" smtClean="0">
              <a:solidFill>
                <a:schemeClr val="bg2"/>
              </a:solidFill>
              <a:effectLst>
                <a:outerShdw blurRad="38100" dist="38100" dir="2700000" algn="tl">
                  <a:srgbClr val="C0C0C0"/>
                </a:outerShdw>
              </a:effectLst>
              <a:cs typeface="B Mitra" panose="00000400000000000000" pitchFamily="2" charset="-78"/>
            </a:endParaRPr>
          </a:p>
          <a:p>
            <a:pPr algn="r" rtl="1">
              <a:defRPr/>
            </a:pPr>
            <a:r>
              <a:rPr lang="fa-IR" altLang="en-US" sz="2800" smtClean="0">
                <a:solidFill>
                  <a:schemeClr val="bg2"/>
                </a:solidFill>
                <a:effectLst>
                  <a:outerShdw blurRad="38100" dist="38100" dir="2700000" algn="tl">
                    <a:srgbClr val="C0C0C0"/>
                  </a:outerShdw>
                </a:effectLst>
                <a:cs typeface="B Mitra" panose="00000400000000000000" pitchFamily="2" charset="-78"/>
              </a:rPr>
              <a:t>ب) افکار آغاز گر یا احساس  تهدید شدن   </a:t>
            </a:r>
            <a:r>
              <a:rPr lang="fa-IR" altLang="en-US" sz="2000" smtClean="0">
                <a:solidFill>
                  <a:srgbClr val="FF0000"/>
                </a:solidFill>
                <a:effectLst>
                  <a:outerShdw blurRad="38100" dist="38100" dir="2700000" algn="tl">
                    <a:srgbClr val="C0C0C0"/>
                  </a:outerShdw>
                </a:effectLst>
                <a:cs typeface="B Mitra" panose="00000400000000000000" pitchFamily="2" charset="-78"/>
              </a:rPr>
              <a:t>(فرد دیگران را در تجربه درد ناک خود مقصر بداند )</a:t>
            </a:r>
            <a:r>
              <a:rPr lang="fa-IR" altLang="en-US" sz="2800" smtClean="0">
                <a:solidFill>
                  <a:schemeClr val="bg2"/>
                </a:solidFill>
                <a:effectLst>
                  <a:outerShdw blurRad="38100" dist="38100" dir="2700000" algn="tl">
                    <a:srgbClr val="C0C0C0"/>
                  </a:outerShdw>
                </a:effectLst>
                <a:cs typeface="B Mitra" panose="00000400000000000000" pitchFamily="2" charset="-78"/>
              </a:rPr>
              <a:t> </a:t>
            </a:r>
          </a:p>
          <a:p>
            <a:pPr algn="r" rtl="1">
              <a:defRPr/>
            </a:pPr>
            <a:endParaRPr lang="fa-IR" altLang="en-US" sz="2800" smtClean="0">
              <a:solidFill>
                <a:schemeClr val="bg2"/>
              </a:solidFill>
              <a:effectLst>
                <a:outerShdw blurRad="38100" dist="38100" dir="2700000" algn="tl">
                  <a:srgbClr val="C0C0C0"/>
                </a:outerShdw>
              </a:effectLst>
              <a:cs typeface="B Mitra" panose="00000400000000000000" pitchFamily="2" charset="-78"/>
            </a:endParaRPr>
          </a:p>
          <a:p>
            <a:pPr algn="r" rtl="1">
              <a:defRPr/>
            </a:pPr>
            <a:endParaRPr lang="fa-IR" altLang="en-US" sz="2800" smtClean="0">
              <a:solidFill>
                <a:schemeClr val="bg2"/>
              </a:solidFill>
              <a:effectLst>
                <a:outerShdw blurRad="38100" dist="38100" dir="2700000" algn="tl">
                  <a:srgbClr val="C0C0C0"/>
                </a:outerShdw>
              </a:effectLst>
              <a:cs typeface="B Mitra" panose="00000400000000000000" pitchFamily="2" charset="-78"/>
            </a:endParaRPr>
          </a:p>
        </p:txBody>
      </p:sp>
      <p:sp>
        <p:nvSpPr>
          <p:cNvPr id="25603" name="Text Box 3"/>
          <p:cNvSpPr txBox="1">
            <a:spLocks noChangeArrowheads="1"/>
          </p:cNvSpPr>
          <p:nvPr/>
        </p:nvSpPr>
        <p:spPr bwMode="auto">
          <a:xfrm>
            <a:off x="2260600" y="990600"/>
            <a:ext cx="5257800" cy="519113"/>
          </a:xfrm>
          <a:prstGeom prst="rect">
            <a:avLst/>
          </a:prstGeom>
          <a:noFill/>
          <a:ln>
            <a:noFill/>
          </a:ln>
          <a:effectLst>
            <a:outerShdw dist="25399" dir="27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8" rIns="91438">
            <a:spAutoFit/>
          </a:bodyPr>
          <a:lstStyle>
            <a:lvl1pPr>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1pPr>
            <a:lvl2pPr marL="1054100" indent="-406400">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2pPr>
            <a:lvl3pPr marL="1485900" indent="-406400">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3pPr>
            <a:lvl4pPr marL="1930400" indent="-406400">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4pPr>
            <a:lvl5pPr marL="2374900" indent="-406400">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5pPr>
            <a:lvl6pPr marL="2832100" indent="-406400" eaLnBrk="0" fontAlgn="base" hangingPunct="0">
              <a:spcBef>
                <a:spcPct val="0"/>
              </a:spcBef>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6pPr>
            <a:lvl7pPr marL="3289300" indent="-406400" eaLnBrk="0" fontAlgn="base" hangingPunct="0">
              <a:spcBef>
                <a:spcPct val="0"/>
              </a:spcBef>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7pPr>
            <a:lvl8pPr marL="3746500" indent="-406400" eaLnBrk="0" fontAlgn="base" hangingPunct="0">
              <a:spcBef>
                <a:spcPct val="0"/>
              </a:spcBef>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8pPr>
            <a:lvl9pPr marL="4203700" indent="-406400" eaLnBrk="0" fontAlgn="base" hangingPunct="0">
              <a:spcBef>
                <a:spcPct val="0"/>
              </a:spcBef>
              <a:spcAft>
                <a:spcPts val="2700"/>
              </a:spcAft>
              <a:buSzPct val="125000"/>
              <a:buFont typeface="Hoefler Text" charset="0"/>
              <a:buChar char="•"/>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2800">
                <a:solidFill>
                  <a:schemeClr val="tx1"/>
                </a:solidFill>
                <a:latin typeface="Hoefler Text" charset="0"/>
              </a:defRPr>
            </a:lvl9pPr>
          </a:lstStyle>
          <a:p>
            <a:pPr algn="ctr">
              <a:spcAft>
                <a:spcPct val="0"/>
              </a:spcAft>
              <a:buSzTx/>
              <a:buFontTx/>
              <a:buNone/>
            </a:pPr>
            <a:r>
              <a:rPr lang="fa-IR" altLang="en-US" b="1">
                <a:solidFill>
                  <a:schemeClr val="bg2"/>
                </a:solidFill>
                <a:cs typeface="B Mitra" panose="00000400000000000000" pitchFamily="2" charset="-78"/>
              </a:rPr>
              <a:t>فرایند خشم   </a:t>
            </a:r>
            <a:endParaRPr lang="en-US" altLang="en-US" b="1">
              <a:solidFill>
                <a:schemeClr val="bg2"/>
              </a:solidFill>
              <a:cs typeface="B Mitra" panose="00000400000000000000" pitchFamily="2" charset="-78"/>
            </a:endParaRPr>
          </a:p>
        </p:txBody>
      </p:sp>
    </p:spTree>
  </p:cSld>
  <p:clrMapOvr>
    <a:masterClrMapping/>
  </p:clrMapOvr>
  <p:transition spd="med">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
      <a:dk1>
        <a:srgbClr val="43412C"/>
      </a:dk1>
      <a:lt1>
        <a:srgbClr val="FFFFFF"/>
      </a:lt1>
      <a:dk2>
        <a:srgbClr val="43412C"/>
      </a:dk2>
      <a:lt2>
        <a:srgbClr val="000000"/>
      </a:lt2>
      <a:accent1>
        <a:srgbClr val="BBE0E3"/>
      </a:accent1>
      <a:accent2>
        <a:srgbClr val="333399"/>
      </a:accent2>
      <a:accent3>
        <a:srgbClr val="FFFFFF"/>
      </a:accent3>
      <a:accent4>
        <a:srgbClr val="383624"/>
      </a:accent4>
      <a:accent5>
        <a:srgbClr val="DAEDEF"/>
      </a:accent5>
      <a:accent6>
        <a:srgbClr val="2D2D8A"/>
      </a:accent6>
      <a:hlink>
        <a:srgbClr val="009999"/>
      </a:hlink>
      <a:folHlink>
        <a:srgbClr val="99CC00"/>
      </a:folHlink>
    </a:clrScheme>
    <a:fontScheme name="Title &amp; Subtitle">
      <a:majorFont>
        <a:latin typeface="Hoefler Text"/>
        <a:ea typeface=""/>
        <a:cs typeface=""/>
      </a:majorFont>
      <a:minorFont>
        <a:latin typeface="Hoefler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43412C"/>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kumimoji="0" lang="en-US" altLang="en-US" sz="2800" b="0" i="0" u="none" strike="noStrike" cap="none" normalizeH="0" baseline="0" smtClean="0">
            <a:ln>
              <a:noFill/>
            </a:ln>
            <a:solidFill>
              <a:srgbClr val="43412C"/>
            </a:solidFill>
            <a:effectLst/>
            <a:latin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43412C"/>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kumimoji="0" lang="en-US" altLang="en-US" sz="2800" b="0" i="0" u="none" strike="noStrike" cap="none" normalizeH="0" baseline="0" smtClean="0">
            <a:ln>
              <a:noFill/>
            </a:ln>
            <a:solidFill>
              <a:srgbClr val="43412C"/>
            </a:solidFill>
            <a:effectLst/>
            <a:latin typeface="Hoefler Tex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itle &amp; Bullets">
  <a:themeElements>
    <a:clrScheme name="">
      <a:dk1>
        <a:srgbClr val="43412C"/>
      </a:dk1>
      <a:lt1>
        <a:srgbClr val="FFFFFF"/>
      </a:lt1>
      <a:dk2>
        <a:srgbClr val="43412C"/>
      </a:dk2>
      <a:lt2>
        <a:srgbClr val="000000"/>
      </a:lt2>
      <a:accent1>
        <a:srgbClr val="BBE0E3"/>
      </a:accent1>
      <a:accent2>
        <a:srgbClr val="333399"/>
      </a:accent2>
      <a:accent3>
        <a:srgbClr val="FFFFFF"/>
      </a:accent3>
      <a:accent4>
        <a:srgbClr val="383624"/>
      </a:accent4>
      <a:accent5>
        <a:srgbClr val="DAEDEF"/>
      </a:accent5>
      <a:accent6>
        <a:srgbClr val="2D2D8A"/>
      </a:accent6>
      <a:hlink>
        <a:srgbClr val="009999"/>
      </a:hlink>
      <a:folHlink>
        <a:srgbClr val="99CC00"/>
      </a:folHlink>
    </a:clrScheme>
    <a:fontScheme name="Title &amp; Bullets">
      <a:majorFont>
        <a:latin typeface="Hoefler Text"/>
        <a:ea typeface=""/>
        <a:cs typeface=""/>
      </a:majorFont>
      <a:minorFont>
        <a:latin typeface="Hoefler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43412C"/>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kumimoji="0" lang="en-US" altLang="en-US" sz="2800" b="0" i="0" u="none" strike="noStrike" cap="none" normalizeH="0" baseline="0" smtClean="0">
            <a:ln>
              <a:noFill/>
            </a:ln>
            <a:solidFill>
              <a:srgbClr val="43412C"/>
            </a:solidFill>
            <a:effectLst/>
            <a:latin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43412C"/>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kumimoji="0" lang="en-US" altLang="en-US" sz="2800" b="0" i="0" u="none" strike="noStrike" cap="none" normalizeH="0" baseline="0" smtClean="0">
            <a:ln>
              <a:noFill/>
            </a:ln>
            <a:solidFill>
              <a:srgbClr val="43412C"/>
            </a:solidFill>
            <a:effectLst/>
            <a:latin typeface="Hoefler Tex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lt1">
                <a:tint val="40000"/>
                <a:satMod val="350000"/>
              </a:schemeClr>
            </a:gs>
            <a:gs pos="40000">
              <a:schemeClr val="lt1">
                <a:tint val="45000"/>
                <a:shade val="99000"/>
                <a:satMod val="350000"/>
              </a:schemeClr>
            </a:gs>
            <a:gs pos="100000">
              <a:schemeClr val="bg1">
                <a:lumMod val="85000"/>
              </a:schemeClr>
            </a:gs>
          </a:gsLst>
        </a:gradFill>
        <a:ln w="9525">
          <a:solidFill>
            <a:schemeClr val="bg1"/>
          </a:solidFill>
          <a:miter lim="800000"/>
          <a:headEnd/>
          <a:tailEnd/>
        </a:ln>
        <a:effectLst/>
      </a:spPr>
      <a:bodyPr wrap="none" anchor="ctr"/>
      <a:lstStyle>
        <a:defPPr>
          <a:defRPr>
            <a:solidFill>
              <a:prstClr val="black"/>
            </a:solidFill>
          </a:defRPr>
        </a:defPPr>
      </a:lstStyle>
      <a:style>
        <a:lnRef idx="0">
          <a:scrgbClr r="0" g="0" b="0"/>
        </a:lnRef>
        <a:fillRef idx="1002">
          <a:schemeClr val="lt1"/>
        </a:fillRef>
        <a:effectRef idx="0">
          <a:scrgbClr r="0" g="0" b="0"/>
        </a:effectRef>
        <a:fontRef idx="major"/>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ullets">
  <a:themeElements>
    <a:clrScheme name="">
      <a:dk1>
        <a:srgbClr val="43412C"/>
      </a:dk1>
      <a:lt1>
        <a:srgbClr val="FFFFFF"/>
      </a:lt1>
      <a:dk2>
        <a:srgbClr val="43412C"/>
      </a:dk2>
      <a:lt2>
        <a:srgbClr val="000000"/>
      </a:lt2>
      <a:accent1>
        <a:srgbClr val="BBE0E3"/>
      </a:accent1>
      <a:accent2>
        <a:srgbClr val="333399"/>
      </a:accent2>
      <a:accent3>
        <a:srgbClr val="FFFFFF"/>
      </a:accent3>
      <a:accent4>
        <a:srgbClr val="383624"/>
      </a:accent4>
      <a:accent5>
        <a:srgbClr val="DAEDEF"/>
      </a:accent5>
      <a:accent6>
        <a:srgbClr val="2D2D8A"/>
      </a:accent6>
      <a:hlink>
        <a:srgbClr val="009999"/>
      </a:hlink>
      <a:folHlink>
        <a:srgbClr val="99CC00"/>
      </a:folHlink>
    </a:clrScheme>
    <a:fontScheme name="Bullets">
      <a:majorFont>
        <a:latin typeface="Hoefler Text"/>
        <a:ea typeface=""/>
        <a:cs typeface=""/>
      </a:majorFont>
      <a:minorFont>
        <a:latin typeface="Hoefler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43412C"/>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kumimoji="0" lang="en-US" altLang="en-US" sz="2800" b="0" i="0" u="none" strike="noStrike" cap="none" normalizeH="0" baseline="0" smtClean="0">
            <a:ln>
              <a:noFill/>
            </a:ln>
            <a:solidFill>
              <a:srgbClr val="43412C"/>
            </a:solidFill>
            <a:effectLst/>
            <a:latin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43412C"/>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kumimoji="0" lang="en-US" altLang="en-US" sz="2800" b="0" i="0" u="none" strike="noStrike" cap="none" normalizeH="0" baseline="0" smtClean="0">
            <a:ln>
              <a:noFill/>
            </a:ln>
            <a:solidFill>
              <a:srgbClr val="43412C"/>
            </a:solidFill>
            <a:effectLst/>
            <a:latin typeface="Hoefler Tex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 Top">
  <a:themeElements>
    <a:clrScheme name="">
      <a:dk1>
        <a:srgbClr val="43412C"/>
      </a:dk1>
      <a:lt1>
        <a:srgbClr val="FFFFFF"/>
      </a:lt1>
      <a:dk2>
        <a:srgbClr val="43412C"/>
      </a:dk2>
      <a:lt2>
        <a:srgbClr val="000000"/>
      </a:lt2>
      <a:accent1>
        <a:srgbClr val="BBE0E3"/>
      </a:accent1>
      <a:accent2>
        <a:srgbClr val="333399"/>
      </a:accent2>
      <a:accent3>
        <a:srgbClr val="FFFFFF"/>
      </a:accent3>
      <a:accent4>
        <a:srgbClr val="383624"/>
      </a:accent4>
      <a:accent5>
        <a:srgbClr val="DAEDEF"/>
      </a:accent5>
      <a:accent6>
        <a:srgbClr val="2D2D8A"/>
      </a:accent6>
      <a:hlink>
        <a:srgbClr val="009999"/>
      </a:hlink>
      <a:folHlink>
        <a:srgbClr val="99CC00"/>
      </a:folHlink>
    </a:clrScheme>
    <a:fontScheme name="Title - Top">
      <a:majorFont>
        <a:latin typeface="Hoefler Text"/>
        <a:ea typeface=""/>
        <a:cs typeface=""/>
      </a:majorFont>
      <a:minorFont>
        <a:latin typeface="Hoefler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43412C"/>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kumimoji="0" lang="en-US" altLang="en-US" sz="2800" b="0" i="0" u="none" strike="noStrike" cap="none" normalizeH="0" baseline="0" smtClean="0">
            <a:ln>
              <a:noFill/>
            </a:ln>
            <a:solidFill>
              <a:srgbClr val="43412C"/>
            </a:solidFill>
            <a:effectLst/>
            <a:latin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43412C"/>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kumimoji="0" lang="en-US" altLang="en-US" sz="2800" b="0" i="0" u="none" strike="noStrike" cap="none" normalizeH="0" baseline="0" smtClean="0">
            <a:ln>
              <a:noFill/>
            </a:ln>
            <a:solidFill>
              <a:srgbClr val="43412C"/>
            </a:solidFill>
            <a:effectLst/>
            <a:latin typeface="Hoefler Tex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 - Center">
  <a:themeElements>
    <a:clrScheme name="">
      <a:dk1>
        <a:srgbClr val="43412C"/>
      </a:dk1>
      <a:lt1>
        <a:srgbClr val="FFFFFF"/>
      </a:lt1>
      <a:dk2>
        <a:srgbClr val="43412C"/>
      </a:dk2>
      <a:lt2>
        <a:srgbClr val="000000"/>
      </a:lt2>
      <a:accent1>
        <a:srgbClr val="BBE0E3"/>
      </a:accent1>
      <a:accent2>
        <a:srgbClr val="333399"/>
      </a:accent2>
      <a:accent3>
        <a:srgbClr val="FFFFFF"/>
      </a:accent3>
      <a:accent4>
        <a:srgbClr val="383624"/>
      </a:accent4>
      <a:accent5>
        <a:srgbClr val="DAEDEF"/>
      </a:accent5>
      <a:accent6>
        <a:srgbClr val="2D2D8A"/>
      </a:accent6>
      <a:hlink>
        <a:srgbClr val="009999"/>
      </a:hlink>
      <a:folHlink>
        <a:srgbClr val="99CC00"/>
      </a:folHlink>
    </a:clrScheme>
    <a:fontScheme name="Title - Center">
      <a:majorFont>
        <a:latin typeface="Hoefler Text"/>
        <a:ea typeface=""/>
        <a:cs typeface=""/>
      </a:majorFont>
      <a:minorFont>
        <a:latin typeface="Hoefler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43412C"/>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kumimoji="0" lang="en-US" altLang="en-US" sz="2800" b="0" i="0" u="none" strike="noStrike" cap="none" normalizeH="0" baseline="0" smtClean="0">
            <a:ln>
              <a:noFill/>
            </a:ln>
            <a:solidFill>
              <a:srgbClr val="43412C"/>
            </a:solidFill>
            <a:effectLst/>
            <a:latin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43412C"/>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kumimoji="0" lang="en-US" altLang="en-US" sz="2800" b="0" i="0" u="none" strike="noStrike" cap="none" normalizeH="0" baseline="0" smtClean="0">
            <a:ln>
              <a:noFill/>
            </a:ln>
            <a:solidFill>
              <a:srgbClr val="43412C"/>
            </a:solidFill>
            <a:effectLst/>
            <a:latin typeface="Hoefler Tex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hoto - Horizontal">
  <a:themeElements>
    <a:clrScheme name="">
      <a:dk1>
        <a:srgbClr val="43412C"/>
      </a:dk1>
      <a:lt1>
        <a:srgbClr val="B9B69E"/>
      </a:lt1>
      <a:dk2>
        <a:srgbClr val="43412C"/>
      </a:dk2>
      <a:lt2>
        <a:srgbClr val="000000"/>
      </a:lt2>
      <a:accent1>
        <a:srgbClr val="BBE0E3"/>
      </a:accent1>
      <a:accent2>
        <a:srgbClr val="333399"/>
      </a:accent2>
      <a:accent3>
        <a:srgbClr val="D9D7CC"/>
      </a:accent3>
      <a:accent4>
        <a:srgbClr val="383624"/>
      </a:accent4>
      <a:accent5>
        <a:srgbClr val="DAEDEF"/>
      </a:accent5>
      <a:accent6>
        <a:srgbClr val="2D2D8A"/>
      </a:accent6>
      <a:hlink>
        <a:srgbClr val="009999"/>
      </a:hlink>
      <a:folHlink>
        <a:srgbClr val="99CC00"/>
      </a:folHlink>
    </a:clrScheme>
    <a:fontScheme name="Photo - Horizontal">
      <a:majorFont>
        <a:latin typeface="Hoefler Text"/>
        <a:ea typeface=""/>
        <a:cs typeface=""/>
      </a:majorFont>
      <a:minorFont>
        <a:latin typeface="Hoefler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43412C"/>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kumimoji="0" lang="en-US" altLang="en-US" sz="2800" b="0" i="0" u="none" strike="noStrike" cap="none" normalizeH="0" baseline="0" smtClean="0">
            <a:ln>
              <a:noFill/>
            </a:ln>
            <a:solidFill>
              <a:srgbClr val="43412C"/>
            </a:solidFill>
            <a:effectLst/>
            <a:latin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43412C"/>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kumimoji="0" lang="en-US" altLang="en-US" sz="2800" b="0" i="0" u="none" strike="noStrike" cap="none" normalizeH="0" baseline="0" smtClean="0">
            <a:ln>
              <a:noFill/>
            </a:ln>
            <a:solidFill>
              <a:srgbClr val="43412C"/>
            </a:solidFill>
            <a:effectLst/>
            <a:latin typeface="Hoefler Tex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hoto - Vertical">
  <a:themeElements>
    <a:clrScheme name="">
      <a:dk1>
        <a:srgbClr val="43412C"/>
      </a:dk1>
      <a:lt1>
        <a:srgbClr val="B9B69E"/>
      </a:lt1>
      <a:dk2>
        <a:srgbClr val="43412C"/>
      </a:dk2>
      <a:lt2>
        <a:srgbClr val="000000"/>
      </a:lt2>
      <a:accent1>
        <a:srgbClr val="BBE0E3"/>
      </a:accent1>
      <a:accent2>
        <a:srgbClr val="333399"/>
      </a:accent2>
      <a:accent3>
        <a:srgbClr val="D9D7CC"/>
      </a:accent3>
      <a:accent4>
        <a:srgbClr val="383624"/>
      </a:accent4>
      <a:accent5>
        <a:srgbClr val="DAEDEF"/>
      </a:accent5>
      <a:accent6>
        <a:srgbClr val="2D2D8A"/>
      </a:accent6>
      <a:hlink>
        <a:srgbClr val="009999"/>
      </a:hlink>
      <a:folHlink>
        <a:srgbClr val="99CC00"/>
      </a:folHlink>
    </a:clrScheme>
    <a:fontScheme name="Photo - Vertical">
      <a:majorFont>
        <a:latin typeface="Hoefler Text"/>
        <a:ea typeface=""/>
        <a:cs typeface=""/>
      </a:majorFont>
      <a:minorFont>
        <a:latin typeface="Hoefler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43412C"/>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kumimoji="0" lang="en-US" altLang="en-US" sz="2800" b="0" i="0" u="none" strike="noStrike" cap="none" normalizeH="0" baseline="0" smtClean="0">
            <a:ln>
              <a:noFill/>
            </a:ln>
            <a:solidFill>
              <a:srgbClr val="43412C"/>
            </a:solidFill>
            <a:effectLst/>
            <a:latin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43412C"/>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kumimoji="0" lang="en-US" altLang="en-US" sz="2800" b="0" i="0" u="none" strike="noStrike" cap="none" normalizeH="0" baseline="0" smtClean="0">
            <a:ln>
              <a:noFill/>
            </a:ln>
            <a:solidFill>
              <a:srgbClr val="43412C"/>
            </a:solidFill>
            <a:effectLst/>
            <a:latin typeface="Hoefler Tex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itle, Bullets &amp; Photo">
  <a:themeElements>
    <a:clrScheme name="">
      <a:dk1>
        <a:srgbClr val="43412C"/>
      </a:dk1>
      <a:lt1>
        <a:srgbClr val="B9B69E"/>
      </a:lt1>
      <a:dk2>
        <a:srgbClr val="43412C"/>
      </a:dk2>
      <a:lt2>
        <a:srgbClr val="000000"/>
      </a:lt2>
      <a:accent1>
        <a:srgbClr val="BBE0E3"/>
      </a:accent1>
      <a:accent2>
        <a:srgbClr val="333399"/>
      </a:accent2>
      <a:accent3>
        <a:srgbClr val="D9D7CC"/>
      </a:accent3>
      <a:accent4>
        <a:srgbClr val="383624"/>
      </a:accent4>
      <a:accent5>
        <a:srgbClr val="DAEDEF"/>
      </a:accent5>
      <a:accent6>
        <a:srgbClr val="2D2D8A"/>
      </a:accent6>
      <a:hlink>
        <a:srgbClr val="009999"/>
      </a:hlink>
      <a:folHlink>
        <a:srgbClr val="99CC00"/>
      </a:folHlink>
    </a:clrScheme>
    <a:fontScheme name="Title, Bullets &amp; Photo">
      <a:majorFont>
        <a:latin typeface="Hoefler Text"/>
        <a:ea typeface=""/>
        <a:cs typeface=""/>
      </a:majorFont>
      <a:minorFont>
        <a:latin typeface="Hoefler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43412C"/>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kumimoji="0" lang="en-US" altLang="en-US" sz="2800" b="0" i="0" u="none" strike="noStrike" cap="none" normalizeH="0" baseline="0" smtClean="0">
            <a:ln>
              <a:noFill/>
            </a:ln>
            <a:solidFill>
              <a:srgbClr val="43412C"/>
            </a:solidFill>
            <a:effectLst/>
            <a:latin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43412C"/>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kumimoji="0" lang="en-US" altLang="en-US" sz="2800" b="0" i="0" u="none" strike="noStrike" cap="none" normalizeH="0" baseline="0" smtClean="0">
            <a:ln>
              <a:noFill/>
            </a:ln>
            <a:solidFill>
              <a:srgbClr val="43412C"/>
            </a:solidFill>
            <a:effectLst/>
            <a:latin typeface="Hoefler Tex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itle &amp; Bullets - Left">
  <a:themeElements>
    <a:clrScheme name="">
      <a:dk1>
        <a:srgbClr val="43412C"/>
      </a:dk1>
      <a:lt1>
        <a:srgbClr val="FFFFFF"/>
      </a:lt1>
      <a:dk2>
        <a:srgbClr val="43412C"/>
      </a:dk2>
      <a:lt2>
        <a:srgbClr val="000000"/>
      </a:lt2>
      <a:accent1>
        <a:srgbClr val="BBE0E3"/>
      </a:accent1>
      <a:accent2>
        <a:srgbClr val="333399"/>
      </a:accent2>
      <a:accent3>
        <a:srgbClr val="FFFFFF"/>
      </a:accent3>
      <a:accent4>
        <a:srgbClr val="383624"/>
      </a:accent4>
      <a:accent5>
        <a:srgbClr val="DAEDEF"/>
      </a:accent5>
      <a:accent6>
        <a:srgbClr val="2D2D8A"/>
      </a:accent6>
      <a:hlink>
        <a:srgbClr val="009999"/>
      </a:hlink>
      <a:folHlink>
        <a:srgbClr val="99CC00"/>
      </a:folHlink>
    </a:clrScheme>
    <a:fontScheme name="Title &amp; Bullets - Left">
      <a:majorFont>
        <a:latin typeface="Hoefler Text"/>
        <a:ea typeface=""/>
        <a:cs typeface=""/>
      </a:majorFont>
      <a:minorFont>
        <a:latin typeface="Hoefler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43412C"/>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kumimoji="0" lang="en-US" altLang="en-US" sz="2800" b="0" i="0" u="none" strike="noStrike" cap="none" normalizeH="0" baseline="0" smtClean="0">
            <a:ln>
              <a:noFill/>
            </a:ln>
            <a:solidFill>
              <a:srgbClr val="43412C"/>
            </a:solidFill>
            <a:effectLst/>
            <a:latin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43412C"/>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kumimoji="0" lang="en-US" altLang="en-US" sz="2800" b="0" i="0" u="none" strike="noStrike" cap="none" normalizeH="0" baseline="0" smtClean="0">
            <a:ln>
              <a:noFill/>
            </a:ln>
            <a:solidFill>
              <a:srgbClr val="43412C"/>
            </a:solidFill>
            <a:effectLst/>
            <a:latin typeface="Hoefler Tex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itle &amp; Bullets - Right">
  <a:themeElements>
    <a:clrScheme name="">
      <a:dk1>
        <a:srgbClr val="43412C"/>
      </a:dk1>
      <a:lt1>
        <a:srgbClr val="FFFFFF"/>
      </a:lt1>
      <a:dk2>
        <a:srgbClr val="43412C"/>
      </a:dk2>
      <a:lt2>
        <a:srgbClr val="000000"/>
      </a:lt2>
      <a:accent1>
        <a:srgbClr val="BBE0E3"/>
      </a:accent1>
      <a:accent2>
        <a:srgbClr val="333399"/>
      </a:accent2>
      <a:accent3>
        <a:srgbClr val="FFFFFF"/>
      </a:accent3>
      <a:accent4>
        <a:srgbClr val="383624"/>
      </a:accent4>
      <a:accent5>
        <a:srgbClr val="DAEDEF"/>
      </a:accent5>
      <a:accent6>
        <a:srgbClr val="2D2D8A"/>
      </a:accent6>
      <a:hlink>
        <a:srgbClr val="009999"/>
      </a:hlink>
      <a:folHlink>
        <a:srgbClr val="99CC00"/>
      </a:folHlink>
    </a:clrScheme>
    <a:fontScheme name="Title &amp; Bullets - Right">
      <a:majorFont>
        <a:latin typeface="Hoefler Text"/>
        <a:ea typeface=""/>
        <a:cs typeface=""/>
      </a:majorFont>
      <a:minorFont>
        <a:latin typeface="Hoefler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43412C"/>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kumimoji="0" lang="en-US" altLang="en-US" sz="2800" b="0" i="0" u="none" strike="noStrike" cap="none" normalizeH="0" baseline="0" smtClean="0">
            <a:ln>
              <a:noFill/>
            </a:ln>
            <a:solidFill>
              <a:srgbClr val="43412C"/>
            </a:solidFill>
            <a:effectLst/>
            <a:latin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43412C"/>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kumimoji="0" lang="en-US" altLang="en-US" sz="2800" b="0" i="0" u="none" strike="noStrike" cap="none" normalizeH="0" baseline="0" smtClean="0">
            <a:ln>
              <a:noFill/>
            </a:ln>
            <a:solidFill>
              <a:srgbClr val="43412C"/>
            </a:solidFill>
            <a:effectLst/>
            <a:latin typeface="Hoefler Tex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TotalTime>
  <Pages>0</Pages>
  <Words>3434</Words>
  <Characters>0</Characters>
  <Application>Microsoft Office PowerPoint</Application>
  <PresentationFormat>Custom</PresentationFormat>
  <Lines>0</Lines>
  <Paragraphs>482</Paragraphs>
  <Slides>81</Slides>
  <Notes>18</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81</vt:i4>
      </vt:variant>
    </vt:vector>
  </HeadingPairs>
  <TitlesOfParts>
    <vt:vector size="101" baseType="lpstr">
      <vt:lpstr>IranNastaliq</vt:lpstr>
      <vt:lpstr>Wingdings</vt:lpstr>
      <vt:lpstr>B Nazanin</vt:lpstr>
      <vt:lpstr>Verdana</vt:lpstr>
      <vt:lpstr>Hoefler Text</vt:lpstr>
      <vt:lpstr>Times New Roman</vt:lpstr>
      <vt:lpstr>Comic Sans MS</vt:lpstr>
      <vt:lpstr>B Mitra</vt:lpstr>
      <vt:lpstr>Arial</vt:lpstr>
      <vt:lpstr>Title &amp; Subtitle</vt:lpstr>
      <vt:lpstr>Bullets</vt:lpstr>
      <vt:lpstr>Title - Top</vt:lpstr>
      <vt:lpstr>Title - Center</vt:lpstr>
      <vt:lpstr>Photo - Horizontal</vt:lpstr>
      <vt:lpstr>Photo - Vertical</vt:lpstr>
      <vt:lpstr>Title, Bullets &amp; Photo</vt:lpstr>
      <vt:lpstr>Title &amp; Bullets - Left</vt:lpstr>
      <vt:lpstr>Title &amp; Bullets - Right</vt:lpstr>
      <vt:lpstr>Title &amp; Bullets</vt:lpstr>
      <vt:lpstr>Profile</vt:lpstr>
      <vt:lpstr>PowerPoint Presentation</vt:lpstr>
      <vt:lpstr>PowerPoint Presentation</vt:lpstr>
      <vt:lpstr>PowerPoint Presentation</vt:lpstr>
      <vt:lpstr>هيجان</vt:lpstr>
      <vt:lpstr>PowerPoint Presentation</vt:lpstr>
      <vt:lpstr>آسیب های بخش  راست آمیگدال</vt:lpstr>
      <vt:lpstr>اختلالات هيجانات</vt:lpstr>
      <vt:lpstr>PowerPoint Presentation</vt:lpstr>
      <vt:lpstr>PowerPoint Presentation</vt:lpstr>
      <vt:lpstr>PowerPoint Presentation</vt:lpstr>
      <vt:lpstr>PowerPoint Presentation</vt:lpstr>
      <vt:lpstr>دلایل خشم در نوجوانان </vt:lpstr>
      <vt:lpstr>چرخه بروز خشم در نوجوان </vt:lpstr>
      <vt:lpstr>PowerPoint Presentation</vt:lpstr>
      <vt:lpstr>ابعاد خود پنداره </vt:lpstr>
      <vt:lpstr>تقویت خود پنداره ،عزت نفس را افزایش می دهد و باعث بهبود روابط بین فردی ،انعطاف پذیری و سلامت روان می شود =    پرخاشگری کمتر </vt:lpstr>
      <vt:lpstr>کمال طلبی </vt:lpstr>
      <vt:lpstr>PowerPoint Presentation</vt:lpstr>
      <vt:lpstr>نشانه های خشم</vt:lpstr>
      <vt:lpstr>بررسي وضعيت خشونت كلامي در مدارس شهر تهران  (مقايسه نظرات دانش آموزان و معلمان )</vt:lpstr>
      <vt:lpstr>آزار گري  به شكل كلامي و غير كلامي  </vt:lpstr>
      <vt:lpstr>علل خشونت : </vt:lpstr>
      <vt:lpstr>توصيه پژوهش </vt:lpstr>
      <vt:lpstr>رابطه هيجان خواهي ، برونگرايي و خشم در نوجوانان  پسر بزهكار و عادي در شهر تهران </vt:lpstr>
      <vt:lpstr>توصيه پژوهش</vt:lpstr>
      <vt:lpstr>مهارت های کنترل خشم</vt:lpstr>
      <vt:lpstr>جنبه بدنی خشم</vt:lpstr>
      <vt:lpstr>جنبه شناختی خشم</vt:lpstr>
      <vt:lpstr>آموزش   مقابله با فرد خشمگین و پرخاشگر</vt:lpstr>
      <vt:lpstr>هرگز از خودتان دفاع نکنید. </vt:lpstr>
      <vt:lpstr>مرزها را مشخص کنید </vt:lpstr>
      <vt:lpstr>او را متوجه پیامد رفتارش نمایید. </vt:lpstr>
      <vt:lpstr>او را خلع سلاح کنید. </vt:lpstr>
      <vt:lpstr>با قدرت حرف بزنید </vt:lpstr>
      <vt:lpstr>موقعیت را ترک کنید </vt:lpstr>
      <vt:lpstr>تکرار درخواست </vt:lpstr>
      <vt:lpstr>رفتارهای نامناسب فرد را پاداش ندهید. </vt:lpstr>
      <vt:lpstr>در رابطه با خشونت رازدار نباشید </vt:lpstr>
      <vt:lpstr>هوش هيجاني </vt:lpstr>
      <vt:lpstr>هوش هيجاني </vt:lpstr>
      <vt:lpstr>تعريف هوش هيجاني بر اساس دو الگو است : </vt:lpstr>
      <vt:lpstr>هوش هيجاني صفتي </vt:lpstr>
      <vt:lpstr>مولفه هاي هوش هيجاني </vt:lpstr>
      <vt:lpstr>مولفه هاي درون فردي </vt:lpstr>
      <vt:lpstr>مولفه هاي سازگاري </vt:lpstr>
      <vt:lpstr>مولفه هاي خلق و خوي عمومي </vt:lpstr>
      <vt:lpstr>مولفه هاي ميان فردي </vt:lpstr>
      <vt:lpstr>مولفه هاي كنترل تنش </vt:lpstr>
      <vt:lpstr>رابطه هوش هيجاني و مهارت هاي ارتباطي  در دانشجويان شهر شيراز </vt:lpstr>
      <vt:lpstr>PowerPoint Presentation</vt:lpstr>
      <vt:lpstr>PowerPoint Presentation</vt:lpstr>
      <vt:lpstr>تاثير آموزش مولفه هاي هوش هيجاني بر سلامت روان </vt:lpstr>
      <vt:lpstr>ارتباط آموزش سبك هاي مقابله اي  استرس  با هوش هيجاني در دانش آموزان   (منطقه 1 ،6 و 16 شهر تهران )</vt:lpstr>
      <vt:lpstr>بررسي رابطه اعتقاد به آموزه هاي مذهبي اسلام و هوش هيجاني </vt:lpstr>
      <vt:lpstr>ارتباط مولفه هاي هوش هيجاني و ريسك فرار از منزل در دختران نوجوان  منطقه 2و5و7 مشهد </vt:lpstr>
      <vt:lpstr>پيشنهاد پژوهشگران : </vt:lpstr>
      <vt:lpstr>اثر خستگي شناختي بر روي هوش هيجاني</vt:lpstr>
      <vt:lpstr>ارتقاء هوش هيجاني </vt:lpstr>
      <vt:lpstr>تكنيك هاي ارتقا ء هوش هيجاني : </vt:lpstr>
      <vt:lpstr>يك نمونه طرح گروه درماني </vt:lpstr>
      <vt:lpstr>PowerPoint Presentation</vt:lpstr>
      <vt:lpstr>PowerPoint Presentation</vt:lpstr>
      <vt:lpstr>مدل فراشناختی آموزش کنترل خشم  زمانی که شما یک مسئله دارید :</vt:lpstr>
      <vt:lpstr>آموزش خود کنترلی </vt:lpstr>
      <vt:lpstr>آموزش  حل مسئله </vt:lpstr>
      <vt:lpstr>محتوای آموزش های مورد نیاز برای هوش هیجانی </vt:lpstr>
      <vt:lpstr>سه مهارت اصلی وجود دارد :</vt:lpstr>
      <vt:lpstr>مهارت های اجتماعی (روابط بین فردی )</vt:lpstr>
      <vt:lpstr>مهارت مقابله ای یا مدیریتی </vt:lpstr>
      <vt:lpstr>مهارت حل مسئله </vt:lpstr>
      <vt:lpstr>خود اگاهی </vt:lpstr>
      <vt:lpstr>خود اگاهی </vt:lpstr>
      <vt:lpstr>خود آگاهي = درك مجدد خود </vt:lpstr>
      <vt:lpstr>پيشنهاد </vt:lpstr>
      <vt:lpstr>رهنمود هاي براي بكار بستن  آموزش هوش هيجاني در مدارس شاهد </vt:lpstr>
      <vt:lpstr>آموزش مهارت زندگی </vt:lpstr>
      <vt:lpstr>ارتقاء سلامت و پیشگیری از مسائل پر خطر </vt:lpstr>
      <vt:lpstr>حل تعارض و کنار امدن و حمایت برای گذر از بحران </vt:lpstr>
      <vt:lpstr>خدمات مثبت و یاری رسان </vt:lpstr>
      <vt:lpstr>در پايان </vt:lpstr>
      <vt:lpstr>Conditions o 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hamayel</dc:creator>
  <cp:keywords>OPA</cp:keywords>
  <dc:description/>
  <cp:lastModifiedBy>hamayel</cp:lastModifiedBy>
  <cp:revision>143</cp:revision>
  <dcterms:modified xsi:type="dcterms:W3CDTF">2019-09-08T07:54:51Z</dcterms:modified>
</cp:coreProperties>
</file>