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51" r:id="rId1"/>
    <p:sldMasterId id="2147483679" r:id="rId2"/>
  </p:sldMasterIdLst>
  <p:notesMasterIdLst>
    <p:notesMasterId r:id="rId23"/>
  </p:notesMasterIdLst>
  <p:sldIdLst>
    <p:sldId id="285" r:id="rId3"/>
    <p:sldId id="257" r:id="rId4"/>
    <p:sldId id="258" r:id="rId5"/>
    <p:sldId id="259" r:id="rId6"/>
    <p:sldId id="260" r:id="rId7"/>
    <p:sldId id="261" r:id="rId8"/>
    <p:sldId id="262" r:id="rId9"/>
    <p:sldId id="280" r:id="rId10"/>
    <p:sldId id="263" r:id="rId11"/>
    <p:sldId id="282" r:id="rId12"/>
    <p:sldId id="264" r:id="rId13"/>
    <p:sldId id="265" r:id="rId14"/>
    <p:sldId id="267" r:id="rId15"/>
    <p:sldId id="268" r:id="rId16"/>
    <p:sldId id="269" r:id="rId17"/>
    <p:sldId id="272" r:id="rId18"/>
    <p:sldId id="275" r:id="rId19"/>
    <p:sldId id="276" r:id="rId20"/>
    <p:sldId id="277" r:id="rId21"/>
    <p:sldId id="286" r:id="rId22"/>
  </p:sldIdLst>
  <p:sldSz cx="9144000" cy="6858000" type="screen4x3"/>
  <p:notesSz cx="6858000" cy="9144000"/>
  <p:defaultTextStyle>
    <a:defPPr>
      <a:defRPr lang="ar-SA"/>
    </a:defPPr>
    <a:lvl1pPr algn="l" rtl="0" eaLnBrk="0" fontAlgn="base" hangingPunct="0">
      <a:spcBef>
        <a:spcPct val="0"/>
      </a:spcBef>
      <a:spcAft>
        <a:spcPct val="0"/>
      </a:spcAft>
      <a:defRPr sz="28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28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28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28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28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28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28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28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28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CC0000"/>
    <a:srgbClr val="FFFF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592980-DADF-4615-96C7-1646D497DACD}" type="datetimeFigureOut">
              <a:rPr lang="en-US" smtClean="0"/>
              <a:t>9/19/2019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70BBE5-D1BA-4003-A846-99547F93ED90}" type="slidenum">
              <a:rPr lang="en-US" smtClean="0"/>
              <a:t>‹#›</a:t>
            </a:fld>
            <a:endParaRPr lang="en-US"/>
          </a:p>
        </p:txBody>
      </p:sp>
    </p:spTree>
    <p:extLst>
      <p:ext uri="{BB962C8B-B14F-4D97-AF65-F5344CB8AC3E}">
        <p14:creationId xmlns:p14="http://schemas.microsoft.com/office/powerpoint/2010/main" val="1871600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0"/>
              </a:spcBef>
              <a:spcAft>
                <a:spcPct val="0"/>
              </a:spcAft>
              <a:buClrTx/>
              <a:buSzTx/>
              <a:buFontTx/>
              <a:buNone/>
              <a:tabLst/>
              <a:defRPr/>
            </a:pPr>
            <a:fld id="{EE095FC5-32BB-436E-9879-6D97CF20B14F}" type="slidenum">
              <a:rPr kumimoji="0" lang="en-US" altLang="en-US" sz="1200" b="0" i="0" u="none" strike="noStrike" kern="1200" cap="none" spc="0" normalizeH="0" baseline="0" noProof="0" smtClean="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1" eaLnBrk="1" fontAlgn="base" latinLnBrk="0" hangingPunct="1">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smtClean="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smtClean="0">
              <a:cs typeface="Arial" panose="020B0604020202020204" pitchFamily="34" charset="0"/>
            </a:endParaRPr>
          </a:p>
        </p:txBody>
      </p:sp>
    </p:spTree>
    <p:extLst>
      <p:ext uri="{BB962C8B-B14F-4D97-AF65-F5344CB8AC3E}">
        <p14:creationId xmlns:p14="http://schemas.microsoft.com/office/powerpoint/2010/main" val="2086939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6"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7"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8" name="Freeform 6"/>
            <p:cNvSpPr>
              <a:spLocks/>
            </p:cNvSpPr>
            <p:nvPr/>
          </p:nvSpPr>
          <p:spPr bwMode="hidden">
            <a:xfrm>
              <a:off x="4038" y="3577"/>
              <a:ext cx="1720" cy="65"/>
            </a:xfrm>
            <a:custGeom>
              <a:avLst/>
              <a:gdLst>
                <a:gd name="T0" fmla="*/ 1722 w 1722"/>
                <a:gd name="T1" fmla="*/ 66 h 66"/>
                <a:gd name="T2" fmla="*/ 1722 w 1722"/>
                <a:gd name="T3" fmla="*/ 60 h 66"/>
                <a:gd name="T4" fmla="*/ 0 w 1722"/>
                <a:gd name="T5" fmla="*/ 0 h 66"/>
                <a:gd name="T6" fmla="*/ 0 w 1722"/>
                <a:gd name="T7" fmla="*/ 48 h 66"/>
                <a:gd name="T8" fmla="*/ 1722 w 1722"/>
                <a:gd name="T9" fmla="*/ 66 h 66"/>
                <a:gd name="T10" fmla="*/ 1722 w 1722"/>
                <a:gd name="T11" fmla="*/ 66 h 66"/>
              </a:gdLst>
              <a:ahLst/>
              <a:cxnLst>
                <a:cxn ang="0">
                  <a:pos x="T0" y="T1"/>
                </a:cxn>
                <a:cxn ang="0">
                  <a:pos x="T2" y="T3"/>
                </a:cxn>
                <a:cxn ang="0">
                  <a:pos x="T4" y="T5"/>
                </a:cxn>
                <a:cxn ang="0">
                  <a:pos x="T6" y="T7"/>
                </a:cxn>
                <a:cxn ang="0">
                  <a:pos x="T8" y="T9"/>
                </a:cxn>
                <a:cxn ang="0">
                  <a:pos x="T10" y="T11"/>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9"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0" name="Freeform 8"/>
            <p:cNvSpPr>
              <a:spLocks/>
            </p:cNvSpPr>
            <p:nvPr/>
          </p:nvSpPr>
          <p:spPr bwMode="hidden">
            <a:xfrm>
              <a:off x="4784" y="3702"/>
              <a:ext cx="974" cy="101"/>
            </a:xfrm>
            <a:custGeom>
              <a:avLst/>
              <a:gdLst>
                <a:gd name="T0" fmla="*/ 975 w 975"/>
                <a:gd name="T1" fmla="*/ 48 h 101"/>
                <a:gd name="T2" fmla="*/ 975 w 975"/>
                <a:gd name="T3" fmla="*/ 0 h 101"/>
                <a:gd name="T4" fmla="*/ 0 w 975"/>
                <a:gd name="T5" fmla="*/ 24 h 101"/>
                <a:gd name="T6" fmla="*/ 0 w 975"/>
                <a:gd name="T7" fmla="*/ 101 h 101"/>
                <a:gd name="T8" fmla="*/ 975 w 975"/>
                <a:gd name="T9" fmla="*/ 48 h 101"/>
                <a:gd name="T10" fmla="*/ 975 w 975"/>
                <a:gd name="T11" fmla="*/ 48 h 101"/>
              </a:gdLst>
              <a:ahLst/>
              <a:cxnLst>
                <a:cxn ang="0">
                  <a:pos x="T0" y="T1"/>
                </a:cxn>
                <a:cxn ang="0">
                  <a:pos x="T2" y="T3"/>
                </a:cxn>
                <a:cxn ang="0">
                  <a:pos x="T4" y="T5"/>
                </a:cxn>
                <a:cxn ang="0">
                  <a:pos x="T6" y="T7"/>
                </a:cxn>
                <a:cxn ang="0">
                  <a:pos x="T8" y="T9"/>
                </a:cxn>
                <a:cxn ang="0">
                  <a:pos x="T10" y="T11"/>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 name="Freeform 9"/>
            <p:cNvSpPr>
              <a:spLocks/>
            </p:cNvSpPr>
            <p:nvPr/>
          </p:nvSpPr>
          <p:spPr bwMode="hidden">
            <a:xfrm>
              <a:off x="3619" y="3815"/>
              <a:ext cx="2139" cy="198"/>
            </a:xfrm>
            <a:custGeom>
              <a:avLst/>
              <a:gdLst>
                <a:gd name="T0" fmla="*/ 2141 w 2141"/>
                <a:gd name="T1" fmla="*/ 0 h 198"/>
                <a:gd name="T2" fmla="*/ 0 w 2141"/>
                <a:gd name="T3" fmla="*/ 156 h 198"/>
                <a:gd name="T4" fmla="*/ 0 w 2141"/>
                <a:gd name="T5" fmla="*/ 198 h 198"/>
                <a:gd name="T6" fmla="*/ 2141 w 2141"/>
                <a:gd name="T7" fmla="*/ 0 h 198"/>
                <a:gd name="T8" fmla="*/ 2141 w 2141"/>
                <a:gd name="T9" fmla="*/ 0 h 198"/>
              </a:gdLst>
              <a:ahLst/>
              <a:cxnLst>
                <a:cxn ang="0">
                  <a:pos x="T0" y="T1"/>
                </a:cxn>
                <a:cxn ang="0">
                  <a:pos x="T2" y="T3"/>
                </a:cxn>
                <a:cxn ang="0">
                  <a:pos x="T4" y="T5"/>
                </a:cxn>
                <a:cxn ang="0">
                  <a:pos x="T6" y="T7"/>
                </a:cxn>
                <a:cxn ang="0">
                  <a:pos x="T8" y="T9"/>
                </a:cxn>
              </a:cxnLst>
              <a:rect l="0" t="0" r="r" b="b"/>
              <a:pathLst>
                <a:path w="2141" h="198">
                  <a:moveTo>
                    <a:pt x="2141" y="0"/>
                  </a:moveTo>
                  <a:lnTo>
                    <a:pt x="0" y="156"/>
                  </a:lnTo>
                  <a:lnTo>
                    <a:pt x="0" y="198"/>
                  </a:lnTo>
                  <a:lnTo>
                    <a:pt x="2141" y="0"/>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2"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3" name="Freeform 11"/>
            <p:cNvSpPr>
              <a:spLocks/>
            </p:cNvSpPr>
            <p:nvPr/>
          </p:nvSpPr>
          <p:spPr bwMode="hidden">
            <a:xfrm>
              <a:off x="2097" y="4043"/>
              <a:ext cx="2514" cy="276"/>
            </a:xfrm>
            <a:custGeom>
              <a:avLst/>
              <a:gdLst>
                <a:gd name="T0" fmla="*/ 2182 w 2517"/>
                <a:gd name="T1" fmla="*/ 276 h 276"/>
                <a:gd name="T2" fmla="*/ 2517 w 2517"/>
                <a:gd name="T3" fmla="*/ 204 h 276"/>
                <a:gd name="T4" fmla="*/ 2260 w 2517"/>
                <a:gd name="T5" fmla="*/ 0 h 276"/>
                <a:gd name="T6" fmla="*/ 0 w 2517"/>
                <a:gd name="T7" fmla="*/ 276 h 276"/>
                <a:gd name="T8" fmla="*/ 2182 w 2517"/>
                <a:gd name="T9" fmla="*/ 276 h 276"/>
                <a:gd name="T10" fmla="*/ 2182 w 2517"/>
                <a:gd name="T11" fmla="*/ 276 h 276"/>
              </a:gdLst>
              <a:ahLst/>
              <a:cxnLst>
                <a:cxn ang="0">
                  <a:pos x="T0" y="T1"/>
                </a:cxn>
                <a:cxn ang="0">
                  <a:pos x="T2" y="T3"/>
                </a:cxn>
                <a:cxn ang="0">
                  <a:pos x="T4" y="T5"/>
                </a:cxn>
                <a:cxn ang="0">
                  <a:pos x="T6" y="T7"/>
                </a:cxn>
                <a:cxn ang="0">
                  <a:pos x="T8" y="T9"/>
                </a:cxn>
                <a:cxn ang="0">
                  <a:pos x="T10" y="T11"/>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4"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5" name="Freeform 13"/>
            <p:cNvSpPr>
              <a:spLocks/>
            </p:cNvSpPr>
            <p:nvPr/>
          </p:nvSpPr>
          <p:spPr bwMode="hidden">
            <a:xfrm>
              <a:off x="5030" y="3151"/>
              <a:ext cx="728" cy="240"/>
            </a:xfrm>
            <a:custGeom>
              <a:avLst/>
              <a:gdLst>
                <a:gd name="T0" fmla="*/ 729 w 729"/>
                <a:gd name="T1" fmla="*/ 240 h 240"/>
                <a:gd name="T2" fmla="*/ 0 w 729"/>
                <a:gd name="T3" fmla="*/ 0 h 240"/>
                <a:gd name="T4" fmla="*/ 0 w 729"/>
                <a:gd name="T5" fmla="*/ 6 h 240"/>
                <a:gd name="T6" fmla="*/ 729 w 729"/>
                <a:gd name="T7" fmla="*/ 240 h 240"/>
                <a:gd name="T8" fmla="*/ 729 w 729"/>
                <a:gd name="T9" fmla="*/ 240 h 240"/>
              </a:gdLst>
              <a:ahLst/>
              <a:cxnLst>
                <a:cxn ang="0">
                  <a:pos x="T0" y="T1"/>
                </a:cxn>
                <a:cxn ang="0">
                  <a:pos x="T2" y="T3"/>
                </a:cxn>
                <a:cxn ang="0">
                  <a:pos x="T4" y="T5"/>
                </a:cxn>
                <a:cxn ang="0">
                  <a:pos x="T6" y="T7"/>
                </a:cxn>
                <a:cxn ang="0">
                  <a:pos x="T8" y="T9"/>
                </a:cxn>
              </a:cxnLst>
              <a:rect l="0" t="0" r="r" b="b"/>
              <a:pathLst>
                <a:path w="729" h="240">
                  <a:moveTo>
                    <a:pt x="729" y="240"/>
                  </a:moveTo>
                  <a:lnTo>
                    <a:pt x="0" y="0"/>
                  </a:lnTo>
                  <a:lnTo>
                    <a:pt x="0" y="6"/>
                  </a:lnTo>
                  <a:lnTo>
                    <a:pt x="729" y="240"/>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6"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7" name="Freeform 15"/>
            <p:cNvSpPr>
              <a:spLocks/>
            </p:cNvSpPr>
            <p:nvPr/>
          </p:nvSpPr>
          <p:spPr bwMode="hidden">
            <a:xfrm>
              <a:off x="5030" y="3049"/>
              <a:ext cx="728" cy="318"/>
            </a:xfrm>
            <a:custGeom>
              <a:avLst/>
              <a:gdLst>
                <a:gd name="T0" fmla="*/ 729 w 729"/>
                <a:gd name="T1" fmla="*/ 318 h 318"/>
                <a:gd name="T2" fmla="*/ 729 w 729"/>
                <a:gd name="T3" fmla="*/ 312 h 318"/>
                <a:gd name="T4" fmla="*/ 0 w 729"/>
                <a:gd name="T5" fmla="*/ 0 h 318"/>
                <a:gd name="T6" fmla="*/ 0 w 729"/>
                <a:gd name="T7" fmla="*/ 54 h 318"/>
                <a:gd name="T8" fmla="*/ 729 w 729"/>
                <a:gd name="T9" fmla="*/ 318 h 318"/>
                <a:gd name="T10" fmla="*/ 729 w 729"/>
                <a:gd name="T11" fmla="*/ 318 h 318"/>
              </a:gdLst>
              <a:ahLst/>
              <a:cxnLst>
                <a:cxn ang="0">
                  <a:pos x="T0" y="T1"/>
                </a:cxn>
                <a:cxn ang="0">
                  <a:pos x="T2" y="T3"/>
                </a:cxn>
                <a:cxn ang="0">
                  <a:pos x="T4" y="T5"/>
                </a:cxn>
                <a:cxn ang="0">
                  <a:pos x="T6" y="T7"/>
                </a:cxn>
                <a:cxn ang="0">
                  <a:pos x="T8" y="T9"/>
                </a:cxn>
                <a:cxn ang="0">
                  <a:pos x="T10" y="T11"/>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8"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9"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20"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21"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Lst>
              <a:ahLst/>
              <a:cxnLst>
                <a:cxn ang="0">
                  <a:pos x="T0" y="T1"/>
                </a:cxn>
                <a:cxn ang="0">
                  <a:pos x="T2" y="T3"/>
                </a:cxn>
                <a:cxn ang="0">
                  <a:pos x="T4" y="T5"/>
                </a:cxn>
                <a:cxn ang="0">
                  <a:pos x="T6" y="T7"/>
                </a:cxn>
                <a:cxn ang="0">
                  <a:pos x="T8" y="T9"/>
                </a:cxn>
                <a:cxn ang="0">
                  <a:pos x="T10" y="T11"/>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22"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23"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Lst>
              <a:ahLst/>
              <a:cxnLst>
                <a:cxn ang="0">
                  <a:pos x="T0" y="T1"/>
                </a:cxn>
                <a:cxn ang="0">
                  <a:pos x="T2" y="T3"/>
                </a:cxn>
                <a:cxn ang="0">
                  <a:pos x="T4" y="T5"/>
                </a:cxn>
                <a:cxn ang="0">
                  <a:pos x="T6" y="T7"/>
                </a:cxn>
                <a:cxn ang="0">
                  <a:pos x="T8" y="T9"/>
                </a:cxn>
              </a:cxnLst>
              <a:rect l="0" t="0" r="r" b="b"/>
              <a:pathLst>
                <a:path w="132" h="132">
                  <a:moveTo>
                    <a:pt x="132" y="132"/>
                  </a:moveTo>
                  <a:lnTo>
                    <a:pt x="0" y="0"/>
                  </a:lnTo>
                  <a:lnTo>
                    <a:pt x="0" y="0"/>
                  </a:lnTo>
                  <a:lnTo>
                    <a:pt x="132" y="132"/>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24"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25"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26"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27"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Lst>
              <a:ahLst/>
              <a:cxnLst>
                <a:cxn ang="0">
                  <a:pos x="T0" y="T1"/>
                </a:cxn>
                <a:cxn ang="0">
                  <a:pos x="T2" y="T3"/>
                </a:cxn>
                <a:cxn ang="0">
                  <a:pos x="T4" y="T5"/>
                </a:cxn>
                <a:cxn ang="0">
                  <a:pos x="T6" y="T7"/>
                </a:cxn>
                <a:cxn ang="0">
                  <a:pos x="T8" y="T9"/>
                </a:cxn>
                <a:cxn ang="0">
                  <a:pos x="T10" y="T11"/>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28"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29"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0" name="Freeform 28"/>
            <p:cNvSpPr>
              <a:spLocks/>
            </p:cNvSpPr>
            <p:nvPr/>
          </p:nvSpPr>
          <p:spPr bwMode="hidden">
            <a:xfrm>
              <a:off x="5698" y="653"/>
              <a:ext cx="60" cy="311"/>
            </a:xfrm>
            <a:custGeom>
              <a:avLst/>
              <a:gdLst>
                <a:gd name="T0" fmla="*/ 0 w 60"/>
                <a:gd name="T1" fmla="*/ 144 h 312"/>
                <a:gd name="T2" fmla="*/ 60 w 60"/>
                <a:gd name="T3" fmla="*/ 312 h 312"/>
                <a:gd name="T4" fmla="*/ 60 w 60"/>
                <a:gd name="T5" fmla="*/ 6 h 312"/>
                <a:gd name="T6" fmla="*/ 54 w 60"/>
                <a:gd name="T7" fmla="*/ 0 h 312"/>
                <a:gd name="T8" fmla="*/ 0 w 60"/>
                <a:gd name="T9" fmla="*/ 144 h 312"/>
                <a:gd name="T10" fmla="*/ 0 w 60"/>
                <a:gd name="T11" fmla="*/ 144 h 312"/>
              </a:gdLst>
              <a:ahLst/>
              <a:cxnLst>
                <a:cxn ang="0">
                  <a:pos x="T0" y="T1"/>
                </a:cxn>
                <a:cxn ang="0">
                  <a:pos x="T2" y="T3"/>
                </a:cxn>
                <a:cxn ang="0">
                  <a:pos x="T4" y="T5"/>
                </a:cxn>
                <a:cxn ang="0">
                  <a:pos x="T6" y="T7"/>
                </a:cxn>
                <a:cxn ang="0">
                  <a:pos x="T8" y="T9"/>
                </a:cxn>
                <a:cxn ang="0">
                  <a:pos x="T10" y="T11"/>
                </a:cxn>
              </a:cxnLst>
              <a:rect l="0" t="0" r="r" b="b"/>
              <a:pathLst>
                <a:path w="60" h="312">
                  <a:moveTo>
                    <a:pt x="0" y="144"/>
                  </a:moveTo>
                  <a:lnTo>
                    <a:pt x="60" y="312"/>
                  </a:lnTo>
                  <a:lnTo>
                    <a:pt x="60" y="6"/>
                  </a:lnTo>
                  <a:lnTo>
                    <a:pt x="54" y="0"/>
                  </a:lnTo>
                  <a:lnTo>
                    <a:pt x="0" y="144"/>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1"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2"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Lst>
              <a:ahLst/>
              <a:cxnLst>
                <a:cxn ang="0">
                  <a:pos x="T0" y="T1"/>
                </a:cxn>
                <a:cxn ang="0">
                  <a:pos x="T2" y="T3"/>
                </a:cxn>
                <a:cxn ang="0">
                  <a:pos x="T4" y="T5"/>
                </a:cxn>
                <a:cxn ang="0">
                  <a:pos x="T6" y="T7"/>
                </a:cxn>
                <a:cxn ang="0">
                  <a:pos x="T8" y="T9"/>
                </a:cxn>
              </a:cxnLst>
              <a:rect l="0" t="0" r="r" b="b"/>
              <a:pathLst>
                <a:path w="6" h="6">
                  <a:moveTo>
                    <a:pt x="6" y="6"/>
                  </a:moveTo>
                  <a:lnTo>
                    <a:pt x="0" y="0"/>
                  </a:lnTo>
                  <a:lnTo>
                    <a:pt x="0" y="6"/>
                  </a:lnTo>
                  <a:lnTo>
                    <a:pt x="6"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3"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4"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5"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6"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8"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9"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40"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43"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grpSp>
      </p:grpSp>
      <p:sp>
        <p:nvSpPr>
          <p:cNvPr id="19498" name="Rectangle 42"/>
          <p:cNvSpPr>
            <a:spLocks noGrp="1" noChangeArrowheads="1"/>
          </p:cNvSpPr>
          <p:nvPr>
            <p:ph type="ctrTitle" sz="quarter"/>
          </p:nvPr>
        </p:nvSpPr>
        <p:spPr>
          <a:xfrm>
            <a:off x="457200" y="1600200"/>
            <a:ext cx="8229600" cy="1828800"/>
          </a:xfrm>
        </p:spPr>
        <p:txBody>
          <a:bodyPr/>
          <a:lstStyle>
            <a:lvl1pPr>
              <a:defRPr sz="4800"/>
            </a:lvl1pPr>
          </a:lstStyle>
          <a:p>
            <a:pPr lvl="0"/>
            <a:r>
              <a:rPr lang="en-US" altLang="en-US" noProof="0" smtClean="0"/>
              <a:t>Click to edit Master title style</a:t>
            </a:r>
          </a:p>
        </p:txBody>
      </p:sp>
      <p:sp>
        <p:nvSpPr>
          <p:cNvPr id="19499"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sz="3600"/>
            </a:lvl1pPr>
          </a:lstStyle>
          <a:p>
            <a:pPr lvl="0"/>
            <a:r>
              <a:rPr lang="en-US" altLang="en-US" noProof="0" smtClean="0"/>
              <a:t>Click to edit Master subtitle style</a:t>
            </a:r>
          </a:p>
        </p:txBody>
      </p:sp>
      <p:sp>
        <p:nvSpPr>
          <p:cNvPr id="44" name="Rectangle 44"/>
          <p:cNvSpPr>
            <a:spLocks noGrp="1" noChangeArrowheads="1"/>
          </p:cNvSpPr>
          <p:nvPr>
            <p:ph type="dt" sz="quarter" idx="10"/>
          </p:nvPr>
        </p:nvSpPr>
        <p:spPr/>
        <p:txBody>
          <a:bodyPr/>
          <a:lstStyle>
            <a:lvl1pPr>
              <a:defRPr smtClean="0"/>
            </a:lvl1pPr>
          </a:lstStyle>
          <a:p>
            <a:pPr>
              <a:defRPr/>
            </a:pPr>
            <a:endParaRPr lang="en-US" altLang="en-US"/>
          </a:p>
        </p:txBody>
      </p:sp>
      <p:sp>
        <p:nvSpPr>
          <p:cNvPr id="45" name="Rectangle 45"/>
          <p:cNvSpPr>
            <a:spLocks noGrp="1" noChangeArrowheads="1"/>
          </p:cNvSpPr>
          <p:nvPr>
            <p:ph type="ftr" sz="quarter" idx="11"/>
          </p:nvPr>
        </p:nvSpPr>
        <p:spPr/>
        <p:txBody>
          <a:bodyPr/>
          <a:lstStyle>
            <a:lvl1pPr>
              <a:defRPr smtClean="0"/>
            </a:lvl1pPr>
          </a:lstStyle>
          <a:p>
            <a:pPr>
              <a:defRPr/>
            </a:pPr>
            <a:endParaRPr lang="en-US" altLang="en-US"/>
          </a:p>
        </p:txBody>
      </p:sp>
      <p:sp>
        <p:nvSpPr>
          <p:cNvPr id="46" name="Rectangle 46"/>
          <p:cNvSpPr>
            <a:spLocks noGrp="1" noChangeArrowheads="1"/>
          </p:cNvSpPr>
          <p:nvPr>
            <p:ph type="sldNum" sz="quarter" idx="12"/>
          </p:nvPr>
        </p:nvSpPr>
        <p:spPr/>
        <p:txBody>
          <a:bodyPr/>
          <a:lstStyle>
            <a:lvl1pPr>
              <a:defRPr smtClean="0"/>
            </a:lvl1pPr>
          </a:lstStyle>
          <a:p>
            <a:pPr>
              <a:defRPr/>
            </a:pPr>
            <a:fld id="{6F8D3402-F5A4-4659-93F9-6208EC073EF4}" type="slidenum">
              <a:rPr lang="ar-SA" altLang="en-US"/>
              <a:pPr>
                <a:defRPr/>
              </a:pPr>
              <a:t>‹#›</a:t>
            </a:fld>
            <a:endParaRPr lang="en-US" altLang="en-US"/>
          </a:p>
        </p:txBody>
      </p:sp>
      <p:sp>
        <p:nvSpPr>
          <p:cNvPr id="47" name="Rectangle 46"/>
          <p:cNvSpPr/>
          <p:nvPr userDrawn="1"/>
        </p:nvSpPr>
        <p:spPr>
          <a:xfrm rot="5400000">
            <a:off x="8588189" y="5389476"/>
            <a:ext cx="2088232" cy="615553"/>
          </a:xfrm>
          <a:prstGeom prst="rect">
            <a:avLst/>
          </a:prstGeom>
        </p:spPr>
        <p:txBody>
          <a:bodyPr wrap="square">
            <a:spAutoFit/>
          </a:bodyPr>
          <a:lstStyle/>
          <a:p>
            <a:pPr>
              <a:defRPr/>
            </a:pPr>
            <a:r>
              <a:rPr lang="en-US" sz="1600" dirty="0">
                <a:solidFill>
                  <a:srgbClr val="000000">
                    <a:lumMod val="75000"/>
                    <a:lumOff val="25000"/>
                  </a:srgbClr>
                </a:solidFill>
                <a:latin typeface="Times New Roman" panose="02020603050405020304" pitchFamily="18" charset="0"/>
                <a:cs typeface="Times New Roman" panose="02020603050405020304" pitchFamily="18" charset="0"/>
              </a:rPr>
              <a:t/>
            </a:r>
            <a:br>
              <a:rPr lang="en-US" sz="1600" dirty="0">
                <a:solidFill>
                  <a:srgbClr val="000000">
                    <a:lumMod val="75000"/>
                    <a:lumOff val="25000"/>
                  </a:srgbClr>
                </a:solidFill>
                <a:latin typeface="Times New Roman" panose="02020603050405020304" pitchFamily="18" charset="0"/>
                <a:cs typeface="Times New Roman" panose="02020603050405020304" pitchFamily="18" charset="0"/>
              </a:rPr>
            </a:br>
            <a:r>
              <a:rPr lang="en-US" sz="1600" b="1" dirty="0">
                <a:solidFill>
                  <a:srgbClr val="000000"/>
                </a:solidFill>
                <a:latin typeface="Times New Roman" panose="02020603050405020304" pitchFamily="18" charset="0"/>
                <a:cs typeface="Times New Roman" panose="02020603050405020304" pitchFamily="18" charset="0"/>
              </a:rPr>
              <a:t>w</a:t>
            </a:r>
            <a:r>
              <a:rPr lang="en-US" sz="1800" b="1" dirty="0">
                <a:solidFill>
                  <a:srgbClr val="000000"/>
                </a:solidFill>
                <a:latin typeface="Times New Roman" panose="02020603050405020304" pitchFamily="18" charset="0"/>
                <a:cs typeface="Times New Roman" panose="02020603050405020304" pitchFamily="18" charset="0"/>
              </a:rPr>
              <a:t>ww.Ravanpoint.ir</a:t>
            </a:r>
            <a:endParaRPr lang="en-GB" sz="1800" b="1"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1209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46"/>
          <p:cNvSpPr>
            <a:spLocks noGrp="1" noChangeArrowheads="1"/>
          </p:cNvSpPr>
          <p:nvPr>
            <p:ph type="sldNum" sz="quarter" idx="12"/>
          </p:nvPr>
        </p:nvSpPr>
        <p:spPr>
          <a:ln/>
        </p:spPr>
        <p:txBody>
          <a:bodyPr/>
          <a:lstStyle>
            <a:lvl1pPr>
              <a:defRPr/>
            </a:lvl1pPr>
          </a:lstStyle>
          <a:p>
            <a:pPr>
              <a:defRPr/>
            </a:pPr>
            <a:fld id="{65F2EDDD-2506-4A4B-AAA2-33136B4B7C1E}" type="slidenum">
              <a:rPr lang="ar-SA" altLang="en-US"/>
              <a:pPr>
                <a:defRPr/>
              </a:pPr>
              <a:t>‹#›</a:t>
            </a:fld>
            <a:endParaRPr lang="en-US" altLang="en-US"/>
          </a:p>
        </p:txBody>
      </p:sp>
    </p:spTree>
    <p:extLst>
      <p:ext uri="{BB962C8B-B14F-4D97-AF65-F5344CB8AC3E}">
        <p14:creationId xmlns:p14="http://schemas.microsoft.com/office/powerpoint/2010/main" val="2852617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46"/>
          <p:cNvSpPr>
            <a:spLocks noGrp="1" noChangeArrowheads="1"/>
          </p:cNvSpPr>
          <p:nvPr>
            <p:ph type="sldNum" sz="quarter" idx="12"/>
          </p:nvPr>
        </p:nvSpPr>
        <p:spPr>
          <a:ln/>
        </p:spPr>
        <p:txBody>
          <a:bodyPr/>
          <a:lstStyle>
            <a:lvl1pPr>
              <a:defRPr/>
            </a:lvl1pPr>
          </a:lstStyle>
          <a:p>
            <a:pPr>
              <a:defRPr/>
            </a:pPr>
            <a:fld id="{46429973-0120-41D2-BEE0-248E2A8F38F3}" type="slidenum">
              <a:rPr lang="ar-SA" altLang="en-US"/>
              <a:pPr>
                <a:defRPr/>
              </a:pPr>
              <a:t>‹#›</a:t>
            </a:fld>
            <a:endParaRPr lang="en-US" altLang="en-US"/>
          </a:p>
        </p:txBody>
      </p:sp>
    </p:spTree>
    <p:extLst>
      <p:ext uri="{BB962C8B-B14F-4D97-AF65-F5344CB8AC3E}">
        <p14:creationId xmlns:p14="http://schemas.microsoft.com/office/powerpoint/2010/main" val="34621237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46"/>
          <p:cNvSpPr>
            <a:spLocks noGrp="1" noChangeArrowheads="1"/>
          </p:cNvSpPr>
          <p:nvPr>
            <p:ph type="sldNum" sz="quarter" idx="12"/>
          </p:nvPr>
        </p:nvSpPr>
        <p:spPr>
          <a:ln/>
        </p:spPr>
        <p:txBody>
          <a:bodyPr/>
          <a:lstStyle>
            <a:lvl1pPr>
              <a:defRPr/>
            </a:lvl1pPr>
          </a:lstStyle>
          <a:p>
            <a:pPr>
              <a:defRPr/>
            </a:pPr>
            <a:fld id="{5507468F-4BF6-4A4C-B6F6-0011DD183C15}" type="slidenum">
              <a:rPr lang="ar-SA" altLang="en-US"/>
              <a:pPr>
                <a:defRPr/>
              </a:pPr>
              <a:t>‹#›</a:t>
            </a:fld>
            <a:endParaRPr lang="en-US" altLang="en-US"/>
          </a:p>
        </p:txBody>
      </p:sp>
      <p:sp>
        <p:nvSpPr>
          <p:cNvPr id="9" name="Rectangle 8"/>
          <p:cNvSpPr/>
          <p:nvPr userDrawn="1"/>
        </p:nvSpPr>
        <p:spPr>
          <a:xfrm rot="5400000">
            <a:off x="8588189" y="5389476"/>
            <a:ext cx="2088232" cy="615553"/>
          </a:xfrm>
          <a:prstGeom prst="rect">
            <a:avLst/>
          </a:prstGeom>
        </p:spPr>
        <p:txBody>
          <a:bodyPr wrap="square">
            <a:spAutoFit/>
          </a:bodyPr>
          <a:lstStyle/>
          <a:p>
            <a:pPr>
              <a:defRPr/>
            </a:pPr>
            <a:r>
              <a:rPr lang="en-US" sz="1600" dirty="0">
                <a:solidFill>
                  <a:srgbClr val="000000">
                    <a:lumMod val="75000"/>
                    <a:lumOff val="25000"/>
                  </a:srgbClr>
                </a:solidFill>
                <a:latin typeface="Times New Roman" panose="02020603050405020304" pitchFamily="18" charset="0"/>
                <a:cs typeface="Times New Roman" panose="02020603050405020304" pitchFamily="18" charset="0"/>
              </a:rPr>
              <a:t/>
            </a:r>
            <a:br>
              <a:rPr lang="en-US" sz="1600" dirty="0">
                <a:solidFill>
                  <a:srgbClr val="000000">
                    <a:lumMod val="75000"/>
                    <a:lumOff val="25000"/>
                  </a:srgbClr>
                </a:solidFill>
                <a:latin typeface="Times New Roman" panose="02020603050405020304" pitchFamily="18" charset="0"/>
                <a:cs typeface="Times New Roman" panose="02020603050405020304" pitchFamily="18" charset="0"/>
              </a:rPr>
            </a:br>
            <a:r>
              <a:rPr lang="en-US" sz="1600" b="1" dirty="0">
                <a:solidFill>
                  <a:srgbClr val="000000"/>
                </a:solidFill>
                <a:latin typeface="Times New Roman" panose="02020603050405020304" pitchFamily="18" charset="0"/>
                <a:cs typeface="Times New Roman" panose="02020603050405020304" pitchFamily="18" charset="0"/>
              </a:rPr>
              <a:t>w</a:t>
            </a:r>
            <a:r>
              <a:rPr lang="en-US" sz="1800" b="1" dirty="0">
                <a:solidFill>
                  <a:srgbClr val="000000"/>
                </a:solidFill>
                <a:latin typeface="Times New Roman" panose="02020603050405020304" pitchFamily="18" charset="0"/>
                <a:cs typeface="Times New Roman" panose="02020603050405020304" pitchFamily="18" charset="0"/>
              </a:rPr>
              <a:t>ww.Ravanpoint.ir</a:t>
            </a:r>
            <a:endParaRPr lang="en-GB" sz="1800" b="1"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72345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4"/>
          <p:cNvSpPr>
            <a:spLocks noGrp="1" noChangeArrowheads="1"/>
          </p:cNvSpPr>
          <p:nvPr>
            <p:ph type="dt" sz="half" idx="10"/>
          </p:nvPr>
        </p:nvSpPr>
        <p:spPr>
          <a:ln/>
        </p:spPr>
        <p:txBody>
          <a:bodyPr/>
          <a:lstStyle>
            <a:lvl1pPr>
              <a:defRPr/>
            </a:lvl1pPr>
          </a:lstStyle>
          <a:p>
            <a:pPr>
              <a:defRPr/>
            </a:pPr>
            <a:endParaRPr lang="en-US" altLang="en-US"/>
          </a:p>
        </p:txBody>
      </p:sp>
      <p:sp>
        <p:nvSpPr>
          <p:cNvPr id="7" name="Rectangle 45"/>
          <p:cNvSpPr>
            <a:spLocks noGrp="1" noChangeArrowheads="1"/>
          </p:cNvSpPr>
          <p:nvPr>
            <p:ph type="ftr" sz="quarter" idx="11"/>
          </p:nvPr>
        </p:nvSpPr>
        <p:spPr>
          <a:ln/>
        </p:spPr>
        <p:txBody>
          <a:bodyPr/>
          <a:lstStyle>
            <a:lvl1pPr>
              <a:defRPr/>
            </a:lvl1pPr>
          </a:lstStyle>
          <a:p>
            <a:pPr>
              <a:defRPr/>
            </a:pPr>
            <a:endParaRPr lang="en-US" altLang="en-US"/>
          </a:p>
        </p:txBody>
      </p:sp>
      <p:sp>
        <p:nvSpPr>
          <p:cNvPr id="8" name="Rectangle 46"/>
          <p:cNvSpPr>
            <a:spLocks noGrp="1" noChangeArrowheads="1"/>
          </p:cNvSpPr>
          <p:nvPr>
            <p:ph type="sldNum" sz="quarter" idx="12"/>
          </p:nvPr>
        </p:nvSpPr>
        <p:spPr>
          <a:ln/>
        </p:spPr>
        <p:txBody>
          <a:bodyPr/>
          <a:lstStyle>
            <a:lvl1pPr>
              <a:defRPr/>
            </a:lvl1pPr>
          </a:lstStyle>
          <a:p>
            <a:pPr>
              <a:defRPr/>
            </a:pPr>
            <a:fld id="{EDFA2B98-246F-4F23-84A7-0FEA27CA055B}" type="slidenum">
              <a:rPr lang="ar-SA" altLang="en-US"/>
              <a:pPr>
                <a:defRPr/>
              </a:pPr>
              <a:t>‹#›</a:t>
            </a:fld>
            <a:endParaRPr lang="en-US" altLang="en-US"/>
          </a:p>
        </p:txBody>
      </p:sp>
    </p:spTree>
    <p:extLst>
      <p:ext uri="{BB962C8B-B14F-4D97-AF65-F5344CB8AC3E}">
        <p14:creationId xmlns:p14="http://schemas.microsoft.com/office/powerpoint/2010/main" val="4687310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6 w 1000"/>
              <a:gd name="T3" fmla="*/ 0 h 1000"/>
              <a:gd name="T4" fmla="*/ 2147483646 w 1000"/>
              <a:gd name="T5" fmla="*/ 11998573 h 1000"/>
              <a:gd name="T6" fmla="*/ 0 w 1000"/>
              <a:gd name="T7" fmla="*/ 11998573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2050"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2051"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Click to edit Master subtitle style</a:t>
            </a:r>
          </a:p>
        </p:txBody>
      </p:sp>
      <p:sp>
        <p:nvSpPr>
          <p:cNvPr id="5" name="Date Placeholder 4"/>
          <p:cNvSpPr>
            <a:spLocks noGrp="1" noChangeArrowheads="1"/>
          </p:cNvSpPr>
          <p:nvPr>
            <p:ph type="dt" sz="half" idx="10"/>
          </p:nvPr>
        </p:nvSpPr>
        <p:spPr>
          <a:xfrm>
            <a:off x="685800" y="6248400"/>
            <a:ext cx="1905000" cy="457200"/>
          </a:xfr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Footer Placeholder 5"/>
          <p:cNvSpPr>
            <a:spLocks noGrp="1" noChangeArrowheads="1"/>
          </p:cNvSpPr>
          <p:nvPr>
            <p:ph type="ftr" sz="quarter" idx="11"/>
          </p:nvPr>
        </p:nvSpPr>
        <p:spPr>
          <a:xfrm>
            <a:off x="3124200" y="6248400"/>
            <a:ext cx="2895600" cy="457200"/>
          </a:xfrm>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7" name="Slide Number Placeholder 6"/>
          <p:cNvSpPr>
            <a:spLocks noGrp="1" noChangeArrowheads="1"/>
          </p:cNvSpPr>
          <p:nvPr>
            <p:ph type="sldNum" sz="quarter" idx="12"/>
          </p:nvPr>
        </p:nvSpPr>
        <p:spPr>
          <a:xfrm>
            <a:off x="6553200" y="6248400"/>
            <a:ext cx="1905000" cy="457200"/>
          </a:xfrm>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64FF933-A1CE-4302-BB78-1AA886482F6B}"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3032715093"/>
      </p:ext>
    </p:extLst>
  </p:cSld>
  <p:clrMapOvr>
    <a:masterClrMapping/>
  </p:clrMapOvr>
  <p:transition>
    <p:wipe dir="d"/>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807CA11-969E-4804-B301-047C3B24F6B8}"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2576596941"/>
      </p:ext>
    </p:extLst>
  </p:cSld>
  <p:clrMapOvr>
    <a:masterClrMapping/>
  </p:clrMapOvr>
  <p:transition>
    <p:wipe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84BB5D8-8DD7-4072-BDE2-E1F772E309C9}"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644779956"/>
      </p:ext>
    </p:extLst>
  </p:cSld>
  <p:clrMapOvr>
    <a:masterClrMapping/>
  </p:clrMapOvr>
  <p:transition>
    <p:wipe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7"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5917532-73BD-4B3C-96D4-A44383F69DA1}"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1139701184"/>
      </p:ext>
    </p:extLst>
  </p:cSld>
  <p:clrMapOvr>
    <a:masterClrMapping/>
  </p:clrMapOvr>
  <p:transition>
    <p:wipe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8"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9"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910113C-F37C-4AAD-A126-6B0573B4B8C2}"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4096522679"/>
      </p:ext>
    </p:extLst>
  </p:cSld>
  <p:clrMapOvr>
    <a:masterClrMapping/>
  </p:clrMapOvr>
  <p:transition>
    <p:wipe di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3E2EB27-4759-4CF0-A754-DC2CD630B433}"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1938053624"/>
      </p:ext>
    </p:extLst>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46"/>
          <p:cNvSpPr>
            <a:spLocks noGrp="1" noChangeArrowheads="1"/>
          </p:cNvSpPr>
          <p:nvPr>
            <p:ph type="sldNum" sz="quarter" idx="12"/>
          </p:nvPr>
        </p:nvSpPr>
        <p:spPr>
          <a:ln/>
        </p:spPr>
        <p:txBody>
          <a:bodyPr/>
          <a:lstStyle>
            <a:lvl1pPr>
              <a:defRPr/>
            </a:lvl1pPr>
          </a:lstStyle>
          <a:p>
            <a:pPr>
              <a:defRPr/>
            </a:pPr>
            <a:fld id="{13E5E1BD-0DA9-47A6-B021-C7C4034BC6DA}" type="slidenum">
              <a:rPr lang="ar-SA" altLang="en-US"/>
              <a:pPr>
                <a:defRPr/>
              </a:pPr>
              <a:t>‹#›</a:t>
            </a:fld>
            <a:endParaRPr lang="en-US" altLang="en-US"/>
          </a:p>
        </p:txBody>
      </p:sp>
      <p:sp>
        <p:nvSpPr>
          <p:cNvPr id="8" name="Rectangle 7"/>
          <p:cNvSpPr/>
          <p:nvPr userDrawn="1"/>
        </p:nvSpPr>
        <p:spPr>
          <a:xfrm rot="5400000">
            <a:off x="8588189" y="5389476"/>
            <a:ext cx="2088232" cy="615553"/>
          </a:xfrm>
          <a:prstGeom prst="rect">
            <a:avLst/>
          </a:prstGeom>
        </p:spPr>
        <p:txBody>
          <a:bodyPr wrap="square">
            <a:spAutoFit/>
          </a:bodyPr>
          <a:lstStyle/>
          <a:p>
            <a:pPr>
              <a:defRPr/>
            </a:pPr>
            <a:r>
              <a:rPr lang="en-US" sz="1600" dirty="0">
                <a:solidFill>
                  <a:srgbClr val="000000">
                    <a:lumMod val="75000"/>
                    <a:lumOff val="25000"/>
                  </a:srgbClr>
                </a:solidFill>
                <a:latin typeface="Times New Roman" panose="02020603050405020304" pitchFamily="18" charset="0"/>
                <a:cs typeface="Times New Roman" panose="02020603050405020304" pitchFamily="18" charset="0"/>
              </a:rPr>
              <a:t/>
            </a:r>
            <a:br>
              <a:rPr lang="en-US" sz="1600" dirty="0">
                <a:solidFill>
                  <a:srgbClr val="000000">
                    <a:lumMod val="75000"/>
                    <a:lumOff val="25000"/>
                  </a:srgbClr>
                </a:solidFill>
                <a:latin typeface="Times New Roman" panose="02020603050405020304" pitchFamily="18" charset="0"/>
                <a:cs typeface="Times New Roman" panose="02020603050405020304" pitchFamily="18" charset="0"/>
              </a:rPr>
            </a:br>
            <a:r>
              <a:rPr lang="en-US" sz="1600" b="1" dirty="0">
                <a:solidFill>
                  <a:srgbClr val="000000"/>
                </a:solidFill>
                <a:latin typeface="Times New Roman" panose="02020603050405020304" pitchFamily="18" charset="0"/>
                <a:cs typeface="Times New Roman" panose="02020603050405020304" pitchFamily="18" charset="0"/>
              </a:rPr>
              <a:t>w</a:t>
            </a:r>
            <a:r>
              <a:rPr lang="en-US" sz="1800" b="1" dirty="0">
                <a:solidFill>
                  <a:srgbClr val="000000"/>
                </a:solidFill>
                <a:latin typeface="Times New Roman" panose="02020603050405020304" pitchFamily="18" charset="0"/>
                <a:cs typeface="Times New Roman" panose="02020603050405020304" pitchFamily="18" charset="0"/>
              </a:rPr>
              <a:t>ww.Ravanpoint.ir</a:t>
            </a:r>
            <a:endParaRPr lang="en-GB" sz="1800" b="1"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86213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3"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F20E04E-E5C2-47C9-8432-F7A25DE7FF8E}"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4"/>
          <p:cNvSpPr/>
          <p:nvPr userDrawn="1"/>
        </p:nvSpPr>
        <p:spPr>
          <a:xfrm rot="5400000">
            <a:off x="8588189" y="5389476"/>
            <a:ext cx="2088232" cy="615553"/>
          </a:xfrm>
          <a:prstGeom prst="rect">
            <a:avLst/>
          </a:prstGeom>
        </p:spPr>
        <p:txBody>
          <a:bodyPr wrap="square">
            <a:spAutoFit/>
          </a:bodyPr>
          <a:lstStyle/>
          <a:p>
            <a:pPr>
              <a:defRPr/>
            </a:pPr>
            <a:r>
              <a:rPr lang="en-US" sz="1600" dirty="0">
                <a:solidFill>
                  <a:srgbClr val="000000">
                    <a:lumMod val="75000"/>
                    <a:lumOff val="25000"/>
                  </a:srgbClr>
                </a:solidFill>
                <a:latin typeface="Times New Roman" panose="02020603050405020304" pitchFamily="18" charset="0"/>
                <a:cs typeface="Times New Roman" panose="02020603050405020304" pitchFamily="18" charset="0"/>
              </a:rPr>
              <a:t/>
            </a:r>
            <a:br>
              <a:rPr lang="en-US" sz="1600" dirty="0">
                <a:solidFill>
                  <a:srgbClr val="000000">
                    <a:lumMod val="75000"/>
                    <a:lumOff val="25000"/>
                  </a:srgbClr>
                </a:solidFill>
                <a:latin typeface="Times New Roman" panose="02020603050405020304" pitchFamily="18" charset="0"/>
                <a:cs typeface="Times New Roman" panose="02020603050405020304" pitchFamily="18" charset="0"/>
              </a:rPr>
            </a:br>
            <a:r>
              <a:rPr lang="en-US" sz="1600" b="1" dirty="0">
                <a:solidFill>
                  <a:srgbClr val="000000"/>
                </a:solidFill>
                <a:latin typeface="Times New Roman" panose="02020603050405020304" pitchFamily="18" charset="0"/>
                <a:cs typeface="Times New Roman" panose="02020603050405020304" pitchFamily="18" charset="0"/>
              </a:rPr>
              <a:t>w</a:t>
            </a:r>
            <a:r>
              <a:rPr lang="en-US" sz="1800" b="1" dirty="0">
                <a:solidFill>
                  <a:srgbClr val="000000"/>
                </a:solidFill>
                <a:latin typeface="Times New Roman" panose="02020603050405020304" pitchFamily="18" charset="0"/>
                <a:cs typeface="Times New Roman" panose="02020603050405020304" pitchFamily="18" charset="0"/>
              </a:rPr>
              <a:t>ww.Ravanpoint.ir</a:t>
            </a:r>
            <a:endParaRPr lang="en-GB" sz="1800" b="1"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4713626"/>
      </p:ext>
    </p:extLst>
  </p:cSld>
  <p:clrMapOvr>
    <a:masterClrMapping/>
  </p:clrMapOvr>
  <p:transition>
    <p:wipe di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7"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EB35D15-43AD-4E18-BB07-0249036D3975}"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1169300299"/>
      </p:ext>
    </p:extLst>
  </p:cSld>
  <p:clrMapOvr>
    <a:masterClrMapping/>
  </p:clrMapOvr>
  <p:transition>
    <p:wipe di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7"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F4556CC-ECC1-4A5B-ABC0-E12E42A800E6}"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3816777454"/>
      </p:ext>
    </p:extLst>
  </p:cSld>
  <p:clrMapOvr>
    <a:masterClrMapping/>
  </p:clrMapOvr>
  <p:transition>
    <p:wipe dir="d"/>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C72F292-EE0A-4854-8332-6347ED20EC1F}"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3310816267"/>
      </p:ext>
    </p:extLst>
  </p:cSld>
  <p:clrMapOvr>
    <a:masterClrMapping/>
  </p:clrMapOvr>
  <p:transition>
    <p:wipe dir="d"/>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DAD7E3D-B7B3-4000-9392-CF790579B410}"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1174584211"/>
      </p:ext>
    </p:extLst>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46"/>
          <p:cNvSpPr>
            <a:spLocks noGrp="1" noChangeArrowheads="1"/>
          </p:cNvSpPr>
          <p:nvPr>
            <p:ph type="sldNum" sz="quarter" idx="12"/>
          </p:nvPr>
        </p:nvSpPr>
        <p:spPr>
          <a:ln/>
        </p:spPr>
        <p:txBody>
          <a:bodyPr/>
          <a:lstStyle>
            <a:lvl1pPr>
              <a:defRPr/>
            </a:lvl1pPr>
          </a:lstStyle>
          <a:p>
            <a:pPr>
              <a:defRPr/>
            </a:pPr>
            <a:fld id="{374FC6AD-5F39-431F-BDE2-F745C4B3A5B5}" type="slidenum">
              <a:rPr lang="ar-SA" altLang="en-US"/>
              <a:pPr>
                <a:defRPr/>
              </a:pPr>
              <a:t>‹#›</a:t>
            </a:fld>
            <a:endParaRPr lang="en-US" altLang="en-US"/>
          </a:p>
        </p:txBody>
      </p:sp>
    </p:spTree>
    <p:extLst>
      <p:ext uri="{BB962C8B-B14F-4D97-AF65-F5344CB8AC3E}">
        <p14:creationId xmlns:p14="http://schemas.microsoft.com/office/powerpoint/2010/main" val="1783847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46"/>
          <p:cNvSpPr>
            <a:spLocks noGrp="1" noChangeArrowheads="1"/>
          </p:cNvSpPr>
          <p:nvPr>
            <p:ph type="sldNum" sz="quarter" idx="12"/>
          </p:nvPr>
        </p:nvSpPr>
        <p:spPr>
          <a:ln/>
        </p:spPr>
        <p:txBody>
          <a:bodyPr/>
          <a:lstStyle>
            <a:lvl1pPr>
              <a:defRPr/>
            </a:lvl1pPr>
          </a:lstStyle>
          <a:p>
            <a:pPr>
              <a:defRPr/>
            </a:pPr>
            <a:fld id="{26A50DE0-FD3C-489F-8567-9A2FDFB80E0A}" type="slidenum">
              <a:rPr lang="ar-SA" altLang="en-US"/>
              <a:pPr>
                <a:defRPr/>
              </a:pPr>
              <a:t>‹#›</a:t>
            </a:fld>
            <a:endParaRPr lang="en-US" altLang="en-US"/>
          </a:p>
        </p:txBody>
      </p:sp>
    </p:spTree>
    <p:extLst>
      <p:ext uri="{BB962C8B-B14F-4D97-AF65-F5344CB8AC3E}">
        <p14:creationId xmlns:p14="http://schemas.microsoft.com/office/powerpoint/2010/main" val="1771246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4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46"/>
          <p:cNvSpPr>
            <a:spLocks noGrp="1" noChangeArrowheads="1"/>
          </p:cNvSpPr>
          <p:nvPr>
            <p:ph type="sldNum" sz="quarter" idx="12"/>
          </p:nvPr>
        </p:nvSpPr>
        <p:spPr>
          <a:ln/>
        </p:spPr>
        <p:txBody>
          <a:bodyPr/>
          <a:lstStyle>
            <a:lvl1pPr>
              <a:defRPr/>
            </a:lvl1pPr>
          </a:lstStyle>
          <a:p>
            <a:pPr>
              <a:defRPr/>
            </a:pPr>
            <a:fld id="{5F036524-3968-4007-BF4E-D83A33860C0E}" type="slidenum">
              <a:rPr lang="ar-SA" altLang="en-US"/>
              <a:pPr>
                <a:defRPr/>
              </a:pPr>
              <a:t>‹#›</a:t>
            </a:fld>
            <a:endParaRPr lang="en-US" altLang="en-US"/>
          </a:p>
        </p:txBody>
      </p:sp>
    </p:spTree>
    <p:extLst>
      <p:ext uri="{BB962C8B-B14F-4D97-AF65-F5344CB8AC3E}">
        <p14:creationId xmlns:p14="http://schemas.microsoft.com/office/powerpoint/2010/main" val="4149662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4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46"/>
          <p:cNvSpPr>
            <a:spLocks noGrp="1" noChangeArrowheads="1"/>
          </p:cNvSpPr>
          <p:nvPr>
            <p:ph type="sldNum" sz="quarter" idx="12"/>
          </p:nvPr>
        </p:nvSpPr>
        <p:spPr>
          <a:ln/>
        </p:spPr>
        <p:txBody>
          <a:bodyPr/>
          <a:lstStyle>
            <a:lvl1pPr>
              <a:defRPr/>
            </a:lvl1pPr>
          </a:lstStyle>
          <a:p>
            <a:pPr>
              <a:defRPr/>
            </a:pPr>
            <a:fld id="{BE576284-6B6C-4813-B526-99CB6BA93FAA}" type="slidenum">
              <a:rPr lang="ar-SA" altLang="en-US"/>
              <a:pPr>
                <a:defRPr/>
              </a:pPr>
              <a:t>‹#›</a:t>
            </a:fld>
            <a:endParaRPr lang="en-US" altLang="en-US"/>
          </a:p>
        </p:txBody>
      </p:sp>
    </p:spTree>
    <p:extLst>
      <p:ext uri="{BB962C8B-B14F-4D97-AF65-F5344CB8AC3E}">
        <p14:creationId xmlns:p14="http://schemas.microsoft.com/office/powerpoint/2010/main" val="1641820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4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46"/>
          <p:cNvSpPr>
            <a:spLocks noGrp="1" noChangeArrowheads="1"/>
          </p:cNvSpPr>
          <p:nvPr>
            <p:ph type="sldNum" sz="quarter" idx="12"/>
          </p:nvPr>
        </p:nvSpPr>
        <p:spPr>
          <a:ln/>
        </p:spPr>
        <p:txBody>
          <a:bodyPr/>
          <a:lstStyle>
            <a:lvl1pPr>
              <a:defRPr/>
            </a:lvl1pPr>
          </a:lstStyle>
          <a:p>
            <a:pPr>
              <a:defRPr/>
            </a:pPr>
            <a:fld id="{27163664-0771-4BCC-8AEE-847E8A0BFAD7}" type="slidenum">
              <a:rPr lang="ar-SA" altLang="en-US"/>
              <a:pPr>
                <a:defRPr/>
              </a:pPr>
              <a:t>‹#›</a:t>
            </a:fld>
            <a:endParaRPr lang="en-US" altLang="en-US"/>
          </a:p>
        </p:txBody>
      </p:sp>
    </p:spTree>
    <p:extLst>
      <p:ext uri="{BB962C8B-B14F-4D97-AF65-F5344CB8AC3E}">
        <p14:creationId xmlns:p14="http://schemas.microsoft.com/office/powerpoint/2010/main" val="2598423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46"/>
          <p:cNvSpPr>
            <a:spLocks noGrp="1" noChangeArrowheads="1"/>
          </p:cNvSpPr>
          <p:nvPr>
            <p:ph type="sldNum" sz="quarter" idx="12"/>
          </p:nvPr>
        </p:nvSpPr>
        <p:spPr>
          <a:ln/>
        </p:spPr>
        <p:txBody>
          <a:bodyPr/>
          <a:lstStyle>
            <a:lvl1pPr>
              <a:defRPr/>
            </a:lvl1pPr>
          </a:lstStyle>
          <a:p>
            <a:pPr>
              <a:defRPr/>
            </a:pPr>
            <a:fld id="{F45BAA13-2D03-428B-8A41-2E81E73F244F}" type="slidenum">
              <a:rPr lang="ar-SA" altLang="en-US"/>
              <a:pPr>
                <a:defRPr/>
              </a:pPr>
              <a:t>‹#›</a:t>
            </a:fld>
            <a:endParaRPr lang="en-US" altLang="en-US"/>
          </a:p>
        </p:txBody>
      </p:sp>
    </p:spTree>
    <p:extLst>
      <p:ext uri="{BB962C8B-B14F-4D97-AF65-F5344CB8AC3E}">
        <p14:creationId xmlns:p14="http://schemas.microsoft.com/office/powerpoint/2010/main" val="749881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46"/>
          <p:cNvSpPr>
            <a:spLocks noGrp="1" noChangeArrowheads="1"/>
          </p:cNvSpPr>
          <p:nvPr>
            <p:ph type="sldNum" sz="quarter" idx="12"/>
          </p:nvPr>
        </p:nvSpPr>
        <p:spPr>
          <a:ln/>
        </p:spPr>
        <p:txBody>
          <a:bodyPr/>
          <a:lstStyle>
            <a:lvl1pPr>
              <a:defRPr/>
            </a:lvl1pPr>
          </a:lstStyle>
          <a:p>
            <a:pPr>
              <a:defRPr/>
            </a:pPr>
            <a:fld id="{674415B1-324F-42CD-9516-C7C50D32EBA9}" type="slidenum">
              <a:rPr lang="ar-SA" altLang="en-US"/>
              <a:pPr>
                <a:defRPr/>
              </a:pPr>
              <a:t>‹#›</a:t>
            </a:fld>
            <a:endParaRPr lang="en-US" altLang="en-US"/>
          </a:p>
        </p:txBody>
      </p:sp>
    </p:spTree>
    <p:extLst>
      <p:ext uri="{BB962C8B-B14F-4D97-AF65-F5344CB8AC3E}">
        <p14:creationId xmlns:p14="http://schemas.microsoft.com/office/powerpoint/2010/main" val="673266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4.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58"/>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18435"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8436"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8437"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8438" name="Freeform 6"/>
            <p:cNvSpPr>
              <a:spLocks/>
            </p:cNvSpPr>
            <p:nvPr/>
          </p:nvSpPr>
          <p:spPr bwMode="hidden">
            <a:xfrm>
              <a:off x="4038" y="3577"/>
              <a:ext cx="1720" cy="65"/>
            </a:xfrm>
            <a:custGeom>
              <a:avLst/>
              <a:gdLst>
                <a:gd name="T0" fmla="*/ 1722 w 1722"/>
                <a:gd name="T1" fmla="*/ 66 h 66"/>
                <a:gd name="T2" fmla="*/ 1722 w 1722"/>
                <a:gd name="T3" fmla="*/ 60 h 66"/>
                <a:gd name="T4" fmla="*/ 0 w 1722"/>
                <a:gd name="T5" fmla="*/ 0 h 66"/>
                <a:gd name="T6" fmla="*/ 0 w 1722"/>
                <a:gd name="T7" fmla="*/ 48 h 66"/>
                <a:gd name="T8" fmla="*/ 1722 w 1722"/>
                <a:gd name="T9" fmla="*/ 66 h 66"/>
                <a:gd name="T10" fmla="*/ 1722 w 1722"/>
                <a:gd name="T11" fmla="*/ 66 h 66"/>
              </a:gdLst>
              <a:ahLst/>
              <a:cxnLst>
                <a:cxn ang="0">
                  <a:pos x="T0" y="T1"/>
                </a:cxn>
                <a:cxn ang="0">
                  <a:pos x="T2" y="T3"/>
                </a:cxn>
                <a:cxn ang="0">
                  <a:pos x="T4" y="T5"/>
                </a:cxn>
                <a:cxn ang="0">
                  <a:pos x="T6" y="T7"/>
                </a:cxn>
                <a:cxn ang="0">
                  <a:pos x="T8" y="T9"/>
                </a:cxn>
                <a:cxn ang="0">
                  <a:pos x="T10" y="T11"/>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8439"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8440" name="Freeform 8"/>
            <p:cNvSpPr>
              <a:spLocks/>
            </p:cNvSpPr>
            <p:nvPr/>
          </p:nvSpPr>
          <p:spPr bwMode="hidden">
            <a:xfrm>
              <a:off x="4784" y="3702"/>
              <a:ext cx="974" cy="101"/>
            </a:xfrm>
            <a:custGeom>
              <a:avLst/>
              <a:gdLst>
                <a:gd name="T0" fmla="*/ 975 w 975"/>
                <a:gd name="T1" fmla="*/ 48 h 101"/>
                <a:gd name="T2" fmla="*/ 975 w 975"/>
                <a:gd name="T3" fmla="*/ 0 h 101"/>
                <a:gd name="T4" fmla="*/ 0 w 975"/>
                <a:gd name="T5" fmla="*/ 24 h 101"/>
                <a:gd name="T6" fmla="*/ 0 w 975"/>
                <a:gd name="T7" fmla="*/ 101 h 101"/>
                <a:gd name="T8" fmla="*/ 975 w 975"/>
                <a:gd name="T9" fmla="*/ 48 h 101"/>
                <a:gd name="T10" fmla="*/ 975 w 975"/>
                <a:gd name="T11" fmla="*/ 48 h 101"/>
              </a:gdLst>
              <a:ahLst/>
              <a:cxnLst>
                <a:cxn ang="0">
                  <a:pos x="T0" y="T1"/>
                </a:cxn>
                <a:cxn ang="0">
                  <a:pos x="T2" y="T3"/>
                </a:cxn>
                <a:cxn ang="0">
                  <a:pos x="T4" y="T5"/>
                </a:cxn>
                <a:cxn ang="0">
                  <a:pos x="T6" y="T7"/>
                </a:cxn>
                <a:cxn ang="0">
                  <a:pos x="T8" y="T9"/>
                </a:cxn>
                <a:cxn ang="0">
                  <a:pos x="T10" y="T11"/>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8441" name="Freeform 9"/>
            <p:cNvSpPr>
              <a:spLocks/>
            </p:cNvSpPr>
            <p:nvPr/>
          </p:nvSpPr>
          <p:spPr bwMode="hidden">
            <a:xfrm>
              <a:off x="3619" y="3815"/>
              <a:ext cx="2139" cy="198"/>
            </a:xfrm>
            <a:custGeom>
              <a:avLst/>
              <a:gdLst>
                <a:gd name="T0" fmla="*/ 2141 w 2141"/>
                <a:gd name="T1" fmla="*/ 0 h 198"/>
                <a:gd name="T2" fmla="*/ 0 w 2141"/>
                <a:gd name="T3" fmla="*/ 156 h 198"/>
                <a:gd name="T4" fmla="*/ 0 w 2141"/>
                <a:gd name="T5" fmla="*/ 198 h 198"/>
                <a:gd name="T6" fmla="*/ 2141 w 2141"/>
                <a:gd name="T7" fmla="*/ 0 h 198"/>
                <a:gd name="T8" fmla="*/ 2141 w 2141"/>
                <a:gd name="T9" fmla="*/ 0 h 198"/>
              </a:gdLst>
              <a:ahLst/>
              <a:cxnLst>
                <a:cxn ang="0">
                  <a:pos x="T0" y="T1"/>
                </a:cxn>
                <a:cxn ang="0">
                  <a:pos x="T2" y="T3"/>
                </a:cxn>
                <a:cxn ang="0">
                  <a:pos x="T4" y="T5"/>
                </a:cxn>
                <a:cxn ang="0">
                  <a:pos x="T6" y="T7"/>
                </a:cxn>
                <a:cxn ang="0">
                  <a:pos x="T8" y="T9"/>
                </a:cxn>
              </a:cxnLst>
              <a:rect l="0" t="0" r="r" b="b"/>
              <a:pathLst>
                <a:path w="2141" h="198">
                  <a:moveTo>
                    <a:pt x="2141" y="0"/>
                  </a:moveTo>
                  <a:lnTo>
                    <a:pt x="0" y="156"/>
                  </a:lnTo>
                  <a:lnTo>
                    <a:pt x="0" y="198"/>
                  </a:lnTo>
                  <a:lnTo>
                    <a:pt x="2141" y="0"/>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8442"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8443" name="Freeform 11"/>
            <p:cNvSpPr>
              <a:spLocks/>
            </p:cNvSpPr>
            <p:nvPr/>
          </p:nvSpPr>
          <p:spPr bwMode="hidden">
            <a:xfrm>
              <a:off x="2097" y="4043"/>
              <a:ext cx="2514" cy="276"/>
            </a:xfrm>
            <a:custGeom>
              <a:avLst/>
              <a:gdLst>
                <a:gd name="T0" fmla="*/ 2182 w 2517"/>
                <a:gd name="T1" fmla="*/ 276 h 276"/>
                <a:gd name="T2" fmla="*/ 2517 w 2517"/>
                <a:gd name="T3" fmla="*/ 204 h 276"/>
                <a:gd name="T4" fmla="*/ 2260 w 2517"/>
                <a:gd name="T5" fmla="*/ 0 h 276"/>
                <a:gd name="T6" fmla="*/ 0 w 2517"/>
                <a:gd name="T7" fmla="*/ 276 h 276"/>
                <a:gd name="T8" fmla="*/ 2182 w 2517"/>
                <a:gd name="T9" fmla="*/ 276 h 276"/>
                <a:gd name="T10" fmla="*/ 2182 w 2517"/>
                <a:gd name="T11" fmla="*/ 276 h 276"/>
              </a:gdLst>
              <a:ahLst/>
              <a:cxnLst>
                <a:cxn ang="0">
                  <a:pos x="T0" y="T1"/>
                </a:cxn>
                <a:cxn ang="0">
                  <a:pos x="T2" y="T3"/>
                </a:cxn>
                <a:cxn ang="0">
                  <a:pos x="T4" y="T5"/>
                </a:cxn>
                <a:cxn ang="0">
                  <a:pos x="T6" y="T7"/>
                </a:cxn>
                <a:cxn ang="0">
                  <a:pos x="T8" y="T9"/>
                </a:cxn>
                <a:cxn ang="0">
                  <a:pos x="T10" y="T11"/>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8444"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8445" name="Freeform 13"/>
            <p:cNvSpPr>
              <a:spLocks/>
            </p:cNvSpPr>
            <p:nvPr/>
          </p:nvSpPr>
          <p:spPr bwMode="hidden">
            <a:xfrm>
              <a:off x="5030" y="3151"/>
              <a:ext cx="728" cy="240"/>
            </a:xfrm>
            <a:custGeom>
              <a:avLst/>
              <a:gdLst>
                <a:gd name="T0" fmla="*/ 729 w 729"/>
                <a:gd name="T1" fmla="*/ 240 h 240"/>
                <a:gd name="T2" fmla="*/ 0 w 729"/>
                <a:gd name="T3" fmla="*/ 0 h 240"/>
                <a:gd name="T4" fmla="*/ 0 w 729"/>
                <a:gd name="T5" fmla="*/ 6 h 240"/>
                <a:gd name="T6" fmla="*/ 729 w 729"/>
                <a:gd name="T7" fmla="*/ 240 h 240"/>
                <a:gd name="T8" fmla="*/ 729 w 729"/>
                <a:gd name="T9" fmla="*/ 240 h 240"/>
              </a:gdLst>
              <a:ahLst/>
              <a:cxnLst>
                <a:cxn ang="0">
                  <a:pos x="T0" y="T1"/>
                </a:cxn>
                <a:cxn ang="0">
                  <a:pos x="T2" y="T3"/>
                </a:cxn>
                <a:cxn ang="0">
                  <a:pos x="T4" y="T5"/>
                </a:cxn>
                <a:cxn ang="0">
                  <a:pos x="T6" y="T7"/>
                </a:cxn>
                <a:cxn ang="0">
                  <a:pos x="T8" y="T9"/>
                </a:cxn>
              </a:cxnLst>
              <a:rect l="0" t="0" r="r" b="b"/>
              <a:pathLst>
                <a:path w="729" h="240">
                  <a:moveTo>
                    <a:pt x="729" y="240"/>
                  </a:moveTo>
                  <a:lnTo>
                    <a:pt x="0" y="0"/>
                  </a:lnTo>
                  <a:lnTo>
                    <a:pt x="0" y="6"/>
                  </a:lnTo>
                  <a:lnTo>
                    <a:pt x="729" y="240"/>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8446"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8447" name="Freeform 15"/>
            <p:cNvSpPr>
              <a:spLocks/>
            </p:cNvSpPr>
            <p:nvPr/>
          </p:nvSpPr>
          <p:spPr bwMode="hidden">
            <a:xfrm>
              <a:off x="5030" y="3049"/>
              <a:ext cx="728" cy="318"/>
            </a:xfrm>
            <a:custGeom>
              <a:avLst/>
              <a:gdLst>
                <a:gd name="T0" fmla="*/ 729 w 729"/>
                <a:gd name="T1" fmla="*/ 318 h 318"/>
                <a:gd name="T2" fmla="*/ 729 w 729"/>
                <a:gd name="T3" fmla="*/ 312 h 318"/>
                <a:gd name="T4" fmla="*/ 0 w 729"/>
                <a:gd name="T5" fmla="*/ 0 h 318"/>
                <a:gd name="T6" fmla="*/ 0 w 729"/>
                <a:gd name="T7" fmla="*/ 54 h 318"/>
                <a:gd name="T8" fmla="*/ 729 w 729"/>
                <a:gd name="T9" fmla="*/ 318 h 318"/>
                <a:gd name="T10" fmla="*/ 729 w 729"/>
                <a:gd name="T11" fmla="*/ 318 h 318"/>
              </a:gdLst>
              <a:ahLst/>
              <a:cxnLst>
                <a:cxn ang="0">
                  <a:pos x="T0" y="T1"/>
                </a:cxn>
                <a:cxn ang="0">
                  <a:pos x="T2" y="T3"/>
                </a:cxn>
                <a:cxn ang="0">
                  <a:pos x="T4" y="T5"/>
                </a:cxn>
                <a:cxn ang="0">
                  <a:pos x="T6" y="T7"/>
                </a:cxn>
                <a:cxn ang="0">
                  <a:pos x="T8" y="T9"/>
                </a:cxn>
                <a:cxn ang="0">
                  <a:pos x="T10" y="T11"/>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8448"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8449"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8450"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8451"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Lst>
              <a:ahLst/>
              <a:cxnLst>
                <a:cxn ang="0">
                  <a:pos x="T0" y="T1"/>
                </a:cxn>
                <a:cxn ang="0">
                  <a:pos x="T2" y="T3"/>
                </a:cxn>
                <a:cxn ang="0">
                  <a:pos x="T4" y="T5"/>
                </a:cxn>
                <a:cxn ang="0">
                  <a:pos x="T6" y="T7"/>
                </a:cxn>
                <a:cxn ang="0">
                  <a:pos x="T8" y="T9"/>
                </a:cxn>
                <a:cxn ang="0">
                  <a:pos x="T10" y="T11"/>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8452"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8453"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Lst>
              <a:ahLst/>
              <a:cxnLst>
                <a:cxn ang="0">
                  <a:pos x="T0" y="T1"/>
                </a:cxn>
                <a:cxn ang="0">
                  <a:pos x="T2" y="T3"/>
                </a:cxn>
                <a:cxn ang="0">
                  <a:pos x="T4" y="T5"/>
                </a:cxn>
                <a:cxn ang="0">
                  <a:pos x="T6" y="T7"/>
                </a:cxn>
                <a:cxn ang="0">
                  <a:pos x="T8" y="T9"/>
                </a:cxn>
              </a:cxnLst>
              <a:rect l="0" t="0" r="r" b="b"/>
              <a:pathLst>
                <a:path w="132" h="132">
                  <a:moveTo>
                    <a:pt x="132" y="132"/>
                  </a:moveTo>
                  <a:lnTo>
                    <a:pt x="0" y="0"/>
                  </a:lnTo>
                  <a:lnTo>
                    <a:pt x="0" y="0"/>
                  </a:lnTo>
                  <a:lnTo>
                    <a:pt x="132" y="132"/>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8454"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8455"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8456"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8457"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Lst>
              <a:ahLst/>
              <a:cxnLst>
                <a:cxn ang="0">
                  <a:pos x="T0" y="T1"/>
                </a:cxn>
                <a:cxn ang="0">
                  <a:pos x="T2" y="T3"/>
                </a:cxn>
                <a:cxn ang="0">
                  <a:pos x="T4" y="T5"/>
                </a:cxn>
                <a:cxn ang="0">
                  <a:pos x="T6" y="T7"/>
                </a:cxn>
                <a:cxn ang="0">
                  <a:pos x="T8" y="T9"/>
                </a:cxn>
                <a:cxn ang="0">
                  <a:pos x="T10" y="T11"/>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8458"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8459"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8460" name="Freeform 28"/>
            <p:cNvSpPr>
              <a:spLocks/>
            </p:cNvSpPr>
            <p:nvPr/>
          </p:nvSpPr>
          <p:spPr bwMode="hidden">
            <a:xfrm>
              <a:off x="5698" y="653"/>
              <a:ext cx="60" cy="311"/>
            </a:xfrm>
            <a:custGeom>
              <a:avLst/>
              <a:gdLst>
                <a:gd name="T0" fmla="*/ 0 w 60"/>
                <a:gd name="T1" fmla="*/ 144 h 312"/>
                <a:gd name="T2" fmla="*/ 60 w 60"/>
                <a:gd name="T3" fmla="*/ 312 h 312"/>
                <a:gd name="T4" fmla="*/ 60 w 60"/>
                <a:gd name="T5" fmla="*/ 6 h 312"/>
                <a:gd name="T6" fmla="*/ 54 w 60"/>
                <a:gd name="T7" fmla="*/ 0 h 312"/>
                <a:gd name="T8" fmla="*/ 0 w 60"/>
                <a:gd name="T9" fmla="*/ 144 h 312"/>
                <a:gd name="T10" fmla="*/ 0 w 60"/>
                <a:gd name="T11" fmla="*/ 144 h 312"/>
              </a:gdLst>
              <a:ahLst/>
              <a:cxnLst>
                <a:cxn ang="0">
                  <a:pos x="T0" y="T1"/>
                </a:cxn>
                <a:cxn ang="0">
                  <a:pos x="T2" y="T3"/>
                </a:cxn>
                <a:cxn ang="0">
                  <a:pos x="T4" y="T5"/>
                </a:cxn>
                <a:cxn ang="0">
                  <a:pos x="T6" y="T7"/>
                </a:cxn>
                <a:cxn ang="0">
                  <a:pos x="T8" y="T9"/>
                </a:cxn>
                <a:cxn ang="0">
                  <a:pos x="T10" y="T11"/>
                </a:cxn>
              </a:cxnLst>
              <a:rect l="0" t="0" r="r" b="b"/>
              <a:pathLst>
                <a:path w="60" h="312">
                  <a:moveTo>
                    <a:pt x="0" y="144"/>
                  </a:moveTo>
                  <a:lnTo>
                    <a:pt x="60" y="312"/>
                  </a:lnTo>
                  <a:lnTo>
                    <a:pt x="60" y="6"/>
                  </a:lnTo>
                  <a:lnTo>
                    <a:pt x="54" y="0"/>
                  </a:lnTo>
                  <a:lnTo>
                    <a:pt x="0" y="144"/>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8461"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8462"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Lst>
              <a:ahLst/>
              <a:cxnLst>
                <a:cxn ang="0">
                  <a:pos x="T0" y="T1"/>
                </a:cxn>
                <a:cxn ang="0">
                  <a:pos x="T2" y="T3"/>
                </a:cxn>
                <a:cxn ang="0">
                  <a:pos x="T4" y="T5"/>
                </a:cxn>
                <a:cxn ang="0">
                  <a:pos x="T6" y="T7"/>
                </a:cxn>
                <a:cxn ang="0">
                  <a:pos x="T8" y="T9"/>
                </a:cxn>
              </a:cxnLst>
              <a:rect l="0" t="0" r="r" b="b"/>
              <a:pathLst>
                <a:path w="6" h="6">
                  <a:moveTo>
                    <a:pt x="6" y="6"/>
                  </a:moveTo>
                  <a:lnTo>
                    <a:pt x="0" y="0"/>
                  </a:lnTo>
                  <a:lnTo>
                    <a:pt x="0" y="6"/>
                  </a:lnTo>
                  <a:lnTo>
                    <a:pt x="6"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8463"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8464"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8465"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8466"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8467"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8468"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8469"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8470"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grpSp>
          <p:nvGrpSpPr>
            <p:cNvPr id="1068" name="Group 39"/>
            <p:cNvGrpSpPr>
              <a:grpSpLocks/>
            </p:cNvGrpSpPr>
            <p:nvPr userDrawn="1"/>
          </p:nvGrpSpPr>
          <p:grpSpPr bwMode="auto">
            <a:xfrm>
              <a:off x="0" y="1632"/>
              <a:ext cx="5758" cy="1858"/>
              <a:chOff x="0" y="1632"/>
              <a:chExt cx="5758" cy="1858"/>
            </a:xfrm>
          </p:grpSpPr>
          <p:sp>
            <p:nvSpPr>
              <p:cNvPr id="18472"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8473"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grpSp>
      </p:grpSp>
      <p:sp>
        <p:nvSpPr>
          <p:cNvPr id="18474" name="Rectangle 42"/>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8475"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8476" name="Rectangle 44"/>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hangingPunct="1">
              <a:spcBef>
                <a:spcPct val="0"/>
              </a:spcBef>
              <a:buClrTx/>
              <a:buSzTx/>
              <a:buFontTx/>
              <a:buNone/>
              <a:defRPr sz="1200" smtClean="0">
                <a:effectLst>
                  <a:outerShdw blurRad="38100" dist="38100" dir="2700000" algn="tl">
                    <a:srgbClr val="000000"/>
                  </a:outerShdw>
                </a:effectLst>
              </a:defRPr>
            </a:lvl1pPr>
          </a:lstStyle>
          <a:p>
            <a:pPr>
              <a:defRPr/>
            </a:pPr>
            <a:endParaRPr lang="en-US" altLang="en-US"/>
          </a:p>
        </p:txBody>
      </p:sp>
      <p:sp>
        <p:nvSpPr>
          <p:cNvPr id="18477" name="Rectangle 4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eaLnBrk="1" hangingPunct="1">
              <a:spcBef>
                <a:spcPct val="0"/>
              </a:spcBef>
              <a:buClrTx/>
              <a:buSzTx/>
              <a:buFontTx/>
              <a:buNone/>
              <a:defRPr sz="1200" smtClean="0">
                <a:effectLst>
                  <a:outerShdw blurRad="38100" dist="38100" dir="2700000" algn="tl">
                    <a:srgbClr val="000000"/>
                  </a:outerShdw>
                </a:effectLst>
              </a:defRPr>
            </a:lvl1pPr>
          </a:lstStyle>
          <a:p>
            <a:pPr>
              <a:defRPr/>
            </a:pPr>
            <a:endParaRPr lang="en-US" altLang="en-US"/>
          </a:p>
        </p:txBody>
      </p:sp>
      <p:sp>
        <p:nvSpPr>
          <p:cNvPr id="18478" name="Rectangle 4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rtl="0" eaLnBrk="1" hangingPunct="1">
              <a:spcBef>
                <a:spcPct val="0"/>
              </a:spcBef>
              <a:buClrTx/>
              <a:buSzTx/>
              <a:buFontTx/>
              <a:buNone/>
              <a:defRPr sz="1200" smtClean="0">
                <a:effectLst>
                  <a:outerShdw blurRad="38100" dist="38100" dir="2700000" algn="tl">
                    <a:srgbClr val="000000"/>
                  </a:outerShdw>
                </a:effectLst>
              </a:defRPr>
            </a:lvl1pPr>
          </a:lstStyle>
          <a:p>
            <a:pPr>
              <a:defRPr/>
            </a:pPr>
            <a:fld id="{EC08FA14-34AD-424E-AD3F-81D0A1FE8600}" type="slidenum">
              <a:rPr lang="ar-SA"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78"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Lst>
  <p:txStyles>
    <p:titleStyle>
      <a:lvl1pPr algn="ctr" rtl="1" eaLnBrk="0" fontAlgn="base" hangingPunct="0">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2pPr>
      <a:lvl3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3pPr>
      <a:lvl4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4pPr>
      <a:lvl5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9pPr>
    </p:titleStyle>
    <p:bodyStyle>
      <a:lvl1pPr marL="342900" indent="-342900" algn="r" rtl="1" eaLnBrk="0" fontAlgn="base" hangingPunct="0">
        <a:spcBef>
          <a:spcPct val="20000"/>
        </a:spcBef>
        <a:spcAft>
          <a:spcPct val="0"/>
        </a:spcAft>
        <a:buClr>
          <a:schemeClr val="hlink"/>
        </a:buClr>
        <a:buSzPct val="90000"/>
        <a:buFont typeface="Wingdings" panose="05000000000000000000" pitchFamily="2" charset="2"/>
        <a:buBlip>
          <a:blip r:embed="rId15"/>
        </a:buBlip>
        <a:defRPr sz="3200" kern="1200">
          <a:solidFill>
            <a:schemeClr val="tx1"/>
          </a:solidFill>
          <a:effectLst>
            <a:outerShdw blurRad="38100" dist="38100" dir="2700000" algn="tl">
              <a:srgbClr val="000000"/>
            </a:outerShdw>
          </a:effectLst>
          <a:latin typeface="+mn-lt"/>
          <a:ea typeface="+mn-ea"/>
          <a:cs typeface="+mn-cs"/>
        </a:defRPr>
      </a:lvl1pPr>
      <a:lvl2pPr marL="742950" indent="-285750" algn="r" rtl="1" eaLnBrk="0" fontAlgn="base" hangingPunct="0">
        <a:spcBef>
          <a:spcPct val="20000"/>
        </a:spcBef>
        <a:spcAft>
          <a:spcPct val="0"/>
        </a:spcAft>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r" rtl="1" eaLnBrk="0" fontAlgn="base" hangingPunct="0">
        <a:spcBef>
          <a:spcPct val="20000"/>
        </a:spcBef>
        <a:spcAft>
          <a:spcPct val="0"/>
        </a:spcAft>
        <a:buClr>
          <a:schemeClr val="accent2"/>
        </a:buClr>
        <a:buSzPct val="90000"/>
        <a:buFont typeface="Wingdings" panose="05000000000000000000" pitchFamily="2" charset="2"/>
        <a:buBlip>
          <a:blip r:embed="rId16"/>
        </a:buBlip>
        <a:defRPr sz="2400" kern="1200">
          <a:solidFill>
            <a:schemeClr val="tx1"/>
          </a:solidFill>
          <a:effectLst>
            <a:outerShdw blurRad="38100" dist="38100" dir="2700000" algn="tl">
              <a:srgbClr val="000000"/>
            </a:outerShdw>
          </a:effectLst>
          <a:latin typeface="+mn-lt"/>
          <a:ea typeface="+mn-ea"/>
          <a:cs typeface="+mn-cs"/>
        </a:defRPr>
      </a:lvl3pPr>
      <a:lvl4pPr marL="1600200" indent="-228600" algn="r" rtl="1" eaLnBrk="0" fontAlgn="base" hangingPunct="0">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r" rtl="1" eaLnBrk="0" fontAlgn="base" hangingPunct="0">
        <a:spcBef>
          <a:spcPct val="20000"/>
        </a:spcBef>
        <a:spcAft>
          <a:spcPct val="0"/>
        </a:spcAft>
        <a:buClr>
          <a:schemeClr val="folHlink"/>
        </a:buClr>
        <a:buSzPct val="90000"/>
        <a:buFont typeface="Wingdings" panose="05000000000000000000" pitchFamily="2" charset="2"/>
        <a:buBlip>
          <a:blip r:embed="rId17"/>
        </a:buBlip>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566738" y="1752600"/>
            <a:ext cx="8001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6 w 1000"/>
              <a:gd name="T3" fmla="*/ 0 h 1000"/>
              <a:gd name="T4" fmla="*/ 2147483646 w 1000"/>
              <a:gd name="T5" fmla="*/ 11998354 h 1000"/>
              <a:gd name="T6" fmla="*/ 0 w 1000"/>
              <a:gd name="T7" fmla="*/ 11998354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30"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eaLnBrk="1" hangingPunct="1">
              <a:defRPr sz="1200"/>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31"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eaLnBrk="1" hangingPunct="1">
              <a:defRPr sz="1200"/>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32"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0" eaLnBrk="1" hangingPunct="1">
              <a:defRPr sz="120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EBDADBA-29F1-45EB-8809-D9246A9B6932}"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2183579474"/>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898" decel="100000" fill="hold"/>
                                        <p:tgtEl>
                                          <p:spTgt spid="1026"/>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026"/>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027">
                                            <p:txEl>
                                              <p:pRg st="0" end="0"/>
                                            </p:txEl>
                                          </p:spTgt>
                                        </p:tgtEl>
                                        <p:attrNameLst>
                                          <p:attrName>style.visibility</p:attrName>
                                        </p:attrNameLst>
                                      </p:cBhvr>
                                      <p:to>
                                        <p:strVal val="visible"/>
                                      </p:to>
                                    </p:set>
                                    <p:animEffect transition="in" filter="fade">
                                      <p:cBhvr>
                                        <p:cTn id="15" dur="1000"/>
                                        <p:tgtEl>
                                          <p:spTgt spid="1027">
                                            <p:txEl>
                                              <p:pRg st="0" end="0"/>
                                            </p:txEl>
                                          </p:spTgt>
                                        </p:tgtEl>
                                      </p:cBhvr>
                                    </p:animEffect>
                                    <p:anim calcmode="lin" valueType="num">
                                      <p:cBhvr>
                                        <p:cTn id="16" dur="1000" fill="hold"/>
                                        <p:tgtEl>
                                          <p:spTgt spid="1027">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027">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027">
                                            <p:txEl>
                                              <p:pRg st="0" end="0"/>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1027">
                                            <p:txEl>
                                              <p:pRg st="1" end="1"/>
                                            </p:txEl>
                                          </p:spTgt>
                                        </p:tgtEl>
                                        <p:attrNameLst>
                                          <p:attrName>style.visibility</p:attrName>
                                        </p:attrNameLst>
                                      </p:cBhvr>
                                      <p:to>
                                        <p:strVal val="visible"/>
                                      </p:to>
                                    </p:set>
                                    <p:animEffect transition="in" filter="fade">
                                      <p:cBhvr>
                                        <p:cTn id="21" dur="1000"/>
                                        <p:tgtEl>
                                          <p:spTgt spid="1027">
                                            <p:txEl>
                                              <p:pRg st="1" end="1"/>
                                            </p:txEl>
                                          </p:spTgt>
                                        </p:tgtEl>
                                      </p:cBhvr>
                                    </p:animEffect>
                                    <p:anim calcmode="lin" valueType="num">
                                      <p:cBhvr>
                                        <p:cTn id="22" dur="1000" fill="hold"/>
                                        <p:tgtEl>
                                          <p:spTgt spid="1027">
                                            <p:txEl>
                                              <p:pRg st="1" end="1"/>
                                            </p:txEl>
                                          </p:spTgt>
                                        </p:tgtEl>
                                        <p:attrNameLst>
                                          <p:attrName>ppt_x</p:attrName>
                                        </p:attrNameLst>
                                      </p:cBhvr>
                                      <p:tavLst>
                                        <p:tav tm="0">
                                          <p:val>
                                            <p:strVal val="#ppt_x"/>
                                          </p:val>
                                        </p:tav>
                                        <p:tav tm="100000">
                                          <p:val>
                                            <p:strVal val="#ppt_x"/>
                                          </p:val>
                                        </p:tav>
                                      </p:tavLst>
                                    </p:anim>
                                    <p:anim calcmode="lin" valueType="num">
                                      <p:cBhvr>
                                        <p:cTn id="23" dur="898" decel="100000" fill="hold"/>
                                        <p:tgtEl>
                                          <p:spTgt spid="1027">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898"/>
                                          </p:stCondLst>
                                        </p:cTn>
                                        <p:tgtEl>
                                          <p:spTgt spid="1027">
                                            <p:txEl>
                                              <p:pRg st="1" end="1"/>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1027">
                                            <p:txEl>
                                              <p:pRg st="2" end="2"/>
                                            </p:txEl>
                                          </p:spTgt>
                                        </p:tgtEl>
                                        <p:attrNameLst>
                                          <p:attrName>style.visibility</p:attrName>
                                        </p:attrNameLst>
                                      </p:cBhvr>
                                      <p:to>
                                        <p:strVal val="visible"/>
                                      </p:to>
                                    </p:set>
                                    <p:animEffect transition="in" filter="fade">
                                      <p:cBhvr>
                                        <p:cTn id="27" dur="1000"/>
                                        <p:tgtEl>
                                          <p:spTgt spid="1027">
                                            <p:txEl>
                                              <p:pRg st="2" end="2"/>
                                            </p:txEl>
                                          </p:spTgt>
                                        </p:tgtEl>
                                      </p:cBhvr>
                                    </p:animEffect>
                                    <p:anim calcmode="lin" valueType="num">
                                      <p:cBhvr>
                                        <p:cTn id="28" dur="1000" fill="hold"/>
                                        <p:tgtEl>
                                          <p:spTgt spid="1027">
                                            <p:txEl>
                                              <p:pRg st="2" end="2"/>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1027">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1027">
                                            <p:txEl>
                                              <p:pRg st="2" end="2"/>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027">
                                            <p:txEl>
                                              <p:pRg st="3" end="3"/>
                                            </p:txEl>
                                          </p:spTgt>
                                        </p:tgtEl>
                                        <p:attrNameLst>
                                          <p:attrName>style.visibility</p:attrName>
                                        </p:attrNameLst>
                                      </p:cBhvr>
                                      <p:to>
                                        <p:strVal val="visible"/>
                                      </p:to>
                                    </p:set>
                                    <p:animEffect transition="in" filter="fade">
                                      <p:cBhvr>
                                        <p:cTn id="33" dur="1000"/>
                                        <p:tgtEl>
                                          <p:spTgt spid="1027">
                                            <p:txEl>
                                              <p:pRg st="3" end="3"/>
                                            </p:txEl>
                                          </p:spTgt>
                                        </p:tgtEl>
                                      </p:cBhvr>
                                    </p:animEffect>
                                    <p:anim calcmode="lin" valueType="num">
                                      <p:cBhvr>
                                        <p:cTn id="34" dur="1000" fill="hold"/>
                                        <p:tgtEl>
                                          <p:spTgt spid="1027">
                                            <p:txEl>
                                              <p:pRg st="3" end="3"/>
                                            </p:txEl>
                                          </p:spTgt>
                                        </p:tgtEl>
                                        <p:attrNameLst>
                                          <p:attrName>ppt_x</p:attrName>
                                        </p:attrNameLst>
                                      </p:cBhvr>
                                      <p:tavLst>
                                        <p:tav tm="0">
                                          <p:val>
                                            <p:strVal val="#ppt_x"/>
                                          </p:val>
                                        </p:tav>
                                        <p:tav tm="100000">
                                          <p:val>
                                            <p:strVal val="#ppt_x"/>
                                          </p:val>
                                        </p:tav>
                                      </p:tavLst>
                                    </p:anim>
                                    <p:anim calcmode="lin" valueType="num">
                                      <p:cBhvr>
                                        <p:cTn id="35" dur="898" decel="100000" fill="hold"/>
                                        <p:tgtEl>
                                          <p:spTgt spid="1027">
                                            <p:txEl>
                                              <p:pRg st="3" end="3"/>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898"/>
                                          </p:stCondLst>
                                        </p:cTn>
                                        <p:tgtEl>
                                          <p:spTgt spid="1027">
                                            <p:txEl>
                                              <p:pRg st="3" end="3"/>
                                            </p:txEl>
                                          </p:spTgt>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027">
                                            <p:txEl>
                                              <p:pRg st="4" end="4"/>
                                            </p:txEl>
                                          </p:spTgt>
                                        </p:tgtEl>
                                        <p:attrNameLst>
                                          <p:attrName>style.visibility</p:attrName>
                                        </p:attrNameLst>
                                      </p:cBhvr>
                                      <p:to>
                                        <p:strVal val="visible"/>
                                      </p:to>
                                    </p:set>
                                    <p:animEffect transition="in" filter="fade">
                                      <p:cBhvr>
                                        <p:cTn id="39" dur="1000"/>
                                        <p:tgtEl>
                                          <p:spTgt spid="1027">
                                            <p:txEl>
                                              <p:pRg st="4" end="4"/>
                                            </p:txEl>
                                          </p:spTgt>
                                        </p:tgtEl>
                                      </p:cBhvr>
                                    </p:animEffect>
                                    <p:anim calcmode="lin" valueType="num">
                                      <p:cBhvr>
                                        <p:cTn id="40" dur="1000" fill="hold"/>
                                        <p:tgtEl>
                                          <p:spTgt spid="1027">
                                            <p:txEl>
                                              <p:pRg st="4" end="4"/>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1027">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1027">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presetID="37"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2">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3">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4">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5">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Lst>
      </p:bldP>
    </p:bldLst>
  </p:timing>
  <p:txStyles>
    <p:titleStyle>
      <a:lvl1pPr algn="l" rtl="1" eaLnBrk="0" fontAlgn="base" hangingPunct="0">
        <a:spcBef>
          <a:spcPct val="0"/>
        </a:spcBef>
        <a:spcAft>
          <a:spcPct val="0"/>
        </a:spcAft>
        <a:defRPr sz="3800">
          <a:solidFill>
            <a:schemeClr val="tx2"/>
          </a:solidFill>
          <a:latin typeface="+mj-lt"/>
          <a:ea typeface="+mj-ea"/>
          <a:cs typeface="+mj-cs"/>
        </a:defRPr>
      </a:lvl1pPr>
      <a:lvl2pPr algn="l" rtl="1" eaLnBrk="0" fontAlgn="base" hangingPunct="0">
        <a:spcBef>
          <a:spcPct val="0"/>
        </a:spcBef>
        <a:spcAft>
          <a:spcPct val="0"/>
        </a:spcAft>
        <a:defRPr sz="3800">
          <a:solidFill>
            <a:schemeClr val="tx2"/>
          </a:solidFill>
          <a:latin typeface="Verdana" pitchFamily="34" charset="0"/>
          <a:cs typeface="Arial" pitchFamily="34" charset="0"/>
        </a:defRPr>
      </a:lvl2pPr>
      <a:lvl3pPr algn="l" rtl="1" eaLnBrk="0" fontAlgn="base" hangingPunct="0">
        <a:spcBef>
          <a:spcPct val="0"/>
        </a:spcBef>
        <a:spcAft>
          <a:spcPct val="0"/>
        </a:spcAft>
        <a:defRPr sz="3800">
          <a:solidFill>
            <a:schemeClr val="tx2"/>
          </a:solidFill>
          <a:latin typeface="Verdana" pitchFamily="34" charset="0"/>
          <a:cs typeface="Arial" pitchFamily="34" charset="0"/>
        </a:defRPr>
      </a:lvl3pPr>
      <a:lvl4pPr algn="l" rtl="1" eaLnBrk="0" fontAlgn="base" hangingPunct="0">
        <a:spcBef>
          <a:spcPct val="0"/>
        </a:spcBef>
        <a:spcAft>
          <a:spcPct val="0"/>
        </a:spcAft>
        <a:defRPr sz="3800">
          <a:solidFill>
            <a:schemeClr val="tx2"/>
          </a:solidFill>
          <a:latin typeface="Verdana" pitchFamily="34" charset="0"/>
          <a:cs typeface="Arial" pitchFamily="34" charset="0"/>
        </a:defRPr>
      </a:lvl4pPr>
      <a:lvl5pPr algn="l" rtl="1" eaLnBrk="0" fontAlgn="base" hangingPunct="0">
        <a:spcBef>
          <a:spcPct val="0"/>
        </a:spcBef>
        <a:spcAft>
          <a:spcPct val="0"/>
        </a:spcAft>
        <a:defRPr sz="3800">
          <a:solidFill>
            <a:schemeClr val="tx2"/>
          </a:solidFill>
          <a:latin typeface="Verdana" pitchFamily="34" charset="0"/>
          <a:cs typeface="Arial" pitchFamily="34" charset="0"/>
        </a:defRPr>
      </a:lvl5pPr>
      <a:lvl6pPr marL="457200" algn="l" rtl="1" fontAlgn="base">
        <a:spcBef>
          <a:spcPct val="0"/>
        </a:spcBef>
        <a:spcAft>
          <a:spcPct val="0"/>
        </a:spcAft>
        <a:defRPr sz="3800">
          <a:solidFill>
            <a:schemeClr val="tx2"/>
          </a:solidFill>
          <a:latin typeface="Verdana" pitchFamily="34" charset="0"/>
          <a:cs typeface="Arial" pitchFamily="34" charset="0"/>
        </a:defRPr>
      </a:lvl6pPr>
      <a:lvl7pPr marL="914400" algn="l" rtl="1" fontAlgn="base">
        <a:spcBef>
          <a:spcPct val="0"/>
        </a:spcBef>
        <a:spcAft>
          <a:spcPct val="0"/>
        </a:spcAft>
        <a:defRPr sz="3800">
          <a:solidFill>
            <a:schemeClr val="tx2"/>
          </a:solidFill>
          <a:latin typeface="Verdana" pitchFamily="34" charset="0"/>
          <a:cs typeface="Arial" pitchFamily="34" charset="0"/>
        </a:defRPr>
      </a:lvl7pPr>
      <a:lvl8pPr marL="1371600" algn="l" rtl="1" fontAlgn="base">
        <a:spcBef>
          <a:spcPct val="0"/>
        </a:spcBef>
        <a:spcAft>
          <a:spcPct val="0"/>
        </a:spcAft>
        <a:defRPr sz="3800">
          <a:solidFill>
            <a:schemeClr val="tx2"/>
          </a:solidFill>
          <a:latin typeface="Verdana" pitchFamily="34" charset="0"/>
          <a:cs typeface="Arial" pitchFamily="34" charset="0"/>
        </a:defRPr>
      </a:lvl8pPr>
      <a:lvl9pPr marL="1828800" algn="l" rtl="1" fontAlgn="base">
        <a:spcBef>
          <a:spcPct val="0"/>
        </a:spcBef>
        <a:spcAft>
          <a:spcPct val="0"/>
        </a:spcAft>
        <a:defRPr sz="3800">
          <a:solidFill>
            <a:schemeClr val="tx2"/>
          </a:solidFill>
          <a:latin typeface="Verdana" pitchFamily="34" charset="0"/>
          <a:cs typeface="Arial" pitchFamily="34" charset="0"/>
        </a:defRPr>
      </a:lvl9pPr>
    </p:titleStyle>
    <p:bodyStyle>
      <a:lvl1pPr marL="469900" indent="-469900" algn="r" rtl="1" eaLnBrk="0" fontAlgn="base" hangingPunct="0">
        <a:spcBef>
          <a:spcPct val="20000"/>
        </a:spcBef>
        <a:spcAft>
          <a:spcPct val="0"/>
        </a:spcAft>
        <a:buClr>
          <a:schemeClr val="accent2"/>
        </a:buClr>
        <a:buFont typeface="Wingdings" panose="05000000000000000000" pitchFamily="2" charset="2"/>
        <a:buChar char="o"/>
        <a:defRPr sz="3000">
          <a:solidFill>
            <a:schemeClr val="tx1"/>
          </a:solidFill>
          <a:latin typeface="+mn-lt"/>
          <a:ea typeface="+mn-ea"/>
          <a:cs typeface="+mn-cs"/>
        </a:defRPr>
      </a:lvl1pPr>
      <a:lvl2pPr marL="908050" indent="-436563" algn="r" rtl="1" eaLnBrk="0" fontAlgn="base" hangingPunct="0">
        <a:spcBef>
          <a:spcPct val="20000"/>
        </a:spcBef>
        <a:spcAft>
          <a:spcPct val="0"/>
        </a:spcAft>
        <a:buClr>
          <a:schemeClr val="accent2"/>
        </a:buClr>
        <a:buFont typeface="Wingdings" panose="05000000000000000000" pitchFamily="2" charset="2"/>
        <a:buChar char="n"/>
        <a:defRPr sz="2600">
          <a:solidFill>
            <a:schemeClr val="tx1"/>
          </a:solidFill>
          <a:latin typeface="+mn-lt"/>
          <a:cs typeface="+mn-cs"/>
        </a:defRPr>
      </a:lvl2pPr>
      <a:lvl3pPr marL="1304925" indent="-395288" algn="r" rtl="1" eaLnBrk="0" fontAlgn="base" hangingPunct="0">
        <a:spcBef>
          <a:spcPct val="20000"/>
        </a:spcBef>
        <a:spcAft>
          <a:spcPct val="0"/>
        </a:spcAft>
        <a:buClr>
          <a:schemeClr val="accent2"/>
        </a:buClr>
        <a:buFont typeface="Wingdings" panose="05000000000000000000" pitchFamily="2" charset="2"/>
        <a:buChar char="o"/>
        <a:defRPr sz="2300">
          <a:solidFill>
            <a:schemeClr val="tx1"/>
          </a:solidFill>
          <a:latin typeface="+mn-lt"/>
          <a:cs typeface="+mn-cs"/>
        </a:defRPr>
      </a:lvl3pPr>
      <a:lvl4pPr marL="1693863" indent="-387350" algn="r" rtl="1" eaLnBrk="0" fontAlgn="base" hangingPunct="0">
        <a:spcBef>
          <a:spcPct val="20000"/>
        </a:spcBef>
        <a:spcAft>
          <a:spcPct val="0"/>
        </a:spcAft>
        <a:buClr>
          <a:schemeClr val="accent2"/>
        </a:buClr>
        <a:buFont typeface="Wingdings" panose="05000000000000000000" pitchFamily="2" charset="2"/>
        <a:buChar char="n"/>
        <a:defRPr sz="2000">
          <a:solidFill>
            <a:schemeClr val="tx1"/>
          </a:solidFill>
          <a:latin typeface="+mn-lt"/>
          <a:cs typeface="+mn-cs"/>
        </a:defRPr>
      </a:lvl4pPr>
      <a:lvl5pPr marL="2093913" indent="-398463" algn="r" rtl="1"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mn-lt"/>
          <a:cs typeface="+mn-cs"/>
        </a:defRPr>
      </a:lvl5pPr>
      <a:lvl6pPr marL="25511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tebyan.net/Nutrition_Health/(Foods)/fruits/winter_fruits/2007/11/13/53428.html" TargetMode="External"/><Relationship Id="rId2" Type="http://schemas.openxmlformats.org/officeDocument/2006/relationships/hyperlink" Target="http://www.tebyan.net/index.aspx?pid=65836" TargetMode="External"/><Relationship Id="rId1" Type="http://schemas.openxmlformats.org/officeDocument/2006/relationships/slideLayout" Target="../slideLayouts/slideLayout2.xml"/><Relationship Id="rId4" Type="http://schemas.openxmlformats.org/officeDocument/2006/relationships/hyperlink" Target="http://www.tebyan.net/index.aspx?pid=242"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www.tebyan.net/Nutrition_Health/society_health/sport/2005/10/12/13587.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tebyan.net/Nutrition_Health/Spiritual_MentalHealth/Comfort_Anger/2008/5/3/41184.html"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hyperlink" Target="http://www.tebyan.net/index.aspx?pid=66171"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powershow.ir/" TargetMode="External"/><Relationship Id="rId2" Type="http://schemas.openxmlformats.org/officeDocument/2006/relationships/notesSlide" Target="../notesSlides/notesSlide1.xml"/><Relationship Id="rId1" Type="http://schemas.openxmlformats.org/officeDocument/2006/relationships/slideLayout" Target="../slideLayouts/slideLayout20.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hyperlink" Target="http://www.tebyan.net/Nutrition_Health/society_health/sport/2007/2/12/32609.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www.tebyan.net/Nutrition_Health/(Foods)/fruits/winter_fruits/2008/1/27/59517.html" TargetMode="External"/><Relationship Id="rId3" Type="http://schemas.openxmlformats.org/officeDocument/2006/relationships/hyperlink" Target="http://www.tebyan.net/index.aspx?pid=253" TargetMode="External"/><Relationship Id="rId7" Type="http://schemas.openxmlformats.org/officeDocument/2006/relationships/hyperlink" Target="http://www.tebyan.net/index.aspx?pid=65831" TargetMode="External"/><Relationship Id="rId2" Type="http://schemas.openxmlformats.org/officeDocument/2006/relationships/hyperlink" Target="http://www.tebyan.net/Nutrition_Health/nutrition_news/healthy_nutrition/2008/5/11/66112.html" TargetMode="External"/><Relationship Id="rId1" Type="http://schemas.openxmlformats.org/officeDocument/2006/relationships/slideLayout" Target="../slideLayouts/slideLayout2.xml"/><Relationship Id="rId6" Type="http://schemas.openxmlformats.org/officeDocument/2006/relationships/hyperlink" Target="http://www.tebyan.net/Nutrition_Health/(Foods)/nuts_seeds/2008/4/17/19778.html" TargetMode="External"/><Relationship Id="rId11" Type="http://schemas.openxmlformats.org/officeDocument/2006/relationships/hyperlink" Target="http://www.tebyan.net/Nutrition_Health/(Foods)/cereals_legumes/2003/10/25/4038.html" TargetMode="External"/><Relationship Id="rId5" Type="http://schemas.openxmlformats.org/officeDocument/2006/relationships/hyperlink" Target="http://www.tebyan.net/Nutrition_Health/(Foods)/OtherFoods/2005/4/2/10941.html" TargetMode="External"/><Relationship Id="rId10" Type="http://schemas.openxmlformats.org/officeDocument/2006/relationships/hyperlink" Target="http://www.tebyan.net/index.aspx?pid=246" TargetMode="External"/><Relationship Id="rId4" Type="http://schemas.openxmlformats.org/officeDocument/2006/relationships/hyperlink" Target="http://www.tebyan.net/index.aspx?pid=244" TargetMode="External"/><Relationship Id="rId9" Type="http://schemas.openxmlformats.org/officeDocument/2006/relationships/hyperlink" Target="http://www.tebyan.net/index.aspx?pid=243"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www.tebyan.net/Nutrition_Health/(Foods)/drinks/2007/5/30/41919.html" TargetMode="External"/><Relationship Id="rId7" Type="http://schemas.openxmlformats.org/officeDocument/2006/relationships/hyperlink" Target="http://www.tebyan.net/Nutrition_Health/(Foods)/spices/2006/2/26/15965.html" TargetMode="External"/><Relationship Id="rId2" Type="http://schemas.openxmlformats.org/officeDocument/2006/relationships/hyperlink" Target="http://www.tebyan.net/Nutrition_Health/(Foods)/drinks/2007/7/22/43655.html" TargetMode="External"/><Relationship Id="rId1" Type="http://schemas.openxmlformats.org/officeDocument/2006/relationships/slideLayout" Target="../slideLayouts/slideLayout2.xml"/><Relationship Id="rId6" Type="http://schemas.openxmlformats.org/officeDocument/2006/relationships/hyperlink" Target="http://www.tebyan.net/Nutrition_Health/dites/loss_weight/2007/3/26/39897.html" TargetMode="External"/><Relationship Id="rId5" Type="http://schemas.openxmlformats.org/officeDocument/2006/relationships/hyperlink" Target="http://www.tebyan.net/index.aspx?pid=65832" TargetMode="External"/><Relationship Id="rId4" Type="http://schemas.openxmlformats.org/officeDocument/2006/relationships/hyperlink" Target="http://www.tebyan.net/Nutrition_Health/dites/disease_dites/other_disease/2006/2/16/15689.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a:xfrm>
            <a:off x="457200" y="304800"/>
            <a:ext cx="8229600" cy="1828800"/>
          </a:xfrm>
        </p:spPr>
        <p:txBody>
          <a:bodyPr/>
          <a:lstStyle/>
          <a:p>
            <a:pPr eaLnBrk="1" hangingPunct="1">
              <a:defRPr/>
            </a:pPr>
            <a:r>
              <a:rPr lang="ar-SA" altLang="en-US" sz="10600" b="1" i="1" dirty="0" smtClean="0">
                <a:solidFill>
                  <a:srgbClr val="FFFF00"/>
                </a:solidFill>
              </a:rPr>
              <a:t>افسردگي</a:t>
            </a:r>
            <a:endParaRPr lang="en-US" altLang="en-US" sz="10600" b="1" i="1" dirty="0" smtClean="0">
              <a:solidFill>
                <a:srgbClr val="FFFF00"/>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05100" y="2667000"/>
            <a:ext cx="3733800" cy="2971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fa-IR" altLang="en-US" b="1" smtClean="0">
                <a:solidFill>
                  <a:srgbClr val="FFFF00"/>
                </a:solidFill>
              </a:rPr>
              <a:t>ازسیگار یا مواد مخدر دوری کنید:</a:t>
            </a:r>
            <a:endParaRPr lang="en-US" altLang="en-US" b="1" smtClean="0">
              <a:solidFill>
                <a:srgbClr val="FFFF00"/>
              </a:solidFill>
            </a:endParaRPr>
          </a:p>
        </p:txBody>
      </p:sp>
      <p:sp>
        <p:nvSpPr>
          <p:cNvPr id="34819" name="Rectangle 3"/>
          <p:cNvSpPr>
            <a:spLocks noGrp="1" noChangeArrowheads="1"/>
          </p:cNvSpPr>
          <p:nvPr>
            <p:ph type="body" idx="1"/>
          </p:nvPr>
        </p:nvSpPr>
        <p:spPr/>
        <p:txBody>
          <a:bodyPr/>
          <a:lstStyle/>
          <a:p>
            <a:pPr eaLnBrk="1" hangingPunct="1">
              <a:defRPr/>
            </a:pPr>
            <a:endParaRPr lang="fa-IR" altLang="zh-CN" smtClean="0"/>
          </a:p>
          <a:p>
            <a:pPr eaLnBrk="1" hangingPunct="1">
              <a:defRPr/>
            </a:pPr>
            <a:r>
              <a:rPr lang="ar-SA" altLang="zh-CN" smtClean="0"/>
              <a:t>پناه بردن به دامان </a:t>
            </a:r>
            <a:r>
              <a:rPr lang="ar-SA" altLang="zh-CN" b="1" i="1" u="sng" smtClean="0"/>
              <a:t>سیگار یا مواد</a:t>
            </a:r>
            <a:r>
              <a:rPr lang="ar-SA" altLang="zh-CN" smtClean="0"/>
              <a:t> نه تنها از </a:t>
            </a:r>
            <a:r>
              <a:rPr lang="fa-IR" altLang="zh-CN" smtClean="0"/>
              <a:t> </a:t>
            </a:r>
            <a:r>
              <a:rPr lang="ar-SA" altLang="zh-CN" b="1" i="1" u="sng" smtClean="0"/>
              <a:t>فشار های</a:t>
            </a:r>
            <a:r>
              <a:rPr lang="fa-IR" altLang="zh-CN" b="1" i="1" u="sng" smtClean="0"/>
              <a:t>  </a:t>
            </a:r>
            <a:r>
              <a:rPr lang="ar-SA" altLang="zh-CN" b="1" i="1" u="sng" smtClean="0"/>
              <a:t>روانی</a:t>
            </a:r>
            <a:r>
              <a:rPr lang="ar-SA" altLang="zh-CN" smtClean="0"/>
              <a:t> شما نمی کاهد بلکه از شما موجودی بی اراده ونا مطمئن می سازد</a:t>
            </a:r>
            <a:r>
              <a:rPr lang="fa-IR" altLang="zh-CN" smtClean="0"/>
              <a:t> و در طولانی مدت باعث تشدید افسردگی فرد می گردد.</a:t>
            </a:r>
          </a:p>
          <a:p>
            <a:pPr eaLnBrk="1" hangingPunct="1">
              <a:defRPr/>
            </a:pPr>
            <a:r>
              <a:rPr lang="fa-IR" altLang="zh-CN" smtClean="0"/>
              <a:t>در صورتی که سیگار یا مواد مصرف می کنید هرچه سریع تر به فکر ترک آنها باشید.</a:t>
            </a:r>
            <a:endParaRPr lang="en-US" alt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ar-SA" altLang="en-US" b="1" smtClean="0">
                <a:solidFill>
                  <a:srgbClr val="FFFF00"/>
                </a:solidFill>
              </a:rPr>
              <a:t>از غذاهای فیبردار استفاده کنید:</a:t>
            </a:r>
            <a:endParaRPr lang="en-US" altLang="en-US" b="1" smtClean="0">
              <a:solidFill>
                <a:srgbClr val="FFFF00"/>
              </a:solidFill>
            </a:endParaRPr>
          </a:p>
        </p:txBody>
      </p:sp>
      <p:sp>
        <p:nvSpPr>
          <p:cNvPr id="10243" name="Rectangle 3"/>
          <p:cNvSpPr>
            <a:spLocks noGrp="1" noChangeArrowheads="1"/>
          </p:cNvSpPr>
          <p:nvPr>
            <p:ph type="body" idx="1"/>
          </p:nvPr>
        </p:nvSpPr>
        <p:spPr/>
        <p:txBody>
          <a:bodyPr/>
          <a:lstStyle/>
          <a:p>
            <a:pPr eaLnBrk="1" hangingPunct="1">
              <a:defRPr/>
            </a:pPr>
            <a:r>
              <a:rPr lang="ar-SA" altLang="en-US" sz="2800" smtClean="0"/>
              <a:t>مواد </a:t>
            </a:r>
            <a:r>
              <a:rPr lang="ar-SA" altLang="en-US" sz="2800" smtClean="0">
                <a:hlinkClick r:id="rId2"/>
              </a:rPr>
              <a:t>فیبری</a:t>
            </a:r>
            <a:r>
              <a:rPr lang="ar-SA" altLang="en-US" sz="2800" smtClean="0"/>
              <a:t> باعث می شود که غذا در نظام گوارشی به اندازه مناسب و با سرعت مطلوب جذب شود.</a:t>
            </a:r>
            <a:endParaRPr lang="en-US" altLang="en-US" sz="2800" smtClean="0"/>
          </a:p>
          <a:p>
            <a:pPr eaLnBrk="1" hangingPunct="1">
              <a:defRPr/>
            </a:pPr>
            <a:r>
              <a:rPr lang="ar-SA" altLang="en-US" sz="2800" smtClean="0"/>
              <a:t> غذاهایی که خیلی سریع جذب می شوند(مانند قندهای ساده) جریان سریعی از انرژی را تولید می کنند که در نهایت این حالت ممکن است با افسردگی دنبال گردد. </a:t>
            </a:r>
            <a:endParaRPr lang="en-US" altLang="en-US" sz="2800" smtClean="0"/>
          </a:p>
          <a:p>
            <a:pPr eaLnBrk="1" hangingPunct="1">
              <a:defRPr/>
            </a:pPr>
            <a:r>
              <a:rPr lang="ar-SA" altLang="en-US" sz="2800" smtClean="0"/>
              <a:t>از طریق خوردن یک پرتقال یا </a:t>
            </a:r>
            <a:r>
              <a:rPr lang="ar-SA" altLang="en-US" sz="2800" smtClean="0">
                <a:hlinkClick r:id="rId3"/>
              </a:rPr>
              <a:t>گریپ فروت</a:t>
            </a:r>
            <a:r>
              <a:rPr lang="ar-SA" altLang="en-US" sz="2800" smtClean="0"/>
              <a:t> و نه فقط نوشیدن آب آنها می توانید مواد فیبری مورد نیاز را وارد بدنتان کنید. </a:t>
            </a:r>
            <a:endParaRPr lang="en-US" altLang="en-US" sz="2800" smtClean="0"/>
          </a:p>
          <a:p>
            <a:pPr eaLnBrk="1" hangingPunct="1">
              <a:defRPr/>
            </a:pPr>
            <a:r>
              <a:rPr lang="ar-SA" altLang="en-US" sz="2800" smtClean="0">
                <a:hlinkClick r:id="rId4"/>
              </a:rPr>
              <a:t>سبزیجات</a:t>
            </a:r>
            <a:r>
              <a:rPr lang="ar-SA" altLang="en-US" sz="2800" smtClean="0"/>
              <a:t>، میوه های تازه، غلات و حبوبات را به علت داشتن فیبر مناسب مصرف کنید</a:t>
            </a:r>
            <a:endParaRPr lang="en-US" altLang="en-US" sz="28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ar-SA" altLang="en-US" b="1" smtClean="0">
                <a:solidFill>
                  <a:srgbClr val="FFFF00"/>
                </a:solidFill>
              </a:rPr>
              <a:t>برنامه عادی زندگی خود را تغییر دهید:</a:t>
            </a:r>
            <a:endParaRPr lang="en-US" altLang="en-US" b="1" smtClean="0">
              <a:solidFill>
                <a:srgbClr val="FFFF00"/>
              </a:solidFill>
            </a:endParaRPr>
          </a:p>
        </p:txBody>
      </p:sp>
      <p:sp>
        <p:nvSpPr>
          <p:cNvPr id="11267" name="Rectangle 3"/>
          <p:cNvSpPr>
            <a:spLocks noGrp="1" noChangeArrowheads="1"/>
          </p:cNvSpPr>
          <p:nvPr>
            <p:ph type="body" idx="1"/>
          </p:nvPr>
        </p:nvSpPr>
        <p:spPr/>
        <p:txBody>
          <a:bodyPr/>
          <a:lstStyle/>
          <a:p>
            <a:pPr eaLnBrk="1" hangingPunct="1">
              <a:defRPr/>
            </a:pPr>
            <a:endParaRPr lang="ar-SA" altLang="en-US" b="1" smtClean="0"/>
          </a:p>
          <a:p>
            <a:pPr eaLnBrk="1" hangingPunct="1">
              <a:defRPr/>
            </a:pPr>
            <a:r>
              <a:rPr lang="ar-SA" altLang="en-US" smtClean="0"/>
              <a:t>با هدف تلاش جهت کاهش غمگینی ها، رفتارهای عادی خود را تغییر دهید. </a:t>
            </a:r>
            <a:endParaRPr lang="en-US" altLang="en-US" smtClean="0"/>
          </a:p>
          <a:p>
            <a:pPr eaLnBrk="1" hangingPunct="1">
              <a:defRPr/>
            </a:pPr>
            <a:r>
              <a:rPr lang="ar-SA" altLang="en-US" smtClean="0"/>
              <a:t>می توانید ترکیب جدیدی از لباس ها را انتخاب کنید، به جای رانندگی </a:t>
            </a:r>
            <a:r>
              <a:rPr lang="ar-SA" altLang="en-US" smtClean="0">
                <a:hlinkClick r:id="rId2"/>
              </a:rPr>
              <a:t>پیاده روی</a:t>
            </a:r>
            <a:r>
              <a:rPr lang="ar-SA" altLang="en-US" smtClean="0"/>
              <a:t> نمایید، شیوه رفتاری جدیدی را انتخاب کنید و در مکانی دیگر غذا بخورید.</a:t>
            </a:r>
            <a:endParaRPr lang="en-US" altLang="en-US" smtClean="0"/>
          </a:p>
          <a:p>
            <a:pPr eaLnBrk="1" hangingPunct="1">
              <a:defRPr/>
            </a:pPr>
            <a:r>
              <a:rPr lang="ar-SA" altLang="en-US" smtClean="0"/>
              <a:t> جهت کمک به تغییر رفتارهای عادی، کارهایی متفاوت انجام دهید.</a:t>
            </a:r>
            <a:endParaRPr lang="en-US" alt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76200"/>
            <a:ext cx="8229600" cy="1143000"/>
          </a:xfrm>
        </p:spPr>
        <p:txBody>
          <a:bodyPr/>
          <a:lstStyle/>
          <a:p>
            <a:pPr eaLnBrk="1" hangingPunct="1">
              <a:defRPr/>
            </a:pPr>
            <a:r>
              <a:rPr lang="ar-SA" altLang="en-US" b="1" smtClean="0">
                <a:solidFill>
                  <a:srgbClr val="FFFF00"/>
                </a:solidFill>
              </a:rPr>
              <a:t>به دنبال طنز و شوخی باشید:</a:t>
            </a:r>
            <a:endParaRPr lang="en-US" altLang="en-US" b="1" smtClean="0">
              <a:solidFill>
                <a:srgbClr val="FFFF00"/>
              </a:solidFill>
            </a:endParaRPr>
          </a:p>
        </p:txBody>
      </p:sp>
      <p:sp>
        <p:nvSpPr>
          <p:cNvPr id="13315" name="Rectangle 3"/>
          <p:cNvSpPr>
            <a:spLocks noGrp="1" noChangeArrowheads="1"/>
          </p:cNvSpPr>
          <p:nvPr>
            <p:ph type="body" sz="half" idx="1"/>
          </p:nvPr>
        </p:nvSpPr>
        <p:spPr>
          <a:xfrm>
            <a:off x="457200" y="1143000"/>
            <a:ext cx="7924800" cy="3657600"/>
          </a:xfrm>
        </p:spPr>
        <p:txBody>
          <a:bodyPr/>
          <a:lstStyle/>
          <a:p>
            <a:pPr eaLnBrk="1" hangingPunct="1">
              <a:buFont typeface="Wingdings" panose="05000000000000000000" pitchFamily="2" charset="2"/>
              <a:buNone/>
              <a:defRPr/>
            </a:pPr>
            <a:r>
              <a:rPr lang="fa-IR" altLang="en-US" sz="2800" smtClean="0"/>
              <a:t>فیلمی خنده دار ببینید و </a:t>
            </a:r>
            <a:r>
              <a:rPr lang="fa-IR" altLang="en-US" sz="2800" smtClean="0">
                <a:hlinkClick r:id="rId2"/>
              </a:rPr>
              <a:t>بخندید</a:t>
            </a:r>
            <a:r>
              <a:rPr lang="fa-IR" altLang="en-US" sz="2800" smtClean="0"/>
              <a:t>. </a:t>
            </a:r>
            <a:endParaRPr lang="en-US" altLang="en-US" sz="2800" smtClean="0"/>
          </a:p>
          <a:p>
            <a:pPr eaLnBrk="1" hangingPunct="1">
              <a:defRPr/>
            </a:pPr>
            <a:r>
              <a:rPr lang="fa-IR" altLang="en-US" sz="2800" smtClean="0"/>
              <a:t>کتاب طنز بخوانید و یا به یک نوار یا </a:t>
            </a:r>
            <a:r>
              <a:rPr lang="en-US" altLang="en-US" sz="2800" smtClean="0"/>
              <a:t>CD</a:t>
            </a:r>
            <a:r>
              <a:rPr lang="fa-IR" altLang="en-US" sz="2800" smtClean="0"/>
              <a:t> کمدی گوش دهید.</a:t>
            </a:r>
            <a:endParaRPr lang="en-US" altLang="en-US" sz="2800" smtClean="0"/>
          </a:p>
          <a:p>
            <a:pPr eaLnBrk="1" hangingPunct="1">
              <a:defRPr/>
            </a:pPr>
            <a:r>
              <a:rPr lang="fa-IR" altLang="en-US" sz="2800" smtClean="0"/>
              <a:t> هر گاه کارتون خنده داری دیدید، برای خودتان یکی داشته باشید. </a:t>
            </a:r>
            <a:endParaRPr lang="en-US" altLang="en-US" sz="2800" smtClean="0"/>
          </a:p>
          <a:p>
            <a:pPr eaLnBrk="1" hangingPunct="1">
              <a:defRPr/>
            </a:pPr>
            <a:r>
              <a:rPr lang="fa-IR" altLang="en-US" sz="2800" smtClean="0"/>
              <a:t>هر گاه احساس کردید که غمگین می شوید به طور آگاهانه برای استفاده از آنها تصمیم بگیرید.</a:t>
            </a:r>
            <a:endParaRPr lang="en-US" altLang="en-US" sz="2800" smtClean="0"/>
          </a:p>
        </p:txBody>
      </p:sp>
      <p:pic>
        <p:nvPicPr>
          <p:cNvPr id="15364" name="Picture 4" descr="2377"/>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0" y="3810000"/>
            <a:ext cx="4343400" cy="3040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ar-SA" altLang="en-US" sz="4000" b="1" smtClean="0">
                <a:solidFill>
                  <a:srgbClr val="FFFF00"/>
                </a:solidFill>
              </a:rPr>
              <a:t>ورزش کنید:</a:t>
            </a:r>
            <a:r>
              <a:rPr lang="ar-SA" altLang="en-US" sz="4000" b="1" smtClean="0">
                <a:solidFill>
                  <a:srgbClr val="CC0000"/>
                </a:solidFill>
              </a:rPr>
              <a:t/>
            </a:r>
            <a:br>
              <a:rPr lang="ar-SA" altLang="en-US" sz="4000" b="1" smtClean="0">
                <a:solidFill>
                  <a:srgbClr val="CC0000"/>
                </a:solidFill>
              </a:rPr>
            </a:br>
            <a:endParaRPr lang="en-US" altLang="en-US" sz="4000" b="1" smtClean="0">
              <a:solidFill>
                <a:srgbClr val="CC0000"/>
              </a:solidFill>
            </a:endParaRPr>
          </a:p>
        </p:txBody>
      </p:sp>
      <p:sp>
        <p:nvSpPr>
          <p:cNvPr id="14339" name="Rectangle 3"/>
          <p:cNvSpPr>
            <a:spLocks noGrp="1" noChangeArrowheads="1"/>
          </p:cNvSpPr>
          <p:nvPr>
            <p:ph type="body" idx="1"/>
          </p:nvPr>
        </p:nvSpPr>
        <p:spPr/>
        <p:txBody>
          <a:bodyPr/>
          <a:lstStyle/>
          <a:p>
            <a:pPr eaLnBrk="1" hangingPunct="1">
              <a:defRPr/>
            </a:pPr>
            <a:r>
              <a:rPr lang="ar-SA" altLang="en-US" sz="2800" smtClean="0"/>
              <a:t>تاکید مجدد بر </a:t>
            </a:r>
            <a:r>
              <a:rPr lang="ar-SA" altLang="en-US" sz="2800" smtClean="0">
                <a:hlinkClick r:id="rId2"/>
              </a:rPr>
              <a:t>ورزش</a:t>
            </a:r>
            <a:r>
              <a:rPr lang="ar-SA" altLang="en-US" sz="2800" smtClean="0"/>
              <a:t>، ارزش آن را مشخص می کند. ورزش راهی برای شکستن افسردگی است.</a:t>
            </a:r>
            <a:endParaRPr lang="en-US" altLang="en-US" sz="2800" smtClean="0"/>
          </a:p>
          <a:p>
            <a:pPr eaLnBrk="1" hangingPunct="1">
              <a:defRPr/>
            </a:pPr>
            <a:r>
              <a:rPr lang="ar-SA" altLang="en-US" sz="2800" smtClean="0"/>
              <a:t> پیاده روی کنید،</a:t>
            </a:r>
            <a:endParaRPr lang="en-US" altLang="en-US" sz="2800" smtClean="0"/>
          </a:p>
          <a:p>
            <a:pPr eaLnBrk="1" hangingPunct="1">
              <a:defRPr/>
            </a:pPr>
            <a:r>
              <a:rPr lang="ar-SA" altLang="en-US" sz="2800" smtClean="0"/>
              <a:t>دوچرخه سواری کنید، </a:t>
            </a:r>
            <a:endParaRPr lang="en-US" altLang="en-US" sz="2800" smtClean="0"/>
          </a:p>
          <a:p>
            <a:pPr eaLnBrk="1" hangingPunct="1">
              <a:defRPr/>
            </a:pPr>
            <a:r>
              <a:rPr lang="ar-SA" altLang="en-US" sz="2800" smtClean="0"/>
              <a:t>به شنا بروید،</a:t>
            </a:r>
            <a:endParaRPr lang="en-US" altLang="en-US" sz="2800" smtClean="0"/>
          </a:p>
          <a:p>
            <a:pPr eaLnBrk="1" hangingPunct="1">
              <a:defRPr/>
            </a:pPr>
            <a:r>
              <a:rPr lang="ar-SA" altLang="en-US" sz="2800" smtClean="0"/>
              <a:t> اجازه ندهید که حالت غمگینی درونتان به شما بگوید "</a:t>
            </a:r>
            <a:r>
              <a:rPr lang="ar-SA" altLang="en-US" sz="2800" smtClean="0">
                <a:solidFill>
                  <a:schemeClr val="accent2"/>
                </a:solidFill>
              </a:rPr>
              <a:t>من آن را</a:t>
            </a:r>
            <a:r>
              <a:rPr lang="ar-SA" altLang="en-US" sz="2800" smtClean="0"/>
              <a:t> </a:t>
            </a:r>
            <a:r>
              <a:rPr lang="ar-SA" altLang="en-US" sz="2800" smtClean="0">
                <a:solidFill>
                  <a:schemeClr val="accent2"/>
                </a:solidFill>
              </a:rPr>
              <a:t>دوست ندارم</a:t>
            </a:r>
            <a:r>
              <a:rPr lang="ar-SA" altLang="en-US" sz="2800" smtClean="0"/>
              <a:t>" انجام هر کار سازنده می تواند برایتان مفید باشد.</a:t>
            </a:r>
            <a:endParaRPr lang="en-US" altLang="en-US" sz="2800" smtClean="0"/>
          </a:p>
          <a:p>
            <a:pPr eaLnBrk="1" hangingPunct="1">
              <a:defRPr/>
            </a:pPr>
            <a:r>
              <a:rPr lang="ar-SA" altLang="en-US" sz="2800" smtClean="0"/>
              <a:t> زمانی که احساس خوبی دارید خود را برای تمایلات آینده آماده کنید</a:t>
            </a:r>
            <a:endParaRPr lang="en-US" altLang="en-US" sz="28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fa-IR" altLang="en-US" sz="4000" b="1" smtClean="0">
                <a:solidFill>
                  <a:srgbClr val="FFFF00"/>
                </a:solidFill>
              </a:rPr>
              <a:t>از واژه ها و جملات مثبت استفاده کنید:</a:t>
            </a:r>
            <a:br>
              <a:rPr lang="fa-IR" altLang="en-US" sz="4000" b="1" smtClean="0">
                <a:solidFill>
                  <a:srgbClr val="FFFF00"/>
                </a:solidFill>
              </a:rPr>
            </a:br>
            <a:endParaRPr lang="en-US" altLang="en-US" sz="4000" b="1" smtClean="0">
              <a:solidFill>
                <a:srgbClr val="FFFF00"/>
              </a:solidFill>
            </a:endParaRPr>
          </a:p>
        </p:txBody>
      </p:sp>
      <p:sp>
        <p:nvSpPr>
          <p:cNvPr id="20483" name="Rectangle 3"/>
          <p:cNvSpPr>
            <a:spLocks noGrp="1" noChangeArrowheads="1"/>
          </p:cNvSpPr>
          <p:nvPr>
            <p:ph type="body" idx="1"/>
          </p:nvPr>
        </p:nvSpPr>
        <p:spPr>
          <a:xfrm>
            <a:off x="457200" y="1143000"/>
            <a:ext cx="8305800" cy="5334000"/>
          </a:xfrm>
        </p:spPr>
        <p:txBody>
          <a:bodyPr/>
          <a:lstStyle/>
          <a:p>
            <a:pPr eaLnBrk="1" hangingPunct="1">
              <a:lnSpc>
                <a:spcPct val="90000"/>
              </a:lnSpc>
              <a:buFont typeface="Wingdings" panose="05000000000000000000" pitchFamily="2" charset="2"/>
              <a:buNone/>
              <a:defRPr/>
            </a:pPr>
            <a:r>
              <a:rPr lang="fa-IR" altLang="en-US" sz="4000" smtClean="0"/>
              <a:t> مثبت فکرکردن و این تصور که با موفقیت مشکلی را پشت سرخواهیم گذاشت موجب می گردد که از همان ابتدا با روحیه ای قوی و با تلاشی بیشتر با مشکلات برخورد کرده و آنها را حل کنیم. اما داشتن افکار منفی تنها سبب می شود که از همان آغاز با پیشداوری منفی و با روحیۀ آمادۀ شکست کمتر تلاش کرده و به دلیل احساس خستگی بیشتر و اعتماد به نفس کم، کار را به شکست حتمی بکشانیم. </a:t>
            </a:r>
          </a:p>
          <a:p>
            <a:pPr eaLnBrk="1" hangingPunct="1">
              <a:lnSpc>
                <a:spcPct val="90000"/>
              </a:lnSpc>
              <a:buFont typeface="Wingdings" panose="05000000000000000000" pitchFamily="2" charset="2"/>
              <a:buNone/>
              <a:defRPr/>
            </a:pPr>
            <a:endParaRPr lang="en-US" altLang="en-US" sz="2400" smtClean="0"/>
          </a:p>
          <a:p>
            <a:pPr eaLnBrk="1" hangingPunct="1">
              <a:lnSpc>
                <a:spcPct val="90000"/>
              </a:lnSpc>
              <a:buFont typeface="Wingdings" panose="05000000000000000000" pitchFamily="2" charset="2"/>
              <a:buNone/>
              <a:defRPr/>
            </a:pPr>
            <a:endParaRPr lang="en-US" altLang="en-US" sz="4000"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fade">
                                      <p:cBhvr>
                                        <p:cTn id="7" dur="2000"/>
                                        <p:tgtEl>
                                          <p:spTgt spid="2048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483"/>
                                        </p:tgtEl>
                                        <p:attrNameLst>
                                          <p:attrName>style.visibility</p:attrName>
                                        </p:attrNameLst>
                                      </p:cBhvr>
                                      <p:to>
                                        <p:strVal val="visible"/>
                                      </p:to>
                                    </p:set>
                                    <p:animEffect transition="in" filter="fade">
                                      <p:cBhvr>
                                        <p:cTn id="10" dur="2000"/>
                                        <p:tgtEl>
                                          <p:spTgt spid="204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fa-IR" altLang="en-US" b="1" smtClean="0">
                <a:solidFill>
                  <a:srgbClr val="FFFF00"/>
                </a:solidFill>
              </a:rPr>
              <a:t>نمونه ای از مثبت اندیشی:</a:t>
            </a:r>
            <a:endParaRPr lang="en-US" altLang="en-US" b="1" smtClean="0">
              <a:solidFill>
                <a:srgbClr val="FFFF00"/>
              </a:solidFill>
            </a:endParaRPr>
          </a:p>
        </p:txBody>
      </p:sp>
      <p:sp>
        <p:nvSpPr>
          <p:cNvPr id="23555" name="Rectangle 3"/>
          <p:cNvSpPr>
            <a:spLocks noGrp="1" noChangeArrowheads="1"/>
          </p:cNvSpPr>
          <p:nvPr>
            <p:ph type="body" idx="1"/>
          </p:nvPr>
        </p:nvSpPr>
        <p:spPr/>
        <p:txBody>
          <a:bodyPr/>
          <a:lstStyle/>
          <a:p>
            <a:pPr eaLnBrk="1" hangingPunct="1">
              <a:buFont typeface="Wingdings" panose="05000000000000000000" pitchFamily="2" charset="2"/>
              <a:buNone/>
              <a:defRPr/>
            </a:pPr>
            <a:r>
              <a:rPr lang="fa-IR" altLang="en-US" smtClean="0"/>
              <a:t>کسی که وقتی در انجام کاری موفق نمی شود و مثلا پس از مراجعه به اداره ای کارش به فردا موکول می گردد به جای گفتن جملاتی مانند "من همیشه بدشانسی می آورم" و یا "یکبار نشده که کار من درست انجام شود" می تواند بگوید " امروز بدشانسی آوردم" و یا " گاهی می شود که کار من درست انجام نمی شود". استفاده از واژه هایی مانند </a:t>
            </a:r>
            <a:r>
              <a:rPr lang="fa-IR" altLang="en-US" u="sng" smtClean="0"/>
              <a:t>اینبار بجای همیشه</a:t>
            </a:r>
            <a:r>
              <a:rPr lang="fa-IR" altLang="en-US" smtClean="0"/>
              <a:t>،  </a:t>
            </a:r>
            <a:r>
              <a:rPr lang="fa-IR" altLang="en-US" u="sng" smtClean="0"/>
              <a:t>امروز بجای هر روز</a:t>
            </a:r>
            <a:r>
              <a:rPr lang="fa-IR" altLang="en-US" smtClean="0"/>
              <a:t>، </a:t>
            </a:r>
            <a:r>
              <a:rPr lang="fa-IR" altLang="en-US" u="sng" smtClean="0"/>
              <a:t>بعضی ها</a:t>
            </a:r>
            <a:r>
              <a:rPr lang="fa-IR" altLang="en-US" smtClean="0"/>
              <a:t> </a:t>
            </a:r>
            <a:r>
              <a:rPr lang="fa-IR" altLang="en-US" u="sng" smtClean="0"/>
              <a:t>بجای همه</a:t>
            </a:r>
            <a:r>
              <a:rPr lang="fa-IR" altLang="en-US" smtClean="0"/>
              <a:t> و از این قبیل که تاثیر مثبت تری در جمله دارند برای کاهش استرس اهمیت ویژه ای دارند. </a:t>
            </a:r>
            <a:endParaRPr lang="en-US" altLang="en-US" sz="2400" smtClean="0"/>
          </a:p>
          <a:p>
            <a:pPr eaLnBrk="1" hangingPunct="1">
              <a:buFont typeface="Wingdings" panose="05000000000000000000" pitchFamily="2" charset="2"/>
              <a:buNone/>
              <a:defRPr/>
            </a:pPr>
            <a:endParaRPr lang="en-US" alt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fa-IR" altLang="en-US" sz="3200" b="1" smtClean="0">
                <a:solidFill>
                  <a:srgbClr val="FFFF00"/>
                </a:solidFill>
              </a:rPr>
              <a:t>از ضرب المثل ها، داستان ها و سخنان بزرگان</a:t>
            </a:r>
            <a:br>
              <a:rPr lang="fa-IR" altLang="en-US" sz="3200" b="1" smtClean="0">
                <a:solidFill>
                  <a:srgbClr val="FFFF00"/>
                </a:solidFill>
              </a:rPr>
            </a:br>
            <a:r>
              <a:rPr lang="fa-IR" altLang="en-US" sz="3200" b="1" smtClean="0">
                <a:solidFill>
                  <a:srgbClr val="FFFF00"/>
                </a:solidFill>
              </a:rPr>
              <a:t> زیاد استفاده کنید:</a:t>
            </a:r>
            <a:endParaRPr lang="en-US" altLang="en-US" sz="3200" b="1" smtClean="0">
              <a:solidFill>
                <a:srgbClr val="FFFF00"/>
              </a:solidFill>
            </a:endParaRPr>
          </a:p>
        </p:txBody>
      </p:sp>
      <p:sp>
        <p:nvSpPr>
          <p:cNvPr id="26627" name="Rectangle 3"/>
          <p:cNvSpPr>
            <a:spLocks noGrp="1" noChangeArrowheads="1"/>
          </p:cNvSpPr>
          <p:nvPr>
            <p:ph type="body" idx="1"/>
          </p:nvPr>
        </p:nvSpPr>
        <p:spPr/>
        <p:txBody>
          <a:bodyPr/>
          <a:lstStyle/>
          <a:p>
            <a:pPr eaLnBrk="1" hangingPunct="1">
              <a:lnSpc>
                <a:spcPct val="80000"/>
              </a:lnSpc>
              <a:buFont typeface="Wingdings" panose="05000000000000000000" pitchFamily="2" charset="2"/>
              <a:buNone/>
              <a:defRPr/>
            </a:pPr>
            <a:r>
              <a:rPr lang="fa-IR" altLang="en-US" sz="2800" smtClean="0"/>
              <a:t> </a:t>
            </a:r>
          </a:p>
          <a:p>
            <a:pPr eaLnBrk="1" hangingPunct="1">
              <a:lnSpc>
                <a:spcPct val="80000"/>
              </a:lnSpc>
              <a:buFont typeface="Wingdings" panose="05000000000000000000" pitchFamily="2" charset="2"/>
              <a:buNone/>
              <a:defRPr/>
            </a:pPr>
            <a:r>
              <a:rPr lang="fa-IR" altLang="en-US" smtClean="0"/>
              <a:t>   نتایج پژوهش های وسیعی در امریکا و آلمان نشان می دهند که بکارگیری ضرب المثل ها و داستان های پرحکمت در گفتگوهای روزانه نقش و تاثیر مثبتی در درمان بیماری های روحی و روانی دارد. خوشبختانه در زبان و فرهنگ ما ضرب المثل ها، داستان ها و سخنان فراوانی از بزرگان وجود دارند که " پایان شب سیه سفید است" ، " نابرده رنج گنج میسر نمی شود" ، " بالاتر از سیاهی رنگی نیست" و " ماهی را هر وقت از آب بگیری تازه است" تنها نمونه های مختصری از آنها می باشند.</a:t>
            </a:r>
          </a:p>
          <a:p>
            <a:pPr eaLnBrk="1" hangingPunct="1">
              <a:lnSpc>
                <a:spcPct val="80000"/>
              </a:lnSpc>
              <a:buFont typeface="Wingdings" panose="05000000000000000000" pitchFamily="2" charset="2"/>
              <a:buNone/>
              <a:defRPr/>
            </a:pPr>
            <a:r>
              <a:rPr lang="fa-IR" altLang="en-US" sz="2800" smtClean="0"/>
              <a:t> </a:t>
            </a:r>
            <a:endParaRPr lang="fa-IR" altLang="en-US" sz="2800" b="1"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fade">
                                      <p:cBhvr>
                                        <p:cTn id="7" dur="2000"/>
                                        <p:tgtEl>
                                          <p:spTgt spid="2662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6627"/>
                                        </p:tgtEl>
                                        <p:attrNameLst>
                                          <p:attrName>style.visibility</p:attrName>
                                        </p:attrNameLst>
                                      </p:cBhvr>
                                      <p:to>
                                        <p:strVal val="visible"/>
                                      </p:to>
                                    </p:set>
                                    <p:animEffect transition="in" filter="fade">
                                      <p:cBhvr>
                                        <p:cTn id="10" dur="2000"/>
                                        <p:tgtEl>
                                          <p:spTgt spid="266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76200"/>
            <a:ext cx="8229600" cy="1143000"/>
          </a:xfrm>
        </p:spPr>
        <p:txBody>
          <a:bodyPr/>
          <a:lstStyle/>
          <a:p>
            <a:pPr eaLnBrk="1" hangingPunct="1">
              <a:defRPr/>
            </a:pPr>
            <a:r>
              <a:rPr lang="fa-IR" altLang="en-US" sz="3600" b="1" smtClean="0">
                <a:solidFill>
                  <a:srgbClr val="FFFF00"/>
                </a:solidFill>
              </a:rPr>
              <a:t>به طور خلاصه عوامل موثر بر کاهش افسردگی:</a:t>
            </a:r>
            <a:endParaRPr lang="en-US" altLang="en-US" sz="3600" b="1" smtClean="0">
              <a:solidFill>
                <a:srgbClr val="FFFF00"/>
              </a:solidFill>
            </a:endParaRPr>
          </a:p>
        </p:txBody>
      </p:sp>
      <p:sp>
        <p:nvSpPr>
          <p:cNvPr id="27651" name="Rectangle 3"/>
          <p:cNvSpPr>
            <a:spLocks noGrp="1" noChangeArrowheads="1"/>
          </p:cNvSpPr>
          <p:nvPr>
            <p:ph type="body" idx="1"/>
          </p:nvPr>
        </p:nvSpPr>
        <p:spPr>
          <a:xfrm>
            <a:off x="457200" y="1371600"/>
            <a:ext cx="8229600" cy="4530725"/>
          </a:xfrm>
        </p:spPr>
        <p:txBody>
          <a:bodyPr/>
          <a:lstStyle/>
          <a:p>
            <a:pPr eaLnBrk="1" hangingPunct="1">
              <a:lnSpc>
                <a:spcPct val="90000"/>
              </a:lnSpc>
              <a:defRPr/>
            </a:pPr>
            <a:r>
              <a:rPr lang="fa-IR" altLang="en-US" smtClean="0"/>
              <a:t>تنفس عمیق</a:t>
            </a:r>
          </a:p>
          <a:p>
            <a:pPr eaLnBrk="1" hangingPunct="1">
              <a:lnSpc>
                <a:spcPct val="90000"/>
              </a:lnSpc>
              <a:defRPr/>
            </a:pPr>
            <a:r>
              <a:rPr lang="fa-IR" altLang="en-US" smtClean="0"/>
              <a:t>آرام سازی یا ریلکسیشن</a:t>
            </a:r>
          </a:p>
          <a:p>
            <a:pPr eaLnBrk="1" hangingPunct="1">
              <a:lnSpc>
                <a:spcPct val="90000"/>
              </a:lnSpc>
              <a:defRPr/>
            </a:pPr>
            <a:r>
              <a:rPr lang="fa-IR" altLang="en-US" smtClean="0"/>
              <a:t>تصویرسازی ذهنی یا رویاپردازی</a:t>
            </a:r>
          </a:p>
          <a:p>
            <a:pPr eaLnBrk="1" hangingPunct="1">
              <a:lnSpc>
                <a:spcPct val="90000"/>
              </a:lnSpc>
              <a:defRPr/>
            </a:pPr>
            <a:r>
              <a:rPr lang="fa-IR" altLang="en-US" smtClean="0"/>
              <a:t>ورزش</a:t>
            </a:r>
          </a:p>
          <a:p>
            <a:pPr eaLnBrk="1" hangingPunct="1">
              <a:lnSpc>
                <a:spcPct val="90000"/>
              </a:lnSpc>
              <a:defRPr/>
            </a:pPr>
            <a:r>
              <a:rPr lang="fa-IR" altLang="en-US" smtClean="0"/>
              <a:t>فعالیت های فیزیکی ( هنری / کشاورزی و...)</a:t>
            </a:r>
          </a:p>
          <a:p>
            <a:pPr eaLnBrk="1" hangingPunct="1">
              <a:lnSpc>
                <a:spcPct val="90000"/>
              </a:lnSpc>
              <a:defRPr/>
            </a:pPr>
            <a:r>
              <a:rPr lang="fa-IR" altLang="en-US" smtClean="0"/>
              <a:t>انجام کارهای مورد علاقه و سرگرم کننده</a:t>
            </a:r>
          </a:p>
          <a:p>
            <a:pPr eaLnBrk="1" hangingPunct="1">
              <a:lnSpc>
                <a:spcPct val="90000"/>
              </a:lnSpc>
              <a:defRPr/>
            </a:pPr>
            <a:r>
              <a:rPr lang="fa-IR" altLang="en-US" smtClean="0"/>
              <a:t>گوش دادن به موسیقی آرام یا مطالعه کتاب</a:t>
            </a:r>
          </a:p>
          <a:p>
            <a:pPr eaLnBrk="1" hangingPunct="1">
              <a:lnSpc>
                <a:spcPct val="90000"/>
              </a:lnSpc>
              <a:defRPr/>
            </a:pPr>
            <a:r>
              <a:rPr lang="fa-IR" altLang="en-US" smtClean="0"/>
              <a:t>تمرکز روی جنبه های خوشایند زندگی</a:t>
            </a:r>
          </a:p>
          <a:p>
            <a:pPr eaLnBrk="1" hangingPunct="1">
              <a:lnSpc>
                <a:spcPct val="90000"/>
              </a:lnSpc>
              <a:defRPr/>
            </a:pPr>
            <a:r>
              <a:rPr lang="fa-IR" altLang="en-US" smtClean="0"/>
              <a:t>تمرکز روی نقاط قوت و موفقیت ها</a:t>
            </a:r>
          </a:p>
          <a:p>
            <a:pPr eaLnBrk="1" hangingPunct="1">
              <a:lnSpc>
                <a:spcPct val="90000"/>
              </a:lnSpc>
              <a:defRPr/>
            </a:pPr>
            <a:endParaRPr lang="en-US" altLang="en-US" smtClean="0"/>
          </a:p>
          <a:p>
            <a:pPr eaLnBrk="1" hangingPunct="1">
              <a:lnSpc>
                <a:spcPct val="90000"/>
              </a:lnSpc>
              <a:defRPr/>
            </a:pPr>
            <a:endParaRPr lang="en-US" altLang="en-US" sz="28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152400"/>
            <a:ext cx="8229600" cy="1143000"/>
          </a:xfrm>
        </p:spPr>
        <p:txBody>
          <a:bodyPr/>
          <a:lstStyle/>
          <a:p>
            <a:pPr eaLnBrk="1" hangingPunct="1">
              <a:defRPr/>
            </a:pPr>
            <a:endParaRPr lang="en-US" altLang="en-US" smtClean="0"/>
          </a:p>
        </p:txBody>
      </p:sp>
      <p:sp>
        <p:nvSpPr>
          <p:cNvPr id="28675" name="Rectangle 3"/>
          <p:cNvSpPr>
            <a:spLocks noGrp="1" noChangeArrowheads="1"/>
          </p:cNvSpPr>
          <p:nvPr>
            <p:ph type="body" idx="1"/>
          </p:nvPr>
        </p:nvSpPr>
        <p:spPr>
          <a:xfrm>
            <a:off x="457200" y="838200"/>
            <a:ext cx="8229600" cy="4530725"/>
          </a:xfrm>
        </p:spPr>
        <p:txBody>
          <a:bodyPr/>
          <a:lstStyle/>
          <a:p>
            <a:pPr eaLnBrk="1" hangingPunct="1">
              <a:lnSpc>
                <a:spcPct val="90000"/>
              </a:lnSpc>
              <a:defRPr/>
            </a:pPr>
            <a:r>
              <a:rPr lang="fa-IR" altLang="en-US" smtClean="0"/>
              <a:t>تغییر جدول فعالیت های روزانه ( کاهش کار و افزایش تفریحات )</a:t>
            </a:r>
          </a:p>
          <a:p>
            <a:pPr eaLnBrk="1" hangingPunct="1">
              <a:lnSpc>
                <a:spcPct val="90000"/>
              </a:lnSpc>
              <a:defRPr/>
            </a:pPr>
            <a:r>
              <a:rPr lang="fa-IR" altLang="en-US" smtClean="0"/>
              <a:t>اختصاص دادن زمان و انجام کاری برای دیگران</a:t>
            </a:r>
          </a:p>
          <a:p>
            <a:pPr eaLnBrk="1" hangingPunct="1">
              <a:lnSpc>
                <a:spcPct val="90000"/>
              </a:lnSpc>
              <a:defRPr/>
            </a:pPr>
            <a:r>
              <a:rPr lang="fa-IR" altLang="en-US" smtClean="0"/>
              <a:t>خواب و استراحت کافی</a:t>
            </a:r>
          </a:p>
          <a:p>
            <a:pPr eaLnBrk="1" hangingPunct="1">
              <a:lnSpc>
                <a:spcPct val="90000"/>
              </a:lnSpc>
              <a:defRPr/>
            </a:pPr>
            <a:r>
              <a:rPr lang="fa-IR" altLang="en-US" smtClean="0"/>
              <a:t>تغذیه خوب و کافی</a:t>
            </a:r>
          </a:p>
          <a:p>
            <a:pPr eaLnBrk="1" hangingPunct="1">
              <a:lnSpc>
                <a:spcPct val="90000"/>
              </a:lnSpc>
              <a:defRPr/>
            </a:pPr>
            <a:r>
              <a:rPr lang="fa-IR" altLang="en-US" smtClean="0"/>
              <a:t>راز ونیاز با خداوند</a:t>
            </a:r>
          </a:p>
          <a:p>
            <a:pPr eaLnBrk="1" hangingPunct="1">
              <a:lnSpc>
                <a:spcPct val="90000"/>
              </a:lnSpc>
              <a:defRPr/>
            </a:pPr>
            <a:r>
              <a:rPr lang="fa-IR" altLang="en-US" smtClean="0"/>
              <a:t>ابراز محدود عواطف</a:t>
            </a:r>
          </a:p>
          <a:p>
            <a:pPr eaLnBrk="1" hangingPunct="1">
              <a:lnSpc>
                <a:spcPct val="90000"/>
              </a:lnSpc>
              <a:defRPr/>
            </a:pPr>
            <a:r>
              <a:rPr lang="fa-IR" altLang="en-US" smtClean="0"/>
              <a:t>صحبت با یک دوست و بیان احساسات</a:t>
            </a:r>
          </a:p>
          <a:p>
            <a:pPr eaLnBrk="1" hangingPunct="1">
              <a:lnSpc>
                <a:spcPct val="90000"/>
              </a:lnSpc>
              <a:defRPr/>
            </a:pPr>
            <a:r>
              <a:rPr lang="fa-IR" altLang="en-US" smtClean="0"/>
              <a:t>نوشتن افکار و احساسات</a:t>
            </a:r>
          </a:p>
          <a:p>
            <a:pPr eaLnBrk="1" hangingPunct="1">
              <a:lnSpc>
                <a:spcPct val="90000"/>
              </a:lnSpc>
              <a:defRPr/>
            </a:pPr>
            <a:r>
              <a:rPr lang="fa-IR" altLang="en-US" smtClean="0"/>
              <a:t>برقراری ارتباط با دیگران</a:t>
            </a:r>
          </a:p>
          <a:p>
            <a:pPr eaLnBrk="1" hangingPunct="1">
              <a:lnSpc>
                <a:spcPct val="90000"/>
              </a:lnSpc>
              <a:buFont typeface="Wingdings" panose="05000000000000000000" pitchFamily="2" charset="2"/>
              <a:buNone/>
              <a:defRPr/>
            </a:pPr>
            <a:endParaRPr lang="fa-IR" altLang="en-US" smtClean="0"/>
          </a:p>
          <a:p>
            <a:pPr eaLnBrk="1" hangingPunct="1">
              <a:lnSpc>
                <a:spcPct val="90000"/>
              </a:lnSpc>
              <a:defRPr/>
            </a:pPr>
            <a:endParaRPr lang="en-US" altLang="en-US" sz="28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defRPr/>
            </a:pPr>
            <a:r>
              <a:rPr lang="ar-SA" altLang="en-US" smtClean="0"/>
              <a:t>تاريخچه ي افسردگي: </a:t>
            </a:r>
            <a:endParaRPr lang="en-US" altLang="en-US" smtClean="0"/>
          </a:p>
        </p:txBody>
      </p:sp>
      <p:sp>
        <p:nvSpPr>
          <p:cNvPr id="3075" name="Rectangle 3"/>
          <p:cNvSpPr>
            <a:spLocks noGrp="1" noChangeArrowheads="1"/>
          </p:cNvSpPr>
          <p:nvPr>
            <p:ph type="body" idx="1"/>
          </p:nvPr>
        </p:nvSpPr>
        <p:spPr/>
        <p:txBody>
          <a:bodyPr/>
          <a:lstStyle/>
          <a:p>
            <a:pPr eaLnBrk="1" hangingPunct="1">
              <a:lnSpc>
                <a:spcPct val="80000"/>
              </a:lnSpc>
              <a:defRPr/>
            </a:pPr>
            <a:r>
              <a:rPr lang="fa-IR" altLang="en-US" sz="2400" smtClean="0"/>
              <a:t>اين اختلال از زمان </a:t>
            </a:r>
            <a:r>
              <a:rPr lang="fa-IR" altLang="en-US" sz="2400" b="1" i="1" smtClean="0"/>
              <a:t>بابلي ها</a:t>
            </a:r>
            <a:r>
              <a:rPr lang="fa-IR" altLang="en-US" sz="2400" smtClean="0"/>
              <a:t> مورد شناسايي قرار گرفته بود. </a:t>
            </a:r>
            <a:endParaRPr lang="en-US" altLang="en-US" sz="2400" smtClean="0"/>
          </a:p>
          <a:p>
            <a:pPr eaLnBrk="1" hangingPunct="1">
              <a:lnSpc>
                <a:spcPct val="80000"/>
              </a:lnSpc>
              <a:defRPr/>
            </a:pPr>
            <a:r>
              <a:rPr lang="fa-IR" altLang="en-US" sz="2400" smtClean="0"/>
              <a:t>کلمه ي ""</a:t>
            </a:r>
            <a:r>
              <a:rPr lang="en-US" altLang="en-US" sz="2400" b="1" i="1" smtClean="0">
                <a:solidFill>
                  <a:srgbClr val="FFFF00"/>
                </a:solidFill>
              </a:rPr>
              <a:t>Depression</a:t>
            </a:r>
            <a:r>
              <a:rPr lang="fa-IR" altLang="en-US" sz="2400" smtClean="0"/>
              <a:t> يا افسردگي از عبارت لاتين </a:t>
            </a:r>
            <a:r>
              <a:rPr lang="en-US" altLang="en-US" sz="2400" b="1" smtClean="0">
                <a:solidFill>
                  <a:srgbClr val="FFFF00"/>
                </a:solidFill>
              </a:rPr>
              <a:t>Deprimere</a:t>
            </a:r>
            <a:r>
              <a:rPr lang="fa-IR" altLang="en-US" sz="2400" smtClean="0"/>
              <a:t> به معناي در هم فشرده شدن گرفته شده است. از اين رو افسردگي به معناي احساس در هم فشرده شدن روح، غم يا بي ارزشي است.</a:t>
            </a:r>
            <a:endParaRPr lang="en-US" altLang="en-US" sz="2400" smtClean="0"/>
          </a:p>
          <a:p>
            <a:pPr eaLnBrk="1" hangingPunct="1">
              <a:lnSpc>
                <a:spcPct val="80000"/>
              </a:lnSpc>
              <a:defRPr/>
            </a:pPr>
            <a:r>
              <a:rPr lang="fa-IR" altLang="en-US" sz="2400" smtClean="0"/>
              <a:t>. </a:t>
            </a:r>
            <a:r>
              <a:rPr lang="fa-IR" altLang="en-US" sz="2400" smtClean="0">
                <a:solidFill>
                  <a:srgbClr val="CC3300"/>
                </a:solidFill>
              </a:rPr>
              <a:t>مارتين لوتر</a:t>
            </a:r>
            <a:r>
              <a:rPr lang="fa-IR" altLang="en-US" sz="2400" smtClean="0"/>
              <a:t>، اصلاح طلب مذهبي آلماني نوشت:"تمامي سنگيني روح و ماليخوليا از شيطان سرچشمه مي گيرد". در واقع همين  اصطلاح ماليخوليا  يا ملانکوليا، به افراد افسرده اشاره داشت و چنين افرادي جن زده، شيطاني، ماليخولياي يا ملانکوليک خوانده مي شدند. </a:t>
            </a:r>
            <a:endParaRPr lang="en-US" altLang="en-US" sz="2400" smtClean="0"/>
          </a:p>
          <a:p>
            <a:pPr eaLnBrk="1" hangingPunct="1">
              <a:lnSpc>
                <a:spcPct val="80000"/>
              </a:lnSpc>
              <a:defRPr/>
            </a:pPr>
            <a:r>
              <a:rPr lang="fa-IR" altLang="en-US" sz="2400" smtClean="0"/>
              <a:t>به همين دليل ساليان دراز افسردگي، با روش هايي مانند شلاق زدن(براي خرج کردن ارواح شيطاني و جن)، حجامت، جن گيري و سال هاي اخير با دوش گرفتن آرامش بخش تحت درمان قرار مي گرفت. </a:t>
            </a:r>
            <a:endParaRPr lang="en-US" altLang="en-US" sz="2400" smtClean="0"/>
          </a:p>
          <a:p>
            <a:pPr eaLnBrk="1" hangingPunct="1">
              <a:lnSpc>
                <a:spcPct val="80000"/>
              </a:lnSpc>
              <a:defRPr/>
            </a:pPr>
            <a:r>
              <a:rPr lang="fa-IR" altLang="en-US" sz="2400" smtClean="0"/>
              <a:t>در نهايت با کشف داروي ضد افسردگي در دهه ي 60 ميلادي  و تسکين افسردگي با تجويز اين داروها، کم کم روش هاي خرافي برچيده شد </a:t>
            </a:r>
            <a:endParaRPr lang="en-US" altLang="en-US" sz="24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9" name="Rectangle 11"/>
          <p:cNvSpPr>
            <a:spLocks noGrp="1" noChangeAspect="1" noChangeArrowheads="1"/>
          </p:cNvSpPr>
          <p:nvPr>
            <p:ph type="title" idx="4294967295"/>
          </p:nvPr>
        </p:nvSpPr>
        <p:spPr>
          <a:xfrm>
            <a:off x="0" y="71438"/>
            <a:ext cx="8229600" cy="796925"/>
          </a:xfrm>
        </p:spPr>
        <p:txBody>
          <a:bodyPr/>
          <a:lstStyle/>
          <a:p>
            <a:r>
              <a:rPr lang="en-GB" altLang="en-US" dirty="0" smtClean="0"/>
              <a:t>Conditions o use</a:t>
            </a:r>
          </a:p>
        </p:txBody>
      </p:sp>
      <p:sp>
        <p:nvSpPr>
          <p:cNvPr id="62466" name="Rectangle 2"/>
          <p:cNvSpPr>
            <a:spLocks noChangeAspect="1" noChangeArrowheads="1"/>
          </p:cNvSpPr>
          <p:nvPr/>
        </p:nvSpPr>
        <p:spPr bwMode="auto">
          <a:xfrm>
            <a:off x="-19050" y="0"/>
            <a:ext cx="9144000" cy="6858000"/>
          </a:xfrm>
          <a:prstGeom prst="rect">
            <a:avLst/>
          </a:prstGeom>
          <a:gradFill>
            <a:gsLst>
              <a:gs pos="0">
                <a:schemeClr val="lt1">
                  <a:tint val="40000"/>
                  <a:satMod val="350000"/>
                </a:schemeClr>
              </a:gs>
              <a:gs pos="40000">
                <a:schemeClr val="lt1">
                  <a:tint val="45000"/>
                  <a:shade val="99000"/>
                  <a:satMod val="350000"/>
                </a:schemeClr>
              </a:gs>
              <a:gs pos="100000">
                <a:schemeClr val="bg1">
                  <a:lumMod val="85000"/>
                </a:schemeClr>
              </a:gs>
            </a:gsLst>
            <a:path path="circle">
              <a:fillToRect l="50000" t="-80000" r="50000" b="180000"/>
            </a:path>
          </a:gradFill>
          <a:ln w="9525">
            <a:solidFill>
              <a:schemeClr val="bg1"/>
            </a:solidFill>
            <a:miter lim="800000"/>
            <a:headEnd/>
            <a:tailEnd/>
          </a:ln>
          <a:effectLst/>
        </p:spPr>
        <p:style>
          <a:lnRef idx="0">
            <a:scrgbClr r="0" g="0" b="0"/>
          </a:lnRef>
          <a:fillRef idx="1002">
            <a:schemeClr val="lt1"/>
          </a:fillRef>
          <a:effectRef idx="0">
            <a:scrgbClr r="0" g="0" b="0"/>
          </a:effectRef>
          <a:fontRef idx="major"/>
        </p:style>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Verdana"/>
              <a:ea typeface="+mj-ea"/>
              <a:cs typeface="Arial"/>
            </a:endParaRPr>
          </a:p>
        </p:txBody>
      </p:sp>
      <p:sp>
        <p:nvSpPr>
          <p:cNvPr id="41993" name="Line 8"/>
          <p:cNvSpPr>
            <a:spLocks noChangeShapeType="1"/>
          </p:cNvSpPr>
          <p:nvPr/>
        </p:nvSpPr>
        <p:spPr bwMode="auto">
          <a:xfrm>
            <a:off x="3348038" y="1390650"/>
            <a:ext cx="0" cy="4464050"/>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1994" name="Rectangle 10"/>
          <p:cNvSpPr>
            <a:spLocks noChangeArrowheads="1"/>
          </p:cNvSpPr>
          <p:nvPr/>
        </p:nvSpPr>
        <p:spPr bwMode="auto">
          <a:xfrm>
            <a:off x="5025592" y="3789382"/>
            <a:ext cx="2026517"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hlinkClick r:id="rId3"/>
              </a:rPr>
              <a:t>http://</a:t>
            </a:r>
            <a:r>
              <a:rPr kumimoji="0" lang="fr-FR" altLang="en-US" sz="1000" b="0"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Arial" panose="020B0604020202020204" pitchFamily="34" charset="0"/>
                <a:hlinkClick r:id="rId3"/>
              </a:rPr>
              <a:t>www.ravanpoint.ir</a:t>
            </a:r>
            <a:endParaRPr kumimoji="0" lang="fa-I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rPr>
              <a:t>Contact: </a:t>
            </a:r>
            <a:r>
              <a:rPr kumimoji="0" lang="fr-FR" altLang="en-US" sz="1000" b="0"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Arial" panose="020B0604020202020204" pitchFamily="34" charset="0"/>
              </a:rPr>
              <a:t>info@ravanpoint.ir </a:t>
            </a:r>
            <a:endPar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3" name="Rectangle 2"/>
          <p:cNvSpPr/>
          <p:nvPr/>
        </p:nvSpPr>
        <p:spPr>
          <a:xfrm>
            <a:off x="250825" y="3919537"/>
            <a:ext cx="2736850" cy="423863"/>
          </a:xfrm>
          <a:prstGeom prst="rect">
            <a:avLst/>
          </a:prstGeom>
          <a:ln/>
        </p:spPr>
        <p:style>
          <a:lnRef idx="3">
            <a:schemeClr val="lt1"/>
          </a:lnRef>
          <a:fillRef idx="1">
            <a:schemeClr val="accent5"/>
          </a:fillRef>
          <a:effectRef idx="1">
            <a:schemeClr val="accent5"/>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Verdana"/>
              <a:ea typeface="+mn-ea"/>
              <a:cs typeface="Arial"/>
            </a:endParaRPr>
          </a:p>
        </p:txBody>
      </p:sp>
      <p:sp>
        <p:nvSpPr>
          <p:cNvPr id="62480" name="Rectangle 16"/>
          <p:cNvSpPr>
            <a:spLocks noChangeArrowheads="1"/>
          </p:cNvSpPr>
          <p:nvPr/>
        </p:nvSpPr>
        <p:spPr bwMode="auto">
          <a:xfrm>
            <a:off x="250825" y="2582614"/>
            <a:ext cx="2832100" cy="1754326"/>
          </a:xfrm>
          <a:prstGeom prst="rect">
            <a:avLst/>
          </a:prstGeom>
          <a:noFill/>
          <a:ln w="9525">
            <a:noFill/>
            <a:miter lim="800000"/>
            <a:headEnd/>
            <a:tailEnd/>
          </a:ln>
          <a:effectLst/>
        </p:spPr>
        <p:txBody>
          <a:bodyPr>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fa-IR"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B Nazanin" panose="00000400000000000000" pitchFamily="2" charset="-78"/>
              </a:rPr>
              <a:t>دانلود رایگان پاورپوینت های </a:t>
            </a:r>
            <a:r>
              <a:rPr kumimoji="0" lang="fa-IR" sz="2000" b="1" i="0" u="none" strike="noStrike" kern="1200" cap="none" spc="0" normalizeH="0" baseline="0" noProof="0" dirty="0" smtClean="0">
                <a:ln>
                  <a:noFill/>
                </a:ln>
                <a:solidFill>
                  <a:prstClr val="black"/>
                </a:solidFill>
                <a:effectLst/>
                <a:uLnTx/>
                <a:uFillTx/>
                <a:latin typeface="Verdana" panose="020B0604030504040204" pitchFamily="34" charset="0"/>
                <a:ea typeface="+mn-ea"/>
                <a:cs typeface="B Nazanin" panose="00000400000000000000" pitchFamily="2" charset="-78"/>
              </a:rPr>
              <a:t>روانشناسی</a:t>
            </a:r>
            <a:endParaRPr kumimoji="0" lang="en-GB"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B Nazanin" panose="00000400000000000000"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800" b="1" i="0" u="none" strike="noStrike" kern="1200" cap="none" spc="0" normalizeH="0" baseline="0" noProof="0" dirty="0">
              <a:ln>
                <a:noFill/>
              </a:ln>
              <a:solidFill>
                <a:prstClr val="black"/>
              </a:solidFill>
              <a:effectLst/>
              <a:uLnTx/>
              <a:uFillTx/>
              <a:latin typeface="Verdana" panose="020B060403050404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srgbClr val="C00000"/>
              </a:solidFill>
              <a:effectLst/>
              <a:uLnTx/>
              <a:uFillTx/>
              <a:latin typeface="Verdana" panose="020B060403050404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t/>
            </a:r>
            <a:br>
              <a:rPr kumimoji="0" lang="en-US" sz="16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br>
            <a:r>
              <a:rPr kumimoji="0" lang="en-US" sz="18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t>© Copyright </a:t>
            </a:r>
            <a:r>
              <a:rPr kumimoji="0" lang="en-US" sz="1800" b="0" i="0" u="none" strike="noStrike" kern="1200" cap="none" spc="0" normalizeH="0" baseline="0" noProof="0" dirty="0" smtClean="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t>Ravanpoint.ir</a:t>
            </a:r>
            <a:endParaRPr kumimoji="0" lang="en-GB" sz="1800" b="1"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05486" y="2368159"/>
            <a:ext cx="3866728" cy="1397884"/>
          </a:xfrm>
          <a:prstGeom prst="rect">
            <a:avLst/>
          </a:prstGeom>
        </p:spPr>
      </p:pic>
    </p:spTree>
    <p:extLst>
      <p:ext uri="{BB962C8B-B14F-4D97-AF65-F5344CB8AC3E}">
        <p14:creationId xmlns:p14="http://schemas.microsoft.com/office/powerpoint/2010/main" val="557274146"/>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1989"/>
                                        </p:tgtEl>
                                        <p:attrNameLst>
                                          <p:attrName>style.visibility</p:attrName>
                                        </p:attrNameLst>
                                      </p:cBhvr>
                                      <p:to>
                                        <p:strVal val="visible"/>
                                      </p:to>
                                    </p:set>
                                    <p:animEffect transition="in" filter="fade">
                                      <p:cBhvr>
                                        <p:cTn id="7" dur="1000"/>
                                        <p:tgtEl>
                                          <p:spTgt spid="41989"/>
                                        </p:tgtEl>
                                      </p:cBhvr>
                                    </p:animEffect>
                                    <p:anim calcmode="lin" valueType="num">
                                      <p:cBhvr>
                                        <p:cTn id="8" dur="1000" fill="hold"/>
                                        <p:tgtEl>
                                          <p:spTgt spid="41989"/>
                                        </p:tgtEl>
                                        <p:attrNameLst>
                                          <p:attrName>ppt_x</p:attrName>
                                        </p:attrNameLst>
                                      </p:cBhvr>
                                      <p:tavLst>
                                        <p:tav tm="0">
                                          <p:val>
                                            <p:strVal val="#ppt_x"/>
                                          </p:val>
                                        </p:tav>
                                        <p:tav tm="100000">
                                          <p:val>
                                            <p:strVal val="#ppt_x"/>
                                          </p:val>
                                        </p:tav>
                                      </p:tavLst>
                                    </p:anim>
                                    <p:anim calcmode="lin" valueType="num">
                                      <p:cBhvr>
                                        <p:cTn id="9" dur="898" decel="100000" fill="hold"/>
                                        <p:tgtEl>
                                          <p:spTgt spid="41989"/>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198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ar-SA" altLang="en-US" smtClean="0">
                <a:solidFill>
                  <a:srgbClr val="CC3300"/>
                </a:solidFill>
              </a:rPr>
              <a:t>افسردگی خداحافظ</a:t>
            </a:r>
            <a:r>
              <a:rPr lang="ar-SA" altLang="en-US" smtClean="0"/>
              <a:t> </a:t>
            </a:r>
            <a:endParaRPr lang="en-US" altLang="en-US" smtClean="0"/>
          </a:p>
        </p:txBody>
      </p:sp>
      <p:sp>
        <p:nvSpPr>
          <p:cNvPr id="4099" name="Rectangle 3"/>
          <p:cNvSpPr>
            <a:spLocks noGrp="1" noChangeArrowheads="1"/>
          </p:cNvSpPr>
          <p:nvPr>
            <p:ph type="body" idx="1"/>
          </p:nvPr>
        </p:nvSpPr>
        <p:spPr/>
        <p:txBody>
          <a:bodyPr/>
          <a:lstStyle/>
          <a:p>
            <a:pPr eaLnBrk="1" hangingPunct="1">
              <a:defRPr/>
            </a:pPr>
            <a:r>
              <a:rPr lang="ar-SA" altLang="en-US" b="1" i="1" smtClean="0">
                <a:solidFill>
                  <a:srgbClr val="FFFF00"/>
                </a:solidFill>
              </a:rPr>
              <a:t>از رختخواب خارج شوید:</a:t>
            </a:r>
          </a:p>
          <a:p>
            <a:pPr eaLnBrk="1" hangingPunct="1">
              <a:defRPr/>
            </a:pPr>
            <a:r>
              <a:rPr lang="ar-SA" altLang="en-US" smtClean="0"/>
              <a:t>یکی از کارهای بسیار مهمی که می توانید انجام دهید، بیدار شدن صبح ها در موعد مشخص است(حتی در تعطیلات پایان هفته). ترجیحاً ساعت 7 صبح یا زودتر پیشنهاد می شود. داشتن نظم به کارکرد طبیعی بدن شما کمک کرده و در نتیجه احساس های بهنجاری خواهید داشت.</a:t>
            </a:r>
            <a:endParaRPr lang="en-US" alt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defRPr/>
            </a:pPr>
            <a:r>
              <a:rPr lang="ar-SA" altLang="en-US" b="1" smtClean="0">
                <a:solidFill>
                  <a:srgbClr val="FFFF00"/>
                </a:solidFill>
              </a:rPr>
              <a:t>نور:</a:t>
            </a:r>
            <a:endParaRPr lang="en-US" altLang="en-US" b="1" smtClean="0">
              <a:solidFill>
                <a:srgbClr val="FFFF00"/>
              </a:solidFill>
            </a:endParaRPr>
          </a:p>
        </p:txBody>
      </p:sp>
      <p:sp>
        <p:nvSpPr>
          <p:cNvPr id="5123" name="Rectangle 3"/>
          <p:cNvSpPr>
            <a:spLocks noGrp="1" noChangeArrowheads="1"/>
          </p:cNvSpPr>
          <p:nvPr>
            <p:ph type="body" sz="half" idx="1"/>
          </p:nvPr>
        </p:nvSpPr>
        <p:spPr>
          <a:xfrm>
            <a:off x="457200" y="2098675"/>
            <a:ext cx="8305800" cy="4530725"/>
          </a:xfrm>
        </p:spPr>
        <p:txBody>
          <a:bodyPr/>
          <a:lstStyle/>
          <a:p>
            <a:pPr eaLnBrk="1" hangingPunct="1">
              <a:defRPr/>
            </a:pPr>
            <a:r>
              <a:rPr lang="ar-SA" altLang="en-US" smtClean="0"/>
              <a:t>نور به بهتر شدن کارکرد بدن کمک می کند. بنابراین به محض بیدار شدن، خود را در معرض نور قرار دهید. پرده ها را به کناری بزنید تا نور بیشتری به درون خانه بتابد. از آن بهتر، هر چه سریع تر از منزل خارج شده و در معرض تابش نور خورشید قرار گیرید. جهت تسهیل در ورود نور، عینک تان را بردارید(عینک بخشی از اشعه های نور را پس می زند). البته به خورشید خیره نشوید!</a:t>
            </a:r>
            <a:endParaRPr lang="en-US" altLang="en-US" smtClean="0"/>
          </a:p>
        </p:txBody>
      </p:sp>
      <p:sp>
        <p:nvSpPr>
          <p:cNvPr id="5126" name="Rectangle 6"/>
          <p:cNvSpPr>
            <a:spLocks noGrp="1" noChangeArrowheads="1"/>
          </p:cNvSpPr>
          <p:nvPr>
            <p:ph sz="half" idx="2"/>
          </p:nvPr>
        </p:nvSpPr>
        <p:spPr/>
        <p:txBody>
          <a:bodyPr/>
          <a:lstStyle/>
          <a:p>
            <a:pPr eaLnBrk="1" hangingPunct="1">
              <a:defRPr/>
            </a:pPr>
            <a:endParaRPr lang="en-US" altLang="en-US" sz="2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ar-SA" altLang="en-US" sz="4000" smtClean="0">
                <a:solidFill>
                  <a:srgbClr val="FFFF00"/>
                </a:solidFill>
              </a:rPr>
              <a:t>فعالیت کنید:</a:t>
            </a:r>
            <a:r>
              <a:rPr lang="en-US" altLang="en-US" sz="4000" smtClean="0">
                <a:solidFill>
                  <a:srgbClr val="CC3300"/>
                </a:solidFill>
              </a:rPr>
              <a:t>                                      </a:t>
            </a:r>
            <a:r>
              <a:rPr lang="ar-SA" altLang="en-US" sz="4000" smtClean="0"/>
              <a:t> </a:t>
            </a:r>
            <a:endParaRPr lang="en-US" altLang="en-US" sz="4000" smtClean="0"/>
          </a:p>
        </p:txBody>
      </p:sp>
      <p:sp>
        <p:nvSpPr>
          <p:cNvPr id="6147" name="Rectangle 3"/>
          <p:cNvSpPr>
            <a:spLocks noGrp="1" noChangeArrowheads="1"/>
          </p:cNvSpPr>
          <p:nvPr>
            <p:ph type="body" idx="1"/>
          </p:nvPr>
        </p:nvSpPr>
        <p:spPr/>
        <p:txBody>
          <a:bodyPr/>
          <a:lstStyle/>
          <a:p>
            <a:pPr eaLnBrk="1" hangingPunct="1">
              <a:defRPr/>
            </a:pPr>
            <a:r>
              <a:rPr lang="ar-SA" altLang="en-US" smtClean="0"/>
              <a:t>فعال باشید تا اکسیژن جلب کنید! به این معنی که بیدار شده و به مدت 10- 5 دقیقه را بروید و در صورت امکان دوچرخه سواری کنید. </a:t>
            </a:r>
            <a:r>
              <a:rPr lang="ar-SA" altLang="en-US" smtClean="0">
                <a:hlinkClick r:id="rId2"/>
              </a:rPr>
              <a:t>ورزش ملایم </a:t>
            </a:r>
            <a:r>
              <a:rPr lang="ar-SA" altLang="en-US" smtClean="0"/>
              <a:t>به جریان خون کمک کرده و اکسیژن بیشتری را به بدنتان(به ویژه مغز) می رساند و هوشیاری و سرزندگی را برای شما به همراه می آورد.</a:t>
            </a:r>
            <a:endParaRPr lang="en-US" alt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ar-SA" altLang="en-US" b="1" smtClean="0">
                <a:solidFill>
                  <a:srgbClr val="FFFF00"/>
                </a:solidFill>
              </a:rPr>
              <a:t>صبحانه میل کنید:</a:t>
            </a:r>
            <a:endParaRPr lang="en-US" altLang="en-US" b="1" smtClean="0">
              <a:solidFill>
                <a:srgbClr val="FFFF00"/>
              </a:solidFill>
            </a:endParaRPr>
          </a:p>
        </p:txBody>
      </p:sp>
      <p:sp>
        <p:nvSpPr>
          <p:cNvPr id="7171" name="Rectangle 3"/>
          <p:cNvSpPr>
            <a:spLocks noGrp="1" noChangeArrowheads="1"/>
          </p:cNvSpPr>
          <p:nvPr>
            <p:ph type="body" idx="1"/>
          </p:nvPr>
        </p:nvSpPr>
        <p:spPr/>
        <p:txBody>
          <a:bodyPr/>
          <a:lstStyle/>
          <a:p>
            <a:pPr eaLnBrk="1" hangingPunct="1">
              <a:defRPr/>
            </a:pPr>
            <a:endParaRPr lang="ar-SA" altLang="en-US" b="1" smtClean="0">
              <a:solidFill>
                <a:srgbClr val="CC3300"/>
              </a:solidFill>
            </a:endParaRPr>
          </a:p>
          <a:p>
            <a:pPr eaLnBrk="1" hangingPunct="1">
              <a:defRPr/>
            </a:pPr>
            <a:r>
              <a:rPr lang="ar-SA" altLang="en-US" smtClean="0">
                <a:hlinkClick r:id="rId2"/>
              </a:rPr>
              <a:t>صبحانه</a:t>
            </a:r>
            <a:r>
              <a:rPr lang="ar-SA" altLang="en-US" smtClean="0"/>
              <a:t> خود را با </a:t>
            </a:r>
            <a:r>
              <a:rPr lang="ar-SA" altLang="en-US" smtClean="0">
                <a:hlinkClick r:id="rId3"/>
              </a:rPr>
              <a:t>پروتئین</a:t>
            </a:r>
            <a:r>
              <a:rPr lang="ar-SA" altLang="en-US" smtClean="0"/>
              <a:t>(</a:t>
            </a:r>
            <a:r>
              <a:rPr lang="ar-SA" altLang="en-US" smtClean="0">
                <a:hlinkClick r:id="rId4"/>
              </a:rPr>
              <a:t>گوشت</a:t>
            </a:r>
            <a:r>
              <a:rPr lang="ar-SA" altLang="en-US" smtClean="0"/>
              <a:t>، </a:t>
            </a:r>
            <a:r>
              <a:rPr lang="ar-SA" altLang="en-US" smtClean="0">
                <a:hlinkClick r:id="rId5"/>
              </a:rPr>
              <a:t>تخم مرغ </a:t>
            </a:r>
            <a:r>
              <a:rPr lang="ar-SA" altLang="en-US" smtClean="0"/>
              <a:t>، کره </a:t>
            </a:r>
            <a:r>
              <a:rPr lang="ar-SA" altLang="en-US" smtClean="0">
                <a:hlinkClick r:id="rId6"/>
              </a:rPr>
              <a:t>بادام زمینی</a:t>
            </a:r>
            <a:r>
              <a:rPr lang="ar-SA" altLang="en-US" smtClean="0"/>
              <a:t> ، </a:t>
            </a:r>
            <a:r>
              <a:rPr lang="ar-SA" altLang="en-US" smtClean="0">
                <a:hlinkClick r:id="rId7"/>
              </a:rPr>
              <a:t>آجیل</a:t>
            </a:r>
            <a:r>
              <a:rPr lang="ar-SA" altLang="en-US" smtClean="0"/>
              <a:t> ، پنیر) شروع کنید. هنگامی که بیدار می شوید، اندام های بدن شما جهت تامین نیروی لازم، آماده جذب غذا و به ویژه پروتئین هاست. برای متعادل کردن وعده های غذایی اصلی تان یک عدد </a:t>
            </a:r>
            <a:r>
              <a:rPr lang="ar-SA" altLang="en-US" smtClean="0">
                <a:hlinkClick r:id="rId8"/>
              </a:rPr>
              <a:t>پرتقال</a:t>
            </a:r>
            <a:r>
              <a:rPr lang="ar-SA" altLang="en-US" smtClean="0"/>
              <a:t> یا سایر </a:t>
            </a:r>
            <a:r>
              <a:rPr lang="ar-SA" altLang="en-US" smtClean="0">
                <a:hlinkClick r:id="rId9"/>
              </a:rPr>
              <a:t>میوه</a:t>
            </a:r>
            <a:r>
              <a:rPr lang="ar-SA" altLang="en-US" smtClean="0"/>
              <a:t> های تازه و نیز </a:t>
            </a:r>
            <a:r>
              <a:rPr lang="ar-SA" altLang="en-US" smtClean="0">
                <a:hlinkClick r:id="rId10"/>
              </a:rPr>
              <a:t>حبوبات</a:t>
            </a:r>
            <a:r>
              <a:rPr lang="ar-SA" altLang="en-US" smtClean="0"/>
              <a:t> یا </a:t>
            </a:r>
            <a:r>
              <a:rPr lang="ar-SA" altLang="en-US" smtClean="0">
                <a:hlinkClick r:id="rId11"/>
              </a:rPr>
              <a:t>نان گندم </a:t>
            </a:r>
            <a:r>
              <a:rPr lang="ar-SA" altLang="en-US" smtClean="0"/>
              <a:t>را به رژیم غذایی تان اضافه کنید.</a:t>
            </a:r>
            <a:endParaRPr lang="en-US" alt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ar-SA" altLang="en-US" b="1" smtClean="0">
                <a:solidFill>
                  <a:srgbClr val="FFFF00"/>
                </a:solidFill>
              </a:rPr>
              <a:t>با کسی صحبت کنید:</a:t>
            </a:r>
            <a:endParaRPr lang="en-US" altLang="en-US" b="1" smtClean="0">
              <a:solidFill>
                <a:srgbClr val="FFFF00"/>
              </a:solidFill>
            </a:endParaRPr>
          </a:p>
        </p:txBody>
      </p:sp>
      <p:sp>
        <p:nvSpPr>
          <p:cNvPr id="8195" name="Rectangle 3"/>
          <p:cNvSpPr>
            <a:spLocks noGrp="1" noChangeArrowheads="1"/>
          </p:cNvSpPr>
          <p:nvPr>
            <p:ph type="body" idx="1"/>
          </p:nvPr>
        </p:nvSpPr>
        <p:spPr/>
        <p:txBody>
          <a:bodyPr/>
          <a:lstStyle/>
          <a:p>
            <a:pPr eaLnBrk="1" hangingPunct="1">
              <a:defRPr/>
            </a:pPr>
            <a:endParaRPr lang="ar-SA" altLang="en-US" sz="2800" b="1" smtClean="0">
              <a:solidFill>
                <a:srgbClr val="CC3300"/>
              </a:solidFill>
            </a:endParaRPr>
          </a:p>
          <a:p>
            <a:pPr eaLnBrk="1" hangingPunct="1">
              <a:defRPr/>
            </a:pPr>
            <a:r>
              <a:rPr lang="ar-SA" altLang="en-US" sz="2800" smtClean="0"/>
              <a:t>یکی از سریع ترین راه ها برای مبارزه با افسردگی ها </a:t>
            </a:r>
            <a:r>
              <a:rPr lang="ar-SA" altLang="en-US" sz="4000" u="sng" smtClean="0"/>
              <a:t>ایجاد ارتباط</a:t>
            </a:r>
            <a:r>
              <a:rPr lang="ar-SA" altLang="en-US" sz="2800" u="sng" smtClean="0"/>
              <a:t> </a:t>
            </a:r>
            <a:r>
              <a:rPr lang="ar-SA" altLang="en-US" sz="4000" u="sng" smtClean="0"/>
              <a:t>با دیگران</a:t>
            </a:r>
            <a:r>
              <a:rPr lang="ar-SA" altLang="en-US" sz="2800" smtClean="0"/>
              <a:t> است. نباید فکر کنید که به هنگام افسردگی باید از دیگران دوری کرد. بنابراین مساله را برای خود و دیگران آسان بگیرید.</a:t>
            </a:r>
            <a:endParaRPr lang="en-US" altLang="en-US" sz="2800" smtClean="0"/>
          </a:p>
          <a:p>
            <a:pPr eaLnBrk="1" hangingPunct="1">
              <a:defRPr/>
            </a:pPr>
            <a:r>
              <a:rPr lang="ar-SA" altLang="en-US" sz="2800" smtClean="0"/>
              <a:t> با کسی که دوستش دارید در مورد موضوعی لذت بخش صحبت کنید و بنابراین با یکدیگر داد و ستد داشته باشید و خود را مجبور کنید به کسانی که در کلاس، کنارتان نشسته اند، به همسایه های خود و به هر کسی که اطرافتان باشد،"سلام" کنید.</a:t>
            </a:r>
            <a:endParaRPr lang="en-US" altLang="en-US" sz="28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0"/>
            <a:ext cx="8229600" cy="1143000"/>
          </a:xfrm>
        </p:spPr>
        <p:txBody>
          <a:bodyPr/>
          <a:lstStyle/>
          <a:p>
            <a:pPr eaLnBrk="1" hangingPunct="1">
              <a:defRPr/>
            </a:pPr>
            <a:r>
              <a:rPr lang="fa-IR" altLang="en-US" b="1" smtClean="0">
                <a:solidFill>
                  <a:srgbClr val="FFFF00"/>
                </a:solidFill>
              </a:rPr>
              <a:t>ارتباط با خداوند:</a:t>
            </a:r>
            <a:endParaRPr lang="en-US" altLang="en-US" b="1" smtClean="0">
              <a:solidFill>
                <a:srgbClr val="FFFF00"/>
              </a:solidFill>
            </a:endParaRPr>
          </a:p>
        </p:txBody>
      </p:sp>
      <p:sp>
        <p:nvSpPr>
          <p:cNvPr id="31747" name="Rectangle 3"/>
          <p:cNvSpPr>
            <a:spLocks noGrp="1" noChangeArrowheads="1"/>
          </p:cNvSpPr>
          <p:nvPr>
            <p:ph type="body" sz="half" idx="1"/>
          </p:nvPr>
        </p:nvSpPr>
        <p:spPr>
          <a:xfrm>
            <a:off x="533400" y="990600"/>
            <a:ext cx="8077200" cy="4530725"/>
          </a:xfrm>
        </p:spPr>
        <p:txBody>
          <a:bodyPr/>
          <a:lstStyle/>
          <a:p>
            <a:pPr eaLnBrk="1" hangingPunct="1">
              <a:defRPr/>
            </a:pPr>
            <a:r>
              <a:rPr lang="fa-IR" altLang="en-US" sz="2800" smtClean="0"/>
              <a:t>دعا کردن و راز و نیاز با خداوند و انجام اعمال مذهبی هم در جلوگیری از افسردگی و هم در درمان آن موثر می باشد.</a:t>
            </a:r>
          </a:p>
          <a:p>
            <a:pPr eaLnBrk="1" hangingPunct="1">
              <a:buFont typeface="Wingdings" panose="05000000000000000000" pitchFamily="2" charset="2"/>
              <a:buNone/>
              <a:defRPr/>
            </a:pPr>
            <a:r>
              <a:rPr lang="fa-IR" altLang="en-US" sz="2800" smtClean="0"/>
              <a:t>داشتن ایمان مذهبی، ایمان و اعتقاد به خداوند و ارتباط با این منبع پرقدرت، یکی از عوامل موثر در افزایش شادی</a:t>
            </a:r>
          </a:p>
          <a:p>
            <a:pPr eaLnBrk="1" hangingPunct="1">
              <a:buFont typeface="Wingdings" panose="05000000000000000000" pitchFamily="2" charset="2"/>
              <a:buNone/>
              <a:defRPr/>
            </a:pPr>
            <a:r>
              <a:rPr lang="fa-IR" altLang="en-US" sz="2800" smtClean="0"/>
              <a:t> و کاهش افسردگی است.</a:t>
            </a:r>
          </a:p>
          <a:p>
            <a:pPr eaLnBrk="1" hangingPunct="1">
              <a:buFont typeface="Wingdings" panose="05000000000000000000" pitchFamily="2" charset="2"/>
              <a:buNone/>
              <a:defRPr/>
            </a:pPr>
            <a:endParaRPr lang="fa-IR" altLang="en-US" sz="2800" smtClean="0"/>
          </a:p>
          <a:p>
            <a:pPr eaLnBrk="1" hangingPunct="1">
              <a:buFont typeface="Wingdings" panose="05000000000000000000" pitchFamily="2" charset="2"/>
              <a:buNone/>
              <a:defRPr/>
            </a:pPr>
            <a:endParaRPr lang="fa-IR" altLang="en-US" sz="2800" smtClean="0"/>
          </a:p>
          <a:p>
            <a:pPr eaLnBrk="1" hangingPunct="1">
              <a:buFont typeface="Wingdings" panose="05000000000000000000" pitchFamily="2" charset="2"/>
              <a:buNone/>
              <a:defRPr/>
            </a:pPr>
            <a:endParaRPr lang="fa-IR" altLang="en-US" sz="2800" smtClean="0"/>
          </a:p>
          <a:p>
            <a:pPr eaLnBrk="1" hangingPunct="1">
              <a:buFont typeface="Wingdings" panose="05000000000000000000" pitchFamily="2" charset="2"/>
              <a:buNone/>
              <a:defRPr/>
            </a:pPr>
            <a:endParaRPr lang="fa-IR" altLang="en-US" sz="2800" smtClean="0"/>
          </a:p>
          <a:p>
            <a:pPr eaLnBrk="1" hangingPunct="1">
              <a:buFont typeface="Wingdings" panose="05000000000000000000" pitchFamily="2" charset="2"/>
              <a:buNone/>
              <a:defRPr/>
            </a:pPr>
            <a:endParaRPr lang="en-US" altLang="en-US" sz="2800" smtClean="0"/>
          </a:p>
        </p:txBody>
      </p:sp>
      <p:pic>
        <p:nvPicPr>
          <p:cNvPr id="10244" name="Picture 8" descr="DAST"/>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1828800" y="3429000"/>
            <a:ext cx="5181600" cy="3429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ar-SA" altLang="en-US" b="1" smtClean="0">
                <a:solidFill>
                  <a:srgbClr val="FFFF00"/>
                </a:solidFill>
              </a:rPr>
              <a:t>در مصرف کافئین و قهوه احتیاط کنید:</a:t>
            </a:r>
            <a:endParaRPr lang="en-US" altLang="en-US" b="1" smtClean="0">
              <a:solidFill>
                <a:srgbClr val="FFFF00"/>
              </a:solidFill>
            </a:endParaRPr>
          </a:p>
        </p:txBody>
      </p:sp>
      <p:sp>
        <p:nvSpPr>
          <p:cNvPr id="9219" name="Rectangle 3"/>
          <p:cNvSpPr>
            <a:spLocks noGrp="1" noChangeArrowheads="1"/>
          </p:cNvSpPr>
          <p:nvPr>
            <p:ph type="body" idx="1"/>
          </p:nvPr>
        </p:nvSpPr>
        <p:spPr>
          <a:xfrm>
            <a:off x="457200" y="1600200"/>
            <a:ext cx="8229600" cy="5029200"/>
          </a:xfrm>
        </p:spPr>
        <p:txBody>
          <a:bodyPr/>
          <a:lstStyle/>
          <a:p>
            <a:pPr eaLnBrk="1" hangingPunct="1">
              <a:lnSpc>
                <a:spcPct val="80000"/>
              </a:lnSpc>
              <a:buFont typeface="Wingdings" panose="05000000000000000000" pitchFamily="2" charset="2"/>
              <a:buNone/>
              <a:defRPr/>
            </a:pPr>
            <a:endParaRPr lang="fa-IR" altLang="en-US" sz="2000" b="1" smtClean="0"/>
          </a:p>
          <a:p>
            <a:pPr eaLnBrk="1" hangingPunct="1">
              <a:lnSpc>
                <a:spcPct val="80000"/>
              </a:lnSpc>
              <a:defRPr/>
            </a:pPr>
            <a:r>
              <a:rPr lang="fa-IR" altLang="en-US" sz="2400" smtClean="0">
                <a:hlinkClick r:id="rId2"/>
              </a:rPr>
              <a:t>کافئین</a:t>
            </a:r>
            <a:r>
              <a:rPr lang="fa-IR" altLang="en-US" sz="2400" smtClean="0"/>
              <a:t> در بلند مدت(چهار ساعت یا بیشتر) موجب افسردگی می شود. سعی کنید که صبح ها بیش از یک فنجان قهوه نخورید. </a:t>
            </a:r>
            <a:r>
              <a:rPr lang="fa-IR" altLang="en-US" sz="2400" smtClean="0">
                <a:hlinkClick r:id="rId3"/>
              </a:rPr>
              <a:t>قهوه</a:t>
            </a:r>
            <a:r>
              <a:rPr lang="fa-IR" altLang="en-US" sz="2400" smtClean="0"/>
              <a:t> برای ساعتی موجب افزایش هشیاری شما می شود. اما بعد از مدتی وضعیتی متضاد به بار می آورد. کافئین معمولاً موجب ترشح انسولین به درون خون شده و انسولین قند خون را کاهش می دهد. وقتی سطوح قند خون کاهش یافت، احساس اطمینان کمتری به خود داشته و سطح نیروی تان کاهش می یابد، که آن نیز به غمگینی و </a:t>
            </a:r>
            <a:r>
              <a:rPr lang="fa-IR" altLang="en-US" sz="2400" smtClean="0">
                <a:hlinkClick r:id="rId4"/>
              </a:rPr>
              <a:t>افسردگی</a:t>
            </a:r>
            <a:r>
              <a:rPr lang="fa-IR" altLang="en-US" sz="2400" smtClean="0"/>
              <a:t> منجر می گردد.</a:t>
            </a:r>
            <a:endParaRPr lang="fa-IR" altLang="en-US" sz="2400" smtClean="0">
              <a:hlinkClick r:id="rId5"/>
            </a:endParaRPr>
          </a:p>
          <a:p>
            <a:pPr eaLnBrk="1" hangingPunct="1">
              <a:lnSpc>
                <a:spcPct val="80000"/>
              </a:lnSpc>
              <a:defRPr/>
            </a:pPr>
            <a:r>
              <a:rPr lang="fa-IR" altLang="en-US" sz="2400" smtClean="0">
                <a:hlinkClick r:id="rId5"/>
              </a:rPr>
              <a:t>نوشیدنی ها</a:t>
            </a:r>
            <a:r>
              <a:rPr lang="fa-IR" altLang="en-US" sz="2400" smtClean="0"/>
              <a:t> یا شیرینی های کافئین دار هر دو ساعت یک بار جهت بیدار ماندن، شما را در دام چرخه کافئین – قند گرفتار خواهند کرد. علاوه بر اینکه این چرخه موجب غمگینی می گردد، عوارضی دیگر از قبیل وابستگی، تغذیه نامناسب و </a:t>
            </a:r>
            <a:r>
              <a:rPr lang="fa-IR" altLang="en-US" sz="2400" smtClean="0">
                <a:hlinkClick r:id="rId6"/>
              </a:rPr>
              <a:t>چاقی</a:t>
            </a:r>
            <a:r>
              <a:rPr lang="fa-IR" altLang="en-US" sz="2400" smtClean="0"/>
              <a:t> را نیز به دنبال دارند که خود این ها نیز موجب احساس غمگینی بیشتری می گردند.</a:t>
            </a:r>
            <a:endParaRPr lang="fa-IR" altLang="en-US" sz="2400" smtClean="0">
              <a:hlinkClick r:id="rId7"/>
            </a:endParaRPr>
          </a:p>
          <a:p>
            <a:pPr eaLnBrk="1" hangingPunct="1">
              <a:lnSpc>
                <a:spcPct val="80000"/>
              </a:lnSpc>
              <a:defRPr/>
            </a:pPr>
            <a:r>
              <a:rPr lang="fa-IR" altLang="en-US" sz="2400" smtClean="0">
                <a:hlinkClick r:id="rId7"/>
              </a:rPr>
              <a:t>قند</a:t>
            </a:r>
            <a:r>
              <a:rPr lang="fa-IR" altLang="en-US" sz="2400" smtClean="0"/>
              <a:t> در آغاز، نیروی خوبی به شما می دهد. اما بعد از یک ساعت از مصرف قندهای ساده، قند خون کاهش می یابد و وقتی قند خون پایین باشد شما نیز احساس آرامش پایینی خواهید داشت</a:t>
            </a:r>
            <a:endParaRPr lang="en-US" altLang="en-US" sz="24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r" defTabSz="914400" rtl="1"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defRPr kumimoji="0" lang="ar-SA" alt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r" defTabSz="914400" rtl="1"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defRPr kumimoji="0" lang="ar-SA" alt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a:gsLst>
            <a:gs pos="0">
              <a:schemeClr val="lt1">
                <a:tint val="40000"/>
                <a:satMod val="350000"/>
              </a:schemeClr>
            </a:gs>
            <a:gs pos="40000">
              <a:schemeClr val="lt1">
                <a:tint val="45000"/>
                <a:shade val="99000"/>
                <a:satMod val="350000"/>
              </a:schemeClr>
            </a:gs>
            <a:gs pos="100000">
              <a:schemeClr val="bg1">
                <a:lumMod val="85000"/>
              </a:schemeClr>
            </a:gs>
          </a:gsLst>
        </a:gradFill>
        <a:ln w="9525">
          <a:solidFill>
            <a:schemeClr val="bg1"/>
          </a:solidFill>
          <a:miter lim="800000"/>
          <a:headEnd/>
          <a:tailEnd/>
        </a:ln>
        <a:effectLst/>
      </a:spPr>
      <a:bodyPr wrap="none" anchor="ctr"/>
      <a:lstStyle>
        <a:defPPr>
          <a:defRPr>
            <a:solidFill>
              <a:prstClr val="black"/>
            </a:solidFill>
          </a:defRPr>
        </a:defPPr>
      </a:lstStyle>
      <a:style>
        <a:lnRef idx="0">
          <a:scrgbClr r="0" g="0" b="0"/>
        </a:lnRef>
        <a:fillRef idx="1002">
          <a:schemeClr val="lt1"/>
        </a:fillRef>
        <a:effectRef idx="0">
          <a:scrgbClr r="0" g="0" b="0"/>
        </a:effectRef>
        <a:fontRef idx="major"/>
      </a: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Verdana" pitchFamily="34" charset="0"/>
            <a:cs typeface="Arial"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Beam</Template>
  <TotalTime>198</TotalTime>
  <Words>1301</Words>
  <Application>Microsoft Office PowerPoint</Application>
  <PresentationFormat>On-screen Show (4:3)</PresentationFormat>
  <Paragraphs>95</Paragraphs>
  <Slides>20</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20</vt:i4>
      </vt:variant>
    </vt:vector>
  </HeadingPairs>
  <TitlesOfParts>
    <vt:vector size="26" baseType="lpstr">
      <vt:lpstr>Arial</vt:lpstr>
      <vt:lpstr>Wingdings</vt:lpstr>
      <vt:lpstr>Calibri</vt:lpstr>
      <vt:lpstr>Times New Roman</vt:lpstr>
      <vt:lpstr>Beam</vt:lpstr>
      <vt:lpstr>Profile</vt:lpstr>
      <vt:lpstr>افسردگي</vt:lpstr>
      <vt:lpstr>تاريخچه ي افسردگي: </vt:lpstr>
      <vt:lpstr>افسردگی خداحافظ </vt:lpstr>
      <vt:lpstr>نور:</vt:lpstr>
      <vt:lpstr>فعالیت کنید:                                       </vt:lpstr>
      <vt:lpstr>صبحانه میل کنید:</vt:lpstr>
      <vt:lpstr>با کسی صحبت کنید:</vt:lpstr>
      <vt:lpstr>ارتباط با خداوند:</vt:lpstr>
      <vt:lpstr>در مصرف کافئین و قهوه احتیاط کنید:</vt:lpstr>
      <vt:lpstr>ازسیگار یا مواد مخدر دوری کنید:</vt:lpstr>
      <vt:lpstr>از غذاهای فیبردار استفاده کنید:</vt:lpstr>
      <vt:lpstr>برنامه عادی زندگی خود را تغییر دهید:</vt:lpstr>
      <vt:lpstr>به دنبال طنز و شوخی باشید:</vt:lpstr>
      <vt:lpstr>ورزش کنید: </vt:lpstr>
      <vt:lpstr>از واژه ها و جملات مثبت استفاده کنید: </vt:lpstr>
      <vt:lpstr>نمونه ای از مثبت اندیشی:</vt:lpstr>
      <vt:lpstr>از ضرب المثل ها، داستان ها و سخنان بزرگان  زیاد استفاده کنید:</vt:lpstr>
      <vt:lpstr>به طور خلاصه عوامل موثر بر کاهش افسردگی:</vt:lpstr>
      <vt:lpstr>PowerPoint Presentation</vt:lpstr>
      <vt:lpstr>Conditions o use</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افسردگي</dc:title>
  <dc:creator>MRT</dc:creator>
  <cp:lastModifiedBy>hamayel</cp:lastModifiedBy>
  <cp:revision>13</cp:revision>
  <dcterms:created xsi:type="dcterms:W3CDTF">2008-11-04T18:19:11Z</dcterms:created>
  <dcterms:modified xsi:type="dcterms:W3CDTF">2019-09-19T16:43:03Z</dcterms:modified>
</cp:coreProperties>
</file>