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4019" r:id="rId2"/>
  </p:sldMasterIdLst>
  <p:notesMasterIdLst>
    <p:notesMasterId r:id="rId58"/>
  </p:notesMasterIdLst>
  <p:sldIdLst>
    <p:sldId id="329" r:id="rId3"/>
    <p:sldId id="260" r:id="rId4"/>
    <p:sldId id="322" r:id="rId5"/>
    <p:sldId id="263" r:id="rId6"/>
    <p:sldId id="269" r:id="rId7"/>
    <p:sldId id="270" r:id="rId8"/>
    <p:sldId id="264" r:id="rId9"/>
    <p:sldId id="272" r:id="rId10"/>
    <p:sldId id="273" r:id="rId11"/>
    <p:sldId id="265" r:id="rId12"/>
    <p:sldId id="274" r:id="rId13"/>
    <p:sldId id="275" r:id="rId14"/>
    <p:sldId id="277" r:id="rId15"/>
    <p:sldId id="278" r:id="rId16"/>
    <p:sldId id="267" r:id="rId17"/>
    <p:sldId id="279" r:id="rId18"/>
    <p:sldId id="280" r:id="rId19"/>
    <p:sldId id="282" r:id="rId20"/>
    <p:sldId id="283" r:id="rId21"/>
    <p:sldId id="320" r:id="rId22"/>
    <p:sldId id="285" r:id="rId23"/>
    <p:sldId id="286" r:id="rId24"/>
    <p:sldId id="287" r:id="rId25"/>
    <p:sldId id="288" r:id="rId26"/>
    <p:sldId id="289" r:id="rId27"/>
    <p:sldId id="290" r:id="rId28"/>
    <p:sldId id="291" r:id="rId29"/>
    <p:sldId id="296" r:id="rId30"/>
    <p:sldId id="292" r:id="rId31"/>
    <p:sldId id="293" r:id="rId32"/>
    <p:sldId id="294" r:id="rId33"/>
    <p:sldId id="295"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10" r:id="rId47"/>
    <p:sldId id="311" r:id="rId48"/>
    <p:sldId id="312" r:id="rId49"/>
    <p:sldId id="313" r:id="rId50"/>
    <p:sldId id="314" r:id="rId51"/>
    <p:sldId id="315" r:id="rId52"/>
    <p:sldId id="316" r:id="rId53"/>
    <p:sldId id="317" r:id="rId54"/>
    <p:sldId id="318" r:id="rId55"/>
    <p:sldId id="319" r:id="rId56"/>
    <p:sldId id="33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EA51AA6-4C59-459C-BE11-44C4B63FC85F}" type="datetimeFigureOut">
              <a:rPr lang="en-US"/>
              <a:pPr>
                <a:defRPr/>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AAB2F29-8262-4939-9B9D-0D2F81B933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D1370B-6B8F-48BA-A032-E0C63121507D}" type="slidenum">
              <a:rPr lang="en-US" altLang="en-US" smtClean="0"/>
              <a:pPr>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ECDD04-7B2C-41E3-8C0E-D313BFED08DA}" type="slidenum">
              <a:rPr lang="en-US" altLang="en-US" smtClean="0"/>
              <a:pPr>
                <a:spcBef>
                  <a:spcPct val="0"/>
                </a:spcBef>
              </a:pPr>
              <a:t>25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074FA1-145A-49E3-AD97-DC2B2A0BAEA7}" type="slidenum">
              <a:rPr lang="en-US" altLang="en-US" smtClean="0"/>
              <a:pPr>
                <a:spcBef>
                  <a:spcPct val="0"/>
                </a:spcBef>
              </a:pPr>
              <a:t>26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B30ACC-9D10-42F0-8CC6-4217979384B7}" type="slidenum">
              <a:rPr lang="en-US" altLang="en-US" smtClean="0"/>
              <a:pPr>
                <a:spcBef>
                  <a:spcPct val="0"/>
                </a:spcBef>
              </a:pPr>
              <a:t>27</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DDB95D-916E-4AB3-B0CA-EEAF66F240EF}" type="slidenum">
              <a:rPr lang="en-US" altLang="en-US" smtClean="0"/>
              <a:pPr>
                <a:spcBef>
                  <a:spcPct val="0"/>
                </a:spcBef>
              </a:pPr>
              <a:t>30</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66DB9E-7726-4AAD-ABB7-3AE45DC3C0DE}" type="slidenum">
              <a:rPr lang="en-US" altLang="en-US" smtClean="0"/>
              <a:pPr>
                <a:spcBef>
                  <a:spcPct val="0"/>
                </a:spcBef>
              </a:pPr>
              <a:t>31</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fld id="{6451152F-BAED-4F9C-A3E1-879AF5FBEB69}" type="slidenum">
              <a:rPr lang="en-US" altLang="en-US" smtClean="0">
                <a:solidFill>
                  <a:srgbClr val="000000"/>
                </a:solidFill>
                <a:latin typeface="Verdana" panose="020B0604030504040204" pitchFamily="34" charset="0"/>
              </a:rPr>
              <a:pPr rtl="1"/>
              <a:t>55</a:t>
            </a:fld>
            <a:endParaRPr lang="en-US" altLang="en-US" smtClean="0">
              <a:solidFill>
                <a:srgbClr val="000000"/>
              </a:solidFill>
              <a:latin typeface="Verdana" panose="020B060403050404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AF5CF1-1157-4BF7-8DD4-396AC6C3F58B}" type="slidenum">
              <a:rPr lang="en-US" altLang="en-US" smtClean="0"/>
              <a:pPr>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81000E-A111-4906-993B-E2276450F6C0}" type="slidenum">
              <a:rPr lang="en-US" altLang="en-US" smtClean="0"/>
              <a:pPr>
                <a:spcBef>
                  <a:spcPct val="0"/>
                </a:spcBef>
              </a:pPr>
              <a:t>7</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7ED27D-1BBF-414D-BBF1-A591BFBEFADD}" type="slidenum">
              <a:rPr lang="en-US" altLang="en-US" smtClean="0"/>
              <a:pPr>
                <a:spcBef>
                  <a:spcPct val="0"/>
                </a:spcBef>
              </a:pPr>
              <a:t>10</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a-IR" altLang="en-US" smtClean="0"/>
              <a:t>کاری وانضباط اجتماعی </a:t>
            </a: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CB7169-18BB-4389-B810-8C9D678B4A2D}" type="slidenum">
              <a:rPr lang="en-US" altLang="en-US" smtClean="0"/>
              <a:pPr>
                <a:spcBef>
                  <a:spcPct val="0"/>
                </a:spcBef>
              </a:pPr>
              <a:t>15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DA1714-2FE8-4777-85EB-BE22B95F3A01}" type="slidenum">
              <a:rPr lang="en-US" altLang="en-US" smtClean="0"/>
              <a:pPr>
                <a:spcBef>
                  <a:spcPct val="0"/>
                </a:spcBef>
              </a:pPr>
              <a:t>18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EFC91-B9B6-4813-8345-09D9819ED60C}" type="slidenum">
              <a:rPr lang="en-US" altLang="en-US" smtClean="0"/>
              <a:pPr>
                <a:spcBef>
                  <a:spcPct val="0"/>
                </a:spcBef>
              </a:pPr>
              <a:t>19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AB6626-7776-412F-82F6-7F590A43D506}" type="slidenum">
              <a:rPr lang="en-US" altLang="en-US" smtClean="0"/>
              <a:pPr>
                <a:spcBef>
                  <a:spcPct val="0"/>
                </a:spcBef>
              </a:pPr>
              <a:t>23</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72504A-953B-4E47-AA47-5556388508AA}" type="slidenum">
              <a:rPr lang="en-US" altLang="en-US" smtClean="0"/>
              <a:pPr>
                <a:spcBef>
                  <a:spcPct val="0"/>
                </a:spcBef>
              </a:pPr>
              <a:t>24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8588376" y="5507037"/>
            <a:ext cx="20875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b="1">
                <a:solidFill>
                  <a:srgbClr val="FFFFFF"/>
                </a:solidFill>
                <a:latin typeface="Times New Roman" panose="02020603050405020304" pitchFamily="18" charset="0"/>
                <a:cs typeface="Times New Roman" panose="02020603050405020304" pitchFamily="18" charset="0"/>
              </a:rPr>
              <a:t/>
            </a:r>
            <a:br>
              <a:rPr lang="en-US" altLang="en-US" sz="1600" b="1">
                <a:solidFill>
                  <a:srgbClr val="FFFFFF"/>
                </a:solidFill>
                <a:latin typeface="Times New Roman" panose="02020603050405020304" pitchFamily="18" charset="0"/>
                <a:cs typeface="Times New Roman" panose="02020603050405020304" pitchFamily="18" charset="0"/>
              </a:rPr>
            </a:br>
            <a:r>
              <a:rPr lang="en-US" altLang="en-US" sz="1600" b="1">
                <a:solidFill>
                  <a:srgbClr val="000000"/>
                </a:solidFill>
                <a:latin typeface="Times New Roman" panose="02020603050405020304" pitchFamily="18" charset="0"/>
                <a:cs typeface="Times New Roman" panose="02020603050405020304" pitchFamily="18" charset="0"/>
              </a:rPr>
              <a:t>w</a:t>
            </a:r>
            <a:r>
              <a:rPr lang="en-US" altLang="en-US" b="1">
                <a:solidFill>
                  <a:srgbClr val="000000"/>
                </a:solidFill>
                <a:latin typeface="Times New Roman" panose="02020603050405020304" pitchFamily="18" charset="0"/>
                <a:cs typeface="Times New Roman" panose="02020603050405020304" pitchFamily="18" charset="0"/>
              </a:rPr>
              <a:t>ww.Ravanpoint.ir</a:t>
            </a:r>
            <a:endParaRPr lang="en-GB" altLang="en-US" b="1">
              <a:solidFill>
                <a:srgbClr val="000000"/>
              </a:solidFill>
              <a:latin typeface="Times New Roman" panose="02020603050405020304" pitchFamily="18" charset="0"/>
              <a:cs typeface="Times New Roman" panose="02020603050405020304" pitchFamily="18" charset="0"/>
            </a:endParaRPr>
          </a:p>
        </p:txBody>
      </p:sp>
      <p:sp>
        <p:nvSpPr>
          <p:cNvPr id="518146" name="Rectangle 2"/>
          <p:cNvSpPr>
            <a:spLocks noGrp="1" noChangeArrowheads="1"/>
          </p:cNvSpPr>
          <p:nvPr>
            <p:ph type="ctrTitle"/>
          </p:nvPr>
        </p:nvSpPr>
        <p:spPr>
          <a:xfrm>
            <a:off x="457200" y="5334000"/>
            <a:ext cx="8229600" cy="838200"/>
          </a:xfrm>
        </p:spPr>
        <p:txBody>
          <a:bodyPr anchor="b"/>
          <a:lstStyle>
            <a:lvl1pPr>
              <a:defRPr/>
            </a:lvl1pPr>
          </a:lstStyle>
          <a:p>
            <a:r>
              <a:rPr lang="en-US" smtClean="0"/>
              <a:t>Click to edit Master title style</a:t>
            </a:r>
            <a:endParaRPr lang="en-US"/>
          </a:p>
        </p:txBody>
      </p:sp>
      <p:sp>
        <p:nvSpPr>
          <p:cNvPr id="518147" name="Rectangle 3"/>
          <p:cNvSpPr>
            <a:spLocks noGrp="1" noChangeArrowheads="1"/>
          </p:cNvSpPr>
          <p:nvPr>
            <p:ph type="subTitle" idx="1"/>
          </p:nvPr>
        </p:nvSpPr>
        <p:spPr>
          <a:xfrm>
            <a:off x="457200" y="6019800"/>
            <a:ext cx="8229600" cy="609600"/>
          </a:xfrm>
        </p:spPr>
        <p:txBody>
          <a:bodyPr anchor="b"/>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1624600121"/>
      </p:ext>
    </p:extLst>
  </p:cSld>
  <p:clrMapOvr>
    <a:masterClrMapping/>
  </p:clrMapOvr>
  <p:transition spd="slow" advTm="13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968671"/>
      </p:ext>
    </p:extLst>
  </p:cSld>
  <p:clrMapOvr>
    <a:masterClrMapping/>
  </p:clrMapOvr>
  <p:transition spd="slow" advTm="13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764016"/>
      </p:ext>
    </p:extLst>
  </p:cSld>
  <p:clrMapOvr>
    <a:masterClrMapping/>
  </p:clrMapOvr>
  <p:transition spd="slow" advTm="13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4C7728AD-1F4B-45AC-B0F4-717746F7BE4D}" type="slidenum">
              <a:rPr lang="ar-SA" altLang="en-US"/>
              <a:pPr>
                <a:defRPr/>
              </a:pPr>
              <a:t>‹#›</a:t>
            </a:fld>
            <a:endParaRPr lang="en-US" altLang="en-US"/>
          </a:p>
        </p:txBody>
      </p:sp>
    </p:spTree>
    <p:extLst>
      <p:ext uri="{BB962C8B-B14F-4D97-AF65-F5344CB8AC3E}">
        <p14:creationId xmlns:p14="http://schemas.microsoft.com/office/powerpoint/2010/main" val="26838846"/>
      </p:ext>
    </p:extLst>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8D7709-9EF7-4C87-8CB2-EDBC1E4ED739}" type="slidenum">
              <a:rPr lang="ar-SA" altLang="en-US"/>
              <a:pPr>
                <a:defRPr/>
              </a:pPr>
              <a:t>‹#›</a:t>
            </a:fld>
            <a:endParaRPr lang="en-US" altLang="en-US"/>
          </a:p>
        </p:txBody>
      </p:sp>
    </p:spTree>
    <p:extLst>
      <p:ext uri="{BB962C8B-B14F-4D97-AF65-F5344CB8AC3E}">
        <p14:creationId xmlns:p14="http://schemas.microsoft.com/office/powerpoint/2010/main" val="308528383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29E3C30-C92D-4C1A-838F-E9AFC621AFFB}" type="slidenum">
              <a:rPr lang="ar-SA" altLang="en-US"/>
              <a:pPr>
                <a:defRPr/>
              </a:pPr>
              <a:t>‹#›</a:t>
            </a:fld>
            <a:endParaRPr lang="en-US" altLang="en-US"/>
          </a:p>
        </p:txBody>
      </p:sp>
    </p:spTree>
    <p:extLst>
      <p:ext uri="{BB962C8B-B14F-4D97-AF65-F5344CB8AC3E}">
        <p14:creationId xmlns:p14="http://schemas.microsoft.com/office/powerpoint/2010/main" val="48916011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8FE62AE-9C88-4865-8636-529326E57C2C}" type="slidenum">
              <a:rPr lang="ar-SA" altLang="en-US"/>
              <a:pPr>
                <a:defRPr/>
              </a:pPr>
              <a:t>‹#›</a:t>
            </a:fld>
            <a:endParaRPr lang="en-US" altLang="en-US"/>
          </a:p>
        </p:txBody>
      </p:sp>
    </p:spTree>
    <p:extLst>
      <p:ext uri="{BB962C8B-B14F-4D97-AF65-F5344CB8AC3E}">
        <p14:creationId xmlns:p14="http://schemas.microsoft.com/office/powerpoint/2010/main" val="3579481335"/>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C61A355-9F8F-4A20-8DB1-0D8362188FF4}" type="slidenum">
              <a:rPr lang="ar-SA" altLang="en-US"/>
              <a:pPr>
                <a:defRPr/>
              </a:pPr>
              <a:t>‹#›</a:t>
            </a:fld>
            <a:endParaRPr lang="en-US" altLang="en-US"/>
          </a:p>
        </p:txBody>
      </p:sp>
    </p:spTree>
    <p:extLst>
      <p:ext uri="{BB962C8B-B14F-4D97-AF65-F5344CB8AC3E}">
        <p14:creationId xmlns:p14="http://schemas.microsoft.com/office/powerpoint/2010/main" val="369593098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ED14EAF-5BB8-41BA-807D-0F506865B850}" type="slidenum">
              <a:rPr lang="ar-SA" altLang="en-US"/>
              <a:pPr>
                <a:defRPr/>
              </a:pPr>
              <a:t>‹#›</a:t>
            </a:fld>
            <a:endParaRPr lang="en-US" altLang="en-US"/>
          </a:p>
        </p:txBody>
      </p:sp>
    </p:spTree>
    <p:extLst>
      <p:ext uri="{BB962C8B-B14F-4D97-AF65-F5344CB8AC3E}">
        <p14:creationId xmlns:p14="http://schemas.microsoft.com/office/powerpoint/2010/main" val="13580836"/>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rot="5400000">
            <a:off x="8588376" y="5507037"/>
            <a:ext cx="20875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b="1">
                <a:solidFill>
                  <a:srgbClr val="000000"/>
                </a:solidFill>
                <a:latin typeface="Times New Roman" panose="02020603050405020304" pitchFamily="18" charset="0"/>
                <a:cs typeface="Times New Roman" panose="02020603050405020304" pitchFamily="18" charset="0"/>
              </a:rPr>
              <a:t/>
            </a:r>
            <a:br>
              <a:rPr lang="en-US" altLang="en-US" sz="1600" b="1">
                <a:solidFill>
                  <a:srgbClr val="000000"/>
                </a:solidFill>
                <a:latin typeface="Times New Roman" panose="02020603050405020304" pitchFamily="18" charset="0"/>
                <a:cs typeface="Times New Roman" panose="02020603050405020304" pitchFamily="18" charset="0"/>
              </a:rPr>
            </a:br>
            <a:r>
              <a:rPr lang="en-US" altLang="en-US" sz="1600" b="1">
                <a:solidFill>
                  <a:srgbClr val="000000"/>
                </a:solidFill>
                <a:latin typeface="Times New Roman" panose="02020603050405020304" pitchFamily="18" charset="0"/>
                <a:cs typeface="Times New Roman" panose="02020603050405020304" pitchFamily="18" charset="0"/>
              </a:rPr>
              <a:t>w</a:t>
            </a:r>
            <a:r>
              <a:rPr lang="en-US" altLang="en-US" b="1">
                <a:solidFill>
                  <a:srgbClr val="000000"/>
                </a:solidFill>
                <a:latin typeface="Times New Roman" panose="02020603050405020304" pitchFamily="18" charset="0"/>
                <a:cs typeface="Times New Roman" panose="02020603050405020304" pitchFamily="18" charset="0"/>
              </a:rPr>
              <a:t>ww.Ravanpoint.ir</a:t>
            </a:r>
            <a:endParaRPr lang="en-GB" altLang="en-US" b="1">
              <a:solidFill>
                <a:srgbClr val="000000"/>
              </a:solidFill>
              <a:latin typeface="Times New Roman" panose="02020603050405020304" pitchFamily="18" charset="0"/>
              <a:cs typeface="Times New Roman" panose="02020603050405020304" pitchFamily="18" charset="0"/>
            </a:endParaRP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ECD58FE7-68B1-4CAD-9F03-AAE6F491260D}" type="slidenum">
              <a:rPr lang="ar-SA" altLang="en-US"/>
              <a:pPr>
                <a:defRPr/>
              </a:pPr>
              <a:t>‹#›</a:t>
            </a:fld>
            <a:endParaRPr lang="en-US" altLang="en-US"/>
          </a:p>
        </p:txBody>
      </p:sp>
    </p:spTree>
    <p:extLst>
      <p:ext uri="{BB962C8B-B14F-4D97-AF65-F5344CB8AC3E}">
        <p14:creationId xmlns:p14="http://schemas.microsoft.com/office/powerpoint/2010/main" val="995171375"/>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4790B70-2075-44C9-B0D2-6D7F8CB2799E}" type="slidenum">
              <a:rPr lang="ar-SA" altLang="en-US"/>
              <a:pPr>
                <a:defRPr/>
              </a:pPr>
              <a:t>‹#›</a:t>
            </a:fld>
            <a:endParaRPr lang="en-US" altLang="en-US"/>
          </a:p>
        </p:txBody>
      </p:sp>
    </p:spTree>
    <p:extLst>
      <p:ext uri="{BB962C8B-B14F-4D97-AF65-F5344CB8AC3E}">
        <p14:creationId xmlns:p14="http://schemas.microsoft.com/office/powerpoint/2010/main" val="221608670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8588376" y="5507037"/>
            <a:ext cx="20875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latin typeface="Times New Roman" panose="02020603050405020304" pitchFamily="18" charset="0"/>
                <a:cs typeface="Times New Roman" panose="02020603050405020304" pitchFamily="18" charset="0"/>
              </a:rPr>
              <a:t/>
            </a:r>
            <a:br>
              <a:rPr lang="en-US" altLang="en-US" sz="1600" b="1">
                <a:latin typeface="Times New Roman" panose="02020603050405020304" pitchFamily="18" charset="0"/>
                <a:cs typeface="Times New Roman" panose="02020603050405020304" pitchFamily="18" charset="0"/>
              </a:rPr>
            </a:br>
            <a:r>
              <a:rPr lang="en-US" altLang="en-US" sz="1600" b="1">
                <a:solidFill>
                  <a:schemeClr val="bg1"/>
                </a:solidFill>
                <a:latin typeface="Times New Roman" panose="02020603050405020304" pitchFamily="18" charset="0"/>
                <a:cs typeface="Times New Roman" panose="02020603050405020304" pitchFamily="18" charset="0"/>
              </a:rPr>
              <a:t>w</a:t>
            </a:r>
            <a:r>
              <a:rPr lang="en-US" altLang="en-US" b="1">
                <a:solidFill>
                  <a:schemeClr val="bg1"/>
                </a:solidFill>
                <a:latin typeface="Times New Roman" panose="02020603050405020304" pitchFamily="18" charset="0"/>
                <a:cs typeface="Times New Roman" panose="02020603050405020304" pitchFamily="18" charset="0"/>
              </a:rPr>
              <a:t>ww.Ravanpoint.ir</a:t>
            </a:r>
            <a:endParaRPr lang="en-GB" altLang="en-US" b="1">
              <a:solidFill>
                <a:schemeClr val="bg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0712302"/>
      </p:ext>
    </p:extLst>
  </p:cSld>
  <p:clrMapOvr>
    <a:masterClrMapping/>
  </p:clrMapOvr>
  <p:transition spd="slow" advTm="13000">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BCCF7E3-1BFE-4AC3-90C3-EB6DDF7343A9}" type="slidenum">
              <a:rPr lang="ar-SA" altLang="en-US"/>
              <a:pPr>
                <a:defRPr/>
              </a:pPr>
              <a:t>‹#›</a:t>
            </a:fld>
            <a:endParaRPr lang="en-US" altLang="en-US"/>
          </a:p>
        </p:txBody>
      </p:sp>
    </p:spTree>
    <p:extLst>
      <p:ext uri="{BB962C8B-B14F-4D97-AF65-F5344CB8AC3E}">
        <p14:creationId xmlns:p14="http://schemas.microsoft.com/office/powerpoint/2010/main" val="94044257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168ED51-086F-4911-8BE8-C9E1571EC651}" type="slidenum">
              <a:rPr lang="ar-SA" altLang="en-US"/>
              <a:pPr>
                <a:defRPr/>
              </a:pPr>
              <a:t>‹#›</a:t>
            </a:fld>
            <a:endParaRPr lang="en-US" altLang="en-US"/>
          </a:p>
        </p:txBody>
      </p:sp>
    </p:spTree>
    <p:extLst>
      <p:ext uri="{BB962C8B-B14F-4D97-AF65-F5344CB8AC3E}">
        <p14:creationId xmlns:p14="http://schemas.microsoft.com/office/powerpoint/2010/main" val="3576712832"/>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7F0481D-0E04-44F2-86DB-19E7062CC89F}" type="slidenum">
              <a:rPr lang="ar-SA" altLang="en-US"/>
              <a:pPr>
                <a:defRPr/>
              </a:pPr>
              <a:t>‹#›</a:t>
            </a:fld>
            <a:endParaRPr lang="en-US" altLang="en-US"/>
          </a:p>
        </p:txBody>
      </p:sp>
    </p:spTree>
    <p:extLst>
      <p:ext uri="{BB962C8B-B14F-4D97-AF65-F5344CB8AC3E}">
        <p14:creationId xmlns:p14="http://schemas.microsoft.com/office/powerpoint/2010/main" val="866112795"/>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1414915"/>
      </p:ext>
    </p:extLst>
  </p:cSld>
  <p:clrMapOvr>
    <a:masterClrMapping/>
  </p:clrMapOvr>
  <p:transition spd="slow" advTm="13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2954446"/>
      </p:ext>
    </p:extLst>
  </p:cSld>
  <p:clrMapOvr>
    <a:masterClrMapping/>
  </p:clrMapOvr>
  <p:transition spd="slow" advTm="13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41467"/>
      </p:ext>
    </p:extLst>
  </p:cSld>
  <p:clrMapOvr>
    <a:masterClrMapping/>
  </p:clrMapOvr>
  <p:transition spd="slow" advTm="13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8943289"/>
      </p:ext>
    </p:extLst>
  </p:cSld>
  <p:clrMapOvr>
    <a:masterClrMapping/>
  </p:clrMapOvr>
  <p:transition spd="slow" advTm="13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67626"/>
      </p:ext>
    </p:extLst>
  </p:cSld>
  <p:clrMapOvr>
    <a:masterClrMapping/>
  </p:clrMapOvr>
  <p:transition spd="slow" advTm="13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3368970"/>
      </p:ext>
    </p:extLst>
  </p:cSld>
  <p:clrMapOvr>
    <a:masterClrMapping/>
  </p:clrMapOvr>
  <p:transition spd="slow" advTm="13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235998"/>
      </p:ext>
    </p:extLst>
  </p:cSld>
  <p:clrMapOvr>
    <a:masterClrMapping/>
  </p:clrMapOvr>
  <p:transition spd="slow" advTm="13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bwMode="auto">
          <a:xfrm>
            <a:off x="381000" y="152400"/>
            <a:ext cx="838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381000" y="15240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advTm="13000">
    <p:cover dir="d"/>
  </p:transition>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solidFill>
                  <a:srgbClr val="000000"/>
                </a:solidFill>
                <a:latin typeface="Verdana" panose="020B0604030504040204" pitchFamily="34" charset="0"/>
              </a:defRPr>
            </a:lvl1pPr>
          </a:lstStyle>
          <a:p>
            <a:pPr>
              <a:defRPr/>
            </a:pPr>
            <a:endParaRPr lang="en-US"/>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solidFill>
                  <a:srgbClr val="000000"/>
                </a:solidFill>
                <a:latin typeface="Verdana" panose="020B0604030504040204" pitchFamily="34" charset="0"/>
              </a:defRPr>
            </a:lvl1pPr>
          </a:lstStyle>
          <a:p>
            <a:pPr>
              <a:defRPr/>
            </a:pPr>
            <a:endParaRPr lang="en-US"/>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solidFill>
                  <a:srgbClr val="000000"/>
                </a:solidFill>
                <a:latin typeface="Verdana" panose="020B0604030504040204" pitchFamily="34" charset="0"/>
              </a:defRPr>
            </a:lvl1pPr>
          </a:lstStyle>
          <a:p>
            <a:pPr>
              <a:defRPr/>
            </a:pPr>
            <a:fld id="{905BA611-E574-40B9-845B-51CD1A9AA36D}"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5" r:id="rId1"/>
    <p:sldLayoutId id="2147484044" r:id="rId2"/>
    <p:sldLayoutId id="2147484045" r:id="rId3"/>
    <p:sldLayoutId id="2147484046" r:id="rId4"/>
    <p:sldLayoutId id="2147484047" r:id="rId5"/>
    <p:sldLayoutId id="2147484048" r:id="rId6"/>
    <p:sldLayoutId id="2147484056" r:id="rId7"/>
    <p:sldLayoutId id="2147484049" r:id="rId8"/>
    <p:sldLayoutId id="2147484050" r:id="rId9"/>
    <p:sldLayoutId id="2147484051" r:id="rId10"/>
    <p:sldLayoutId id="214748405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a:prstGeom prst="rect">
            <a:avLst/>
          </a:prstGeom>
          <a:ln w="76200" cap="sq" cmpd="thickThin">
            <a:solidFill>
              <a:srgbClr val="FF00FF"/>
            </a:solidFill>
            <a:prstDash val="solid"/>
            <a:miter lim="800000"/>
          </a:ln>
          <a:effectLst>
            <a:innerShdw blurRad="76200">
              <a:srgbClr val="000000"/>
            </a:innerShdw>
          </a:effectLst>
        </p:spPr>
      </p:pic>
    </p:spTree>
  </p:cSld>
  <p:clrMapOvr>
    <a:masterClrMapping/>
  </p:clrMapOvr>
  <p:transition spd="slow" advTm="13000">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52400" y="457200"/>
            <a:ext cx="8610600" cy="5943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rtl="1" eaLnBrk="1" fontAlgn="auto" hangingPunct="1">
              <a:spcBef>
                <a:spcPts val="0"/>
              </a:spcBef>
              <a:spcAft>
                <a:spcPts val="0"/>
              </a:spcAft>
              <a:defRPr/>
            </a:pPr>
            <a:r>
              <a:rPr lang="fa-IR" sz="4800" b="1" dirty="0"/>
              <a:t> زمان صرف غذا ، بازیهای مختلف و تفریح فرصتهای خوبی برای شماست تا بتوانید با نوجوان خود وارد ارتباط شوید </a:t>
            </a:r>
            <a:endParaRPr lang="en-US" sz="4800" b="1"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143000"/>
            <a:ext cx="8686800" cy="4937125"/>
          </a:xfrm>
          <a:prstGeom prst="roundRect">
            <a:avLst/>
          </a:prstGeom>
        </p:spPr>
        <p:style>
          <a:lnRef idx="1">
            <a:schemeClr val="accent4"/>
          </a:lnRef>
          <a:fillRef idx="2">
            <a:schemeClr val="accent4"/>
          </a:fillRef>
          <a:effectRef idx="1">
            <a:schemeClr val="accent4"/>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000" b="1" dirty="0" smtClean="0"/>
              <a:t>صحبت های فرزندتان راگوش دهید صحبت های آنها را قطع نکنید تا</a:t>
            </a:r>
          </a:p>
          <a:p>
            <a:pPr algn="ctr" rtl="1" eaLnBrk="1" fontAlgn="auto" hangingPunct="1">
              <a:spcBef>
                <a:spcPts val="0"/>
              </a:spcBef>
              <a:spcAft>
                <a:spcPts val="0"/>
              </a:spcAft>
              <a:buFont typeface="Wingdings 2"/>
              <a:buChar char=""/>
              <a:defRPr/>
            </a:pPr>
            <a:r>
              <a:rPr lang="fa-IR" sz="4000" b="1" dirty="0" smtClean="0"/>
              <a:t> نقطه نظرات خود را بگوید  </a:t>
            </a:r>
            <a:endParaRPr lang="en-US" sz="40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685800"/>
            <a:ext cx="8686800" cy="5394325"/>
          </a:xfrm>
          <a:prstGeom prst="roundRect">
            <a:avLst/>
          </a:prstGeom>
        </p:spPr>
        <p:style>
          <a:lnRef idx="1">
            <a:schemeClr val="accent2"/>
          </a:lnRef>
          <a:fillRef idx="2">
            <a:schemeClr val="accent2"/>
          </a:fillRef>
          <a:effectRef idx="1">
            <a:schemeClr val="accent2"/>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400" b="1" dirty="0" smtClean="0"/>
              <a:t>خودتان را به جای </a:t>
            </a:r>
            <a:r>
              <a:rPr lang="fa-IR" sz="4000" b="1" dirty="0" smtClean="0"/>
              <a:t>فرزندتان</a:t>
            </a:r>
            <a:r>
              <a:rPr lang="fa-IR" sz="4400" b="1" dirty="0" smtClean="0"/>
              <a:t> بگذارید</a:t>
            </a:r>
            <a:endParaRPr lang="en-US" sz="44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000" b="1" dirty="0" smtClean="0"/>
              <a:t>قبل ازآنکه لب به سخن بگشایید فکرکنید</a:t>
            </a:r>
            <a:endParaRPr lang="en-US" sz="40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oundRect">
            <a:avLst/>
          </a:prstGeom>
        </p:spPr>
        <p:style>
          <a:lnRef idx="1">
            <a:schemeClr val="accent4"/>
          </a:lnRef>
          <a:fillRef idx="2">
            <a:schemeClr val="accent4"/>
          </a:fillRef>
          <a:effectRef idx="1">
            <a:schemeClr val="accent4"/>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400" b="1" dirty="0" smtClean="0"/>
              <a:t>فکر کردن قبل از سخن گفتن ، به شما فرصت </a:t>
            </a:r>
            <a:r>
              <a:rPr lang="fa-IR" sz="4000" b="1" dirty="0" smtClean="0"/>
              <a:t>می</a:t>
            </a:r>
            <a:r>
              <a:rPr lang="fa-IR" sz="4400" b="1" dirty="0" smtClean="0"/>
              <a:t> دهد خود را آرام کرده واز جنگ وجدل اجتناب کنید</a:t>
            </a:r>
            <a:endParaRPr lang="en-US" sz="44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09600" y="533400"/>
            <a:ext cx="8382000" cy="5562600"/>
          </a:xfrm>
          <a:prstGeom prst="roundRect">
            <a:avLst/>
          </a:prstGeom>
          <a:blipFill>
            <a:blip r:embed="rId4" cstate="print"/>
            <a:tile tx="0" ty="0" sx="100000" sy="100000" flip="none" algn="tl"/>
          </a:blip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rtl="1" eaLnBrk="1" fontAlgn="auto" hangingPunct="1">
              <a:spcBef>
                <a:spcPts val="0"/>
              </a:spcBef>
              <a:spcAft>
                <a:spcPts val="0"/>
              </a:spcAft>
              <a:defRPr/>
            </a:pPr>
            <a:r>
              <a:rPr lang="fa-IR" sz="4000" b="1" dirty="0">
                <a:solidFill>
                  <a:schemeClr val="tx1"/>
                </a:solidFill>
              </a:rPr>
              <a:t> حتی زمانی که راجع به موضوعات حساس وهیجانی با فرزندان صحبت می کنید بگذارید تا نوجوان شما بفهمد اورا دوست دارید ومراقب اوهستید</a:t>
            </a:r>
            <a:endParaRPr lang="en-US" sz="4000" b="1" dirty="0">
              <a:solidFill>
                <a:schemeClr val="tx1"/>
              </a:solidFill>
            </a:endParaRPr>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381000"/>
            <a:ext cx="8686800" cy="5699125"/>
          </a:xfrm>
          <a:prstGeom prst="roundRect">
            <a:avLst/>
          </a:prstGeom>
          <a:blipFill>
            <a:blip r:embed="rId2"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normAutofit/>
          </a:bodyPr>
          <a:lstStyle/>
          <a:p>
            <a:pPr algn="ctr" rtl="1" eaLnBrk="1" fontAlgn="auto" hangingPunct="1">
              <a:spcAft>
                <a:spcPts val="0"/>
              </a:spcAft>
              <a:buFont typeface="Wingdings 2"/>
              <a:buChar char=""/>
              <a:defRPr/>
            </a:pPr>
            <a:r>
              <a:rPr lang="fa-IR" sz="4800" b="1" dirty="0" smtClean="0">
                <a:solidFill>
                  <a:schemeClr val="tx1"/>
                </a:solidFill>
              </a:rPr>
              <a:t>در زمانهای حساس ، مکالمه را با صحبت کردن راجع به اینکه چگونه می خواهید مشکل را حل کنید شروع کنید</a:t>
            </a:r>
            <a:endParaRPr lang="en-US" sz="4800" b="1" dirty="0" smtClean="0">
              <a:solidFill>
                <a:schemeClr val="tx1"/>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457200"/>
            <a:ext cx="8686800" cy="5622925"/>
          </a:xfrm>
          <a:prstGeom prst="round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5400" b="1" dirty="0" smtClean="0"/>
              <a:t>هنگام صحبت کردن با نوجوانتان ، مدام به اشتباهات گذشته او</a:t>
            </a:r>
          </a:p>
          <a:p>
            <a:pPr algn="ctr" rtl="1" eaLnBrk="1" fontAlgn="auto" hangingPunct="1">
              <a:spcBef>
                <a:spcPts val="0"/>
              </a:spcBef>
              <a:spcAft>
                <a:spcPts val="0"/>
              </a:spcAft>
              <a:buFont typeface="Wingdings 2"/>
              <a:buChar char=""/>
              <a:defRPr/>
            </a:pPr>
            <a:r>
              <a:rPr lang="fa-IR" sz="5400" b="1" dirty="0" smtClean="0"/>
              <a:t>گریز نزنید</a:t>
            </a:r>
            <a:endParaRPr lang="en-US" sz="54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2438"/>
            <a:ext cx="8534400"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90600" y="1752600"/>
            <a:ext cx="7620000" cy="3886200"/>
          </a:xfrm>
        </p:spPr>
        <p:txBody>
          <a:bodyPr>
            <a:noAutofit/>
          </a:bodyPr>
          <a:lstStyle/>
          <a:p>
            <a:pPr eaLnBrk="1" fontAlgn="auto" hangingPunct="1">
              <a:spcAft>
                <a:spcPts val="0"/>
              </a:spcAft>
              <a:defRPr/>
            </a:pPr>
            <a:r>
              <a:rPr lang="fa-IR" sz="11500" b="1" dirty="0" smtClean="0">
                <a:solidFill>
                  <a:srgbClr val="FFFF00"/>
                </a:solidFill>
                <a:cs typeface="2  Badr" pitchFamily="2" charset="-78"/>
              </a:rPr>
              <a:t>اعتماد </a:t>
            </a:r>
            <a:br>
              <a:rPr lang="fa-IR" sz="11500" b="1" dirty="0" smtClean="0">
                <a:solidFill>
                  <a:srgbClr val="FFFF00"/>
                </a:solidFill>
                <a:cs typeface="2  Badr" pitchFamily="2" charset="-78"/>
              </a:rPr>
            </a:br>
            <a:r>
              <a:rPr lang="fa-IR" sz="11500" b="1" dirty="0" smtClean="0">
                <a:solidFill>
                  <a:srgbClr val="FF0000"/>
                </a:solidFill>
                <a:cs typeface="2  Badr" pitchFamily="2" charset="-78"/>
              </a:rPr>
              <a:t>به نفس</a:t>
            </a:r>
            <a:endParaRPr lang="en-US" sz="11500" b="1" dirty="0">
              <a:solidFill>
                <a:srgbClr val="FF0000"/>
              </a:solidFill>
              <a:cs typeface="2  Badr" pitchFamily="2" charset="-78"/>
            </a:endParaRPr>
          </a:p>
        </p:txBody>
      </p:sp>
    </p:spTree>
  </p:cSld>
  <p:clrMapOvr>
    <a:masterClrMapping/>
  </p:clrMapOvr>
  <p:transition>
    <p:newsflash/>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446088" y="1428750"/>
            <a:ext cx="8340725" cy="3643313"/>
          </a:xfrm>
          <a:blipFill dpi="0" rotWithShape="1">
            <a:blip r:embed="rId4" cstate="print"/>
            <a:srcRect/>
            <a:tile tx="0" ty="0" sx="100000" sy="100000" flip="none" algn="tl"/>
          </a:blipFill>
        </p:spPr>
        <p:txBody>
          <a:bodyPr>
            <a:normAutofit/>
          </a:bodyPr>
          <a:lstStyle/>
          <a:p>
            <a:pPr algn="r" rtl="1" eaLnBrk="1" fontAlgn="auto" hangingPunct="1">
              <a:spcAft>
                <a:spcPts val="0"/>
              </a:spcAft>
              <a:buFont typeface="Wingdings 2"/>
              <a:buNone/>
              <a:defRPr/>
            </a:pPr>
            <a:endParaRPr lang="en-US" sz="3600" b="1" dirty="0" smtClean="0">
              <a:solidFill>
                <a:schemeClr val="accent3"/>
              </a:solidFill>
              <a:cs typeface="2  Jadid" pitchFamily="2" charset="-78"/>
            </a:endParaRPr>
          </a:p>
          <a:p>
            <a:pPr algn="r" rtl="1" eaLnBrk="1" fontAlgn="auto" hangingPunct="1">
              <a:spcAft>
                <a:spcPts val="0"/>
              </a:spcAft>
              <a:buFont typeface="Wingdings 2"/>
              <a:buNone/>
              <a:defRPr/>
            </a:pPr>
            <a:endParaRPr lang="en-US" sz="2800" b="1" dirty="0" smtClean="0"/>
          </a:p>
        </p:txBody>
      </p:sp>
      <p:sp>
        <p:nvSpPr>
          <p:cNvPr id="15" name="Rounded Rectangle 14"/>
          <p:cNvSpPr/>
          <p:nvPr/>
        </p:nvSpPr>
        <p:spPr>
          <a:xfrm>
            <a:off x="533400" y="2514600"/>
            <a:ext cx="8320088" cy="1600200"/>
          </a:xfrm>
          <a:prstGeom prst="roundRect">
            <a:avLst/>
          </a:prstGeom>
          <a:blipFill>
            <a:blip r:embed="rId5" cstate="print"/>
            <a:tile tx="0" ty="0" sx="100000" sy="100000" flip="none" algn="tl"/>
          </a:blipFill>
          <a:ln w="76200"/>
        </p:spPr>
        <p:style>
          <a:lnRef idx="1">
            <a:schemeClr val="accent6"/>
          </a:lnRef>
          <a:fillRef idx="2">
            <a:schemeClr val="accent6"/>
          </a:fillRef>
          <a:effectRef idx="1">
            <a:schemeClr val="accent6"/>
          </a:effectRef>
          <a:fontRef idx="minor">
            <a:schemeClr val="dk1"/>
          </a:fontRef>
        </p:style>
        <p:txBody>
          <a:bodyPr anchor="ctr"/>
          <a:lstStyle/>
          <a:p>
            <a:pPr algn="r" rtl="1" eaLnBrk="1" fontAlgn="auto" hangingPunct="1">
              <a:spcBef>
                <a:spcPts val="0"/>
              </a:spcBef>
              <a:spcAft>
                <a:spcPts val="0"/>
              </a:spcAft>
              <a:defRPr/>
            </a:pPr>
            <a:r>
              <a:rPr lang="fa-IR" sz="2800" b="1" dirty="0"/>
              <a:t>1- حس اعتمادی در وجود هرکس ، او را به </a:t>
            </a:r>
            <a:r>
              <a:rPr lang="fa-IR" sz="2800" b="1" dirty="0">
                <a:solidFill>
                  <a:srgbClr val="FF0000"/>
                </a:solidFill>
              </a:rPr>
              <a:t>آرامش</a:t>
            </a:r>
            <a:r>
              <a:rPr lang="fa-IR" sz="2800" b="1" dirty="0"/>
              <a:t> دعوت میکند</a:t>
            </a:r>
            <a:endParaRPr lang="en-US" sz="2800" b="1" dirty="0"/>
          </a:p>
        </p:txBody>
      </p:sp>
      <p:sp>
        <p:nvSpPr>
          <p:cNvPr id="12" name="Oval 11"/>
          <p:cNvSpPr/>
          <p:nvPr/>
        </p:nvSpPr>
        <p:spPr>
          <a:xfrm>
            <a:off x="381000" y="762000"/>
            <a:ext cx="8534400" cy="1295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3600" b="1" dirty="0"/>
              <a:t>فوائد اعتماد  </a:t>
            </a:r>
            <a:endParaRPr lang="fa-IR" b="1" dirty="0">
              <a:solidFill>
                <a:schemeClr val="tx1"/>
              </a:solidFill>
              <a:cs typeface="B Jadid" pitchFamily="2" charset="-78"/>
            </a:endParaRPr>
          </a:p>
        </p:txBody>
      </p:sp>
      <p:sp>
        <p:nvSpPr>
          <p:cNvPr id="8" name="Down Arrow 7"/>
          <p:cNvSpPr/>
          <p:nvPr/>
        </p:nvSpPr>
        <p:spPr>
          <a:xfrm>
            <a:off x="8262938" y="0"/>
            <a:ext cx="881062"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b="1"/>
          </a:p>
        </p:txBody>
      </p:sp>
      <p:sp>
        <p:nvSpPr>
          <p:cNvPr id="9" name="Rounded Rectangle 8"/>
          <p:cNvSpPr/>
          <p:nvPr/>
        </p:nvSpPr>
        <p:spPr>
          <a:xfrm>
            <a:off x="457200" y="4495800"/>
            <a:ext cx="8297863" cy="1676400"/>
          </a:xfrm>
          <a:prstGeom prst="roundRect">
            <a:avLst/>
          </a:prstGeom>
          <a:ln w="76200"/>
        </p:spPr>
        <p:style>
          <a:lnRef idx="1">
            <a:schemeClr val="accent3"/>
          </a:lnRef>
          <a:fillRef idx="2">
            <a:schemeClr val="accent3"/>
          </a:fillRef>
          <a:effectRef idx="1">
            <a:schemeClr val="accent3"/>
          </a:effectRef>
          <a:fontRef idx="minor">
            <a:schemeClr val="dk1"/>
          </a:fontRef>
        </p:style>
        <p:txBody>
          <a:bodyPr anchor="ctr"/>
          <a:lstStyle/>
          <a:p>
            <a:pPr algn="r" rtl="1" eaLnBrk="1" fontAlgn="auto" hangingPunct="1">
              <a:spcBef>
                <a:spcPts val="0"/>
              </a:spcBef>
              <a:spcAft>
                <a:spcPts val="0"/>
              </a:spcAft>
              <a:defRPr/>
            </a:pPr>
            <a:r>
              <a:rPr lang="fa-IR" sz="3200" b="1" dirty="0"/>
              <a:t>2- داشتن تکیه گاه در زندگی هرکس از ضروری ترین چیزها به حساب می آید</a:t>
            </a:r>
            <a:endParaRPr lang="en-US" sz="3200" b="1"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70" decel="100000"/>
                                        <p:tgtEl>
                                          <p:spTgt spid="15"/>
                                        </p:tgtEl>
                                      </p:cBhvr>
                                    </p:animEffect>
                                    <p:animScale>
                                      <p:cBhvr>
                                        <p:cTn id="18" dur="770" decel="100000"/>
                                        <p:tgtEl>
                                          <p:spTgt spid="15"/>
                                        </p:tgtEl>
                                      </p:cBhvr>
                                      <p:from x="10000" y="10000"/>
                                      <p:to x="200000" y="450000"/>
                                    </p:animScale>
                                    <p:animScale>
                                      <p:cBhvr>
                                        <p:cTn id="19" dur="1230" accel="100000" fill="hold">
                                          <p:stCondLst>
                                            <p:cond delay="770"/>
                                          </p:stCondLst>
                                        </p:cTn>
                                        <p:tgtEl>
                                          <p:spTgt spid="15"/>
                                        </p:tgtEl>
                                      </p:cBhvr>
                                      <p:from x="200000" y="450000"/>
                                      <p:to x="100000" y="100000"/>
                                    </p:animScale>
                                    <p:set>
                                      <p:cBhvr>
                                        <p:cTn id="20" dur="770" fill="hold"/>
                                        <p:tgtEl>
                                          <p:spTgt spid="15"/>
                                        </p:tgtEl>
                                        <p:attrNameLst>
                                          <p:attrName>ppt_x</p:attrName>
                                        </p:attrNameLst>
                                      </p:cBhvr>
                                      <p:to>
                                        <p:strVal val="(0.5)"/>
                                      </p:to>
                                    </p:set>
                                    <p:anim from="(0.5)" to="(#ppt_x)" calcmode="lin" valueType="num">
                                      <p:cBhvr>
                                        <p:cTn id="21" dur="1230" accel="100000" fill="hold">
                                          <p:stCondLst>
                                            <p:cond delay="770"/>
                                          </p:stCondLst>
                                        </p:cTn>
                                        <p:tgtEl>
                                          <p:spTgt spid="15"/>
                                        </p:tgtEl>
                                        <p:attrNameLst>
                                          <p:attrName>ppt_x</p:attrName>
                                        </p:attrNameLst>
                                      </p:cBhvr>
                                    </p:anim>
                                    <p:set>
                                      <p:cBhvr>
                                        <p:cTn id="22" dur="770" fill="hold"/>
                                        <p:tgtEl>
                                          <p:spTgt spid="15"/>
                                        </p:tgtEl>
                                        <p:attrNameLst>
                                          <p:attrName>ppt_y</p:attrName>
                                        </p:attrNameLst>
                                      </p:cBhvr>
                                      <p:to>
                                        <p:strVal val="(#ppt_y+0.4)"/>
                                      </p:to>
                                    </p:set>
                                    <p:anim from="(#ppt_y+0.4)" to="(#ppt_y)" calcmode="lin" valueType="num">
                                      <p:cBhvr>
                                        <p:cTn id="23" dur="1230" accel="100000" fill="hold">
                                          <p:stCondLst>
                                            <p:cond delay="770"/>
                                          </p:stCondLst>
                                        </p:cTn>
                                        <p:tgtEl>
                                          <p:spTgt spid="15"/>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458200" cy="6629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33400" y="-990600"/>
            <a:ext cx="9677400" cy="5681663"/>
          </a:xfrm>
        </p:spPr>
        <p:txBody>
          <a:bodyPr>
            <a:noAutofit/>
          </a:bodyPr>
          <a:lstStyle/>
          <a:p>
            <a:pPr rtl="1" eaLnBrk="1" fontAlgn="auto" hangingPunct="1">
              <a:spcAft>
                <a:spcPts val="0"/>
              </a:spcAft>
              <a:defRPr/>
            </a:pPr>
            <a:r>
              <a:rPr lang="fa-IR" sz="6600" b="1" dirty="0" smtClean="0">
                <a:solidFill>
                  <a:schemeClr val="tx1"/>
                </a:solidFill>
                <a:cs typeface="2  Davat" panose="00000400000000000000" pitchFamily="2" charset="-78"/>
              </a:rPr>
              <a:t>ارتباط با </a:t>
            </a:r>
            <a:br>
              <a:rPr lang="fa-IR" sz="6600" b="1" dirty="0" smtClean="0">
                <a:solidFill>
                  <a:schemeClr val="tx1"/>
                </a:solidFill>
                <a:cs typeface="2  Davat" panose="00000400000000000000" pitchFamily="2" charset="-78"/>
              </a:rPr>
            </a:br>
            <a:r>
              <a:rPr lang="fa-IR" sz="6600" b="1" dirty="0" smtClean="0">
                <a:solidFill>
                  <a:schemeClr val="tx1"/>
                </a:solidFill>
                <a:cs typeface="2  Davat" panose="00000400000000000000" pitchFamily="2" charset="-78"/>
              </a:rPr>
              <a:t>فرزندان</a:t>
            </a:r>
            <a:endParaRPr lang="en-US" sz="6600" b="1" dirty="0">
              <a:solidFill>
                <a:schemeClr val="tx1"/>
              </a:solidFill>
              <a:cs typeface="2  Davat" panose="00000400000000000000" pitchFamily="2" charset="-78"/>
            </a:endParaRPr>
          </a:p>
        </p:txBody>
      </p:sp>
      <p:pic>
        <p:nvPicPr>
          <p:cNvPr id="92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3543300"/>
            <a:ext cx="32131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78863" cy="1600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r" rtl="1" eaLnBrk="1" fontAlgn="auto" hangingPunct="1">
              <a:spcBef>
                <a:spcPts val="0"/>
              </a:spcBef>
              <a:spcAft>
                <a:spcPts val="0"/>
              </a:spcAft>
              <a:defRPr/>
            </a:pPr>
            <a:r>
              <a:rPr lang="fa-IR" sz="3200" b="1" dirty="0"/>
              <a:t>3- زندگی را شیرین و باحلاوت می کند</a:t>
            </a:r>
            <a:endParaRPr lang="en-US" sz="3200" b="1" dirty="0"/>
          </a:p>
        </p:txBody>
      </p:sp>
      <p:sp>
        <p:nvSpPr>
          <p:cNvPr id="5" name="Rounded Rectangle 4"/>
          <p:cNvSpPr/>
          <p:nvPr/>
        </p:nvSpPr>
        <p:spPr>
          <a:xfrm>
            <a:off x="228600" y="2057400"/>
            <a:ext cx="8678863" cy="1981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r" rtl="1" eaLnBrk="1" fontAlgn="auto" hangingPunct="1">
              <a:spcBef>
                <a:spcPts val="0"/>
              </a:spcBef>
              <a:spcAft>
                <a:spcPts val="0"/>
              </a:spcAft>
              <a:defRPr/>
            </a:pPr>
            <a:r>
              <a:rPr lang="fa-IR" sz="3200" b="1" dirty="0"/>
              <a:t>4-با اعتماد ،اولویتها و تمایلات مشخص می شود</a:t>
            </a:r>
            <a:endParaRPr lang="en-US" sz="3200" b="1" dirty="0"/>
          </a:p>
        </p:txBody>
      </p:sp>
      <p:sp>
        <p:nvSpPr>
          <p:cNvPr id="6" name="Rounded Rectangle 5"/>
          <p:cNvSpPr/>
          <p:nvPr/>
        </p:nvSpPr>
        <p:spPr>
          <a:xfrm>
            <a:off x="214313" y="4572000"/>
            <a:ext cx="8929687" cy="1676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r" rtl="1" eaLnBrk="1" fontAlgn="auto" hangingPunct="1">
              <a:spcBef>
                <a:spcPts val="0"/>
              </a:spcBef>
              <a:spcAft>
                <a:spcPts val="0"/>
              </a:spcAft>
              <a:defRPr/>
            </a:pPr>
            <a:r>
              <a:rPr lang="fa-IR" sz="4800" dirty="0"/>
              <a:t>5- اگر کودکان به ما اعتماد داشته باشند کلاممان را بهتر می فهمند</a:t>
            </a:r>
            <a:endParaRPr lang="en-US" sz="48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par>
                          <p:cTn id="21" fill="hold" nodeType="afterGroup">
                            <p:stCondLst>
                              <p:cond delay="500"/>
                            </p:stCondLst>
                            <p:childTnLst>
                              <p:par>
                                <p:cTn id="22" presetID="5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70" decel="100000"/>
                                        <p:tgtEl>
                                          <p:spTgt spid="6"/>
                                        </p:tgtEl>
                                      </p:cBhvr>
                                    </p:animEffect>
                                    <p:animScale>
                                      <p:cBhvr>
                                        <p:cTn id="25" dur="770" decel="100000"/>
                                        <p:tgtEl>
                                          <p:spTgt spid="6"/>
                                        </p:tgtEl>
                                      </p:cBhvr>
                                      <p:from x="10000" y="10000"/>
                                      <p:to x="200000" y="450000"/>
                                    </p:animScale>
                                    <p:animScale>
                                      <p:cBhvr>
                                        <p:cTn id="26" dur="1230" accel="100000" fill="hold">
                                          <p:stCondLst>
                                            <p:cond delay="770"/>
                                          </p:stCondLst>
                                        </p:cTn>
                                        <p:tgtEl>
                                          <p:spTgt spid="6"/>
                                        </p:tgtEl>
                                      </p:cBhvr>
                                      <p:from x="200000" y="450000"/>
                                      <p:to x="100000" y="100000"/>
                                    </p:animScale>
                                    <p:set>
                                      <p:cBhvr>
                                        <p:cTn id="27" dur="770" fill="hold"/>
                                        <p:tgtEl>
                                          <p:spTgt spid="6"/>
                                        </p:tgtEl>
                                        <p:attrNameLst>
                                          <p:attrName>ppt_x</p:attrName>
                                        </p:attrNameLst>
                                      </p:cBhvr>
                                      <p:to>
                                        <p:strVal val="(0.5)"/>
                                      </p:to>
                                    </p:set>
                                    <p:anim from="(0.5)" to="(#ppt_x)" calcmode="lin" valueType="num">
                                      <p:cBhvr>
                                        <p:cTn id="28" dur="1230" accel="100000" fill="hold">
                                          <p:stCondLst>
                                            <p:cond delay="770"/>
                                          </p:stCondLst>
                                        </p:cTn>
                                        <p:tgtEl>
                                          <p:spTgt spid="6"/>
                                        </p:tgtEl>
                                        <p:attrNameLst>
                                          <p:attrName>ppt_x</p:attrName>
                                        </p:attrNameLst>
                                      </p:cBhvr>
                                    </p:anim>
                                    <p:set>
                                      <p:cBhvr>
                                        <p:cTn id="29" dur="770" fill="hold"/>
                                        <p:tgtEl>
                                          <p:spTgt spid="6"/>
                                        </p:tgtEl>
                                        <p:attrNameLst>
                                          <p:attrName>ppt_y</p:attrName>
                                        </p:attrNameLst>
                                      </p:cBhvr>
                                      <p:to>
                                        <p:strVal val="(#ppt_y+0.4)"/>
                                      </p:to>
                                    </p:set>
                                    <p:anim from="(#ppt_y+0.4)" to="(#ppt_y)" calcmode="lin" valueType="num">
                                      <p:cBhvr>
                                        <p:cTn id="3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a:ln w="76200">
            <a:solidFill>
              <a:srgbClr val="00B0F0"/>
            </a:solidFill>
          </a:ln>
        </p:spPr>
        <p:style>
          <a:lnRef idx="1">
            <a:schemeClr val="accent2"/>
          </a:lnRef>
          <a:fillRef idx="2">
            <a:schemeClr val="accent2"/>
          </a:fillRef>
          <a:effectRef idx="1">
            <a:schemeClr val="accent2"/>
          </a:effectRef>
          <a:fontRef idx="minor">
            <a:schemeClr val="dk1"/>
          </a:fontRef>
        </p:style>
        <p:txBody>
          <a:bodyPr>
            <a:noAutofit/>
          </a:bodyPr>
          <a:lstStyle/>
          <a:p>
            <a:pPr rtl="1" eaLnBrk="1" fontAlgn="auto" hangingPunct="1">
              <a:spcAft>
                <a:spcPts val="0"/>
              </a:spcAft>
              <a:defRPr/>
            </a:pPr>
            <a:r>
              <a:rPr lang="fa-IR" sz="4000" b="1" dirty="0" smtClean="0">
                <a:solidFill>
                  <a:srgbClr val="92D050"/>
                </a:solidFill>
                <a:effectLst>
                  <a:outerShdw blurRad="38100" dist="38100" dir="2700000" algn="tl">
                    <a:srgbClr val="000000">
                      <a:alpha val="43137"/>
                    </a:srgbClr>
                  </a:outerShdw>
                  <a:reflection blurRad="12700" stA="48000" endA="300" endPos="55000" dir="5400000" sy="-90000" algn="bl" rotWithShape="0"/>
                </a:effectLst>
              </a:rPr>
              <a:t>برای افزایش اعتماد به نفس بالا</a:t>
            </a:r>
            <a:br>
              <a:rPr lang="fa-IR" sz="4000" b="1" dirty="0" smtClean="0">
                <a:solidFill>
                  <a:srgbClr val="92D050"/>
                </a:solidFill>
                <a:effectLst>
                  <a:outerShdw blurRad="38100" dist="38100" dir="2700000" algn="tl">
                    <a:srgbClr val="000000">
                      <a:alpha val="43137"/>
                    </a:srgbClr>
                  </a:outerShdw>
                  <a:reflection blurRad="12700" stA="48000" endA="300" endPos="55000" dir="5400000" sy="-90000" algn="bl" rotWithShape="0"/>
                </a:effectLst>
              </a:rPr>
            </a:br>
            <a:r>
              <a:rPr lang="fa-IR" sz="4000" b="1" dirty="0" smtClean="0">
                <a:solidFill>
                  <a:srgbClr val="92D050"/>
                </a:solidFill>
                <a:effectLst>
                  <a:outerShdw blurRad="38100" dist="38100" dir="2700000" algn="tl">
                    <a:srgbClr val="000000">
                      <a:alpha val="43137"/>
                    </a:srgbClr>
                  </a:outerShdw>
                  <a:reflection blurRad="12700" stA="48000" endA="300" endPos="55000" dir="5400000" sy="-90000" algn="bl" rotWithShape="0"/>
                </a:effectLst>
              </a:rPr>
              <a:t>چه باید کرد؟</a:t>
            </a:r>
            <a:endParaRPr lang="en-US" sz="4000" b="1" dirty="0">
              <a:solidFill>
                <a:srgbClr val="92D05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04800" y="1981200"/>
            <a:ext cx="8458200" cy="4572000"/>
          </a:xfrm>
        </p:spPr>
        <p:style>
          <a:lnRef idx="1">
            <a:schemeClr val="accent5"/>
          </a:lnRef>
          <a:fillRef idx="2">
            <a:schemeClr val="accent5"/>
          </a:fillRef>
          <a:effectRef idx="1">
            <a:schemeClr val="accent5"/>
          </a:effectRef>
          <a:fontRef idx="minor">
            <a:schemeClr val="dk1"/>
          </a:fontRef>
        </p:style>
        <p:txBody>
          <a:bodyPr>
            <a:noAutofit/>
          </a:bodyPr>
          <a:lstStyle/>
          <a:p>
            <a:pPr algn="r" rtl="1" eaLnBrk="1" fontAlgn="auto" hangingPunct="1">
              <a:spcAft>
                <a:spcPts val="0"/>
              </a:spcAft>
              <a:buFont typeface="Wingdings 2"/>
              <a:buChar char=""/>
              <a:defRPr/>
            </a:pPr>
            <a:r>
              <a:rPr lang="fa-IR" sz="2800" b="1" dirty="0" smtClean="0"/>
              <a:t>احساس خود را بروز دهید وهنگام شادی و خوشحالی رفتاری واقعی داشته باشید</a:t>
            </a:r>
          </a:p>
          <a:p>
            <a:pPr algn="r" rtl="1" eaLnBrk="1" fontAlgn="auto" hangingPunct="1">
              <a:spcAft>
                <a:spcPts val="0"/>
              </a:spcAft>
              <a:buFont typeface="Wingdings 2"/>
              <a:buChar char=""/>
              <a:defRPr/>
            </a:pPr>
            <a:r>
              <a:rPr lang="fa-IR" sz="2800" b="1" dirty="0" smtClean="0"/>
              <a:t>از اشتباهات نترسید و تنها از تکرار شدن آن جلوگیری کنید</a:t>
            </a:r>
          </a:p>
          <a:p>
            <a:pPr algn="r" rtl="1" eaLnBrk="1" fontAlgn="auto" hangingPunct="1">
              <a:spcAft>
                <a:spcPts val="0"/>
              </a:spcAft>
              <a:buFont typeface="Wingdings 2"/>
              <a:buChar char=""/>
              <a:defRPr/>
            </a:pPr>
            <a:r>
              <a:rPr lang="fa-IR" sz="2800" b="1" dirty="0" smtClean="0"/>
              <a:t> نقاط قوت وضعف خود را روی کاغذ بیاورید</a:t>
            </a:r>
          </a:p>
          <a:p>
            <a:pPr algn="r" rtl="1" eaLnBrk="1" fontAlgn="auto" hangingPunct="1">
              <a:spcAft>
                <a:spcPts val="0"/>
              </a:spcAft>
              <a:buFont typeface="Wingdings 2"/>
              <a:buChar char=""/>
              <a:defRPr/>
            </a:pPr>
            <a:r>
              <a:rPr lang="fa-IR" sz="2800" b="1" dirty="0" smtClean="0"/>
              <a:t>با افراد مختلف معاشرت و دوستی کنید</a:t>
            </a:r>
          </a:p>
          <a:p>
            <a:pPr algn="r" rtl="1" eaLnBrk="1" fontAlgn="auto" hangingPunct="1">
              <a:spcAft>
                <a:spcPts val="0"/>
              </a:spcAft>
              <a:buFont typeface="Wingdings 2"/>
              <a:buChar char=""/>
              <a:defRPr/>
            </a:pPr>
            <a:r>
              <a:rPr lang="fa-IR" sz="2800" b="1" dirty="0" smtClean="0"/>
              <a:t>به خاطرکارهای خوبی که انجام می دهید به خود پاداش دهید</a:t>
            </a:r>
          </a:p>
        </p:txBody>
      </p:sp>
    </p:spTree>
  </p:cSld>
  <p:clrMapOvr>
    <a:masterClrMapping/>
  </p:clrMapOvr>
  <p:transition>
    <p:wedge/>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770" decel="100000"/>
                                        <p:tgtEl>
                                          <p:spTgt spid="3">
                                            <p:bg/>
                                          </p:spTgt>
                                        </p:tgtEl>
                                      </p:cBhvr>
                                    </p:animEffect>
                                    <p:animScale>
                                      <p:cBhvr>
                                        <p:cTn id="14" dur="770" decel="100000"/>
                                        <p:tgtEl>
                                          <p:spTgt spid="3">
                                            <p:bg/>
                                          </p:spTgt>
                                        </p:tgtEl>
                                      </p:cBhvr>
                                      <p:from x="10000" y="10000"/>
                                      <p:to x="200000" y="450000"/>
                                    </p:animScale>
                                    <p:animScale>
                                      <p:cBhvr>
                                        <p:cTn id="15" dur="1230" accel="100000" fill="hold">
                                          <p:stCondLst>
                                            <p:cond delay="770"/>
                                          </p:stCondLst>
                                        </p:cTn>
                                        <p:tgtEl>
                                          <p:spTgt spid="3">
                                            <p:bg/>
                                          </p:spTgt>
                                        </p:tgtEl>
                                      </p:cBhvr>
                                      <p:from x="200000" y="450000"/>
                                      <p:to x="100000" y="100000"/>
                                    </p:animScale>
                                    <p:set>
                                      <p:cBhvr>
                                        <p:cTn id="16" dur="770" fill="hold"/>
                                        <p:tgtEl>
                                          <p:spTgt spid="3">
                                            <p:bg/>
                                          </p:spTgt>
                                        </p:tgtEl>
                                        <p:attrNameLst>
                                          <p:attrName>ppt_x</p:attrName>
                                        </p:attrNameLst>
                                      </p:cBhvr>
                                      <p:to>
                                        <p:strVal val="(0.5)"/>
                                      </p:to>
                                    </p:set>
                                    <p:anim from="(0.5)" to="(#ppt_x)" calcmode="lin" valueType="num">
                                      <p:cBhvr>
                                        <p:cTn id="17" dur="1230" accel="100000" fill="hold">
                                          <p:stCondLst>
                                            <p:cond delay="770"/>
                                          </p:stCondLst>
                                        </p:cTn>
                                        <p:tgtEl>
                                          <p:spTgt spid="3">
                                            <p:bg/>
                                          </p:spTgt>
                                        </p:tgtEl>
                                        <p:attrNameLst>
                                          <p:attrName>ppt_x</p:attrName>
                                        </p:attrNameLst>
                                      </p:cBhvr>
                                    </p:anim>
                                    <p:set>
                                      <p:cBhvr>
                                        <p:cTn id="18" dur="770" fill="hold"/>
                                        <p:tgtEl>
                                          <p:spTgt spid="3">
                                            <p:bg/>
                                          </p:spTgt>
                                        </p:tgtEl>
                                        <p:attrNameLst>
                                          <p:attrName>ppt_y</p:attrName>
                                        </p:attrNameLst>
                                      </p:cBhvr>
                                      <p:to>
                                        <p:strVal val="(#ppt_y+0.4)"/>
                                      </p:to>
                                    </p:set>
                                    <p:anim from="(#ppt_y+0.4)" to="(#ppt_y)" calcmode="lin" valueType="num">
                                      <p:cBhvr>
                                        <p:cTn id="19" dur="1230" accel="100000" fill="hold">
                                          <p:stCondLst>
                                            <p:cond delay="770"/>
                                          </p:stCondLst>
                                        </p:cTn>
                                        <p:tgtEl>
                                          <p:spTgt spid="3">
                                            <p:bg/>
                                          </p:spTgt>
                                        </p:tgtEl>
                                        <p:attrNameLst>
                                          <p:attrName>ppt_y</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70" decel="100000"/>
                                        <p:tgtEl>
                                          <p:spTgt spid="3">
                                            <p:txEl>
                                              <p:pRg st="0" end="0"/>
                                            </p:txEl>
                                          </p:spTgt>
                                        </p:tgtEl>
                                      </p:cBhvr>
                                    </p:animEffect>
                                    <p:animScale>
                                      <p:cBhvr>
                                        <p:cTn id="25" dur="770" decel="100000"/>
                                        <p:tgtEl>
                                          <p:spTgt spid="3">
                                            <p:txEl>
                                              <p:pRg st="0" end="0"/>
                                            </p:txEl>
                                          </p:spTgt>
                                        </p:tgtEl>
                                      </p:cBhvr>
                                      <p:from x="10000" y="10000"/>
                                      <p:to x="200000" y="450000"/>
                                    </p:animScale>
                                    <p:animScale>
                                      <p:cBhvr>
                                        <p:cTn id="26" dur="1230" accel="100000" fill="hold">
                                          <p:stCondLst>
                                            <p:cond delay="770"/>
                                          </p:stCondLst>
                                        </p:cTn>
                                        <p:tgtEl>
                                          <p:spTgt spid="3">
                                            <p:txEl>
                                              <p:pRg st="0" end="0"/>
                                            </p:txEl>
                                          </p:spTgt>
                                        </p:tgtEl>
                                      </p:cBhvr>
                                      <p:from x="200000" y="450000"/>
                                      <p:to x="100000" y="100000"/>
                                    </p:animScale>
                                    <p:set>
                                      <p:cBhvr>
                                        <p:cTn id="27" dur="770" fill="hold"/>
                                        <p:tgtEl>
                                          <p:spTgt spid="3">
                                            <p:txEl>
                                              <p:pRg st="0" end="0"/>
                                            </p:txEl>
                                          </p:spTgt>
                                        </p:tgtEl>
                                        <p:attrNameLst>
                                          <p:attrName>ppt_x</p:attrName>
                                        </p:attrNameLst>
                                      </p:cBhvr>
                                      <p:to>
                                        <p:strVal val="(0.5)"/>
                                      </p:to>
                                    </p:set>
                                    <p:anim from="(0.5)" to="(#ppt_x)" calcmode="lin" valueType="num">
                                      <p:cBhvr>
                                        <p:cTn id="28" dur="1230" accel="100000" fill="hold">
                                          <p:stCondLst>
                                            <p:cond delay="770"/>
                                          </p:stCondLst>
                                        </p:cTn>
                                        <p:tgtEl>
                                          <p:spTgt spid="3">
                                            <p:txEl>
                                              <p:pRg st="0" end="0"/>
                                            </p:txEl>
                                          </p:spTgt>
                                        </p:tgtEl>
                                        <p:attrNameLst>
                                          <p:attrName>ppt_x</p:attrName>
                                        </p:attrNameLst>
                                      </p:cBhvr>
                                    </p:anim>
                                    <p:set>
                                      <p:cBhvr>
                                        <p:cTn id="29" dur="770" fill="hold"/>
                                        <p:tgtEl>
                                          <p:spTgt spid="3">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0" end="0"/>
                                            </p:txEl>
                                          </p:spTgt>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770" decel="100000"/>
                                        <p:tgtEl>
                                          <p:spTgt spid="3">
                                            <p:txEl>
                                              <p:pRg st="1" end="1"/>
                                            </p:txEl>
                                          </p:spTgt>
                                        </p:tgtEl>
                                      </p:cBhvr>
                                    </p:animEffect>
                                    <p:animScale>
                                      <p:cBhvr>
                                        <p:cTn id="36" dur="770" decel="100000"/>
                                        <p:tgtEl>
                                          <p:spTgt spid="3">
                                            <p:txEl>
                                              <p:pRg st="1" end="1"/>
                                            </p:txEl>
                                          </p:spTgt>
                                        </p:tgtEl>
                                      </p:cBhvr>
                                      <p:from x="10000" y="10000"/>
                                      <p:to x="200000" y="450000"/>
                                    </p:animScale>
                                    <p:animScale>
                                      <p:cBhvr>
                                        <p:cTn id="37" dur="1230" accel="100000" fill="hold">
                                          <p:stCondLst>
                                            <p:cond delay="770"/>
                                          </p:stCondLst>
                                        </p:cTn>
                                        <p:tgtEl>
                                          <p:spTgt spid="3">
                                            <p:txEl>
                                              <p:pRg st="1" end="1"/>
                                            </p:txEl>
                                          </p:spTgt>
                                        </p:tgtEl>
                                      </p:cBhvr>
                                      <p:from x="200000" y="450000"/>
                                      <p:to x="100000" y="100000"/>
                                    </p:animScale>
                                    <p:set>
                                      <p:cBhvr>
                                        <p:cTn id="38" dur="770" fill="hold"/>
                                        <p:tgtEl>
                                          <p:spTgt spid="3">
                                            <p:txEl>
                                              <p:pRg st="1" end="1"/>
                                            </p:txEl>
                                          </p:spTgt>
                                        </p:tgtEl>
                                        <p:attrNameLst>
                                          <p:attrName>ppt_x</p:attrName>
                                        </p:attrNameLst>
                                      </p:cBhvr>
                                      <p:to>
                                        <p:strVal val="(0.5)"/>
                                      </p:to>
                                    </p:set>
                                    <p:anim from="(0.5)" to="(#ppt_x)" calcmode="lin" valueType="num">
                                      <p:cBhvr>
                                        <p:cTn id="39" dur="1230" accel="100000" fill="hold">
                                          <p:stCondLst>
                                            <p:cond delay="770"/>
                                          </p:stCondLst>
                                        </p:cTn>
                                        <p:tgtEl>
                                          <p:spTgt spid="3">
                                            <p:txEl>
                                              <p:pRg st="1" end="1"/>
                                            </p:txEl>
                                          </p:spTgt>
                                        </p:tgtEl>
                                        <p:attrNameLst>
                                          <p:attrName>ppt_x</p:attrName>
                                        </p:attrNameLst>
                                      </p:cBhvr>
                                    </p:anim>
                                    <p:set>
                                      <p:cBhvr>
                                        <p:cTn id="40" dur="770" fill="hold"/>
                                        <p:tgtEl>
                                          <p:spTgt spid="3">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3">
                                            <p:txEl>
                                              <p:pRg st="1" end="1"/>
                                            </p:txEl>
                                          </p:spTgt>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770" decel="100000"/>
                                        <p:tgtEl>
                                          <p:spTgt spid="3">
                                            <p:txEl>
                                              <p:pRg st="2" end="2"/>
                                            </p:txEl>
                                          </p:spTgt>
                                        </p:tgtEl>
                                      </p:cBhvr>
                                    </p:animEffect>
                                    <p:animScale>
                                      <p:cBhvr>
                                        <p:cTn id="47" dur="770" decel="100000"/>
                                        <p:tgtEl>
                                          <p:spTgt spid="3">
                                            <p:txEl>
                                              <p:pRg st="2" end="2"/>
                                            </p:txEl>
                                          </p:spTgt>
                                        </p:tgtEl>
                                      </p:cBhvr>
                                      <p:from x="10000" y="10000"/>
                                      <p:to x="200000" y="450000"/>
                                    </p:animScale>
                                    <p:animScale>
                                      <p:cBhvr>
                                        <p:cTn id="48" dur="1230" accel="100000" fill="hold">
                                          <p:stCondLst>
                                            <p:cond delay="770"/>
                                          </p:stCondLst>
                                        </p:cTn>
                                        <p:tgtEl>
                                          <p:spTgt spid="3">
                                            <p:txEl>
                                              <p:pRg st="2" end="2"/>
                                            </p:txEl>
                                          </p:spTgt>
                                        </p:tgtEl>
                                      </p:cBhvr>
                                      <p:from x="200000" y="450000"/>
                                      <p:to x="100000" y="100000"/>
                                    </p:animScale>
                                    <p:set>
                                      <p:cBhvr>
                                        <p:cTn id="49" dur="770" fill="hold"/>
                                        <p:tgtEl>
                                          <p:spTgt spid="3">
                                            <p:txEl>
                                              <p:pRg st="2" end="2"/>
                                            </p:txEl>
                                          </p:spTgt>
                                        </p:tgtEl>
                                        <p:attrNameLst>
                                          <p:attrName>ppt_x</p:attrName>
                                        </p:attrNameLst>
                                      </p:cBhvr>
                                      <p:to>
                                        <p:strVal val="(0.5)"/>
                                      </p:to>
                                    </p:set>
                                    <p:anim from="(0.5)" to="(#ppt_x)" calcmode="lin" valueType="num">
                                      <p:cBhvr>
                                        <p:cTn id="50" dur="1230" accel="100000" fill="hold">
                                          <p:stCondLst>
                                            <p:cond delay="770"/>
                                          </p:stCondLst>
                                        </p:cTn>
                                        <p:tgtEl>
                                          <p:spTgt spid="3">
                                            <p:txEl>
                                              <p:pRg st="2" end="2"/>
                                            </p:txEl>
                                          </p:spTgt>
                                        </p:tgtEl>
                                        <p:attrNameLst>
                                          <p:attrName>ppt_x</p:attrName>
                                        </p:attrNameLst>
                                      </p:cBhvr>
                                    </p:anim>
                                    <p:set>
                                      <p:cBhvr>
                                        <p:cTn id="51" dur="770" fill="hold"/>
                                        <p:tgtEl>
                                          <p:spTgt spid="3">
                                            <p:txEl>
                                              <p:pRg st="2" end="2"/>
                                            </p:txEl>
                                          </p:spTgt>
                                        </p:tgtEl>
                                        <p:attrNameLst>
                                          <p:attrName>ppt_y</p:attrName>
                                        </p:attrNameLst>
                                      </p:cBhvr>
                                      <p:to>
                                        <p:strVal val="(#ppt_y+0.4)"/>
                                      </p:to>
                                    </p:set>
                                    <p:anim from="(#ppt_y+0.4)" to="(#ppt_y)" calcmode="lin" valueType="num">
                                      <p:cBhvr>
                                        <p:cTn id="52" dur="1230" accel="100000" fill="hold">
                                          <p:stCondLst>
                                            <p:cond delay="770"/>
                                          </p:stCondLst>
                                        </p:cTn>
                                        <p:tgtEl>
                                          <p:spTgt spid="3">
                                            <p:txEl>
                                              <p:pRg st="2" end="2"/>
                                            </p:txEl>
                                          </p:spTgt>
                                        </p:tgtEl>
                                        <p:attrNameLst>
                                          <p:attrName>ppt_y</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1"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770" decel="100000"/>
                                        <p:tgtEl>
                                          <p:spTgt spid="3">
                                            <p:txEl>
                                              <p:pRg st="3" end="3"/>
                                            </p:txEl>
                                          </p:spTgt>
                                        </p:tgtEl>
                                      </p:cBhvr>
                                    </p:animEffect>
                                    <p:animScale>
                                      <p:cBhvr>
                                        <p:cTn id="58" dur="770" decel="100000"/>
                                        <p:tgtEl>
                                          <p:spTgt spid="3">
                                            <p:txEl>
                                              <p:pRg st="3" end="3"/>
                                            </p:txEl>
                                          </p:spTgt>
                                        </p:tgtEl>
                                      </p:cBhvr>
                                      <p:from x="10000" y="10000"/>
                                      <p:to x="200000" y="450000"/>
                                    </p:animScale>
                                    <p:animScale>
                                      <p:cBhvr>
                                        <p:cTn id="59" dur="1230" accel="100000" fill="hold">
                                          <p:stCondLst>
                                            <p:cond delay="770"/>
                                          </p:stCondLst>
                                        </p:cTn>
                                        <p:tgtEl>
                                          <p:spTgt spid="3">
                                            <p:txEl>
                                              <p:pRg st="3" end="3"/>
                                            </p:txEl>
                                          </p:spTgt>
                                        </p:tgtEl>
                                      </p:cBhvr>
                                      <p:from x="200000" y="450000"/>
                                      <p:to x="100000" y="100000"/>
                                    </p:animScale>
                                    <p:set>
                                      <p:cBhvr>
                                        <p:cTn id="60" dur="770" fill="hold"/>
                                        <p:tgtEl>
                                          <p:spTgt spid="3">
                                            <p:txEl>
                                              <p:pRg st="3" end="3"/>
                                            </p:txEl>
                                          </p:spTgt>
                                        </p:tgtEl>
                                        <p:attrNameLst>
                                          <p:attrName>ppt_x</p:attrName>
                                        </p:attrNameLst>
                                      </p:cBhvr>
                                      <p:to>
                                        <p:strVal val="(0.5)"/>
                                      </p:to>
                                    </p:set>
                                    <p:anim from="(0.5)" to="(#ppt_x)" calcmode="lin" valueType="num">
                                      <p:cBhvr>
                                        <p:cTn id="61" dur="1230" accel="100000" fill="hold">
                                          <p:stCondLst>
                                            <p:cond delay="770"/>
                                          </p:stCondLst>
                                        </p:cTn>
                                        <p:tgtEl>
                                          <p:spTgt spid="3">
                                            <p:txEl>
                                              <p:pRg st="3" end="3"/>
                                            </p:txEl>
                                          </p:spTgt>
                                        </p:tgtEl>
                                        <p:attrNameLst>
                                          <p:attrName>ppt_x</p:attrName>
                                        </p:attrNameLst>
                                      </p:cBhvr>
                                    </p:anim>
                                    <p:set>
                                      <p:cBhvr>
                                        <p:cTn id="62" dur="770" fill="hold"/>
                                        <p:tgtEl>
                                          <p:spTgt spid="3">
                                            <p:txEl>
                                              <p:pRg st="3" end="3"/>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3" end="3"/>
                                            </p:txEl>
                                          </p:spTgt>
                                        </p:tgtEl>
                                        <p:attrNameLst>
                                          <p:attrName>ppt_y</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fade">
                                      <p:cBhvr>
                                        <p:cTn id="68" dur="770" decel="100000"/>
                                        <p:tgtEl>
                                          <p:spTgt spid="3">
                                            <p:txEl>
                                              <p:pRg st="4" end="4"/>
                                            </p:txEl>
                                          </p:spTgt>
                                        </p:tgtEl>
                                      </p:cBhvr>
                                    </p:animEffect>
                                    <p:animScale>
                                      <p:cBhvr>
                                        <p:cTn id="69" dur="770" decel="100000"/>
                                        <p:tgtEl>
                                          <p:spTgt spid="3">
                                            <p:txEl>
                                              <p:pRg st="4" end="4"/>
                                            </p:txEl>
                                          </p:spTgt>
                                        </p:tgtEl>
                                      </p:cBhvr>
                                      <p:from x="10000" y="10000"/>
                                      <p:to x="200000" y="450000"/>
                                    </p:animScale>
                                    <p:animScale>
                                      <p:cBhvr>
                                        <p:cTn id="70" dur="1230" accel="100000" fill="hold">
                                          <p:stCondLst>
                                            <p:cond delay="770"/>
                                          </p:stCondLst>
                                        </p:cTn>
                                        <p:tgtEl>
                                          <p:spTgt spid="3">
                                            <p:txEl>
                                              <p:pRg st="4" end="4"/>
                                            </p:txEl>
                                          </p:spTgt>
                                        </p:tgtEl>
                                      </p:cBhvr>
                                      <p:from x="200000" y="450000"/>
                                      <p:to x="100000" y="100000"/>
                                    </p:animScale>
                                    <p:set>
                                      <p:cBhvr>
                                        <p:cTn id="71" dur="770" fill="hold"/>
                                        <p:tgtEl>
                                          <p:spTgt spid="3">
                                            <p:txEl>
                                              <p:pRg st="4" end="4"/>
                                            </p:txEl>
                                          </p:spTgt>
                                        </p:tgtEl>
                                        <p:attrNameLst>
                                          <p:attrName>ppt_x</p:attrName>
                                        </p:attrNameLst>
                                      </p:cBhvr>
                                      <p:to>
                                        <p:strVal val="(0.5)"/>
                                      </p:to>
                                    </p:set>
                                    <p:anim from="(0.5)" to="(#ppt_x)" calcmode="lin" valueType="num">
                                      <p:cBhvr>
                                        <p:cTn id="72" dur="1230" accel="100000" fill="hold">
                                          <p:stCondLst>
                                            <p:cond delay="770"/>
                                          </p:stCondLst>
                                        </p:cTn>
                                        <p:tgtEl>
                                          <p:spTgt spid="3">
                                            <p:txEl>
                                              <p:pRg st="4" end="4"/>
                                            </p:txEl>
                                          </p:spTgt>
                                        </p:tgtEl>
                                        <p:attrNameLst>
                                          <p:attrName>ppt_x</p:attrName>
                                        </p:attrNameLst>
                                      </p:cBhvr>
                                    </p:anim>
                                    <p:set>
                                      <p:cBhvr>
                                        <p:cTn id="73" dur="770" fill="hold"/>
                                        <p:tgtEl>
                                          <p:spTgt spid="3">
                                            <p:txEl>
                                              <p:pRg st="4" end="4"/>
                                            </p:txEl>
                                          </p:spTgt>
                                        </p:tgtEl>
                                        <p:attrNameLst>
                                          <p:attrName>ppt_y</p:attrName>
                                        </p:attrNameLst>
                                      </p:cBhvr>
                                      <p:to>
                                        <p:strVal val="(#ppt_y+0.4)"/>
                                      </p:to>
                                    </p:set>
                                    <p:anim from="(#ppt_y+0.4)" to="(#ppt_y)" calcmode="lin" valueType="num">
                                      <p:cBhvr>
                                        <p:cTn id="74"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924800" cy="5638800"/>
          </a:xfrm>
          <a:gradFill flip="none">
            <a:gsLst>
              <a:gs pos="72000">
                <a:srgbClr val="E6DCAC">
                  <a:alpha val="91000"/>
                </a:srgbClr>
              </a:gs>
              <a:gs pos="12000">
                <a:srgbClr val="E6D78A"/>
              </a:gs>
              <a:gs pos="30000">
                <a:srgbClr val="C7AC4C"/>
              </a:gs>
              <a:gs pos="45000">
                <a:srgbClr val="E6D78A"/>
              </a:gs>
              <a:gs pos="77000">
                <a:srgbClr val="C7AC4C"/>
              </a:gs>
              <a:gs pos="100000">
                <a:srgbClr val="E6DCAC"/>
              </a:gs>
            </a:gsLst>
            <a:path path="rect">
              <a:fillToRect l="100000" t="100000"/>
            </a:path>
            <a:tileRect r="-100000" b="-100000"/>
          </a:gradFill>
          <a:ln w="76200">
            <a:solidFill>
              <a:srgbClr val="FF0000"/>
            </a:solidFill>
          </a:ln>
        </p:spPr>
        <p:style>
          <a:lnRef idx="1">
            <a:schemeClr val="accent5"/>
          </a:lnRef>
          <a:fillRef idx="2">
            <a:schemeClr val="accent5"/>
          </a:fillRef>
          <a:effectRef idx="1">
            <a:schemeClr val="accent5"/>
          </a:effectRef>
          <a:fontRef idx="minor">
            <a:schemeClr val="dk1"/>
          </a:fontRef>
        </p:style>
        <p:txBody>
          <a:bodyPr>
            <a:normAutofit/>
          </a:bodyPr>
          <a:lstStyle/>
          <a:p>
            <a:pPr algn="r" rtl="1" eaLnBrk="1" fontAlgn="auto" hangingPunct="1">
              <a:spcAft>
                <a:spcPts val="0"/>
              </a:spcAft>
              <a:buFont typeface="Wingdings 2"/>
              <a:buChar char=""/>
              <a:defRPr/>
            </a:pPr>
            <a:r>
              <a:rPr lang="fa-IR" sz="4400" b="1" dirty="0" smtClean="0"/>
              <a:t>نه گفتن را یاد بگیرید</a:t>
            </a:r>
          </a:p>
          <a:p>
            <a:pPr algn="r" rtl="1" eaLnBrk="1" fontAlgn="auto" hangingPunct="1">
              <a:spcAft>
                <a:spcPts val="0"/>
              </a:spcAft>
              <a:buFont typeface="Wingdings 2"/>
              <a:buChar char=""/>
              <a:defRPr/>
            </a:pPr>
            <a:r>
              <a:rPr lang="fa-IR" sz="4400" b="1" dirty="0" smtClean="0"/>
              <a:t>به نظرات دیگران تا جایی احترام قائل شوید که مانع پیشرفتتان نشود</a:t>
            </a:r>
          </a:p>
          <a:p>
            <a:pPr algn="r" rtl="1" eaLnBrk="1" fontAlgn="auto" hangingPunct="1">
              <a:spcAft>
                <a:spcPts val="0"/>
              </a:spcAft>
              <a:buFont typeface="Wingdings 2"/>
              <a:buChar char=""/>
              <a:defRPr/>
            </a:pPr>
            <a:r>
              <a:rPr lang="fa-IR" sz="4400" b="1" dirty="0" smtClean="0"/>
              <a:t>به مهمانی های شلوغ (عروسی و عزاداری) بروید</a:t>
            </a:r>
            <a:endParaRPr lang="en-US" sz="4400" b="1" dirty="0" smtClean="0"/>
          </a:p>
          <a:p>
            <a:pPr algn="r" rtl="1" eaLnBrk="1" fontAlgn="auto" hangingPunct="1">
              <a:spcAft>
                <a:spcPts val="0"/>
              </a:spcAft>
              <a:buFont typeface="Wingdings 2"/>
              <a:buChar char=""/>
              <a:defRPr/>
            </a:pPr>
            <a:endParaRPr lang="en-US" sz="44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70" decel="100000"/>
                                        <p:tgtEl>
                                          <p:spTgt spid="3">
                                            <p:bg/>
                                          </p:spTgt>
                                        </p:tgtEl>
                                      </p:cBhvr>
                                    </p:animEffect>
                                    <p:animScale>
                                      <p:cBhvr>
                                        <p:cTn id="8" dur="770" decel="100000"/>
                                        <p:tgtEl>
                                          <p:spTgt spid="3">
                                            <p:bg/>
                                          </p:spTgt>
                                        </p:tgtEl>
                                      </p:cBhvr>
                                      <p:from x="10000" y="10000"/>
                                      <p:to x="200000" y="450000"/>
                                    </p:animScale>
                                    <p:animScale>
                                      <p:cBhvr>
                                        <p:cTn id="9" dur="1230" accel="100000" fill="hold">
                                          <p:stCondLst>
                                            <p:cond delay="770"/>
                                          </p:stCondLst>
                                        </p:cTn>
                                        <p:tgtEl>
                                          <p:spTgt spid="3">
                                            <p:bg/>
                                          </p:spTgt>
                                        </p:tgtEl>
                                      </p:cBhvr>
                                      <p:from x="200000" y="450000"/>
                                      <p:to x="100000" y="100000"/>
                                    </p:animScale>
                                    <p:set>
                                      <p:cBhvr>
                                        <p:cTn id="10" dur="770" fill="hold"/>
                                        <p:tgtEl>
                                          <p:spTgt spid="3">
                                            <p:bg/>
                                          </p:spTgt>
                                        </p:tgtEl>
                                        <p:attrNameLst>
                                          <p:attrName>ppt_x</p:attrName>
                                        </p:attrNameLst>
                                      </p:cBhvr>
                                      <p:to>
                                        <p:strVal val="(0.5)"/>
                                      </p:to>
                                    </p:set>
                                    <p:anim from="(0.5)" to="(#ppt_x)" calcmode="lin" valueType="num">
                                      <p:cBhvr>
                                        <p:cTn id="11" dur="1230" accel="100000" fill="hold">
                                          <p:stCondLst>
                                            <p:cond delay="770"/>
                                          </p:stCondLst>
                                        </p:cTn>
                                        <p:tgtEl>
                                          <p:spTgt spid="3">
                                            <p:bg/>
                                          </p:spTgt>
                                        </p:tgtEl>
                                        <p:attrNameLst>
                                          <p:attrName>ppt_x</p:attrName>
                                        </p:attrNameLst>
                                      </p:cBhvr>
                                    </p:anim>
                                    <p:set>
                                      <p:cBhvr>
                                        <p:cTn id="12" dur="770" fill="hold"/>
                                        <p:tgtEl>
                                          <p:spTgt spid="3">
                                            <p:bg/>
                                          </p:spTgt>
                                        </p:tgtEl>
                                        <p:attrNameLst>
                                          <p:attrName>ppt_y</p:attrName>
                                        </p:attrNameLst>
                                      </p:cBhvr>
                                      <p:to>
                                        <p:strVal val="(#ppt_y+0.4)"/>
                                      </p:to>
                                    </p:set>
                                    <p:anim from="(#ppt_y+0.4)" to="(#ppt_y)" calcmode="lin" valueType="num">
                                      <p:cBhvr>
                                        <p:cTn id="13" dur="1230" accel="100000" fill="hold">
                                          <p:stCondLst>
                                            <p:cond delay="770"/>
                                          </p:stCondLst>
                                        </p:cTn>
                                        <p:tgtEl>
                                          <p:spTgt spid="3">
                                            <p:bg/>
                                          </p:spTgt>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70" decel="100000"/>
                                        <p:tgtEl>
                                          <p:spTgt spid="3">
                                            <p:txEl>
                                              <p:pRg st="0" end="0"/>
                                            </p:txEl>
                                          </p:spTgt>
                                        </p:tgtEl>
                                      </p:cBhvr>
                                    </p:animEffect>
                                    <p:animScale>
                                      <p:cBhvr>
                                        <p:cTn id="18" dur="770" decel="100000"/>
                                        <p:tgtEl>
                                          <p:spTgt spid="3">
                                            <p:txEl>
                                              <p:pRg st="0" end="0"/>
                                            </p:txEl>
                                          </p:spTgt>
                                        </p:tgtEl>
                                      </p:cBhvr>
                                      <p:from x="10000" y="10000"/>
                                      <p:to x="200000" y="450000"/>
                                    </p:animScale>
                                    <p:animScale>
                                      <p:cBhvr>
                                        <p:cTn id="19" dur="1230" accel="100000" fill="hold">
                                          <p:stCondLst>
                                            <p:cond delay="770"/>
                                          </p:stCondLst>
                                        </p:cTn>
                                        <p:tgtEl>
                                          <p:spTgt spid="3">
                                            <p:txEl>
                                              <p:pRg st="0" end="0"/>
                                            </p:txEl>
                                          </p:spTgt>
                                        </p:tgtEl>
                                      </p:cBhvr>
                                      <p:from x="200000" y="450000"/>
                                      <p:to x="100000" y="100000"/>
                                    </p:animScale>
                                    <p:set>
                                      <p:cBhvr>
                                        <p:cTn id="20" dur="770" fill="hold"/>
                                        <p:tgtEl>
                                          <p:spTgt spid="3">
                                            <p:txEl>
                                              <p:pRg st="0" end="0"/>
                                            </p:txEl>
                                          </p:spTgt>
                                        </p:tgtEl>
                                        <p:attrNameLst>
                                          <p:attrName>ppt_x</p:attrName>
                                        </p:attrNameLst>
                                      </p:cBhvr>
                                      <p:to>
                                        <p:strVal val="(0.5)"/>
                                      </p:to>
                                    </p:set>
                                    <p:anim from="(0.5)" to="(#ppt_x)" calcmode="lin" valueType="num">
                                      <p:cBhvr>
                                        <p:cTn id="21" dur="1230" accel="100000" fill="hold">
                                          <p:stCondLst>
                                            <p:cond delay="770"/>
                                          </p:stCondLst>
                                        </p:cTn>
                                        <p:tgtEl>
                                          <p:spTgt spid="3">
                                            <p:txEl>
                                              <p:pRg st="0" end="0"/>
                                            </p:txEl>
                                          </p:spTgt>
                                        </p:tgtEl>
                                        <p:attrNameLst>
                                          <p:attrName>ppt_x</p:attrName>
                                        </p:attrNameLst>
                                      </p:cBhvr>
                                    </p:anim>
                                    <p:set>
                                      <p:cBhvr>
                                        <p:cTn id="22" dur="770" fill="hold"/>
                                        <p:tgtEl>
                                          <p:spTgt spid="3">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0" end="0"/>
                                            </p:txEl>
                                          </p:spTgt>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770" decel="100000"/>
                                        <p:tgtEl>
                                          <p:spTgt spid="3">
                                            <p:txEl>
                                              <p:pRg st="1" end="1"/>
                                            </p:txEl>
                                          </p:spTgt>
                                        </p:tgtEl>
                                      </p:cBhvr>
                                    </p:animEffect>
                                    <p:animScale>
                                      <p:cBhvr>
                                        <p:cTn id="28" dur="770" decel="100000"/>
                                        <p:tgtEl>
                                          <p:spTgt spid="3">
                                            <p:txEl>
                                              <p:pRg st="1" end="1"/>
                                            </p:txEl>
                                          </p:spTgt>
                                        </p:tgtEl>
                                      </p:cBhvr>
                                      <p:from x="10000" y="10000"/>
                                      <p:to x="200000" y="450000"/>
                                    </p:animScale>
                                    <p:animScale>
                                      <p:cBhvr>
                                        <p:cTn id="29" dur="1230" accel="100000" fill="hold">
                                          <p:stCondLst>
                                            <p:cond delay="770"/>
                                          </p:stCondLst>
                                        </p:cTn>
                                        <p:tgtEl>
                                          <p:spTgt spid="3">
                                            <p:txEl>
                                              <p:pRg st="1" end="1"/>
                                            </p:txEl>
                                          </p:spTgt>
                                        </p:tgtEl>
                                      </p:cBhvr>
                                      <p:from x="200000" y="450000"/>
                                      <p:to x="100000" y="100000"/>
                                    </p:animScale>
                                    <p:set>
                                      <p:cBhvr>
                                        <p:cTn id="30" dur="770" fill="hold"/>
                                        <p:tgtEl>
                                          <p:spTgt spid="3">
                                            <p:txEl>
                                              <p:pRg st="1" end="1"/>
                                            </p:txEl>
                                          </p:spTgt>
                                        </p:tgtEl>
                                        <p:attrNameLst>
                                          <p:attrName>ppt_x</p:attrName>
                                        </p:attrNameLst>
                                      </p:cBhvr>
                                      <p:to>
                                        <p:strVal val="(0.5)"/>
                                      </p:to>
                                    </p:set>
                                    <p:anim from="(0.5)" to="(#ppt_x)" calcmode="lin" valueType="num">
                                      <p:cBhvr>
                                        <p:cTn id="31" dur="1230" accel="100000" fill="hold">
                                          <p:stCondLst>
                                            <p:cond delay="770"/>
                                          </p:stCondLst>
                                        </p:cTn>
                                        <p:tgtEl>
                                          <p:spTgt spid="3">
                                            <p:txEl>
                                              <p:pRg st="1" end="1"/>
                                            </p:txEl>
                                          </p:spTgt>
                                        </p:tgtEl>
                                        <p:attrNameLst>
                                          <p:attrName>ppt_x</p:attrName>
                                        </p:attrNameLst>
                                      </p:cBhvr>
                                    </p:anim>
                                    <p:set>
                                      <p:cBhvr>
                                        <p:cTn id="32" dur="770" fill="hold"/>
                                        <p:tgtEl>
                                          <p:spTgt spid="3">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1" end="1"/>
                                            </p:txEl>
                                          </p:spTgt>
                                        </p:tgtEl>
                                        <p:attrNameLst>
                                          <p:attrName>ppt_y</p:attrName>
                                        </p:attrNameLst>
                                      </p:cBhvr>
                                    </p:anim>
                                  </p:childTnLst>
                                </p:cTn>
                              </p:par>
                            </p:childTnLst>
                          </p:cTn>
                        </p:par>
                        <p:par>
                          <p:cTn id="34" fill="hold" nodeType="afterGroup">
                            <p:stCondLst>
                              <p:cond delay="6000"/>
                            </p:stCondLst>
                            <p:childTnLst>
                              <p:par>
                                <p:cTn id="35" presetID="51"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770" decel="100000"/>
                                        <p:tgtEl>
                                          <p:spTgt spid="3">
                                            <p:txEl>
                                              <p:pRg st="2" end="2"/>
                                            </p:txEl>
                                          </p:spTgt>
                                        </p:tgtEl>
                                      </p:cBhvr>
                                    </p:animEffect>
                                    <p:animScale>
                                      <p:cBhvr>
                                        <p:cTn id="38" dur="770" decel="100000"/>
                                        <p:tgtEl>
                                          <p:spTgt spid="3">
                                            <p:txEl>
                                              <p:pRg st="2" end="2"/>
                                            </p:txEl>
                                          </p:spTgt>
                                        </p:tgtEl>
                                      </p:cBhvr>
                                      <p:from x="10000" y="10000"/>
                                      <p:to x="200000" y="450000"/>
                                    </p:animScale>
                                    <p:animScale>
                                      <p:cBhvr>
                                        <p:cTn id="39" dur="1230" accel="100000" fill="hold">
                                          <p:stCondLst>
                                            <p:cond delay="770"/>
                                          </p:stCondLst>
                                        </p:cTn>
                                        <p:tgtEl>
                                          <p:spTgt spid="3">
                                            <p:txEl>
                                              <p:pRg st="2" end="2"/>
                                            </p:txEl>
                                          </p:spTgt>
                                        </p:tgtEl>
                                      </p:cBhvr>
                                      <p:from x="200000" y="450000"/>
                                      <p:to x="100000" y="100000"/>
                                    </p:animScale>
                                    <p:set>
                                      <p:cBhvr>
                                        <p:cTn id="40" dur="770" fill="hold"/>
                                        <p:tgtEl>
                                          <p:spTgt spid="3">
                                            <p:txEl>
                                              <p:pRg st="2" end="2"/>
                                            </p:txEl>
                                          </p:spTgt>
                                        </p:tgtEl>
                                        <p:attrNameLst>
                                          <p:attrName>ppt_x</p:attrName>
                                        </p:attrNameLst>
                                      </p:cBhvr>
                                      <p:to>
                                        <p:strVal val="(0.5)"/>
                                      </p:to>
                                    </p:set>
                                    <p:anim from="(0.5)" to="(#ppt_x)" calcmode="lin" valueType="num">
                                      <p:cBhvr>
                                        <p:cTn id="41" dur="1230" accel="100000" fill="hold">
                                          <p:stCondLst>
                                            <p:cond delay="770"/>
                                          </p:stCondLst>
                                        </p:cTn>
                                        <p:tgtEl>
                                          <p:spTgt spid="3">
                                            <p:txEl>
                                              <p:pRg st="2" end="2"/>
                                            </p:txEl>
                                          </p:spTgt>
                                        </p:tgtEl>
                                        <p:attrNameLst>
                                          <p:attrName>ppt_x</p:attrName>
                                        </p:attrNameLst>
                                      </p:cBhvr>
                                    </p:anim>
                                    <p:set>
                                      <p:cBhvr>
                                        <p:cTn id="42" dur="770" fill="hold"/>
                                        <p:tgtEl>
                                          <p:spTgt spid="3">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354013" y="1428750"/>
            <a:ext cx="8432800" cy="3643313"/>
          </a:xfrm>
          <a:blipFill dpi="0" rotWithShape="1">
            <a:blip r:embed="rId4" cstate="print"/>
            <a:srcRect/>
            <a:tile tx="0" ty="0" sx="100000" sy="100000" flip="none" algn="tl"/>
          </a:blipFill>
        </p:spPr>
        <p:txBody>
          <a:bodyPr>
            <a:normAutofit/>
          </a:bodyPr>
          <a:lstStyle/>
          <a:p>
            <a:pPr rtl="1" eaLnBrk="1" fontAlgn="auto" hangingPunct="1">
              <a:spcAft>
                <a:spcPts val="0"/>
              </a:spcAft>
              <a:buFont typeface="Wingdings 2"/>
              <a:buNone/>
              <a:defRPr/>
            </a:pPr>
            <a:endParaRPr lang="en-US" sz="4800" b="1" dirty="0" smtClean="0">
              <a:solidFill>
                <a:schemeClr val="accent3"/>
              </a:solidFill>
              <a:cs typeface="2  Jadid" pitchFamily="2" charset="-78"/>
            </a:endParaRPr>
          </a:p>
          <a:p>
            <a:pPr rtl="1" eaLnBrk="1" fontAlgn="auto" hangingPunct="1">
              <a:spcAft>
                <a:spcPts val="0"/>
              </a:spcAft>
              <a:buFont typeface="Wingdings 2"/>
              <a:buNone/>
              <a:defRPr/>
            </a:pPr>
            <a:endParaRPr lang="en-US" sz="4000" dirty="0" smtClean="0"/>
          </a:p>
        </p:txBody>
      </p:sp>
      <p:sp>
        <p:nvSpPr>
          <p:cNvPr id="12" name="Oval 11"/>
          <p:cNvSpPr/>
          <p:nvPr/>
        </p:nvSpPr>
        <p:spPr>
          <a:xfrm>
            <a:off x="533400" y="0"/>
            <a:ext cx="8610600" cy="1143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800" dirty="0"/>
              <a:t>ایجاد اعتماد درکودکان</a:t>
            </a:r>
            <a:endParaRPr lang="fa-IR" sz="2800" b="1" dirty="0">
              <a:solidFill>
                <a:schemeClr val="tx1"/>
              </a:solidFill>
              <a:cs typeface="B Jadid" pitchFamily="2" charset="-78"/>
            </a:endParaRPr>
          </a:p>
        </p:txBody>
      </p:sp>
      <p:sp>
        <p:nvSpPr>
          <p:cNvPr id="8" name="Down Arrow 7"/>
          <p:cNvSpPr/>
          <p:nvPr/>
        </p:nvSpPr>
        <p:spPr>
          <a:xfrm>
            <a:off x="8253413" y="0"/>
            <a:ext cx="890587"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9" name="Rounded Rectangle 8"/>
          <p:cNvSpPr/>
          <p:nvPr/>
        </p:nvSpPr>
        <p:spPr>
          <a:xfrm>
            <a:off x="368300" y="1219200"/>
            <a:ext cx="8775700" cy="1643063"/>
          </a:xfrm>
          <a:prstGeom prst="roundRect">
            <a:avLst/>
          </a:prstGeom>
          <a:ln w="76200">
            <a:solidFill>
              <a:srgbClr val="FFFF00"/>
            </a:solidFill>
          </a:ln>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4000" dirty="0"/>
              <a:t>1-به کودکان باید مجال داده شود که در گرفتاریهای خود معتمدی داشته باشند </a:t>
            </a:r>
            <a:endParaRPr lang="en-US" sz="4000" dirty="0"/>
          </a:p>
        </p:txBody>
      </p:sp>
      <p:sp>
        <p:nvSpPr>
          <p:cNvPr id="7" name="Rounded Rectangle 6"/>
          <p:cNvSpPr/>
          <p:nvPr/>
        </p:nvSpPr>
        <p:spPr>
          <a:xfrm>
            <a:off x="368300" y="2895600"/>
            <a:ext cx="8775700" cy="1676400"/>
          </a:xfrm>
          <a:prstGeom prst="roundRect">
            <a:avLst/>
          </a:prstGeom>
        </p:spPr>
        <p:style>
          <a:lnRef idx="1">
            <a:schemeClr val="accent4"/>
          </a:lnRef>
          <a:fillRef idx="1003">
            <a:schemeClr val="lt1"/>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400" dirty="0">
                <a:solidFill>
                  <a:schemeClr val="tx2"/>
                </a:solidFill>
              </a:rPr>
              <a:t>2- کودکان باید راز دلشان را با معتمدین خود در میان بگذارند</a:t>
            </a:r>
            <a:endParaRPr lang="en-US" sz="4400" dirty="0">
              <a:solidFill>
                <a:schemeClr val="tx2"/>
              </a:solidFill>
            </a:endParaRPr>
          </a:p>
        </p:txBody>
      </p:sp>
      <p:sp>
        <p:nvSpPr>
          <p:cNvPr id="10" name="Rounded Rectangle 9"/>
          <p:cNvSpPr/>
          <p:nvPr/>
        </p:nvSpPr>
        <p:spPr>
          <a:xfrm>
            <a:off x="368300" y="4648200"/>
            <a:ext cx="8775700" cy="22098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400" dirty="0"/>
              <a:t>3- کودکان رابه خاطر کارهای مثبت تشویق کنید  </a:t>
            </a:r>
            <a:endParaRPr lang="en-US" sz="4400"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70" decel="100000"/>
                                        <p:tgtEl>
                                          <p:spTgt spid="9"/>
                                        </p:tgtEl>
                                      </p:cBhvr>
                                    </p:animEffect>
                                    <p:animScale>
                                      <p:cBhvr>
                                        <p:cTn id="18" dur="770" decel="100000"/>
                                        <p:tgtEl>
                                          <p:spTgt spid="9"/>
                                        </p:tgtEl>
                                      </p:cBhvr>
                                      <p:from x="10000" y="10000"/>
                                      <p:to x="200000" y="450000"/>
                                    </p:animScale>
                                    <p:animScale>
                                      <p:cBhvr>
                                        <p:cTn id="19" dur="1230" accel="100000" fill="hold">
                                          <p:stCondLst>
                                            <p:cond delay="770"/>
                                          </p:stCondLst>
                                        </p:cTn>
                                        <p:tgtEl>
                                          <p:spTgt spid="9"/>
                                        </p:tgtEl>
                                      </p:cBhvr>
                                      <p:from x="200000" y="450000"/>
                                      <p:to x="100000" y="100000"/>
                                    </p:animScale>
                                    <p:set>
                                      <p:cBhvr>
                                        <p:cTn id="20" dur="770" fill="hold"/>
                                        <p:tgtEl>
                                          <p:spTgt spid="9"/>
                                        </p:tgtEl>
                                        <p:attrNameLst>
                                          <p:attrName>ppt_x</p:attrName>
                                        </p:attrNameLst>
                                      </p:cBhvr>
                                      <p:to>
                                        <p:strVal val="(0.5)"/>
                                      </p:to>
                                    </p:set>
                                    <p:anim from="(0.5)" to="(#ppt_x)" calcmode="lin" valueType="num">
                                      <p:cBhvr>
                                        <p:cTn id="21" dur="1230" accel="100000" fill="hold">
                                          <p:stCondLst>
                                            <p:cond delay="770"/>
                                          </p:stCondLst>
                                        </p:cTn>
                                        <p:tgtEl>
                                          <p:spTgt spid="9"/>
                                        </p:tgtEl>
                                        <p:attrNameLst>
                                          <p:attrName>ppt_x</p:attrName>
                                        </p:attrNameLst>
                                      </p:cBhvr>
                                    </p:anim>
                                    <p:set>
                                      <p:cBhvr>
                                        <p:cTn id="22" dur="770" fill="hold"/>
                                        <p:tgtEl>
                                          <p:spTgt spid="9"/>
                                        </p:tgtEl>
                                        <p:attrNameLst>
                                          <p:attrName>ppt_y</p:attrName>
                                        </p:attrNameLst>
                                      </p:cBhvr>
                                      <p:to>
                                        <p:strVal val="(#ppt_y+0.4)"/>
                                      </p:to>
                                    </p:set>
                                    <p:anim from="(#ppt_y+0.4)" to="(#ppt_y)" calcmode="lin" valueType="num">
                                      <p:cBhvr>
                                        <p:cTn id="23" dur="1230" accel="100000" fill="hold">
                                          <p:stCondLst>
                                            <p:cond delay="770"/>
                                          </p:stCondLst>
                                        </p:cTn>
                                        <p:tgtEl>
                                          <p:spTgt spid="9"/>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685800" y="1428750"/>
            <a:ext cx="8101013" cy="3643313"/>
          </a:xfrm>
          <a:blipFill dpi="0" rotWithShape="1">
            <a:blip r:embed="rId4" cstate="print"/>
            <a:srcRect/>
            <a:tile tx="0" ty="0" sx="100000" sy="100000" flip="none" algn="tl"/>
          </a:blipFill>
        </p:spPr>
        <p:txBody>
          <a:bodyPr>
            <a:normAutofit/>
          </a:bodyPr>
          <a:lstStyle/>
          <a:p>
            <a:pPr algn="r" rtl="1" eaLnBrk="1" fontAlgn="auto" hangingPunct="1">
              <a:spcAft>
                <a:spcPts val="0"/>
              </a:spcAft>
              <a:buFont typeface="Wingdings 2"/>
              <a:buNone/>
              <a:defRPr/>
            </a:pPr>
            <a:endParaRPr lang="en-US" sz="4800" b="1" dirty="0" smtClean="0">
              <a:solidFill>
                <a:schemeClr val="accent3"/>
              </a:solidFill>
              <a:cs typeface="2  Jadid" pitchFamily="2" charset="-78"/>
            </a:endParaRPr>
          </a:p>
          <a:p>
            <a:pPr algn="r" rtl="1" eaLnBrk="1" fontAlgn="auto" hangingPunct="1">
              <a:spcAft>
                <a:spcPts val="0"/>
              </a:spcAft>
              <a:buFont typeface="Wingdings 2"/>
              <a:buNone/>
              <a:defRPr/>
            </a:pPr>
            <a:endParaRPr lang="en-US" sz="4000" dirty="0" smtClean="0"/>
          </a:p>
        </p:txBody>
      </p:sp>
      <p:sp>
        <p:nvSpPr>
          <p:cNvPr id="12" name="Oval 11"/>
          <p:cNvSpPr/>
          <p:nvPr/>
        </p:nvSpPr>
        <p:spPr>
          <a:xfrm>
            <a:off x="685800" y="228600"/>
            <a:ext cx="8305800" cy="1219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800" dirty="0"/>
              <a:t>موانع اعتماد به نفس کودکان</a:t>
            </a:r>
            <a:endParaRPr lang="fa-IR" sz="2800" b="1" dirty="0">
              <a:solidFill>
                <a:schemeClr val="tx1"/>
              </a:solidFill>
              <a:cs typeface="B Jadid" pitchFamily="2" charset="-78"/>
            </a:endParaRPr>
          </a:p>
        </p:txBody>
      </p:sp>
      <p:sp>
        <p:nvSpPr>
          <p:cNvPr id="8" name="Down Arrow 7"/>
          <p:cNvSpPr/>
          <p:nvPr/>
        </p:nvSpPr>
        <p:spPr>
          <a:xfrm>
            <a:off x="8288338" y="0"/>
            <a:ext cx="855662"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9" name="Rounded Rectangle 8"/>
          <p:cNvSpPr/>
          <p:nvPr/>
        </p:nvSpPr>
        <p:spPr>
          <a:xfrm>
            <a:off x="762000" y="1600200"/>
            <a:ext cx="7974013" cy="1600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3200" b="1" dirty="0"/>
              <a:t>1- </a:t>
            </a:r>
            <a:r>
              <a:rPr lang="fa-IR" sz="3200" b="1" dirty="0">
                <a:solidFill>
                  <a:srgbClr val="FF0000"/>
                </a:solidFill>
              </a:rPr>
              <a:t>تنبیه کردن </a:t>
            </a:r>
            <a:r>
              <a:rPr lang="fa-IR" sz="3200" b="1" dirty="0"/>
              <a:t>کودکان بی اعتمادی به محیط و کاهش اعتماد به نفس کودک را سبب می شود </a:t>
            </a:r>
            <a:endParaRPr lang="en-US" sz="3200" b="1" dirty="0"/>
          </a:p>
        </p:txBody>
      </p:sp>
      <p:sp>
        <p:nvSpPr>
          <p:cNvPr id="7" name="Rounded Rectangle 6"/>
          <p:cNvSpPr/>
          <p:nvPr/>
        </p:nvSpPr>
        <p:spPr>
          <a:xfrm>
            <a:off x="838200" y="3276600"/>
            <a:ext cx="8050213" cy="1447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000" b="1" dirty="0"/>
              <a:t>2-درجمع اجازه صحبت کردن ندادن </a:t>
            </a:r>
            <a:endParaRPr lang="en-US" sz="4000" b="1" dirty="0"/>
          </a:p>
        </p:txBody>
      </p:sp>
      <p:sp>
        <p:nvSpPr>
          <p:cNvPr id="10" name="Rounded Rectangle 9"/>
          <p:cNvSpPr/>
          <p:nvPr/>
        </p:nvSpPr>
        <p:spPr>
          <a:xfrm>
            <a:off x="838200" y="5029200"/>
            <a:ext cx="7848600" cy="14478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400" b="1" dirty="0"/>
              <a:t>3- سرزنش کردن کودکان</a:t>
            </a:r>
            <a:endParaRPr lang="en-US" sz="4400" b="1"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24"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ppt_w*0.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500" fill="hold"/>
                                        <p:tgtEl>
                                          <p:spTgt spid="7"/>
                                        </p:tgtEl>
                                        <p:attrNameLst>
                                          <p:attrName>ppt_x</p:attrName>
                                        </p:attrNameLst>
                                      </p:cBhvr>
                                      <p:tavLst>
                                        <p:tav tm="0">
                                          <p:val>
                                            <p:strVal val="#ppt_x-.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Effect transition="in" filter="fade">
                                      <p:cBhvr>
                                        <p:cTn id="26" dur="500"/>
                                        <p:tgtEl>
                                          <p:spTgt spid="7"/>
                                        </p:tgtEl>
                                      </p:cBhvr>
                                    </p:animEffect>
                                  </p:childTnLst>
                                </p:cTn>
                              </p:par>
                            </p:childTnLst>
                          </p:cTn>
                        </p:par>
                        <p:par>
                          <p:cTn id="27" fill="hold" nodeType="afterGroup">
                            <p:stCondLst>
                              <p:cond delay="500"/>
                            </p:stCondLst>
                            <p:childTnLst>
                              <p:par>
                                <p:cTn id="28" presetID="48" presetClass="entr" presetSubtype="0" accel="5000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
                                        </p:tgtEl>
                                        <p:attrNameLst>
                                          <p:attrName>ppt_y</p:attrName>
                                        </p:attrNameLst>
                                      </p:cBhvr>
                                      <p:tavLst>
                                        <p:tav tm="0">
                                          <p:val>
                                            <p:strVal val="#ppt_y"/>
                                          </p:val>
                                        </p:tav>
                                        <p:tav tm="100000">
                                          <p:val>
                                            <p:strVal val="#ppt_y"/>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293688" y="1428750"/>
            <a:ext cx="8274050" cy="3267075"/>
          </a:xfrm>
          <a:blipFill dpi="0" rotWithShape="1">
            <a:blip r:embed="rId4" cstate="print"/>
            <a:srcRect/>
            <a:tile tx="0" ty="0" sx="100000" sy="100000" flip="none" algn="tl"/>
          </a:blipFill>
        </p:spPr>
        <p:txBody>
          <a:bodyPr>
            <a:normAutofit/>
          </a:bodyPr>
          <a:lstStyle/>
          <a:p>
            <a:pPr rtl="1" eaLnBrk="1" fontAlgn="auto" hangingPunct="1">
              <a:spcAft>
                <a:spcPts val="0"/>
              </a:spcAft>
              <a:buFont typeface="Wingdings 2"/>
              <a:buNone/>
              <a:defRPr/>
            </a:pPr>
            <a:endParaRPr lang="en-US" sz="4800" b="1" dirty="0" smtClean="0">
              <a:solidFill>
                <a:schemeClr val="accent3"/>
              </a:solidFill>
              <a:cs typeface="2  Jadid" pitchFamily="2" charset="-78"/>
            </a:endParaRPr>
          </a:p>
          <a:p>
            <a:pPr rtl="1" eaLnBrk="1" fontAlgn="auto" hangingPunct="1">
              <a:spcAft>
                <a:spcPts val="0"/>
              </a:spcAft>
              <a:buFont typeface="Wingdings 2"/>
              <a:buNone/>
              <a:defRPr/>
            </a:pPr>
            <a:endParaRPr lang="en-US" sz="4000" dirty="0" smtClean="0"/>
          </a:p>
        </p:txBody>
      </p:sp>
      <p:sp>
        <p:nvSpPr>
          <p:cNvPr id="12" name="Oval 11"/>
          <p:cNvSpPr/>
          <p:nvPr/>
        </p:nvSpPr>
        <p:spPr>
          <a:xfrm>
            <a:off x="1104900" y="228600"/>
            <a:ext cx="7534275" cy="8874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3600" b="1" dirty="0">
                <a:solidFill>
                  <a:srgbClr val="FF0000"/>
                </a:solidFill>
              </a:rPr>
              <a:t>نتایج تنبیه کردن کودکان</a:t>
            </a:r>
            <a:endParaRPr lang="fa-IR" b="1" dirty="0">
              <a:solidFill>
                <a:srgbClr val="FF0000"/>
              </a:solidFill>
              <a:cs typeface="B Jadid" pitchFamily="2" charset="-78"/>
            </a:endParaRPr>
          </a:p>
        </p:txBody>
      </p:sp>
      <p:sp>
        <p:nvSpPr>
          <p:cNvPr id="8" name="Down Arrow 7"/>
          <p:cNvSpPr/>
          <p:nvPr/>
        </p:nvSpPr>
        <p:spPr>
          <a:xfrm>
            <a:off x="8247063" y="0"/>
            <a:ext cx="873125" cy="896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9" name="Rounded Rectangle 8"/>
          <p:cNvSpPr/>
          <p:nvPr/>
        </p:nvSpPr>
        <p:spPr>
          <a:xfrm>
            <a:off x="304800" y="1219200"/>
            <a:ext cx="8610600" cy="1473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4400" dirty="0"/>
              <a:t>1- کودکی که تنبیه می شود گاهی به طریقی </a:t>
            </a:r>
            <a:r>
              <a:rPr lang="fa-IR" sz="4400" dirty="0">
                <a:solidFill>
                  <a:srgbClr val="FF0000"/>
                </a:solidFill>
              </a:rPr>
              <a:t>مقابله به مثل </a:t>
            </a:r>
            <a:r>
              <a:rPr lang="fa-IR" sz="4400" dirty="0"/>
              <a:t>می کند</a:t>
            </a:r>
            <a:endParaRPr lang="en-US" sz="4400" dirty="0"/>
          </a:p>
        </p:txBody>
      </p:sp>
      <p:sp>
        <p:nvSpPr>
          <p:cNvPr id="7" name="Rounded Rectangle 6"/>
          <p:cNvSpPr/>
          <p:nvPr/>
        </p:nvSpPr>
        <p:spPr>
          <a:xfrm>
            <a:off x="304800" y="3048000"/>
            <a:ext cx="8610600" cy="13668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400" dirty="0"/>
              <a:t>2- گستاخ می شوند</a:t>
            </a:r>
            <a:endParaRPr lang="en-US" sz="4400" dirty="0"/>
          </a:p>
        </p:txBody>
      </p:sp>
      <p:sp>
        <p:nvSpPr>
          <p:cNvPr id="10" name="Rounded Rectangle 9"/>
          <p:cNvSpPr/>
          <p:nvPr/>
        </p:nvSpPr>
        <p:spPr>
          <a:xfrm>
            <a:off x="304800" y="4648200"/>
            <a:ext cx="8610600" cy="1981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400" dirty="0"/>
              <a:t>3- حرف زشت به زبان می آورند</a:t>
            </a:r>
            <a:endParaRPr lang="en-US" sz="4400"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47" presetClass="entr" presetSubtype="0" fill="hold" grpId="1"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4"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fade">
                                      <p:cBhvr>
                                        <p:cTn id="31" dur="1000"/>
                                        <p:tgtEl>
                                          <p:spTgt spid="7"/>
                                        </p:tgtEl>
                                      </p:cBhvr>
                                    </p:animEffect>
                                  </p:childTnLst>
                                </p:cTn>
                              </p:par>
                            </p:childTnLst>
                          </p:cTn>
                        </p:par>
                        <p:par>
                          <p:cTn id="32" fill="hold" nodeType="afterGroup">
                            <p:stCondLst>
                              <p:cond delay="1000"/>
                            </p:stCondLst>
                            <p:childTnLst>
                              <p:par>
                                <p:cTn id="33" presetID="5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70" decel="100000"/>
                                        <p:tgtEl>
                                          <p:spTgt spid="10"/>
                                        </p:tgtEl>
                                      </p:cBhvr>
                                    </p:animEffect>
                                    <p:animScale>
                                      <p:cBhvr>
                                        <p:cTn id="36" dur="770" decel="100000"/>
                                        <p:tgtEl>
                                          <p:spTgt spid="10"/>
                                        </p:tgtEl>
                                      </p:cBhvr>
                                      <p:from x="10000" y="10000"/>
                                      <p:to x="200000" y="450000"/>
                                    </p:animScale>
                                    <p:animScale>
                                      <p:cBhvr>
                                        <p:cTn id="37" dur="1230" accel="100000" fill="hold">
                                          <p:stCondLst>
                                            <p:cond delay="770"/>
                                          </p:stCondLst>
                                        </p:cTn>
                                        <p:tgtEl>
                                          <p:spTgt spid="10"/>
                                        </p:tgtEl>
                                      </p:cBhvr>
                                      <p:from x="200000" y="450000"/>
                                      <p:to x="100000" y="100000"/>
                                    </p:animScale>
                                    <p:set>
                                      <p:cBhvr>
                                        <p:cTn id="38" dur="770" fill="hold"/>
                                        <p:tgtEl>
                                          <p:spTgt spid="10"/>
                                        </p:tgtEl>
                                        <p:attrNameLst>
                                          <p:attrName>ppt_x</p:attrName>
                                        </p:attrNameLst>
                                      </p:cBhvr>
                                      <p:to>
                                        <p:strVal val="(0.5)"/>
                                      </p:to>
                                    </p:set>
                                    <p:anim from="(0.5)" to="(#ppt_x)" calcmode="lin" valueType="num">
                                      <p:cBhvr>
                                        <p:cTn id="39" dur="1230" accel="100000" fill="hold">
                                          <p:stCondLst>
                                            <p:cond delay="770"/>
                                          </p:stCondLst>
                                        </p:cTn>
                                        <p:tgtEl>
                                          <p:spTgt spid="10"/>
                                        </p:tgtEl>
                                        <p:attrNameLst>
                                          <p:attrName>ppt_x</p:attrName>
                                        </p:attrNameLst>
                                      </p:cBhvr>
                                    </p:anim>
                                    <p:set>
                                      <p:cBhvr>
                                        <p:cTn id="40" dur="770" fill="hold"/>
                                        <p:tgtEl>
                                          <p:spTgt spid="10"/>
                                        </p:tgtEl>
                                        <p:attrNameLst>
                                          <p:attrName>ppt_y</p:attrName>
                                        </p:attrNameLst>
                                      </p:cBhvr>
                                      <p:to>
                                        <p:strVal val="(#ppt_y+0.4)"/>
                                      </p:to>
                                    </p:set>
                                    <p:anim from="(#ppt_y+0.4)" to="(#ppt_y)" calcmode="lin" valueType="num">
                                      <p:cBhvr>
                                        <p:cTn id="41"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576263" y="1852613"/>
            <a:ext cx="8348662" cy="2801937"/>
          </a:xfrm>
          <a:blipFill dpi="0" rotWithShape="1">
            <a:blip r:embed="rId4" cstate="print"/>
            <a:srcRect/>
            <a:tile tx="0" ty="0" sx="100000" sy="100000" flip="none" algn="tl"/>
          </a:blipFill>
        </p:spPr>
        <p:txBody>
          <a:bodyPr>
            <a:normAutofit/>
          </a:bodyPr>
          <a:lstStyle/>
          <a:p>
            <a:pPr rtl="1" eaLnBrk="1" fontAlgn="auto" hangingPunct="1">
              <a:spcAft>
                <a:spcPts val="0"/>
              </a:spcAft>
              <a:buFont typeface="Wingdings 2"/>
              <a:buNone/>
              <a:defRPr/>
            </a:pPr>
            <a:endParaRPr lang="en-US" sz="4800" b="1" dirty="0" smtClean="0">
              <a:solidFill>
                <a:schemeClr val="accent3"/>
              </a:solidFill>
              <a:cs typeface="2  Jadid" pitchFamily="2" charset="-78"/>
            </a:endParaRPr>
          </a:p>
          <a:p>
            <a:pPr rtl="1" eaLnBrk="1" fontAlgn="auto" hangingPunct="1">
              <a:spcAft>
                <a:spcPts val="0"/>
              </a:spcAft>
              <a:buFont typeface="Wingdings 2"/>
              <a:buNone/>
              <a:defRPr/>
            </a:pPr>
            <a:endParaRPr lang="en-US" sz="4000" dirty="0" smtClean="0"/>
          </a:p>
        </p:txBody>
      </p:sp>
      <p:sp>
        <p:nvSpPr>
          <p:cNvPr id="12" name="Oval 11"/>
          <p:cNvSpPr/>
          <p:nvPr/>
        </p:nvSpPr>
        <p:spPr>
          <a:xfrm>
            <a:off x="79375" y="160338"/>
            <a:ext cx="8832850" cy="1114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3200" b="1" dirty="0"/>
              <a:t>افزایش اعتماد به نفس درنوجوانان</a:t>
            </a:r>
            <a:endParaRPr lang="fa-IR" sz="1600" b="1" dirty="0">
              <a:solidFill>
                <a:schemeClr val="tx1"/>
              </a:solidFill>
              <a:cs typeface="B Jadid" pitchFamily="2" charset="-78"/>
            </a:endParaRPr>
          </a:p>
        </p:txBody>
      </p:sp>
      <p:sp>
        <p:nvSpPr>
          <p:cNvPr id="9" name="Rounded Rectangle 8"/>
          <p:cNvSpPr/>
          <p:nvPr/>
        </p:nvSpPr>
        <p:spPr>
          <a:xfrm>
            <a:off x="228600" y="1498600"/>
            <a:ext cx="8686800" cy="8794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4400" dirty="0"/>
              <a:t>1- برخورد منطقی با آنان</a:t>
            </a:r>
            <a:endParaRPr lang="en-US" sz="4400" dirty="0"/>
          </a:p>
        </p:txBody>
      </p:sp>
      <p:sp>
        <p:nvSpPr>
          <p:cNvPr id="7" name="Rounded Rectangle 6"/>
          <p:cNvSpPr/>
          <p:nvPr/>
        </p:nvSpPr>
        <p:spPr>
          <a:xfrm>
            <a:off x="228600" y="5164138"/>
            <a:ext cx="8686800" cy="14652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400" dirty="0"/>
              <a:t>4- تجارب موفقیت آمیز نوجوان راافزایش دهید </a:t>
            </a:r>
            <a:endParaRPr lang="en-US" sz="4400" dirty="0"/>
          </a:p>
        </p:txBody>
      </p:sp>
      <p:sp>
        <p:nvSpPr>
          <p:cNvPr id="10" name="Rounded Rectangle 9"/>
          <p:cNvSpPr/>
          <p:nvPr/>
        </p:nvSpPr>
        <p:spPr>
          <a:xfrm>
            <a:off x="228600" y="3810000"/>
            <a:ext cx="8686800" cy="10541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400" dirty="0"/>
              <a:t>3- از مقایسه نوجوانان پرهیز کنید</a:t>
            </a:r>
            <a:endParaRPr lang="en-US" sz="4400" dirty="0"/>
          </a:p>
        </p:txBody>
      </p:sp>
      <p:sp>
        <p:nvSpPr>
          <p:cNvPr id="11" name="Rounded Rectangle 10"/>
          <p:cNvSpPr/>
          <p:nvPr/>
        </p:nvSpPr>
        <p:spPr>
          <a:xfrm>
            <a:off x="228600" y="2582863"/>
            <a:ext cx="8686800" cy="995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rtl="1" eaLnBrk="1" fontAlgn="auto" hangingPunct="1">
              <a:spcBef>
                <a:spcPts val="0"/>
              </a:spcBef>
              <a:spcAft>
                <a:spcPts val="0"/>
              </a:spcAft>
              <a:defRPr/>
            </a:pPr>
            <a:r>
              <a:rPr lang="fa-IR" sz="4400" dirty="0"/>
              <a:t>2- به نظر نوجوان احترام بگذارید</a:t>
            </a:r>
            <a:endParaRPr lang="en-US" sz="4400"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70" decel="100000"/>
                                        <p:tgtEl>
                                          <p:spTgt spid="9"/>
                                        </p:tgtEl>
                                      </p:cBhvr>
                                    </p:animEffect>
                                    <p:animScale>
                                      <p:cBhvr>
                                        <p:cTn id="18" dur="770" decel="100000"/>
                                        <p:tgtEl>
                                          <p:spTgt spid="9"/>
                                        </p:tgtEl>
                                      </p:cBhvr>
                                      <p:from x="10000" y="10000"/>
                                      <p:to x="200000" y="450000"/>
                                    </p:animScale>
                                    <p:animScale>
                                      <p:cBhvr>
                                        <p:cTn id="19" dur="1230" accel="100000" fill="hold">
                                          <p:stCondLst>
                                            <p:cond delay="770"/>
                                          </p:stCondLst>
                                        </p:cTn>
                                        <p:tgtEl>
                                          <p:spTgt spid="9"/>
                                        </p:tgtEl>
                                      </p:cBhvr>
                                      <p:from x="200000" y="450000"/>
                                      <p:to x="100000" y="100000"/>
                                    </p:animScale>
                                    <p:set>
                                      <p:cBhvr>
                                        <p:cTn id="20" dur="770" fill="hold"/>
                                        <p:tgtEl>
                                          <p:spTgt spid="9"/>
                                        </p:tgtEl>
                                        <p:attrNameLst>
                                          <p:attrName>ppt_x</p:attrName>
                                        </p:attrNameLst>
                                      </p:cBhvr>
                                      <p:to>
                                        <p:strVal val="(0.5)"/>
                                      </p:to>
                                    </p:set>
                                    <p:anim from="(0.5)" to="(#ppt_x)" calcmode="lin" valueType="num">
                                      <p:cBhvr>
                                        <p:cTn id="21" dur="1230" accel="100000" fill="hold">
                                          <p:stCondLst>
                                            <p:cond delay="770"/>
                                          </p:stCondLst>
                                        </p:cTn>
                                        <p:tgtEl>
                                          <p:spTgt spid="9"/>
                                        </p:tgtEl>
                                        <p:attrNameLst>
                                          <p:attrName>ppt_x</p:attrName>
                                        </p:attrNameLst>
                                      </p:cBhvr>
                                    </p:anim>
                                    <p:set>
                                      <p:cBhvr>
                                        <p:cTn id="22" dur="770" fill="hold"/>
                                        <p:tgtEl>
                                          <p:spTgt spid="9"/>
                                        </p:tgtEl>
                                        <p:attrNameLst>
                                          <p:attrName>ppt_y</p:attrName>
                                        </p:attrNameLst>
                                      </p:cBhvr>
                                      <p:to>
                                        <p:strVal val="(#ppt_y+0.4)"/>
                                      </p:to>
                                    </p:set>
                                    <p:anim from="(#ppt_y+0.4)" to="(#ppt_y)" calcmode="lin" valueType="num">
                                      <p:cBhvr>
                                        <p:cTn id="23" dur="1230" accel="100000" fill="hold">
                                          <p:stCondLst>
                                            <p:cond delay="770"/>
                                          </p:stCondLst>
                                        </p:cTn>
                                        <p:tgtEl>
                                          <p:spTgt spid="9"/>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8" presetClass="entr" presetSubtype="0" ac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fade">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70" decel="100000"/>
                                        <p:tgtEl>
                                          <p:spTgt spid="7"/>
                                        </p:tgtEl>
                                      </p:cBhvr>
                                    </p:animEffect>
                                    <p:animScale>
                                      <p:cBhvr>
                                        <p:cTn id="43" dur="770" decel="100000"/>
                                        <p:tgtEl>
                                          <p:spTgt spid="7"/>
                                        </p:tgtEl>
                                      </p:cBhvr>
                                      <p:from x="10000" y="10000"/>
                                      <p:to x="200000" y="450000"/>
                                    </p:animScale>
                                    <p:animScale>
                                      <p:cBhvr>
                                        <p:cTn id="44" dur="1230" accel="100000" fill="hold">
                                          <p:stCondLst>
                                            <p:cond delay="770"/>
                                          </p:stCondLst>
                                        </p:cTn>
                                        <p:tgtEl>
                                          <p:spTgt spid="7"/>
                                        </p:tgtEl>
                                      </p:cBhvr>
                                      <p:from x="200000" y="450000"/>
                                      <p:to x="100000" y="100000"/>
                                    </p:animScale>
                                    <p:set>
                                      <p:cBhvr>
                                        <p:cTn id="45" dur="770" fill="hold"/>
                                        <p:tgtEl>
                                          <p:spTgt spid="7"/>
                                        </p:tgtEl>
                                        <p:attrNameLst>
                                          <p:attrName>ppt_x</p:attrName>
                                        </p:attrNameLst>
                                      </p:cBhvr>
                                      <p:to>
                                        <p:strVal val="(0.5)"/>
                                      </p:to>
                                    </p:set>
                                    <p:anim from="(0.5)" to="(#ppt_x)" calcmode="lin" valueType="num">
                                      <p:cBhvr>
                                        <p:cTn id="46" dur="1230" accel="100000" fill="hold">
                                          <p:stCondLst>
                                            <p:cond delay="770"/>
                                          </p:stCondLst>
                                        </p:cTn>
                                        <p:tgtEl>
                                          <p:spTgt spid="7"/>
                                        </p:tgtEl>
                                        <p:attrNameLst>
                                          <p:attrName>ppt_x</p:attrName>
                                        </p:attrNameLst>
                                      </p:cBhvr>
                                    </p:anim>
                                    <p:set>
                                      <p:cBhvr>
                                        <p:cTn id="47" dur="770" fill="hold"/>
                                        <p:tgtEl>
                                          <p:spTgt spid="7"/>
                                        </p:tgtEl>
                                        <p:attrNameLst>
                                          <p:attrName>ppt_y</p:attrName>
                                        </p:attrNameLst>
                                      </p:cBhvr>
                                      <p:to>
                                        <p:strVal val="(#ppt_y+0.4)"/>
                                      </p:to>
                                    </p:set>
                                    <p:anim from="(#ppt_y+0.4)" to="(#ppt_y)" calcmode="lin" valueType="num">
                                      <p:cBhvr>
                                        <p:cTn id="4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636588" y="1676400"/>
            <a:ext cx="8228012" cy="3146425"/>
          </a:xfrm>
          <a:blipFill dpi="0" rotWithShape="1">
            <a:blip r:embed="rId4" cstate="print"/>
            <a:srcRect/>
            <a:tile tx="0" ty="0" sx="100000" sy="100000" flip="none" algn="tl"/>
          </a:blipFill>
        </p:spPr>
        <p:txBody>
          <a:bodyPr>
            <a:normAutofit/>
          </a:bodyPr>
          <a:lstStyle/>
          <a:p>
            <a:pPr rtl="1" eaLnBrk="1" fontAlgn="auto" hangingPunct="1">
              <a:spcAft>
                <a:spcPts val="0"/>
              </a:spcAft>
              <a:buFont typeface="Wingdings 2"/>
              <a:buNone/>
              <a:defRPr/>
            </a:pPr>
            <a:endParaRPr lang="en-US" sz="4400" b="1" dirty="0" smtClean="0">
              <a:solidFill>
                <a:schemeClr val="accent3"/>
              </a:solidFill>
              <a:cs typeface="2  Jadid" pitchFamily="2" charset="-78"/>
            </a:endParaRPr>
          </a:p>
          <a:p>
            <a:pPr rtl="1" eaLnBrk="1" fontAlgn="auto" hangingPunct="1">
              <a:spcAft>
                <a:spcPts val="0"/>
              </a:spcAft>
              <a:buFont typeface="Wingdings 2"/>
              <a:buNone/>
              <a:defRPr/>
            </a:pPr>
            <a:endParaRPr lang="en-US" sz="3600" dirty="0" smtClean="0"/>
          </a:p>
        </p:txBody>
      </p:sp>
      <p:sp>
        <p:nvSpPr>
          <p:cNvPr id="12" name="Oval 11"/>
          <p:cNvSpPr/>
          <p:nvPr/>
        </p:nvSpPr>
        <p:spPr>
          <a:xfrm>
            <a:off x="152400" y="228600"/>
            <a:ext cx="8991600" cy="12509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800" b="1" dirty="0"/>
              <a:t>افزایش اعتماد به نفس درنوجوانان</a:t>
            </a:r>
            <a:endParaRPr lang="fa-IR" sz="1400" b="1" dirty="0">
              <a:solidFill>
                <a:schemeClr val="tx1"/>
              </a:solidFill>
              <a:cs typeface="B Jadid" pitchFamily="2" charset="-78"/>
            </a:endParaRPr>
          </a:p>
        </p:txBody>
      </p:sp>
      <p:sp>
        <p:nvSpPr>
          <p:cNvPr id="9" name="Rounded Rectangle 8"/>
          <p:cNvSpPr/>
          <p:nvPr/>
        </p:nvSpPr>
        <p:spPr>
          <a:xfrm>
            <a:off x="290513" y="1600200"/>
            <a:ext cx="8562975"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4000" dirty="0"/>
              <a:t>5- </a:t>
            </a:r>
            <a:r>
              <a:rPr lang="fa-IR" sz="4000" dirty="0">
                <a:solidFill>
                  <a:srgbClr val="FF0000"/>
                </a:solidFill>
              </a:rPr>
              <a:t>مهارت اجتماعی </a:t>
            </a:r>
            <a:r>
              <a:rPr lang="fa-IR" sz="4000" dirty="0"/>
              <a:t>نوجوان کمرو و دارای عزت نفس پایین را، تقویت کنید</a:t>
            </a:r>
            <a:endParaRPr lang="en-US" sz="4000" dirty="0"/>
          </a:p>
        </p:txBody>
      </p:sp>
      <p:sp>
        <p:nvSpPr>
          <p:cNvPr id="7" name="Rounded Rectangle 6"/>
          <p:cNvSpPr/>
          <p:nvPr/>
        </p:nvSpPr>
        <p:spPr>
          <a:xfrm>
            <a:off x="290513" y="5410200"/>
            <a:ext cx="8562975" cy="1447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endParaRPr lang="en-US" sz="4000" dirty="0"/>
          </a:p>
        </p:txBody>
      </p:sp>
      <p:sp>
        <p:nvSpPr>
          <p:cNvPr id="10" name="Rounded Rectangle 9"/>
          <p:cNvSpPr/>
          <p:nvPr/>
        </p:nvSpPr>
        <p:spPr>
          <a:xfrm>
            <a:off x="290513" y="5334000"/>
            <a:ext cx="8562975" cy="1524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rtl="1" eaLnBrk="1" fontAlgn="auto" hangingPunct="1">
              <a:spcBef>
                <a:spcPts val="0"/>
              </a:spcBef>
              <a:spcAft>
                <a:spcPts val="0"/>
              </a:spcAft>
              <a:defRPr/>
            </a:pPr>
            <a:r>
              <a:rPr lang="fa-IR" sz="4000" dirty="0"/>
              <a:t>7- تحمل اورا برای مواجه شدن با ناکامی افزایش دهید</a:t>
            </a:r>
            <a:endParaRPr lang="en-US" sz="4000" dirty="0"/>
          </a:p>
        </p:txBody>
      </p:sp>
      <p:sp>
        <p:nvSpPr>
          <p:cNvPr id="11" name="Rounded Rectangle 10"/>
          <p:cNvSpPr/>
          <p:nvPr/>
        </p:nvSpPr>
        <p:spPr>
          <a:xfrm>
            <a:off x="290513" y="3276600"/>
            <a:ext cx="8562975" cy="18430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rtl="1" eaLnBrk="1" fontAlgn="auto" hangingPunct="1">
              <a:spcBef>
                <a:spcPts val="0"/>
              </a:spcBef>
              <a:spcAft>
                <a:spcPts val="0"/>
              </a:spcAft>
              <a:defRPr/>
            </a:pPr>
            <a:r>
              <a:rPr lang="fa-IR" sz="4000" dirty="0"/>
              <a:t>6- در برخورد بانوجوان حالت پذیرندگی داشته باشید</a:t>
            </a:r>
            <a:endParaRPr lang="en-US" sz="4000"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nodeType="afterGroup">
                            <p:stCondLst>
                              <p:cond delay="2000"/>
                            </p:stCondLst>
                            <p:childTnLst>
                              <p:par>
                                <p:cTn id="15" presetID="24"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nodeType="afterGroup">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1828800"/>
            <a:ext cx="8567737" cy="4535488"/>
          </a:xfrm>
          <a:blipFill>
            <a:blip r:embed="rId2" cstate="print"/>
            <a:tile tx="0" ty="0" sx="100000" sy="100000" flip="none" algn="tl"/>
          </a:blipFill>
          <a:ln w="76200">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a:lstStyle/>
          <a:p>
            <a:pPr rtl="1" eaLnBrk="1" fontAlgn="auto" hangingPunct="1">
              <a:spcAft>
                <a:spcPts val="0"/>
              </a:spcAft>
              <a:defRPr/>
            </a:pPr>
            <a:r>
              <a:rPr lang="fa-IR" sz="9600" b="1" dirty="0" smtClean="0"/>
              <a:t> اراده </a:t>
            </a:r>
            <a:br>
              <a:rPr lang="fa-IR" sz="9600" b="1" dirty="0" smtClean="0"/>
            </a:br>
            <a:r>
              <a:rPr lang="fa-IR" sz="9600" b="1" dirty="0" smtClean="0"/>
              <a:t>چیست ؟  </a:t>
            </a:r>
            <a:endParaRPr lang="en-US" sz="9600" b="1" dirty="0"/>
          </a:p>
        </p:txBody>
      </p:sp>
      <p:pic>
        <p:nvPicPr>
          <p:cNvPr id="481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292850"/>
          </a:xfrm>
          <a:solidFill>
            <a:srgbClr val="FFFF00"/>
          </a:solidFill>
        </p:spPr>
        <p:style>
          <a:lnRef idx="1">
            <a:schemeClr val="accent4"/>
          </a:lnRef>
          <a:fillRef idx="2">
            <a:schemeClr val="accent4"/>
          </a:fillRef>
          <a:effectRef idx="1">
            <a:schemeClr val="accent4"/>
          </a:effectRef>
          <a:fontRef idx="minor">
            <a:schemeClr val="dk1"/>
          </a:fontRef>
        </p:style>
        <p:txBody>
          <a:bodyPr>
            <a:noAutofit/>
          </a:bodyPr>
          <a:lstStyle/>
          <a:p>
            <a:pPr eaLnBrk="1" fontAlgn="auto" hangingPunct="1">
              <a:spcAft>
                <a:spcPts val="0"/>
              </a:spcAft>
              <a:defRPr/>
            </a:pPr>
            <a:r>
              <a:rPr lang="fa-IR"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آدمی که ازاراده قوی برخورداراست </a:t>
            </a:r>
            <a:br>
              <a:rPr lang="fa-IR"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fa-IR"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نه تنها برای خود بلکه برای جامعه ای که به آن تعلّق دارد نیز می تواند مفید باشد</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905000" y="457200"/>
            <a:ext cx="5867400" cy="3886200"/>
          </a:xfrm>
          <a:prstGeom prst="triangle">
            <a:avLst/>
          </a:prstGeom>
          <a:solidFill>
            <a:srgbClr val="FFFF00"/>
          </a:solidFill>
          <a:ln w="76200">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fa-IR" sz="2400" b="1" dirty="0">
                <a:solidFill>
                  <a:srgbClr val="FF0000"/>
                </a:solidFill>
              </a:rPr>
              <a:t>مثلث طلایی ارتباط بادیگران</a:t>
            </a:r>
            <a:endParaRPr lang="en-US" sz="2400" b="1" dirty="0">
              <a:solidFill>
                <a:srgbClr val="FF0000"/>
              </a:solidFill>
            </a:endParaRPr>
          </a:p>
        </p:txBody>
      </p:sp>
      <p:cxnSp>
        <p:nvCxnSpPr>
          <p:cNvPr id="6" name="Straight Arrow Connector 5"/>
          <p:cNvCxnSpPr/>
          <p:nvPr/>
        </p:nvCxnSpPr>
        <p:spPr>
          <a:xfrm>
            <a:off x="2286000" y="1524000"/>
            <a:ext cx="9144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Oval 6"/>
          <p:cNvSpPr/>
          <p:nvPr/>
        </p:nvSpPr>
        <p:spPr>
          <a:xfrm>
            <a:off x="381000" y="533400"/>
            <a:ext cx="2057400" cy="11430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a-IR" sz="3600" b="1" dirty="0"/>
              <a:t>محبت</a:t>
            </a:r>
            <a:endParaRPr lang="en-US" b="1" dirty="0"/>
          </a:p>
        </p:txBody>
      </p:sp>
      <p:sp>
        <p:nvSpPr>
          <p:cNvPr id="8" name="Oval 7"/>
          <p:cNvSpPr/>
          <p:nvPr/>
        </p:nvSpPr>
        <p:spPr>
          <a:xfrm>
            <a:off x="7162800" y="457200"/>
            <a:ext cx="1752600" cy="9144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a-IR" sz="2400" b="1" dirty="0"/>
              <a:t>مقبولیت</a:t>
            </a:r>
            <a:endParaRPr lang="en-US" sz="2400" b="1" dirty="0"/>
          </a:p>
        </p:txBody>
      </p:sp>
      <p:sp>
        <p:nvSpPr>
          <p:cNvPr id="9" name="Oval 8"/>
          <p:cNvSpPr/>
          <p:nvPr/>
        </p:nvSpPr>
        <p:spPr>
          <a:xfrm>
            <a:off x="3505200" y="5638800"/>
            <a:ext cx="2514600" cy="914400"/>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a-IR" sz="3600" b="1" dirty="0"/>
              <a:t>مجذوبیت</a:t>
            </a:r>
            <a:endParaRPr lang="en-US" sz="3200" b="1" dirty="0"/>
          </a:p>
        </p:txBody>
      </p:sp>
      <p:cxnSp>
        <p:nvCxnSpPr>
          <p:cNvPr id="12" name="Straight Arrow Connector 11"/>
          <p:cNvCxnSpPr/>
          <p:nvPr/>
        </p:nvCxnSpPr>
        <p:spPr>
          <a:xfrm flipV="1">
            <a:off x="4724400" y="4648200"/>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172200" y="1371600"/>
            <a:ext cx="990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8" presetClass="entr" presetSubtype="0" accel="50000" fill="hold" grpId="0" nodeType="clickEffect">
                                  <p:stCondLst>
                                    <p:cond delay="0"/>
                                  </p:stCondLst>
                                  <p:iterate type="lt">
                                    <p:tmPct val="50000"/>
                                  </p:iterate>
                                  <p:childTnLst>
                                    <p:set>
                                      <p:cBhvr>
                                        <p:cTn id="54" dur="1" fill="hold">
                                          <p:stCondLst>
                                            <p:cond delay="0"/>
                                          </p:stCondLst>
                                        </p:cTn>
                                        <p:tgtEl>
                                          <p:spTgt spid="9"/>
                                        </p:tgtEl>
                                        <p:attrNameLst>
                                          <p:attrName>style.visibility</p:attrName>
                                        </p:attrNameLst>
                                      </p:cBhvr>
                                      <p:to>
                                        <p:strVal val="visible"/>
                                      </p:to>
                                    </p:set>
                                    <p:set>
                                      <p:cBhvr>
                                        <p:cTn id="55" dur="455" fill="hold">
                                          <p:stCondLst>
                                            <p:cond delay="0"/>
                                          </p:stCondLst>
                                        </p:cTn>
                                        <p:tgtEl>
                                          <p:spTgt spid="9"/>
                                        </p:tgtEl>
                                        <p:attrNameLst>
                                          <p:attrName>style.rotation</p:attrName>
                                        </p:attrNameLst>
                                      </p:cBhvr>
                                      <p:to>
                                        <p:strVal val="-45.0"/>
                                      </p:to>
                                    </p:set>
                                    <p:anim calcmode="lin" valueType="num">
                                      <p:cBhvr>
                                        <p:cTn id="56"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 y="1905000"/>
            <a:ext cx="8610600" cy="13922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000" b="1" dirty="0"/>
              <a:t>1-نسبت به امور روزمره هیچ استدلال و تأمل عمیقی ندارند</a:t>
            </a:r>
            <a:endParaRPr lang="en-US" sz="8800" b="1" dirty="0">
              <a:cs typeface="2  Badr" pitchFamily="2" charset="-78"/>
            </a:endParaRPr>
          </a:p>
        </p:txBody>
      </p:sp>
      <p:sp>
        <p:nvSpPr>
          <p:cNvPr id="12" name="Oval 11"/>
          <p:cNvSpPr/>
          <p:nvPr/>
        </p:nvSpPr>
        <p:spPr>
          <a:xfrm>
            <a:off x="228600" y="304800"/>
            <a:ext cx="8610600" cy="115093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4400" b="1" dirty="0"/>
              <a:t>آسیب های بی ارادگی</a:t>
            </a:r>
            <a:endParaRPr lang="fa-IR" sz="2400" b="1" dirty="0">
              <a:solidFill>
                <a:schemeClr val="tx1"/>
              </a:solidFill>
              <a:cs typeface="B Jadid" pitchFamily="2" charset="-78"/>
            </a:endParaRPr>
          </a:p>
        </p:txBody>
      </p:sp>
      <p:sp>
        <p:nvSpPr>
          <p:cNvPr id="7" name="Rounded Rectangle 6"/>
          <p:cNvSpPr/>
          <p:nvPr/>
        </p:nvSpPr>
        <p:spPr>
          <a:xfrm>
            <a:off x="228600" y="5181600"/>
            <a:ext cx="8610600" cy="12715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rtl="1" eaLnBrk="1" fontAlgn="auto" hangingPunct="1">
              <a:spcBef>
                <a:spcPts val="0"/>
              </a:spcBef>
              <a:spcAft>
                <a:spcPts val="0"/>
              </a:spcAft>
              <a:defRPr/>
            </a:pPr>
            <a:r>
              <a:rPr lang="fa-IR" sz="3600" b="1" dirty="0"/>
              <a:t>3- مایلند خودشان را بزرگتر از آنچه واقعاً هستند جلوه دهند</a:t>
            </a:r>
            <a:endParaRPr lang="en-US" sz="8000" b="1" dirty="0">
              <a:cs typeface="2  Badr" pitchFamily="2" charset="-78"/>
            </a:endParaRPr>
          </a:p>
        </p:txBody>
      </p:sp>
      <p:sp>
        <p:nvSpPr>
          <p:cNvPr id="8" name="Subtitle 7"/>
          <p:cNvSpPr>
            <a:spLocks noGrp="1"/>
          </p:cNvSpPr>
          <p:nvPr>
            <p:ph type="subTitle" idx="1"/>
          </p:nvPr>
        </p:nvSpPr>
        <p:spPr>
          <a:xfrm>
            <a:off x="361950" y="3581400"/>
            <a:ext cx="8324850" cy="1371600"/>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anchor="ctr"/>
          <a:lstStyle/>
          <a:p>
            <a:pPr rtl="1" eaLnBrk="1" fontAlgn="auto" hangingPunct="1">
              <a:spcBef>
                <a:spcPts val="0"/>
              </a:spcBef>
              <a:spcAft>
                <a:spcPts val="0"/>
              </a:spcAft>
              <a:defRPr/>
            </a:pPr>
            <a:r>
              <a:rPr lang="fa-IR" sz="3600" b="1" dirty="0"/>
              <a:t>2- مردد و رنجور هستند وعمر خود را در تردید و تباهی می گذرانند</a:t>
            </a:r>
            <a:endParaRPr lang="en-US" sz="3600" b="1"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366713" y="0"/>
            <a:ext cx="8053387" cy="6858000"/>
          </a:xfrm>
          <a:blipFill dpi="0" rotWithShape="1">
            <a:blip r:embed="rId4" cstate="print"/>
            <a:srcRect/>
            <a:tile tx="0" ty="0" sx="100000" sy="100000" flip="none" algn="tl"/>
          </a:blipFill>
        </p:spPr>
        <p:txBody>
          <a:bodyPr>
            <a:normAutofit/>
          </a:bodyPr>
          <a:lstStyle/>
          <a:p>
            <a:pPr rtl="1" eaLnBrk="1" fontAlgn="auto" hangingPunct="1">
              <a:spcAft>
                <a:spcPts val="0"/>
              </a:spcAft>
              <a:buFont typeface="Wingdings 2"/>
              <a:buNone/>
              <a:defRPr/>
            </a:pPr>
            <a:r>
              <a:rPr lang="fa-IR" sz="4400" b="1" dirty="0" smtClean="0">
                <a:solidFill>
                  <a:schemeClr val="accent3"/>
                </a:solidFill>
              </a:rPr>
              <a:t>انسانهای بی اراده:</a:t>
            </a:r>
            <a:endParaRPr lang="en-US" sz="4400" b="1" dirty="0" smtClean="0">
              <a:solidFill>
                <a:schemeClr val="accent3"/>
              </a:solidFill>
              <a:cs typeface="2  Jadid" pitchFamily="2" charset="-78"/>
            </a:endParaRPr>
          </a:p>
          <a:p>
            <a:pPr eaLnBrk="1" fontAlgn="auto" hangingPunct="1">
              <a:spcAft>
                <a:spcPts val="0"/>
              </a:spcAft>
              <a:buFont typeface="Wingdings 2"/>
              <a:buNone/>
              <a:defRPr/>
            </a:pPr>
            <a:endParaRPr lang="en-US" sz="3600" b="1" dirty="0" smtClean="0"/>
          </a:p>
        </p:txBody>
      </p:sp>
      <p:sp>
        <p:nvSpPr>
          <p:cNvPr id="14" name="Rounded Rectangle 13"/>
          <p:cNvSpPr/>
          <p:nvPr/>
        </p:nvSpPr>
        <p:spPr>
          <a:xfrm>
            <a:off x="381000" y="228600"/>
            <a:ext cx="8382000" cy="1643063"/>
          </a:xfrm>
          <a:prstGeom prst="roundRect">
            <a:avLst/>
          </a:prstGeom>
          <a:solidFill>
            <a:schemeClr val="accent4">
              <a:lumMod val="50000"/>
              <a:lumOff val="50000"/>
            </a:schemeClr>
          </a:solidFill>
        </p:spPr>
        <p:style>
          <a:lnRef idx="2">
            <a:schemeClr val="accent4"/>
          </a:lnRef>
          <a:fillRef idx="1">
            <a:schemeClr val="lt1"/>
          </a:fillRef>
          <a:effectRef idx="0">
            <a:schemeClr val="accent4"/>
          </a:effectRef>
          <a:fontRef idx="minor">
            <a:schemeClr val="dk1"/>
          </a:fontRef>
        </p:style>
        <p:txBody>
          <a:bodyPr anchor="ctr"/>
          <a:lstStyle/>
          <a:p>
            <a:pPr algn="ctr" rtl="1" eaLnBrk="1" fontAlgn="auto" hangingPunct="1">
              <a:spcBef>
                <a:spcPts val="0"/>
              </a:spcBef>
              <a:spcAft>
                <a:spcPts val="0"/>
              </a:spcAft>
              <a:defRPr/>
            </a:pPr>
            <a:r>
              <a:rPr lang="fa-IR" sz="4000" b="1" dirty="0"/>
              <a:t>4- دوست دارند کارهایشان را به رخ دیگران بکشند</a:t>
            </a:r>
            <a:endParaRPr lang="en-US" sz="8800" b="1" dirty="0">
              <a:cs typeface="2  Badr" pitchFamily="2" charset="-78"/>
            </a:endParaRPr>
          </a:p>
        </p:txBody>
      </p:sp>
      <p:sp>
        <p:nvSpPr>
          <p:cNvPr id="15" name="Rounded Rectangle 14"/>
          <p:cNvSpPr/>
          <p:nvPr/>
        </p:nvSpPr>
        <p:spPr>
          <a:xfrm>
            <a:off x="381000" y="1981200"/>
            <a:ext cx="8382000" cy="27860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4400" b="1" dirty="0"/>
              <a:t>5- به کارهای مفید تن نمی دهند و اراده انسان کاملاً به وضع روحی وجسمی آدمی مربوط می شود </a:t>
            </a:r>
            <a:endParaRPr lang="en-US" sz="4400" b="1" dirty="0"/>
          </a:p>
        </p:txBody>
      </p:sp>
      <p:sp>
        <p:nvSpPr>
          <p:cNvPr id="6" name="Rounded Rectangle 5"/>
          <p:cNvSpPr/>
          <p:nvPr/>
        </p:nvSpPr>
        <p:spPr>
          <a:xfrm>
            <a:off x="381000" y="5029200"/>
            <a:ext cx="8382000" cy="1643063"/>
          </a:xfrm>
          <a:prstGeom prst="roundRect">
            <a:avLst/>
          </a:prstGeom>
          <a:solidFill>
            <a:srgbClr val="FF0000"/>
          </a:solidFill>
        </p:spPr>
        <p:style>
          <a:lnRef idx="2">
            <a:schemeClr val="accent4"/>
          </a:lnRef>
          <a:fillRef idx="1">
            <a:schemeClr val="lt1"/>
          </a:fillRef>
          <a:effectRef idx="0">
            <a:schemeClr val="accent4"/>
          </a:effectRef>
          <a:fontRef idx="minor">
            <a:schemeClr val="dk1"/>
          </a:fontRef>
        </p:style>
        <p:txBody>
          <a:bodyPr anchor="ctr"/>
          <a:lstStyle/>
          <a:p>
            <a:pPr algn="ctr" rtl="1" eaLnBrk="1" fontAlgn="auto" hangingPunct="1">
              <a:spcBef>
                <a:spcPts val="0"/>
              </a:spcBef>
              <a:spcAft>
                <a:spcPts val="0"/>
              </a:spcAft>
              <a:defRPr/>
            </a:pPr>
            <a:r>
              <a:rPr lang="fa-IR" sz="4400" b="1" dirty="0">
                <a:cs typeface="2  Mitra" pitchFamily="2" charset="-78"/>
              </a:rPr>
              <a:t>6- سست عنصر واز عواطف و ابراز احساسات لطیف عاری می باشند</a:t>
            </a:r>
            <a:endParaRPr lang="en-US" sz="9600" b="1" dirty="0">
              <a:cs typeface="2  Mitra" pitchFamily="2" charset="-78"/>
            </a:endParaRPr>
          </a:p>
        </p:txBody>
      </p:sp>
    </p:spTree>
  </p:cSld>
  <p:clrMapOvr>
    <a:masterClrMapping/>
  </p:clrMapOvr>
  <p:transition>
    <p:diamond/>
    <p:sndAc>
      <p:stSnd>
        <p:snd r:embed="rId3" name="coin.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43900" cy="1066800"/>
          </a:xfrm>
          <a:blipFill>
            <a:blip r:embed="rId2" cstate="print"/>
            <a:tile tx="0" ty="0" sx="100000" sy="100000" flip="none" algn="tl"/>
          </a:blipFill>
        </p:spPr>
        <p:style>
          <a:lnRef idx="2">
            <a:schemeClr val="accent4"/>
          </a:lnRef>
          <a:fillRef idx="1">
            <a:schemeClr val="lt1"/>
          </a:fillRef>
          <a:effectRef idx="0">
            <a:schemeClr val="accent4"/>
          </a:effectRef>
          <a:fontRef idx="minor">
            <a:schemeClr val="dk1"/>
          </a:fontRef>
        </p:style>
        <p:txBody>
          <a:bodyPr/>
          <a:lstStyle/>
          <a:p>
            <a:pPr rtl="1" eaLnBrk="1" fontAlgn="auto" hangingPunct="1">
              <a:spcAft>
                <a:spcPts val="0"/>
              </a:spcAft>
              <a:defRPr/>
            </a:pPr>
            <a:r>
              <a:rPr lang="fa-IR" sz="5400" b="1" dirty="0" smtClean="0">
                <a:solidFill>
                  <a:srgbClr val="FF00FF"/>
                </a:solidFill>
                <a:effectLst>
                  <a:outerShdw blurRad="38100" dist="38100" dir="2700000" algn="tl">
                    <a:srgbClr val="000000">
                      <a:alpha val="43137"/>
                    </a:srgbClr>
                  </a:outerShdw>
                  <a:reflection blurRad="12700" stA="48000" endA="300" endPos="55000" dir="5400000" sy="-90000" algn="bl" rotWithShape="0"/>
                </a:effectLst>
              </a:rPr>
              <a:t>تقویت اراده</a:t>
            </a:r>
            <a:endParaRPr lang="en-US" sz="5400" b="1" dirty="0">
              <a:solidFill>
                <a:srgbClr val="FF00FF"/>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152400" y="1905000"/>
            <a:ext cx="8610600" cy="4724400"/>
          </a:xfrm>
        </p:spPr>
        <p:style>
          <a:lnRef idx="1">
            <a:schemeClr val="accent4"/>
          </a:lnRef>
          <a:fillRef idx="2">
            <a:schemeClr val="accent4"/>
          </a:fillRef>
          <a:effectRef idx="1">
            <a:schemeClr val="accent4"/>
          </a:effectRef>
          <a:fontRef idx="minor">
            <a:schemeClr val="dk1"/>
          </a:fontRef>
        </p:style>
        <p:txBody>
          <a:bodyPr>
            <a:noAutofit/>
          </a:bodyPr>
          <a:lstStyle/>
          <a:p>
            <a:pPr algn="r" rtl="1" eaLnBrk="1" fontAlgn="auto" hangingPunct="1">
              <a:spcAft>
                <a:spcPts val="0"/>
              </a:spcAft>
              <a:buFont typeface="Wingdings 2"/>
              <a:buChar char=""/>
              <a:defRPr/>
            </a:pPr>
            <a:r>
              <a:rPr lang="fa-IR" sz="2400" b="1" dirty="0" smtClean="0"/>
              <a:t>برای اینکه خواستن توانستن است باید اراده را پرورد</a:t>
            </a:r>
          </a:p>
          <a:p>
            <a:pPr algn="r" rtl="1" eaLnBrk="1" fontAlgn="auto" hangingPunct="1">
              <a:spcAft>
                <a:spcPts val="0"/>
              </a:spcAft>
              <a:buFont typeface="Wingdings 2"/>
              <a:buChar char=""/>
              <a:defRPr/>
            </a:pPr>
            <a:r>
              <a:rPr lang="fa-IR" sz="2400" b="1" dirty="0" smtClean="0"/>
              <a:t>برای بکارگرفتن اراده باید راه تقویت آنرا پیدا کرد از این رو با تمرینهای مناسب اراده راازخواب بیدار کرد</a:t>
            </a:r>
          </a:p>
          <a:p>
            <a:pPr algn="r" rtl="1" eaLnBrk="1" fontAlgn="auto" hangingPunct="1">
              <a:spcAft>
                <a:spcPts val="0"/>
              </a:spcAft>
              <a:buFont typeface="Wingdings 2"/>
              <a:buChar char=""/>
              <a:defRPr/>
            </a:pPr>
            <a:r>
              <a:rPr lang="fa-IR" sz="2800" b="1" dirty="0" smtClean="0"/>
              <a:t>اراده به مثابه بذر و دانه است که احتیاج به آبیاری و مواظبت دارد</a:t>
            </a:r>
          </a:p>
          <a:p>
            <a:pPr algn="r" rtl="1" eaLnBrk="1" fontAlgn="auto" hangingPunct="1">
              <a:spcAft>
                <a:spcPts val="0"/>
              </a:spcAft>
              <a:buFont typeface="Wingdings 2"/>
              <a:buChar char=""/>
              <a:defRPr/>
            </a:pPr>
            <a:r>
              <a:rPr lang="fa-IR" sz="2800" b="1" dirty="0" smtClean="0"/>
              <a:t>هرقدر برای تقویت اراده کودکمان بیشتر تلاش کنیم نتیجه اش مفیدتر خواهد بود</a:t>
            </a:r>
          </a:p>
          <a:p>
            <a:pPr algn="r" rtl="1" eaLnBrk="1" fontAlgn="auto" hangingPunct="1">
              <a:spcAft>
                <a:spcPts val="0"/>
              </a:spcAft>
              <a:buFont typeface="Wingdings 2"/>
              <a:buChar char=""/>
              <a:defRPr/>
            </a:pPr>
            <a:r>
              <a:rPr lang="fa-IR" sz="2800" b="1" dirty="0" smtClean="0"/>
              <a:t>اراده را باید ذره ذره ایجاد وتربیت کرد</a:t>
            </a:r>
          </a:p>
          <a:p>
            <a:pPr algn="r" rtl="1" eaLnBrk="1" fontAlgn="auto" hangingPunct="1">
              <a:spcAft>
                <a:spcPts val="0"/>
              </a:spcAft>
              <a:buFont typeface="Wingdings 2"/>
              <a:buChar char=""/>
              <a:defRPr/>
            </a:pPr>
            <a:endParaRPr lang="en-US" sz="2400" b="1" dirty="0"/>
          </a:p>
        </p:txBody>
      </p:sp>
    </p:spTree>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20094890">
            <a:off x="-409172" y="832799"/>
            <a:ext cx="9662977" cy="4173651"/>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fa-IR" sz="6600" b="1" i="1" spc="50" dirty="0">
                <a:ln w="11430"/>
                <a:solidFill>
                  <a:srgbClr val="FF0000"/>
                </a:solidFill>
                <a:effectLst>
                  <a:outerShdw blurRad="60007" dist="310007" dir="7680000" sy="30000" kx="1300200" algn="ctr" rotWithShape="0">
                    <a:prstClr val="black">
                      <a:alpha val="32000"/>
                    </a:prstClr>
                  </a:outerShdw>
                </a:effectLst>
                <a:cs typeface="B Titr" pitchFamily="2" charset="-78"/>
              </a:rPr>
              <a:t>پرخاشگری نوجوانان</a:t>
            </a:r>
            <a:endParaRPr lang="fa-IR" sz="1600" b="1" i="1" spc="50" dirty="0">
              <a:ln w="11430"/>
              <a:solidFill>
                <a:srgbClr val="FF0000"/>
              </a:solidFill>
              <a:effectLst>
                <a:outerShdw blurRad="60007" dist="310007" dir="7680000" sy="30000" kx="1300200" algn="ctr" rotWithShape="0">
                  <a:prstClr val="black">
                    <a:alpha val="32000"/>
                  </a:prstClr>
                </a:outerShdw>
              </a:effectLst>
              <a:cs typeface="B Titr" pitchFamily="2" charset="-78"/>
            </a:endParaRPr>
          </a:p>
        </p:txBody>
      </p:sp>
    </p:spTree>
  </p:cSld>
  <p:clrMapOvr>
    <a:masterClrMapping/>
  </p:clrMapOvr>
  <p:transition spd="slow">
    <p:cover dir="r"/>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3048000"/>
          </a:xfrm>
          <a:solidFill>
            <a:srgbClr val="FF0000"/>
          </a:solidFill>
        </p:spPr>
        <p:style>
          <a:lnRef idx="1">
            <a:schemeClr val="accent3"/>
          </a:lnRef>
          <a:fillRef idx="2">
            <a:schemeClr val="accent3"/>
          </a:fillRef>
          <a:effectRef idx="1">
            <a:schemeClr val="accent3"/>
          </a:effectRef>
          <a:fontRef idx="minor">
            <a:schemeClr val="dk1"/>
          </a:fontRef>
        </p:style>
        <p:txBody>
          <a:bodyPr>
            <a:noAutofit/>
          </a:bodyPr>
          <a:lstStyle/>
          <a:p>
            <a:pPr rtl="1" eaLnBrk="1" fontAlgn="auto" hangingPunct="1">
              <a:spcAft>
                <a:spcPts val="0"/>
              </a:spcAft>
              <a:defRPr/>
            </a:pPr>
            <a:r>
              <a:rPr lang="fa-IR" sz="4000" b="1" dirty="0" smtClean="0">
                <a:solidFill>
                  <a:srgbClr val="FFFF00"/>
                </a:solidFill>
                <a:latin typeface="Arial" pitchFamily="34" charset="0"/>
                <a:cs typeface="Arial" pitchFamily="34" charset="0"/>
              </a:rPr>
              <a:t> نوجوانی مرحله ای حساس از زندگی است که </a:t>
            </a:r>
            <a:br>
              <a:rPr lang="fa-IR" sz="4000" b="1" dirty="0" smtClean="0">
                <a:solidFill>
                  <a:srgbClr val="FFFF00"/>
                </a:solidFill>
                <a:latin typeface="Arial" pitchFamily="34" charset="0"/>
                <a:cs typeface="Arial" pitchFamily="34" charset="0"/>
              </a:rPr>
            </a:br>
            <a:r>
              <a:rPr lang="fa-IR" sz="4000" b="1" dirty="0" smtClean="0">
                <a:solidFill>
                  <a:srgbClr val="FFFF00"/>
                </a:solidFill>
                <a:latin typeface="Arial" pitchFamily="34" charset="0"/>
                <a:cs typeface="Arial" pitchFamily="34" charset="0"/>
              </a:rPr>
              <a:t>می توان آن را گذر از دوران کودکی به بزرگسالی دانست. </a:t>
            </a:r>
            <a:br>
              <a:rPr lang="fa-IR" sz="4000" b="1" dirty="0" smtClean="0">
                <a:solidFill>
                  <a:srgbClr val="FFFF00"/>
                </a:solidFill>
                <a:latin typeface="Arial" pitchFamily="34" charset="0"/>
                <a:cs typeface="Arial" pitchFamily="34" charset="0"/>
              </a:rPr>
            </a:br>
            <a:r>
              <a:rPr lang="fa-IR" sz="4000" b="1" dirty="0" smtClean="0">
                <a:solidFill>
                  <a:srgbClr val="FFFF00"/>
                </a:solidFill>
                <a:latin typeface="Arial" pitchFamily="34" charset="0"/>
                <a:cs typeface="Arial" pitchFamily="34" charset="0"/>
              </a:rPr>
              <a:t>طول این دوره از آغاز بلوغ تا هنگام پذیرش مسئولیت های بزرگسالان در جامعه است.</a:t>
            </a:r>
            <a:endParaRPr lang="en-US" sz="40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81000" y="3581400"/>
            <a:ext cx="8458200" cy="2895600"/>
          </a:xfrm>
        </p:spPr>
        <p:style>
          <a:lnRef idx="1">
            <a:schemeClr val="accent6"/>
          </a:lnRef>
          <a:fillRef idx="2">
            <a:schemeClr val="accent6"/>
          </a:fillRef>
          <a:effectRef idx="1">
            <a:schemeClr val="accent6"/>
          </a:effectRef>
          <a:fontRef idx="minor">
            <a:schemeClr val="dk1"/>
          </a:fontRef>
        </p:style>
        <p:txBody>
          <a:bodyPr>
            <a:noAutofit/>
          </a:bodyPr>
          <a:lstStyle/>
          <a:p>
            <a:pPr algn="ctr" rtl="1" eaLnBrk="1" fontAlgn="auto" hangingPunct="1">
              <a:spcAft>
                <a:spcPts val="0"/>
              </a:spcAft>
              <a:buFont typeface="Wingdings 2"/>
              <a:buNone/>
              <a:defRPr/>
            </a:pPr>
            <a:r>
              <a:rPr lang="fa-IR" sz="3600" b="1" dirty="0" smtClean="0">
                <a:solidFill>
                  <a:srgbClr val="C00000"/>
                </a:solidFill>
                <a:latin typeface="Arial" pitchFamily="34" charset="0"/>
                <a:cs typeface="Arial" pitchFamily="34" charset="0"/>
              </a:rPr>
              <a:t>خشم</a:t>
            </a:r>
            <a:r>
              <a:rPr lang="fa-IR" sz="3600" b="1" dirty="0" smtClean="0">
                <a:latin typeface="Arial" pitchFamily="34" charset="0"/>
                <a:cs typeface="Arial" pitchFamily="34" charset="0"/>
              </a:rPr>
              <a:t> حالت بر انگیختگی و هیجانی شدید در هنگام روبه رو شدن با محرک های نامناسب محیطی واحساسی است که همه نوجوانان به نوعی آن را تجربه کرده اند.</a:t>
            </a:r>
            <a:endParaRPr lang="en-US" sz="3600" b="1" dirty="0">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style>
          <a:lnRef idx="1">
            <a:schemeClr val="accent3"/>
          </a:lnRef>
          <a:fillRef idx="2">
            <a:schemeClr val="accent3"/>
          </a:fillRef>
          <a:effectRef idx="1">
            <a:schemeClr val="accent3"/>
          </a:effectRef>
          <a:fontRef idx="minor">
            <a:schemeClr val="dk1"/>
          </a:fontRef>
        </p:style>
        <p:txBody>
          <a:bodyPr/>
          <a:lstStyle/>
          <a:p>
            <a:pPr rtl="1" eaLnBrk="1" fontAlgn="auto" hangingPunct="1">
              <a:spcAft>
                <a:spcPts val="0"/>
              </a:spcAft>
              <a:defRPr/>
            </a:pPr>
            <a:r>
              <a:rPr lang="fa-IR" sz="4800" b="1" dirty="0" smtClean="0">
                <a:latin typeface="Arial" pitchFamily="34" charset="0"/>
                <a:cs typeface="Arial" pitchFamily="34" charset="0"/>
              </a:rPr>
              <a:t>خشم  یکی از نعمات الهی است</a:t>
            </a:r>
            <a:endParaRPr lang="en-US" sz="4800" b="1" dirty="0">
              <a:latin typeface="Arial" pitchFamily="34" charset="0"/>
              <a:cs typeface="Arial" pitchFamily="34" charset="0"/>
            </a:endParaRPr>
          </a:p>
        </p:txBody>
      </p:sp>
      <p:sp>
        <p:nvSpPr>
          <p:cNvPr id="3" name="Content Placeholder 2"/>
          <p:cNvSpPr>
            <a:spLocks noGrp="1"/>
          </p:cNvSpPr>
          <p:nvPr>
            <p:ph idx="1"/>
          </p:nvPr>
        </p:nvSpPr>
        <p:spPr>
          <a:xfrm>
            <a:off x="228600" y="1524000"/>
            <a:ext cx="8686800" cy="4572000"/>
          </a:xfrm>
        </p:spPr>
        <p:style>
          <a:lnRef idx="1">
            <a:schemeClr val="accent4"/>
          </a:lnRef>
          <a:fillRef idx="2">
            <a:schemeClr val="accent4"/>
          </a:fillRef>
          <a:effectRef idx="1">
            <a:schemeClr val="accent4"/>
          </a:effectRef>
          <a:fontRef idx="minor">
            <a:schemeClr val="dk1"/>
          </a:fontRef>
        </p:style>
        <p:txBody>
          <a:bodyPr>
            <a:normAutofit/>
          </a:bodyPr>
          <a:lstStyle/>
          <a:p>
            <a:pPr algn="ctr" rtl="1" eaLnBrk="1" fontAlgn="auto" hangingPunct="1">
              <a:spcAft>
                <a:spcPts val="0"/>
              </a:spcAft>
              <a:buFont typeface="Wingdings 2"/>
              <a:buNone/>
              <a:defRPr/>
            </a:pPr>
            <a:r>
              <a:rPr lang="fa-IR" sz="6600" dirty="0" smtClean="0">
                <a:latin typeface="Arial" pitchFamily="34" charset="0"/>
                <a:cs typeface="Arial" pitchFamily="34" charset="0"/>
              </a:rPr>
              <a:t>خشم،       دفاع                            اجتماعی  - دینی  .  .  .</a:t>
            </a:r>
          </a:p>
          <a:p>
            <a:pPr algn="ctr" rtl="1" eaLnBrk="1" fontAlgn="auto" hangingPunct="1">
              <a:spcAft>
                <a:spcPts val="0"/>
              </a:spcAft>
              <a:buFont typeface="Wingdings 2"/>
              <a:buChar char=""/>
              <a:defRPr/>
            </a:pPr>
            <a:r>
              <a:rPr lang="fa-IR" sz="6600" dirty="0" smtClean="0">
                <a:latin typeface="Arial" pitchFamily="34" charset="0"/>
                <a:cs typeface="Arial" pitchFamily="34" charset="0"/>
              </a:rPr>
              <a:t>یکی از راههای جلوگیری از درد و رنج است</a:t>
            </a:r>
            <a:endParaRPr lang="en-US" sz="6600" dirty="0">
              <a:latin typeface="Arial" pitchFamily="34" charset="0"/>
              <a:cs typeface="Arial" pitchFamily="34" charset="0"/>
            </a:endParaRPr>
          </a:p>
        </p:txBody>
      </p:sp>
      <p:sp>
        <p:nvSpPr>
          <p:cNvPr id="4" name="Left Arrow 3"/>
          <p:cNvSpPr/>
          <p:nvPr/>
        </p:nvSpPr>
        <p:spPr>
          <a:xfrm>
            <a:off x="3886200" y="1600200"/>
            <a:ext cx="977900" cy="788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5" name="Curved Right Arrow 4"/>
          <p:cNvSpPr/>
          <p:nvPr/>
        </p:nvSpPr>
        <p:spPr>
          <a:xfrm>
            <a:off x="533400" y="1676400"/>
            <a:ext cx="11430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chemeClr val="tx1"/>
              </a:solidFill>
            </a:endParaRPr>
          </a:p>
        </p:txBody>
      </p:sp>
    </p:spTree>
  </p:cSld>
  <p:clrMapOvr>
    <a:masterClrMapping/>
  </p:clrMapOvr>
  <p:transition spd="slow">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accent2"/>
          </a:lnRef>
          <a:fillRef idx="2">
            <a:schemeClr val="accent2"/>
          </a:fillRef>
          <a:effectRef idx="1">
            <a:schemeClr val="accent2"/>
          </a:effectRef>
          <a:fontRef idx="minor">
            <a:schemeClr val="dk1"/>
          </a:fontRef>
        </p:style>
        <p:txBody>
          <a:bodyPr/>
          <a:lstStyle/>
          <a:p>
            <a:pPr rtl="1" eaLnBrk="1" fontAlgn="auto" hangingPunct="1">
              <a:spcAft>
                <a:spcPts val="0"/>
              </a:spcAft>
              <a:defRPr/>
            </a:pPr>
            <a:r>
              <a:rPr lang="fa-IR" sz="6000" b="1" dirty="0" smtClean="0">
                <a:solidFill>
                  <a:schemeClr val="tx1"/>
                </a:solidFill>
                <a:latin typeface="Arial" pitchFamily="34" charset="0"/>
                <a:cs typeface="Arial" pitchFamily="34" charset="0"/>
              </a:rPr>
              <a:t>ویژگیهای دوره نوجوانی</a:t>
            </a:r>
            <a:endParaRPr lang="en-US" sz="6000" b="1" dirty="0">
              <a:solidFill>
                <a:schemeClr val="tx1"/>
              </a:solidFill>
              <a:latin typeface="Arial" pitchFamily="34" charset="0"/>
              <a:cs typeface="Arial" pitchFamily="34" charset="0"/>
            </a:endParaRPr>
          </a:p>
        </p:txBody>
      </p:sp>
      <p:sp>
        <p:nvSpPr>
          <p:cNvPr id="58371" name="Content Placeholder 2"/>
          <p:cNvSpPr>
            <a:spLocks noGrp="1"/>
          </p:cNvSpPr>
          <p:nvPr>
            <p:ph idx="1"/>
          </p:nvPr>
        </p:nvSpPr>
        <p:spPr>
          <a:xfrm>
            <a:off x="228600" y="1524000"/>
            <a:ext cx="8686800" cy="5029200"/>
          </a:xfrm>
        </p:spPr>
        <p:txBody>
          <a:bodyPr/>
          <a:lstStyle/>
          <a:p>
            <a:pPr algn="r" rtl="1" eaLnBrk="1" hangingPunct="1">
              <a:buFont typeface="Wingdings 2" panose="05020102010507070707" pitchFamily="18" charset="2"/>
              <a:buNone/>
            </a:pPr>
            <a:r>
              <a:rPr lang="fa-IR" altLang="en-US" b="1" smtClean="0">
                <a:latin typeface="Arial" panose="020B0604020202020204" pitchFamily="34" charset="0"/>
                <a:cs typeface="Arial" panose="020B0604020202020204" pitchFamily="34" charset="0"/>
              </a:rPr>
              <a:t>1- </a:t>
            </a:r>
            <a:r>
              <a:rPr lang="fa-IR" altLang="en-US" b="1" smtClean="0">
                <a:solidFill>
                  <a:srgbClr val="C00000"/>
                </a:solidFill>
                <a:latin typeface="Arial" panose="020B0604020202020204" pitchFamily="34" charset="0"/>
                <a:cs typeface="Arial" panose="020B0604020202020204" pitchFamily="34" charset="0"/>
              </a:rPr>
              <a:t>ویژگی های جسمانی </a:t>
            </a:r>
            <a:r>
              <a:rPr lang="fa-IR" altLang="en-US" b="1" smtClean="0">
                <a:latin typeface="Arial" panose="020B0604020202020204" pitchFamily="34" charset="0"/>
                <a:cs typeface="Arial" panose="020B0604020202020204" pitchFamily="34" charset="0"/>
              </a:rPr>
              <a:t>: نا هماهنگی درحرکات، سن ناشی گری ،احساس درد عضلانی وخستگی ، آغاز بلوغ جنسی</a:t>
            </a:r>
          </a:p>
          <a:p>
            <a:pPr algn="r" rtl="1" eaLnBrk="1" hangingPunct="1">
              <a:buFont typeface="Wingdings 2" panose="05020102010507070707" pitchFamily="18" charset="2"/>
              <a:buNone/>
            </a:pPr>
            <a:r>
              <a:rPr lang="fa-IR" altLang="en-US" b="1" smtClean="0">
                <a:latin typeface="Arial" panose="020B0604020202020204" pitchFamily="34" charset="0"/>
                <a:cs typeface="Arial" panose="020B0604020202020204" pitchFamily="34" charset="0"/>
              </a:rPr>
              <a:t>2- </a:t>
            </a:r>
            <a:r>
              <a:rPr lang="fa-IR" altLang="en-US" b="1" smtClean="0">
                <a:solidFill>
                  <a:srgbClr val="C00000"/>
                </a:solidFill>
                <a:latin typeface="Arial" panose="020B0604020202020204" pitchFamily="34" charset="0"/>
                <a:cs typeface="Arial" panose="020B0604020202020204" pitchFamily="34" charset="0"/>
              </a:rPr>
              <a:t>ویژگی های شناختی</a:t>
            </a:r>
            <a:r>
              <a:rPr lang="fa-IR" altLang="en-US" b="1" smtClean="0">
                <a:latin typeface="Arial" panose="020B0604020202020204" pitchFamily="34" charset="0"/>
                <a:cs typeface="Arial" panose="020B0604020202020204" pitchFamily="34" charset="0"/>
              </a:rPr>
              <a:t>: رشد تفکّر، مفهوم خود ورشد هویت ، استقلال طلبی و مسؤلیت پذیری</a:t>
            </a:r>
          </a:p>
          <a:p>
            <a:pPr algn="r" rtl="1" eaLnBrk="1" hangingPunct="1">
              <a:buFont typeface="Wingdings 2" panose="05020102010507070707" pitchFamily="18" charset="2"/>
              <a:buNone/>
            </a:pPr>
            <a:r>
              <a:rPr lang="fa-IR" altLang="en-US" b="1" smtClean="0">
                <a:latin typeface="Arial" panose="020B0604020202020204" pitchFamily="34" charset="0"/>
                <a:cs typeface="Arial" panose="020B0604020202020204" pitchFamily="34" charset="0"/>
              </a:rPr>
              <a:t>3- </a:t>
            </a:r>
            <a:r>
              <a:rPr lang="fa-IR" altLang="en-US" b="1" smtClean="0">
                <a:solidFill>
                  <a:srgbClr val="C00000"/>
                </a:solidFill>
                <a:latin typeface="Arial" panose="020B0604020202020204" pitchFamily="34" charset="0"/>
                <a:cs typeface="Arial" panose="020B0604020202020204" pitchFamily="34" charset="0"/>
              </a:rPr>
              <a:t>ویژگی های عاطفی </a:t>
            </a:r>
            <a:r>
              <a:rPr lang="fa-IR" altLang="en-US" b="1" smtClean="0">
                <a:latin typeface="Arial" panose="020B0604020202020204" pitchFamily="34" charset="0"/>
                <a:cs typeface="Arial" panose="020B0604020202020204" pitchFamily="34" charset="0"/>
              </a:rPr>
              <a:t>: ناپایداری هیجان ها، ناشیگری در ابراز عواطف، ترس، اضطراب وکم رویی ،تخیّل</a:t>
            </a:r>
          </a:p>
          <a:p>
            <a:pPr algn="r" rtl="1" eaLnBrk="1" hangingPunct="1">
              <a:buFont typeface="Wingdings 2" panose="05020102010507070707" pitchFamily="18" charset="2"/>
              <a:buNone/>
            </a:pPr>
            <a:r>
              <a:rPr lang="fa-IR" altLang="en-US" b="1" smtClean="0">
                <a:latin typeface="Arial" panose="020B0604020202020204" pitchFamily="34" charset="0"/>
                <a:cs typeface="Arial" panose="020B0604020202020204" pitchFamily="34" charset="0"/>
              </a:rPr>
              <a:t>4- </a:t>
            </a:r>
            <a:r>
              <a:rPr lang="fa-IR" altLang="en-US" b="1" smtClean="0">
                <a:solidFill>
                  <a:srgbClr val="C00000"/>
                </a:solidFill>
                <a:latin typeface="Arial" panose="020B0604020202020204" pitchFamily="34" charset="0"/>
                <a:cs typeface="Arial" panose="020B0604020202020204" pitchFamily="34" charset="0"/>
              </a:rPr>
              <a:t>ویژگی های اجتماعی</a:t>
            </a:r>
            <a:r>
              <a:rPr lang="fa-IR" altLang="en-US" b="1" smtClean="0">
                <a:latin typeface="Arial" panose="020B0604020202020204" pitchFamily="34" charset="0"/>
                <a:cs typeface="Arial" panose="020B0604020202020204" pitchFamily="34" charset="0"/>
              </a:rPr>
              <a:t>: نیازبه کسب موقعیت اجتماعی، نقش گروه همسالان دررفتارنوجوانان ، تشخص طلبی ونیاز به استقلال.</a:t>
            </a:r>
            <a:endParaRPr lang="en-US" altLang="en-US" b="1" smtClean="0">
              <a:latin typeface="Arial" panose="020B0604020202020204" pitchFamily="34" charset="0"/>
              <a:cs typeface="Arial" panose="020B0604020202020204" pitchFamily="34" charset="0"/>
            </a:endParaRPr>
          </a:p>
        </p:txBody>
      </p:sp>
    </p:spTree>
  </p:cSld>
  <p:clrMapOvr>
    <a:masterClrMapping/>
  </p:clrMapOvr>
  <p:transition spd="slow">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89038"/>
          </a:xfrm>
        </p:spPr>
        <p:style>
          <a:lnRef idx="1">
            <a:schemeClr val="accent3"/>
          </a:lnRef>
          <a:fillRef idx="2">
            <a:schemeClr val="accent3"/>
          </a:fillRef>
          <a:effectRef idx="1">
            <a:schemeClr val="accent3"/>
          </a:effectRef>
          <a:fontRef idx="minor">
            <a:schemeClr val="dk1"/>
          </a:fontRef>
        </p:style>
        <p:txBody>
          <a:bodyPr>
            <a:noAutofit/>
          </a:bodyPr>
          <a:lstStyle/>
          <a:p>
            <a:pPr rtl="1" eaLnBrk="1" fontAlgn="auto" hangingPunct="1">
              <a:spcAft>
                <a:spcPts val="0"/>
              </a:spcAft>
              <a:defRPr/>
            </a:pPr>
            <a:r>
              <a:rPr lang="fa-IR" sz="4800" b="1" dirty="0" smtClean="0">
                <a:solidFill>
                  <a:schemeClr val="tx1"/>
                </a:solidFill>
                <a:latin typeface="Arial" pitchFamily="34" charset="0"/>
                <a:cs typeface="Arial" pitchFamily="34" charset="0"/>
              </a:rPr>
              <a:t>علائم ونشانه های ظهور خشم</a:t>
            </a:r>
            <a:endParaRPr lang="en-US" sz="48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81000" y="1905000"/>
            <a:ext cx="8534400" cy="4419600"/>
          </a:xfrm>
        </p:spPr>
        <p:style>
          <a:lnRef idx="1">
            <a:schemeClr val="accent2"/>
          </a:lnRef>
          <a:fillRef idx="2">
            <a:schemeClr val="accent2"/>
          </a:fillRef>
          <a:effectRef idx="1">
            <a:schemeClr val="accent2"/>
          </a:effectRef>
          <a:fontRef idx="minor">
            <a:schemeClr val="dk1"/>
          </a:fontRef>
        </p:style>
        <p:txBody>
          <a:bodyPr>
            <a:noAutofit/>
          </a:bodyPr>
          <a:lstStyle/>
          <a:p>
            <a:pPr algn="r" rtl="1" eaLnBrk="1" fontAlgn="auto" hangingPunct="1">
              <a:spcAft>
                <a:spcPts val="0"/>
              </a:spcAft>
              <a:buFont typeface="Wingdings 2"/>
              <a:buChar char=""/>
              <a:defRPr/>
            </a:pPr>
            <a:r>
              <a:rPr lang="fa-IR" sz="3600" b="1" dirty="0" smtClean="0">
                <a:solidFill>
                  <a:srgbClr val="C00000"/>
                </a:solidFill>
                <a:latin typeface="Arial" pitchFamily="34" charset="0"/>
                <a:cs typeface="Arial" pitchFamily="34" charset="0"/>
              </a:rPr>
              <a:t>احساس درونی</a:t>
            </a:r>
            <a:r>
              <a:rPr lang="fa-IR" b="1" dirty="0" smtClean="0">
                <a:latin typeface="Arial" pitchFamily="34" charset="0"/>
                <a:cs typeface="Arial" pitchFamily="34" charset="0"/>
              </a:rPr>
              <a:t>:گرم شدن،عرق کردن ، لرزش، گرفتگی عضلات ،. . .</a:t>
            </a:r>
          </a:p>
          <a:p>
            <a:pPr algn="r" rtl="1" eaLnBrk="1" fontAlgn="auto" hangingPunct="1">
              <a:spcAft>
                <a:spcPts val="0"/>
              </a:spcAft>
              <a:buFont typeface="Wingdings 2"/>
              <a:buChar char=""/>
              <a:defRPr/>
            </a:pPr>
            <a:r>
              <a:rPr lang="fa-IR" sz="3600" b="1" dirty="0" smtClean="0">
                <a:solidFill>
                  <a:srgbClr val="C00000"/>
                </a:solidFill>
                <a:latin typeface="Arial" pitchFamily="34" charset="0"/>
                <a:cs typeface="Arial" pitchFamily="34" charset="0"/>
              </a:rPr>
              <a:t>رفتارها</a:t>
            </a:r>
            <a:r>
              <a:rPr lang="fa-IR" sz="3600" b="1" dirty="0" smtClean="0">
                <a:latin typeface="Arial" pitchFamily="34" charset="0"/>
                <a:cs typeface="Arial" pitchFamily="34" charset="0"/>
              </a:rPr>
              <a:t>: </a:t>
            </a:r>
            <a:r>
              <a:rPr lang="fa-IR" b="1" dirty="0" smtClean="0">
                <a:latin typeface="Arial" pitchFamily="34" charset="0"/>
                <a:cs typeface="Arial" pitchFamily="34" charset="0"/>
              </a:rPr>
              <a:t>بیقراری ، راه رفتن، بلندکردن صدا . . </a:t>
            </a:r>
          </a:p>
          <a:p>
            <a:pPr algn="r" rtl="1" eaLnBrk="1" fontAlgn="auto" hangingPunct="1">
              <a:spcAft>
                <a:spcPts val="0"/>
              </a:spcAft>
              <a:buFont typeface="Wingdings 2"/>
              <a:buChar char=""/>
              <a:defRPr/>
            </a:pPr>
            <a:r>
              <a:rPr lang="fa-IR" sz="3600" b="1" dirty="0" smtClean="0">
                <a:solidFill>
                  <a:srgbClr val="C00000"/>
                </a:solidFill>
                <a:latin typeface="Arial" pitchFamily="34" charset="0"/>
                <a:cs typeface="Arial" pitchFamily="34" charset="0"/>
              </a:rPr>
              <a:t>افکار خشم آلود</a:t>
            </a:r>
            <a:r>
              <a:rPr lang="fa-IR" b="1" dirty="0" smtClean="0">
                <a:latin typeface="Arial" pitchFamily="34" charset="0"/>
                <a:cs typeface="Arial" pitchFamily="34" charset="0"/>
              </a:rPr>
              <a:t>:باورخاص درباره دیگران، در دل خود صحبت کردن، فکرباخود،خیال پردازی</a:t>
            </a:r>
          </a:p>
          <a:p>
            <a:pPr algn="r" rtl="1" eaLnBrk="1" fontAlgn="auto" hangingPunct="1">
              <a:spcAft>
                <a:spcPts val="0"/>
              </a:spcAft>
              <a:buFont typeface="Wingdings 2"/>
              <a:buChar char=""/>
              <a:defRPr/>
            </a:pPr>
            <a:r>
              <a:rPr lang="fa-IR" b="1" dirty="0" smtClean="0">
                <a:solidFill>
                  <a:srgbClr val="C00000"/>
                </a:solidFill>
                <a:latin typeface="Arial" pitchFamily="34" charset="0"/>
                <a:cs typeface="Arial" pitchFamily="34" charset="0"/>
              </a:rPr>
              <a:t>احساسات قبل ازخشم</a:t>
            </a:r>
            <a:r>
              <a:rPr lang="fa-IR" b="1" dirty="0" smtClean="0">
                <a:latin typeface="Arial" pitchFamily="34" charset="0"/>
                <a:cs typeface="Arial" pitchFamily="34" charset="0"/>
              </a:rPr>
              <a:t>: حسادت، گناه، بی عدالتی، طرد شدن</a:t>
            </a:r>
            <a:endParaRPr lang="en-US" b="1" dirty="0">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371600"/>
          </a:xfrm>
        </p:spPr>
        <p:style>
          <a:lnRef idx="1">
            <a:schemeClr val="accent4"/>
          </a:lnRef>
          <a:fillRef idx="2">
            <a:schemeClr val="accent4"/>
          </a:fillRef>
          <a:effectRef idx="1">
            <a:schemeClr val="accent4"/>
          </a:effectRef>
          <a:fontRef idx="minor">
            <a:schemeClr val="dk1"/>
          </a:fontRef>
        </p:style>
        <p:txBody>
          <a:bodyPr>
            <a:noAutofit/>
          </a:bodyPr>
          <a:lstStyle/>
          <a:p>
            <a:pPr rtl="1" eaLnBrk="1" fontAlgn="auto" hangingPunct="1">
              <a:spcAft>
                <a:spcPts val="0"/>
              </a:spcAft>
              <a:defRPr/>
            </a:pPr>
            <a:r>
              <a:rPr lang="fa-IR" b="1" dirty="0" smtClean="0">
                <a:latin typeface="Arial" pitchFamily="34" charset="0"/>
                <a:cs typeface="Arial" pitchFamily="34" charset="0"/>
              </a:rPr>
              <a:t>مواردی که باعث خشم می شود</a:t>
            </a:r>
            <a:br>
              <a:rPr lang="fa-IR" b="1" dirty="0" smtClean="0">
                <a:latin typeface="Arial" pitchFamily="34" charset="0"/>
                <a:cs typeface="Arial" pitchFamily="34" charset="0"/>
              </a:rPr>
            </a:br>
            <a:r>
              <a:rPr lang="fa-IR" b="1" dirty="0" smtClean="0">
                <a:latin typeface="Arial" pitchFamily="34" charset="0"/>
                <a:cs typeface="Arial" pitchFamily="34" charset="0"/>
              </a:rPr>
              <a:t>انگیزه خشم</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81000" y="1905000"/>
            <a:ext cx="8382000" cy="4495800"/>
          </a:xfrm>
        </p:spPr>
        <p:style>
          <a:lnRef idx="1">
            <a:schemeClr val="accent2"/>
          </a:lnRef>
          <a:fillRef idx="2">
            <a:schemeClr val="accent2"/>
          </a:fillRef>
          <a:effectRef idx="1">
            <a:schemeClr val="accent2"/>
          </a:effectRef>
          <a:fontRef idx="minor">
            <a:schemeClr val="dk1"/>
          </a:fontRef>
        </p:style>
        <p:txBody>
          <a:bodyPr>
            <a:noAutofit/>
          </a:bodyPr>
          <a:lstStyle/>
          <a:p>
            <a:pPr algn="r" rtl="1" eaLnBrk="1" fontAlgn="auto" hangingPunct="1">
              <a:spcAft>
                <a:spcPts val="0"/>
              </a:spcAft>
              <a:buFont typeface="Wingdings 2"/>
              <a:buNone/>
              <a:defRPr/>
            </a:pPr>
            <a:r>
              <a:rPr lang="fa-IR" sz="3600" b="1" dirty="0" smtClean="0">
                <a:latin typeface="Arial" pitchFamily="34" charset="0"/>
                <a:cs typeface="Arial" pitchFamily="34" charset="0"/>
              </a:rPr>
              <a:t> 1-تجاوز به مالکیت افراد  2- حمله وآزار کلامی  </a:t>
            </a:r>
          </a:p>
          <a:p>
            <a:pPr algn="r" rtl="1" eaLnBrk="1" fontAlgn="auto" hangingPunct="1">
              <a:spcAft>
                <a:spcPts val="0"/>
              </a:spcAft>
              <a:buFont typeface="Wingdings 2"/>
              <a:buNone/>
              <a:defRPr/>
            </a:pPr>
            <a:r>
              <a:rPr lang="fa-IR" sz="3600" b="1" dirty="0" smtClean="0">
                <a:latin typeface="Arial" pitchFamily="34" charset="0"/>
                <a:cs typeface="Arial" pitchFamily="34" charset="0"/>
              </a:rPr>
              <a:t>3- حمله فیزیکی  4- اصرار وپافشاری برای انجام کاری 5- قطع شدن کار مورد علاقه  6- مورد ظلم واقع شدن 7- مسخره یا تحقیر شدن  8- قرارگرفتن در معرض پرخاشگری دیگران  9- مورد بی اعتنایی یا بی توجهی قرارگرفتن   10- گول خوردن وآسیب دیدن ازطرف دیگران </a:t>
            </a:r>
            <a:endParaRPr lang="en-US" sz="3600" b="1" dirty="0">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066800"/>
          </a:xfrm>
        </p:spPr>
        <p:style>
          <a:lnRef idx="1">
            <a:schemeClr val="accent3"/>
          </a:lnRef>
          <a:fillRef idx="2">
            <a:schemeClr val="accent3"/>
          </a:fillRef>
          <a:effectRef idx="1">
            <a:schemeClr val="accent3"/>
          </a:effectRef>
          <a:fontRef idx="minor">
            <a:schemeClr val="dk1"/>
          </a:fontRef>
        </p:style>
        <p:txBody>
          <a:bodyPr>
            <a:noAutofit/>
          </a:bodyPr>
          <a:lstStyle/>
          <a:p>
            <a:pPr rtl="1" eaLnBrk="1" fontAlgn="auto" hangingPunct="1">
              <a:spcAft>
                <a:spcPts val="0"/>
              </a:spcAft>
              <a:defRPr/>
            </a:pPr>
            <a:r>
              <a:rPr lang="fa-IR" sz="7200" dirty="0" smtClean="0">
                <a:latin typeface="Arial" pitchFamily="34" charset="0"/>
                <a:cs typeface="Arial" pitchFamily="34" charset="0"/>
              </a:rPr>
              <a:t>نکته مهم</a:t>
            </a:r>
            <a:endParaRPr lang="en-US" sz="7200" dirty="0">
              <a:latin typeface="Arial" pitchFamily="34" charset="0"/>
              <a:cs typeface="Arial" pitchFamily="34" charset="0"/>
            </a:endParaRPr>
          </a:p>
        </p:txBody>
      </p:sp>
      <p:sp>
        <p:nvSpPr>
          <p:cNvPr id="3" name="Content Placeholder 2"/>
          <p:cNvSpPr>
            <a:spLocks noGrp="1"/>
          </p:cNvSpPr>
          <p:nvPr>
            <p:ph idx="1"/>
          </p:nvPr>
        </p:nvSpPr>
        <p:spPr>
          <a:xfrm>
            <a:off x="228600" y="1600200"/>
            <a:ext cx="8686800" cy="4876800"/>
          </a:xfrm>
        </p:spPr>
        <p:style>
          <a:lnRef idx="1">
            <a:schemeClr val="accent2"/>
          </a:lnRef>
          <a:fillRef idx="2">
            <a:schemeClr val="accent2"/>
          </a:fillRef>
          <a:effectRef idx="1">
            <a:schemeClr val="accent2"/>
          </a:effectRef>
          <a:fontRef idx="minor">
            <a:schemeClr val="dk1"/>
          </a:fontRef>
        </p:style>
        <p:txBody>
          <a:bodyPr>
            <a:normAutofit/>
          </a:bodyPr>
          <a:lstStyle/>
          <a:p>
            <a:pPr algn="ctr" rtl="1" eaLnBrk="1" fontAlgn="auto" hangingPunct="1">
              <a:spcAft>
                <a:spcPts val="0"/>
              </a:spcAft>
              <a:buFont typeface="Wingdings 2"/>
              <a:buNone/>
              <a:defRPr/>
            </a:pPr>
            <a:r>
              <a:rPr lang="fa-IR" sz="6600" b="1" dirty="0" smtClean="0">
                <a:latin typeface="Arial" pitchFamily="34" charset="0"/>
                <a:cs typeface="Arial" pitchFamily="34" charset="0"/>
              </a:rPr>
              <a:t>شدّت خشم و عصبانیت به عامل </a:t>
            </a:r>
            <a:r>
              <a:rPr lang="fa-IR" sz="6600" b="1" dirty="0" smtClean="0">
                <a:solidFill>
                  <a:srgbClr val="C00000"/>
                </a:solidFill>
                <a:latin typeface="Arial" pitchFamily="34" charset="0"/>
                <a:cs typeface="Arial" pitchFamily="34" charset="0"/>
              </a:rPr>
              <a:t>محرک</a:t>
            </a:r>
            <a:r>
              <a:rPr lang="fa-IR" sz="6600" b="1" dirty="0" smtClean="0">
                <a:latin typeface="Arial" pitchFamily="34" charset="0"/>
                <a:cs typeface="Arial" pitchFamily="34" charset="0"/>
              </a:rPr>
              <a:t> و </a:t>
            </a:r>
            <a:r>
              <a:rPr lang="fa-IR" sz="6600" b="1" dirty="0" smtClean="0">
                <a:solidFill>
                  <a:srgbClr val="C00000"/>
                </a:solidFill>
                <a:latin typeface="Arial" pitchFamily="34" charset="0"/>
                <a:cs typeface="Arial" pitchFamily="34" charset="0"/>
              </a:rPr>
              <a:t>چگونگی</a:t>
            </a:r>
            <a:r>
              <a:rPr lang="fa-IR" sz="6600" b="1" dirty="0" smtClean="0">
                <a:latin typeface="Arial" pitchFamily="34" charset="0"/>
                <a:cs typeface="Arial" pitchFamily="34" charset="0"/>
              </a:rPr>
              <a:t> احساس و فکر کردن راجع </a:t>
            </a:r>
          </a:p>
          <a:p>
            <a:pPr algn="ctr" rtl="1" eaLnBrk="1" fontAlgn="auto" hangingPunct="1">
              <a:spcAft>
                <a:spcPts val="0"/>
              </a:spcAft>
              <a:buFont typeface="Wingdings 2"/>
              <a:buNone/>
              <a:defRPr/>
            </a:pPr>
            <a:r>
              <a:rPr lang="fa-IR" sz="6600" b="1" dirty="0" smtClean="0">
                <a:latin typeface="Arial" pitchFamily="34" charset="0"/>
                <a:cs typeface="Arial" pitchFamily="34" charset="0"/>
              </a:rPr>
              <a:t>به آن محرک </a:t>
            </a:r>
            <a:r>
              <a:rPr lang="fa-IR" sz="6600" b="1" smtClean="0">
                <a:latin typeface="Arial" pitchFamily="34" charset="0"/>
                <a:cs typeface="Arial" pitchFamily="34" charset="0"/>
              </a:rPr>
              <a:t>بستگی دارد</a:t>
            </a:r>
            <a:endParaRPr lang="en-US" sz="6600" b="1" dirty="0">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ubtitle 2"/>
          <p:cNvSpPr>
            <a:spLocks noGrp="1"/>
          </p:cNvSpPr>
          <p:nvPr>
            <p:ph type="subTitle" idx="1"/>
          </p:nvPr>
        </p:nvSpPr>
        <p:spPr>
          <a:xfrm>
            <a:off x="0" y="1428750"/>
            <a:ext cx="8786813" cy="3643313"/>
          </a:xfrm>
          <a:blipFill dpi="0" rotWithShape="1">
            <a:blip r:embed="rId4" cstate="print"/>
            <a:srcRect/>
            <a:tile tx="0" ty="0" sx="100000" sy="100000" flip="none" algn="tl"/>
          </a:blipFill>
        </p:spPr>
        <p:txBody>
          <a:bodyPr>
            <a:normAutofit/>
          </a:bodyPr>
          <a:lstStyle/>
          <a:p>
            <a:pPr algn="r" rtl="1" eaLnBrk="1" fontAlgn="auto" hangingPunct="1">
              <a:spcAft>
                <a:spcPts val="0"/>
              </a:spcAft>
              <a:buFont typeface="Wingdings 2"/>
              <a:buNone/>
              <a:defRPr/>
            </a:pPr>
            <a:endParaRPr lang="en-US" sz="6000" b="1" dirty="0" smtClean="0">
              <a:solidFill>
                <a:schemeClr val="accent3"/>
              </a:solidFill>
              <a:cs typeface="2  Jadid" pitchFamily="2" charset="-78"/>
            </a:endParaRPr>
          </a:p>
          <a:p>
            <a:pPr algn="r" rtl="1" eaLnBrk="1" fontAlgn="auto" hangingPunct="1">
              <a:spcAft>
                <a:spcPts val="0"/>
              </a:spcAft>
              <a:buFont typeface="Wingdings 2"/>
              <a:buNone/>
              <a:defRPr/>
            </a:pPr>
            <a:endParaRPr lang="en-US" sz="4800" dirty="0" smtClean="0"/>
          </a:p>
        </p:txBody>
      </p:sp>
      <p:sp>
        <p:nvSpPr>
          <p:cNvPr id="15" name="Rounded Rectangle 14"/>
          <p:cNvSpPr/>
          <p:nvPr/>
        </p:nvSpPr>
        <p:spPr>
          <a:xfrm>
            <a:off x="228600" y="228600"/>
            <a:ext cx="8610600" cy="6400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eaLnBrk="1" fontAlgn="auto" hangingPunct="1">
              <a:spcBef>
                <a:spcPts val="0"/>
              </a:spcBef>
              <a:spcAft>
                <a:spcPts val="0"/>
              </a:spcAft>
              <a:defRPr/>
            </a:pPr>
            <a:r>
              <a:rPr lang="fa-IR" sz="6000" b="1" dirty="0">
                <a:effectLst>
                  <a:outerShdw blurRad="38100" dist="38100" dir="2700000" algn="tl">
                    <a:srgbClr val="000000">
                      <a:alpha val="43137"/>
                    </a:srgbClr>
                  </a:outerShdw>
                </a:effectLst>
              </a:rPr>
              <a:t>یکی ازمهم ترین </a:t>
            </a:r>
          </a:p>
          <a:p>
            <a:pPr algn="ctr" rtl="1" eaLnBrk="1" fontAlgn="auto" hangingPunct="1">
              <a:spcBef>
                <a:spcPts val="0"/>
              </a:spcBef>
              <a:spcAft>
                <a:spcPts val="0"/>
              </a:spcAft>
              <a:defRPr/>
            </a:pPr>
            <a:r>
              <a:rPr lang="fa-IR" sz="6000" b="1" dirty="0">
                <a:effectLst>
                  <a:outerShdw blurRad="38100" dist="38100" dir="2700000" algn="tl">
                    <a:srgbClr val="000000">
                      <a:alpha val="43137"/>
                    </a:srgbClr>
                  </a:outerShdw>
                </a:effectLst>
              </a:rPr>
              <a:t>جنبه های </a:t>
            </a:r>
            <a:r>
              <a:rPr lang="fa-IR" sz="6000" b="1" dirty="0">
                <a:solidFill>
                  <a:srgbClr val="C00000"/>
                </a:solidFill>
                <a:effectLst>
                  <a:outerShdw blurRad="38100" dist="38100" dir="2700000" algn="tl">
                    <a:srgbClr val="000000">
                      <a:alpha val="43137"/>
                    </a:srgbClr>
                  </a:outerShdw>
                </a:effectLst>
              </a:rPr>
              <a:t>فرزند پروری</a:t>
            </a:r>
            <a:r>
              <a:rPr lang="fa-IR" sz="6000" b="1" dirty="0">
                <a:effectLst>
                  <a:outerShdw blurRad="38100" dist="38100" dir="2700000" algn="tl">
                    <a:srgbClr val="000000">
                      <a:alpha val="43137"/>
                    </a:srgbClr>
                  </a:outerShdw>
                </a:effectLst>
              </a:rPr>
              <a:t> </a:t>
            </a:r>
          </a:p>
          <a:p>
            <a:pPr algn="ctr" rtl="1" eaLnBrk="1" fontAlgn="auto" hangingPunct="1">
              <a:spcBef>
                <a:spcPts val="0"/>
              </a:spcBef>
              <a:spcAft>
                <a:spcPts val="0"/>
              </a:spcAft>
              <a:defRPr/>
            </a:pPr>
            <a:r>
              <a:rPr lang="fa-IR" sz="6000" b="1" dirty="0">
                <a:effectLst>
                  <a:outerShdw blurRad="38100" dist="38100" dir="2700000" algn="tl">
                    <a:srgbClr val="000000">
                      <a:alpha val="43137"/>
                    </a:srgbClr>
                  </a:outerShdw>
                </a:effectLst>
              </a:rPr>
              <a:t>، ایجاد یک رابطه خوب است</a:t>
            </a:r>
            <a:endParaRPr lang="en-US" sz="6000" b="1" dirty="0">
              <a:effectLst>
                <a:outerShdw blurRad="38100" dist="38100" dir="2700000" algn="tl">
                  <a:srgbClr val="000000">
                    <a:alpha val="43137"/>
                  </a:srgbClr>
                </a:outerShdw>
              </a:effectLst>
            </a:endParaRPr>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eaLnBrk="1" fontAlgn="auto" hangingPunct="1">
              <a:spcAft>
                <a:spcPts val="0"/>
              </a:spcAft>
              <a:defRPr/>
            </a:pPr>
            <a:r>
              <a:rPr lang="fa-IR" sz="4800" b="1" dirty="0" smtClean="0">
                <a:solidFill>
                  <a:srgbClr val="FFFF00"/>
                </a:solidFill>
              </a:rPr>
              <a:t>علل پرخاشگری نو جوانان </a:t>
            </a:r>
            <a:endParaRPr lang="en-US" sz="4800" b="1" dirty="0">
              <a:solidFill>
                <a:srgbClr val="FFFF00"/>
              </a:solidFill>
            </a:endParaRPr>
          </a:p>
        </p:txBody>
      </p:sp>
      <p:sp>
        <p:nvSpPr>
          <p:cNvPr id="3" name="Content Placeholder 2"/>
          <p:cNvSpPr>
            <a:spLocks noGrp="1"/>
          </p:cNvSpPr>
          <p:nvPr>
            <p:ph idx="1"/>
          </p:nvPr>
        </p:nvSpPr>
        <p:spPr>
          <a:xfrm>
            <a:off x="304800" y="1676400"/>
            <a:ext cx="8610600" cy="4953000"/>
          </a:xfrm>
        </p:spPr>
        <p:style>
          <a:lnRef idx="1">
            <a:schemeClr val="accent3"/>
          </a:lnRef>
          <a:fillRef idx="2">
            <a:schemeClr val="accent3"/>
          </a:fillRef>
          <a:effectRef idx="1">
            <a:schemeClr val="accent3"/>
          </a:effectRef>
          <a:fontRef idx="minor">
            <a:schemeClr val="dk1"/>
          </a:fontRef>
        </p:style>
        <p:txBody>
          <a:bodyPr>
            <a:noAutofit/>
          </a:bodyPr>
          <a:lstStyle/>
          <a:p>
            <a:pPr marL="742950" indent="-742950" algn="r" rtl="1" eaLnBrk="1" fontAlgn="auto" hangingPunct="1">
              <a:spcAft>
                <a:spcPts val="0"/>
              </a:spcAft>
              <a:buFont typeface="+mj-lt"/>
              <a:buAutoNum type="arabicPeriod"/>
              <a:defRPr/>
            </a:pPr>
            <a:r>
              <a:rPr lang="fa-IR" sz="2800" b="1" dirty="0" smtClean="0"/>
              <a:t>مقابله باتهدیدهای جسمی وروانی</a:t>
            </a:r>
          </a:p>
          <a:p>
            <a:pPr marL="742950" indent="-742950" algn="r" rtl="1" eaLnBrk="1" fontAlgn="auto" hangingPunct="1">
              <a:spcAft>
                <a:spcPts val="0"/>
              </a:spcAft>
              <a:buFont typeface="+mj-lt"/>
              <a:buAutoNum type="arabicPeriod"/>
              <a:defRPr/>
            </a:pPr>
            <a:r>
              <a:rPr lang="fa-IR" sz="2800" b="1" dirty="0" smtClean="0"/>
              <a:t>الگوبرداری: محیط اجتمایی خشونت وپرخاشگر</a:t>
            </a:r>
          </a:p>
          <a:p>
            <a:pPr marL="742950" indent="-742950" algn="r" rtl="1" eaLnBrk="1" fontAlgn="auto" hangingPunct="1">
              <a:spcAft>
                <a:spcPts val="0"/>
              </a:spcAft>
              <a:buFont typeface="+mj-lt"/>
              <a:buAutoNum type="arabicPeriod"/>
              <a:defRPr/>
            </a:pPr>
            <a:r>
              <a:rPr lang="fa-IR" sz="2800" b="1" dirty="0" smtClean="0"/>
              <a:t>اختلالات روانی : قادر به کنترل هیجان خودنیست</a:t>
            </a:r>
          </a:p>
          <a:p>
            <a:pPr marL="742950" indent="-742950" algn="r" rtl="1" eaLnBrk="1" fontAlgn="auto" hangingPunct="1">
              <a:spcAft>
                <a:spcPts val="0"/>
              </a:spcAft>
              <a:buFont typeface="+mj-lt"/>
              <a:buAutoNum type="arabicPeriod"/>
              <a:defRPr/>
            </a:pPr>
            <a:r>
              <a:rPr lang="fa-IR" sz="2800" b="1" dirty="0" smtClean="0"/>
              <a:t>نیاز به قدرت :راه نمایش استقلال نشان دادن قدرت وپرخاشگری است</a:t>
            </a:r>
            <a:endParaRPr lang="en-US" sz="2800" b="1" dirty="0" smtClean="0"/>
          </a:p>
          <a:p>
            <a:pPr marL="742950" indent="-742950" algn="r" rtl="1" eaLnBrk="1" fontAlgn="auto" hangingPunct="1">
              <a:spcAft>
                <a:spcPts val="0"/>
              </a:spcAft>
              <a:buFont typeface="+mj-lt"/>
              <a:buAutoNum type="arabicPeriod"/>
              <a:defRPr/>
            </a:pPr>
            <a:r>
              <a:rPr lang="fa-IR" sz="2800" b="1" dirty="0" smtClean="0"/>
              <a:t>رسیدن به اهداف: گاهی فرد بارها ازاین روش استفاده کرده وبه نتیجه رسیده وبعداً آن راتکرار کرده است </a:t>
            </a:r>
            <a:endParaRPr lang="en-US" sz="2800" b="1" dirty="0" smtClean="0"/>
          </a:p>
          <a:p>
            <a:pPr marL="742950" indent="-742950" algn="r" rtl="1" eaLnBrk="1" fontAlgn="auto" hangingPunct="1">
              <a:spcAft>
                <a:spcPts val="0"/>
              </a:spcAft>
              <a:buFont typeface="+mj-lt"/>
              <a:buAutoNum type="arabicPeriod"/>
              <a:defRPr/>
            </a:pPr>
            <a:endParaRPr lang="en-US" sz="2800" b="1" dirty="0"/>
          </a:p>
        </p:txBody>
      </p:sp>
    </p:spTree>
  </p:cSld>
  <p:clrMapOvr>
    <a:masterClrMapping/>
  </p:clrMapOvr>
  <p:transition spd="slow">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eaLnBrk="1" fontAlgn="auto" hangingPunct="1">
              <a:spcAft>
                <a:spcPts val="0"/>
              </a:spcAft>
              <a:defRPr/>
            </a:pPr>
            <a:r>
              <a:rPr lang="fa-IR" b="1" dirty="0" smtClean="0">
                <a:solidFill>
                  <a:srgbClr val="0070C0"/>
                </a:solidFill>
              </a:rPr>
              <a:t>راههای مقابله با پرخاشگری</a:t>
            </a:r>
            <a:endParaRPr lang="en-US" b="1" dirty="0">
              <a:solidFill>
                <a:srgbClr val="0070C0"/>
              </a:solidFill>
            </a:endParaRPr>
          </a:p>
        </p:txBody>
      </p:sp>
      <p:sp>
        <p:nvSpPr>
          <p:cNvPr id="63491" name="Content Placeholder 2"/>
          <p:cNvSpPr>
            <a:spLocks noGrp="1"/>
          </p:cNvSpPr>
          <p:nvPr>
            <p:ph idx="1"/>
          </p:nvPr>
        </p:nvSpPr>
        <p:spPr>
          <a:xfrm>
            <a:off x="228600" y="1752600"/>
            <a:ext cx="8686800" cy="4800600"/>
          </a:xfrm>
          <a:blipFill dpi="0" rotWithShape="1">
            <a:blip r:embed="rId2"/>
            <a:srcRect/>
            <a:tile tx="0" ty="0" sx="100000" sy="100000" flip="none" algn="tl"/>
          </a:blipFill>
        </p:spPr>
        <p:txBody>
          <a:bodyPr/>
          <a:lstStyle/>
          <a:p>
            <a:pPr marL="742950" indent="-742950" algn="r" rtl="1" eaLnBrk="1" hangingPunct="1">
              <a:buFont typeface="Franklin Gothic Medium" panose="020B0603020102020204" pitchFamily="34" charset="0"/>
              <a:buAutoNum type="arabicParenR"/>
            </a:pPr>
            <a:r>
              <a:rPr lang="fa-IR" altLang="en-US" sz="2800" b="1" smtClean="0"/>
              <a:t>ازبین بردن خطرات تهدیدکننده نوجوان </a:t>
            </a:r>
          </a:p>
          <a:p>
            <a:pPr marL="742950" indent="-742950" algn="r" rtl="1" eaLnBrk="1" hangingPunct="1">
              <a:buFont typeface="Franklin Gothic Medium" panose="020B0603020102020204" pitchFamily="34" charset="0"/>
              <a:buAutoNum type="arabicParenR"/>
            </a:pPr>
            <a:r>
              <a:rPr lang="fa-IR" altLang="en-US" sz="2800" b="1" smtClean="0"/>
              <a:t>ایجاد تغییرنگرش درنوجوان نسبت به خطر وتهدید</a:t>
            </a:r>
          </a:p>
          <a:p>
            <a:pPr marL="742950" indent="-742950" algn="r" rtl="1" eaLnBrk="1" hangingPunct="1">
              <a:buFont typeface="Franklin Gothic Medium" panose="020B0603020102020204" pitchFamily="34" charset="0"/>
              <a:buAutoNum type="arabicParenR"/>
            </a:pPr>
            <a:r>
              <a:rPr lang="fa-IR" altLang="en-US" sz="2800" b="1" smtClean="0"/>
              <a:t>ارزیابی شناختی رفتارهای نوجوان برای پی بردن به مشکل ودرمان آن </a:t>
            </a:r>
          </a:p>
          <a:p>
            <a:pPr marL="742950" indent="-742950" algn="r" rtl="1" eaLnBrk="1" hangingPunct="1">
              <a:buFont typeface="Franklin Gothic Medium" panose="020B0603020102020204" pitchFamily="34" charset="0"/>
              <a:buAutoNum type="arabicParenR"/>
            </a:pPr>
            <a:r>
              <a:rPr lang="fa-IR" altLang="en-US" sz="2800" b="1" smtClean="0"/>
              <a:t>تشویق پیشرفتهای تحصیلی نوجوان در مدرسه</a:t>
            </a:r>
          </a:p>
          <a:p>
            <a:pPr marL="742950" indent="-742950" algn="r" rtl="1" eaLnBrk="1" hangingPunct="1">
              <a:buFont typeface="Franklin Gothic Medium" panose="020B0603020102020204" pitchFamily="34" charset="0"/>
              <a:buAutoNum type="arabicParenR"/>
            </a:pPr>
            <a:r>
              <a:rPr lang="fa-IR" altLang="en-US" sz="2800" b="1" smtClean="0"/>
              <a:t>تشویق نوجوان به انجام فعالیتهای فرهنگی-اجتماعی و ورزشی</a:t>
            </a:r>
          </a:p>
          <a:p>
            <a:pPr marL="742950" indent="-742950" algn="r" rtl="1" eaLnBrk="1" hangingPunct="1">
              <a:buFont typeface="Franklin Gothic Medium" panose="020B0603020102020204" pitchFamily="34" charset="0"/>
              <a:buAutoNum type="arabicParenR"/>
            </a:pPr>
            <a:r>
              <a:rPr lang="fa-IR" altLang="en-US" sz="2800" b="1" smtClean="0"/>
              <a:t>آموزش خانواده ها در زمینه تغییر واصلاح رفتار</a:t>
            </a:r>
            <a:endParaRPr lang="en-US" altLang="en-US" sz="2800" b="1" smtClean="0"/>
          </a:p>
        </p:txBody>
      </p:sp>
    </p:spTree>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19200"/>
          </a:xfrm>
        </p:spPr>
        <p:style>
          <a:lnRef idx="1">
            <a:schemeClr val="accent3"/>
          </a:lnRef>
          <a:fillRef idx="2">
            <a:schemeClr val="accent3"/>
          </a:fillRef>
          <a:effectRef idx="1">
            <a:schemeClr val="accent3"/>
          </a:effectRef>
          <a:fontRef idx="minor">
            <a:schemeClr val="dk1"/>
          </a:fontRef>
        </p:style>
        <p:txBody>
          <a:bodyPr>
            <a:noAutofit/>
          </a:bodyPr>
          <a:lstStyle/>
          <a:p>
            <a:pPr rtl="1" eaLnBrk="1" fontAlgn="auto" hangingPunct="1">
              <a:spcAft>
                <a:spcPts val="0"/>
              </a:spcAft>
              <a:defRPr/>
            </a:pPr>
            <a:r>
              <a:rPr lang="fa-IR" b="1" dirty="0" smtClean="0">
                <a:latin typeface="Arial" pitchFamily="34" charset="0"/>
                <a:cs typeface="Arial" pitchFamily="34" charset="0"/>
              </a:rPr>
              <a:t>مهم ترین راهکار و روشهای کنترل خشم</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828800"/>
            <a:ext cx="8153400" cy="4800600"/>
          </a:xfrm>
        </p:spPr>
        <p:style>
          <a:lnRef idx="1">
            <a:schemeClr val="accent5"/>
          </a:lnRef>
          <a:fillRef idx="2">
            <a:schemeClr val="accent5"/>
          </a:fillRef>
          <a:effectRef idx="1">
            <a:schemeClr val="accent5"/>
          </a:effectRef>
          <a:fontRef idx="minor">
            <a:schemeClr val="dk1"/>
          </a:fontRef>
        </p:style>
        <p:txBody>
          <a:bodyPr>
            <a:noAutofit/>
          </a:bodyPr>
          <a:lstStyle/>
          <a:p>
            <a:pPr algn="r" rtl="1" eaLnBrk="1" fontAlgn="auto" hangingPunct="1">
              <a:spcAft>
                <a:spcPts val="0"/>
              </a:spcAft>
              <a:buFont typeface="Wingdings 2"/>
              <a:buNone/>
              <a:defRPr/>
            </a:pPr>
            <a:r>
              <a:rPr lang="fa-IR" sz="4800" dirty="0" smtClean="0">
                <a:latin typeface="Arial" pitchFamily="34" charset="0"/>
                <a:cs typeface="Arial" pitchFamily="34" charset="0"/>
              </a:rPr>
              <a:t>1- آرام سازی    </a:t>
            </a:r>
          </a:p>
          <a:p>
            <a:pPr algn="r" rtl="1" eaLnBrk="1" fontAlgn="auto" hangingPunct="1">
              <a:spcAft>
                <a:spcPts val="0"/>
              </a:spcAft>
              <a:buFont typeface="Wingdings 2"/>
              <a:buNone/>
              <a:defRPr/>
            </a:pPr>
            <a:r>
              <a:rPr lang="fa-IR" sz="4800" dirty="0" smtClean="0">
                <a:latin typeface="Arial" pitchFamily="34" charset="0"/>
                <a:cs typeface="Arial" pitchFamily="34" charset="0"/>
              </a:rPr>
              <a:t>2- تغییر خودگویی های منفی   </a:t>
            </a:r>
          </a:p>
          <a:p>
            <a:pPr algn="r" rtl="1" eaLnBrk="1" fontAlgn="auto" hangingPunct="1">
              <a:spcAft>
                <a:spcPts val="0"/>
              </a:spcAft>
              <a:buFont typeface="Wingdings 2"/>
              <a:buNone/>
              <a:defRPr/>
            </a:pPr>
            <a:r>
              <a:rPr lang="fa-IR" sz="4800" dirty="0" smtClean="0">
                <a:latin typeface="Arial" pitchFamily="34" charset="0"/>
                <a:cs typeface="Arial" pitchFamily="34" charset="0"/>
              </a:rPr>
              <a:t>3- حل مشکل   </a:t>
            </a:r>
          </a:p>
          <a:p>
            <a:pPr algn="r" rtl="1" eaLnBrk="1" fontAlgn="auto" hangingPunct="1">
              <a:spcAft>
                <a:spcPts val="0"/>
              </a:spcAft>
              <a:buFont typeface="Wingdings 2"/>
              <a:buNone/>
              <a:defRPr/>
            </a:pPr>
            <a:r>
              <a:rPr lang="fa-IR" sz="4800" dirty="0" smtClean="0">
                <a:latin typeface="Arial" pitchFamily="34" charset="0"/>
                <a:cs typeface="Arial" pitchFamily="34" charset="0"/>
              </a:rPr>
              <a:t>4- ایجاد تغییر در محیط    </a:t>
            </a:r>
          </a:p>
          <a:p>
            <a:pPr algn="r" rtl="1" eaLnBrk="1" fontAlgn="auto" hangingPunct="1">
              <a:spcAft>
                <a:spcPts val="0"/>
              </a:spcAft>
              <a:buFont typeface="Wingdings 2"/>
              <a:buNone/>
              <a:defRPr/>
            </a:pPr>
            <a:r>
              <a:rPr lang="fa-IR" sz="4800" dirty="0" smtClean="0">
                <a:latin typeface="Arial" pitchFamily="34" charset="0"/>
                <a:cs typeface="Arial" pitchFamily="34" charset="0"/>
              </a:rPr>
              <a:t>5- ابراز خشم به شیوه سازگارانه </a:t>
            </a:r>
            <a:endParaRPr lang="en-US" sz="4800" dirty="0">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6638"/>
          </a:xfrm>
        </p:spPr>
        <p:style>
          <a:lnRef idx="1">
            <a:schemeClr val="accent5"/>
          </a:lnRef>
          <a:fillRef idx="2">
            <a:schemeClr val="accent5"/>
          </a:fillRef>
          <a:effectRef idx="1">
            <a:schemeClr val="accent5"/>
          </a:effectRef>
          <a:fontRef idx="minor">
            <a:schemeClr val="dk1"/>
          </a:fontRef>
        </p:style>
        <p:txBody>
          <a:bodyPr>
            <a:noAutofit/>
          </a:bodyPr>
          <a:lstStyle/>
          <a:p>
            <a:pPr eaLnBrk="1" fontAlgn="auto" hangingPunct="1">
              <a:spcAft>
                <a:spcPts val="0"/>
              </a:spcAft>
              <a:defRPr/>
            </a:pPr>
            <a:r>
              <a:rPr lang="fa-IR" sz="8000" b="1" dirty="0" smtClean="0">
                <a:solidFill>
                  <a:srgbClr val="FF0000"/>
                </a:solidFill>
                <a:latin typeface="Arial" pitchFamily="34" charset="0"/>
                <a:cs typeface="Arial" pitchFamily="34" charset="0"/>
              </a:rPr>
              <a:t>به نوجوان بیاموزیم</a:t>
            </a:r>
            <a:endParaRPr lang="en-US" sz="80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28600" y="1447800"/>
            <a:ext cx="8534400" cy="5029200"/>
          </a:xfrm>
        </p:spPr>
        <p:style>
          <a:lnRef idx="1">
            <a:schemeClr val="accent5"/>
          </a:lnRef>
          <a:fillRef idx="2">
            <a:schemeClr val="accent5"/>
          </a:fillRef>
          <a:effectRef idx="1">
            <a:schemeClr val="accent5"/>
          </a:effectRef>
          <a:fontRef idx="minor">
            <a:schemeClr val="dk1"/>
          </a:fontRef>
        </p:style>
        <p:txBody>
          <a:bodyPr>
            <a:noAutofit/>
          </a:bodyPr>
          <a:lstStyle/>
          <a:p>
            <a:pPr marL="514350" indent="-514350" algn="r" rtl="1" eaLnBrk="1" fontAlgn="auto" hangingPunct="1">
              <a:spcAft>
                <a:spcPts val="0"/>
              </a:spcAft>
              <a:buFont typeface="+mj-lt"/>
              <a:buAutoNum type="arabicPeriod"/>
              <a:defRPr/>
            </a:pPr>
            <a:r>
              <a:rPr lang="fa-IR" sz="4000" b="1" dirty="0" smtClean="0"/>
              <a:t>چگونگی آرام کردن خود</a:t>
            </a:r>
          </a:p>
          <a:p>
            <a:pPr marL="514350" indent="-514350" algn="r" rtl="1" eaLnBrk="1" fontAlgn="auto" hangingPunct="1">
              <a:spcAft>
                <a:spcPts val="0"/>
              </a:spcAft>
              <a:buFont typeface="+mj-lt"/>
              <a:buAutoNum type="arabicPeriod"/>
              <a:defRPr/>
            </a:pPr>
            <a:r>
              <a:rPr lang="fa-IR" sz="4000" b="1" dirty="0" smtClean="0"/>
              <a:t>چگونگی بیان و انتقال احساسات</a:t>
            </a:r>
          </a:p>
          <a:p>
            <a:pPr marL="514350" indent="-514350" algn="r" rtl="1" eaLnBrk="1" fontAlgn="auto" hangingPunct="1">
              <a:spcAft>
                <a:spcPts val="0"/>
              </a:spcAft>
              <a:buFont typeface="+mj-lt"/>
              <a:buAutoNum type="arabicPeriod"/>
              <a:defRPr/>
            </a:pPr>
            <a:r>
              <a:rPr lang="fa-IR" sz="4000" b="1" dirty="0" smtClean="0"/>
              <a:t>مهارتهای ارتباطی</a:t>
            </a:r>
          </a:p>
          <a:p>
            <a:pPr marL="514350" indent="-514350" algn="r" rtl="1" eaLnBrk="1" fontAlgn="auto" hangingPunct="1">
              <a:spcAft>
                <a:spcPts val="0"/>
              </a:spcAft>
              <a:buFont typeface="+mj-lt"/>
              <a:buAutoNum type="arabicPeriod"/>
              <a:defRPr/>
            </a:pPr>
            <a:r>
              <a:rPr lang="fa-IR" sz="4000" b="1" dirty="0" smtClean="0"/>
              <a:t>مهارت حل مسأله</a:t>
            </a:r>
          </a:p>
          <a:p>
            <a:pPr marL="514350" indent="-514350" algn="r" rtl="1" eaLnBrk="1" fontAlgn="auto" hangingPunct="1">
              <a:spcAft>
                <a:spcPts val="0"/>
              </a:spcAft>
              <a:buFont typeface="+mj-lt"/>
              <a:buAutoNum type="arabicPeriod"/>
              <a:defRPr/>
            </a:pPr>
            <a:r>
              <a:rPr lang="fa-IR" sz="4000" b="1" dirty="0" smtClean="0"/>
              <a:t>انتخاب بهترین راه حل وانجام آن</a:t>
            </a:r>
          </a:p>
          <a:p>
            <a:pPr marL="514350" indent="-514350" algn="r" rtl="1" eaLnBrk="1" fontAlgn="auto" hangingPunct="1">
              <a:spcAft>
                <a:spcPts val="0"/>
              </a:spcAft>
              <a:buFont typeface="+mj-lt"/>
              <a:buAutoNum type="arabicPeriod"/>
              <a:defRPr/>
            </a:pPr>
            <a:r>
              <a:rPr lang="fa-IR" sz="4000" b="1" dirty="0" smtClean="0"/>
              <a:t>تغییر محیط </a:t>
            </a:r>
          </a:p>
          <a:p>
            <a:pPr marL="514350" indent="-514350" algn="r" rtl="1" eaLnBrk="1" fontAlgn="auto" hangingPunct="1">
              <a:spcAft>
                <a:spcPts val="0"/>
              </a:spcAft>
              <a:buFont typeface="+mj-lt"/>
              <a:buAutoNum type="arabicPeriod"/>
              <a:defRPr/>
            </a:pPr>
            <a:endParaRPr lang="en-US" sz="4000" b="1" dirty="0"/>
          </a:p>
        </p:txBody>
      </p:sp>
    </p:spTree>
  </p:cSld>
  <p:clrMapOvr>
    <a:masterClrMapping/>
  </p:clrMapOvr>
  <p:transition spd="slow">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eaLnBrk="1" fontAlgn="auto" hangingPunct="1">
              <a:spcAft>
                <a:spcPts val="0"/>
              </a:spcAft>
              <a:defRPr/>
            </a:pPr>
            <a:r>
              <a:rPr lang="fa-IR" dirty="0" smtClean="0"/>
              <a:t>..</a:t>
            </a:r>
            <a:endParaRPr lang="en-US" dirty="0"/>
          </a:p>
        </p:txBody>
      </p:sp>
      <p:sp>
        <p:nvSpPr>
          <p:cNvPr id="6" name="Content Placeholder 2"/>
          <p:cNvSpPr>
            <a:spLocks noGrp="1"/>
          </p:cNvSpPr>
          <p:nvPr>
            <p:ph idx="1"/>
          </p:nvPr>
        </p:nvSpPr>
        <p:spPr>
          <a:xfrm>
            <a:off x="228600" y="381000"/>
            <a:ext cx="8458200" cy="5364163"/>
          </a:xfrm>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lgn="r" rtl="1" eaLnBrk="1" fontAlgn="auto" hangingPunct="1">
              <a:spcAft>
                <a:spcPts val="0"/>
              </a:spcAft>
              <a:buFont typeface="Wingdings 2"/>
              <a:buNone/>
              <a:defRPr/>
            </a:pPr>
            <a:r>
              <a:rPr lang="fa-IR" sz="5400" b="1" dirty="0" smtClean="0">
                <a:latin typeface="Arial" pitchFamily="34" charset="0"/>
                <a:cs typeface="Arial" pitchFamily="34" charset="0"/>
              </a:rPr>
              <a:t>7. به شوخی گرفتن</a:t>
            </a:r>
          </a:p>
          <a:p>
            <a:pPr marL="514350" indent="-514350" algn="r" rtl="1" eaLnBrk="1" fontAlgn="auto" hangingPunct="1">
              <a:spcAft>
                <a:spcPts val="0"/>
              </a:spcAft>
              <a:buFont typeface="Wingdings 2"/>
              <a:buNone/>
              <a:defRPr/>
            </a:pPr>
            <a:r>
              <a:rPr lang="fa-IR" sz="5400" b="1" dirty="0" smtClean="0">
                <a:latin typeface="Arial" pitchFamily="34" charset="0"/>
                <a:cs typeface="Arial" pitchFamily="34" charset="0"/>
              </a:rPr>
              <a:t>8. روشهای انجام کارهای مختلف</a:t>
            </a:r>
          </a:p>
          <a:p>
            <a:pPr marL="514350" indent="-514350" algn="r" rtl="1" eaLnBrk="1" fontAlgn="auto" hangingPunct="1">
              <a:spcAft>
                <a:spcPts val="0"/>
              </a:spcAft>
              <a:buFont typeface="Wingdings 2"/>
              <a:buNone/>
              <a:defRPr/>
            </a:pPr>
            <a:r>
              <a:rPr lang="fa-IR" sz="5400" b="1" dirty="0" smtClean="0">
                <a:latin typeface="Arial" pitchFamily="34" charset="0"/>
                <a:cs typeface="Arial" pitchFamily="34" charset="0"/>
              </a:rPr>
              <a:t>9. گفتگو باخود</a:t>
            </a:r>
          </a:p>
          <a:p>
            <a:pPr marL="514350" indent="-514350" algn="r" rtl="1" eaLnBrk="1" fontAlgn="auto" hangingPunct="1">
              <a:spcAft>
                <a:spcPts val="0"/>
              </a:spcAft>
              <a:buFont typeface="Wingdings 2"/>
              <a:buNone/>
              <a:defRPr/>
            </a:pPr>
            <a:r>
              <a:rPr lang="fa-IR" sz="5400" b="1" dirty="0" smtClean="0">
                <a:latin typeface="Arial" pitchFamily="34" charset="0"/>
                <a:cs typeface="Arial" pitchFamily="34" charset="0"/>
              </a:rPr>
              <a:t>10. تشویق به نوشتن احساسات درونی</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228600"/>
            <a:ext cx="84264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4"/>
          <p:cNvSpPr>
            <a:spLocks noChangeArrowheads="1"/>
          </p:cNvSpPr>
          <p:nvPr/>
        </p:nvSpPr>
        <p:spPr bwMode="auto">
          <a:xfrm>
            <a:off x="838200" y="838200"/>
            <a:ext cx="7924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l"/>
              <a:defRPr kumimoji="1" sz="3200">
                <a:solidFill>
                  <a:schemeClr val="tx1"/>
                </a:solidFill>
                <a:latin typeface="Verdana" panose="020B0604030504040204" pitchFamily="34" charset="0"/>
              </a:defRPr>
            </a:lvl1pPr>
            <a:lvl2pPr marL="742950" indent="-285750">
              <a:spcBef>
                <a:spcPct val="20000"/>
              </a:spcBef>
              <a:buClr>
                <a:schemeClr val="accent1"/>
              </a:buClr>
              <a:buSzPct val="75000"/>
              <a:buFont typeface="Wingdings" panose="05000000000000000000" pitchFamily="2" charset="2"/>
              <a:buChar char="l"/>
              <a:defRPr kumimoji="1" sz="2800">
                <a:solidFill>
                  <a:schemeClr val="tx1"/>
                </a:solidFill>
                <a:latin typeface="Verdana" panose="020B0604030504040204" pitchFamily="34" charset="0"/>
              </a:defRPr>
            </a:lvl2pPr>
            <a:lvl3pPr marL="1143000" indent="-228600">
              <a:spcBef>
                <a:spcPct val="20000"/>
              </a:spcBef>
              <a:buClr>
                <a:schemeClr val="accent1"/>
              </a:buClr>
              <a:buSzPct val="75000"/>
              <a:buFont typeface="Wingdings" panose="05000000000000000000" pitchFamily="2" charset="2"/>
              <a:buChar char="l"/>
              <a:defRPr kumimoji="1" sz="2400">
                <a:solidFill>
                  <a:schemeClr val="tx1"/>
                </a:solidFill>
                <a:latin typeface="Verdana" panose="020B0604030504040204" pitchFamily="34" charset="0"/>
              </a:defRPr>
            </a:lvl3pPr>
            <a:lvl4pPr marL="16002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4pPr>
            <a:lvl5pPr marL="20574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9pPr>
          </a:lstStyle>
          <a:p>
            <a:pPr algn="ctr" eaLnBrk="1" hangingPunct="1">
              <a:spcBef>
                <a:spcPct val="0"/>
              </a:spcBef>
              <a:buClrTx/>
              <a:buSzTx/>
              <a:buFontTx/>
              <a:buNone/>
            </a:pPr>
            <a:r>
              <a:rPr kumimoji="0" lang="fa-IR" altLang="en-US" sz="8000" b="1">
                <a:solidFill>
                  <a:srgbClr val="FF0000"/>
                </a:solidFill>
                <a:latin typeface="Arial" panose="020B0604020202020204" pitchFamily="34" charset="0"/>
                <a:cs typeface="2  Badr" pitchFamily="2" charset="0"/>
              </a:rPr>
              <a:t>هرآنکس که نیاموخت زآموزگار </a:t>
            </a:r>
            <a:br>
              <a:rPr kumimoji="0" lang="fa-IR" altLang="en-US" sz="8000" b="1">
                <a:solidFill>
                  <a:srgbClr val="FF0000"/>
                </a:solidFill>
                <a:latin typeface="Arial" panose="020B0604020202020204" pitchFamily="34" charset="0"/>
                <a:cs typeface="2  Badr" pitchFamily="2" charset="0"/>
              </a:rPr>
            </a:br>
            <a:r>
              <a:rPr kumimoji="0" lang="fa-IR" altLang="en-US" sz="8000" b="1">
                <a:solidFill>
                  <a:srgbClr val="FF0000"/>
                </a:solidFill>
                <a:latin typeface="Arial" panose="020B0604020202020204" pitchFamily="34" charset="0"/>
                <a:cs typeface="2  Badr" pitchFamily="2" charset="0"/>
              </a:rPr>
              <a:t>بیاموزدش گردش  </a:t>
            </a:r>
            <a:r>
              <a:rPr kumimoji="0" lang="fa-IR" altLang="en-US" sz="8000" b="1">
                <a:solidFill>
                  <a:srgbClr val="364F5C"/>
                </a:solidFill>
                <a:latin typeface="Arial" panose="020B0604020202020204" pitchFamily="34" charset="0"/>
                <a:cs typeface="2  Badr" pitchFamily="2" charset="0"/>
              </a:rPr>
              <a:t>روزگار</a:t>
            </a:r>
            <a:r>
              <a:rPr kumimoji="0" lang="fa-IR" altLang="en-US" sz="4800" b="1">
                <a:solidFill>
                  <a:srgbClr val="364F5C"/>
                </a:solidFill>
                <a:latin typeface="Arial" panose="020B0604020202020204" pitchFamily="34" charset="0"/>
                <a:cs typeface="2  Badr" pitchFamily="2" charset="0"/>
              </a:rPr>
              <a:t> </a:t>
            </a:r>
            <a:endParaRPr kumimoji="0" lang="en-US" altLang="en-US" sz="8000" b="1">
              <a:solidFill>
                <a:srgbClr val="364F5C"/>
              </a:solidFill>
              <a:latin typeface="Arial" panose="020B0604020202020204" pitchFamily="34" charset="0"/>
            </a:endParaRPr>
          </a:p>
        </p:txBody>
      </p:sp>
    </p:spTree>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style>
          <a:lnRef idx="1">
            <a:schemeClr val="accent4"/>
          </a:lnRef>
          <a:fillRef idx="2">
            <a:schemeClr val="accent4"/>
          </a:fillRef>
          <a:effectRef idx="1">
            <a:schemeClr val="accent4"/>
          </a:effectRef>
          <a:fontRef idx="minor">
            <a:schemeClr val="dk1"/>
          </a:fontRef>
        </p:style>
        <p:txBody>
          <a:bodyPr>
            <a:noAutofit/>
          </a:bodyPr>
          <a:lstStyle/>
          <a:p>
            <a:pPr rtl="1" eaLnBrk="1" hangingPunct="1">
              <a:defRPr/>
            </a:pPr>
            <a:r>
              <a:rPr lang="fa-IR" b="1" dirty="0" smtClean="0">
                <a:latin typeface="Arial" pitchFamily="34" charset="0"/>
                <a:cs typeface="Arial" pitchFamily="34" charset="0"/>
              </a:rPr>
              <a:t>رشد نوجوانان دارای مراحل گوناگونی است</a:t>
            </a:r>
            <a:endParaRPr lang="en-US" b="1" dirty="0">
              <a:latin typeface="Arial" pitchFamily="34" charset="0"/>
              <a:cs typeface="Arial" pitchFamily="34" charset="0"/>
            </a:endParaRPr>
          </a:p>
        </p:txBody>
      </p:sp>
      <p:sp>
        <p:nvSpPr>
          <p:cNvPr id="3" name="Content Placeholder 2"/>
          <p:cNvSpPr>
            <a:spLocks noGrp="1"/>
          </p:cNvSpPr>
          <p:nvPr>
            <p:ph idx="1"/>
          </p:nvPr>
        </p:nvSpPr>
        <p:spPr>
          <a:xfrm>
            <a:off x="0" y="1676400"/>
            <a:ext cx="9144000" cy="5181600"/>
          </a:xfrm>
        </p:spPr>
        <p:style>
          <a:lnRef idx="1">
            <a:schemeClr val="accent3"/>
          </a:lnRef>
          <a:fillRef idx="2">
            <a:schemeClr val="accent3"/>
          </a:fillRef>
          <a:effectRef idx="1">
            <a:schemeClr val="accent3"/>
          </a:effectRef>
          <a:fontRef idx="minor">
            <a:schemeClr val="dk1"/>
          </a:fontRef>
        </p:style>
        <p:txBody>
          <a:bodyPr>
            <a:noAutofit/>
          </a:bodyPr>
          <a:lstStyle/>
          <a:p>
            <a:pPr algn="r" rtl="1" eaLnBrk="1" hangingPunct="1">
              <a:buFont typeface="Wingdings 2" pitchFamily="18" charset="2"/>
              <a:buNone/>
              <a:defRPr/>
            </a:pPr>
            <a:r>
              <a:rPr lang="fa-IR" sz="3600" b="1" dirty="0" smtClean="0">
                <a:latin typeface="Arial" pitchFamily="34" charset="0"/>
                <a:cs typeface="Arial" pitchFamily="34" charset="0"/>
              </a:rPr>
              <a:t>الف- دوران راهنمایی و اوایل دبیرستان   </a:t>
            </a:r>
          </a:p>
          <a:p>
            <a:pPr algn="r" rtl="1" eaLnBrk="1" hangingPunct="1">
              <a:buFont typeface="Wingdings 2" pitchFamily="18" charset="2"/>
              <a:buNone/>
              <a:defRPr/>
            </a:pPr>
            <a:r>
              <a:rPr lang="fa-IR" b="1" dirty="0" smtClean="0">
                <a:solidFill>
                  <a:srgbClr val="FF0000"/>
                </a:solidFill>
                <a:latin typeface="Arial" pitchFamily="34" charset="0"/>
                <a:cs typeface="Arial" pitchFamily="34" charset="0"/>
              </a:rPr>
              <a:t>ویژگی های مشترک نوجوانان دراین مرحله</a:t>
            </a:r>
          </a:p>
          <a:p>
            <a:pPr algn="r" rtl="1" eaLnBrk="1" hangingPunct="1">
              <a:buFont typeface="Wingdings" panose="05000000000000000000" pitchFamily="2" charset="2"/>
              <a:buChar char="§"/>
              <a:defRPr/>
            </a:pPr>
            <a:r>
              <a:rPr lang="fa-IR" sz="3600" b="1" dirty="0" smtClean="0">
                <a:latin typeface="Arial" pitchFamily="34" charset="0"/>
                <a:cs typeface="Arial" pitchFamily="34" charset="0"/>
              </a:rPr>
              <a:t>حرکت به سوی استقلال </a:t>
            </a:r>
            <a:endParaRPr lang="en-US" sz="3600" b="1" dirty="0" smtClean="0">
              <a:latin typeface="Arial" pitchFamily="34" charset="0"/>
              <a:cs typeface="Arial" pitchFamily="34" charset="0"/>
            </a:endParaRPr>
          </a:p>
          <a:p>
            <a:pPr algn="r" rtl="1" eaLnBrk="1" hangingPunct="1">
              <a:buFont typeface="Wingdings" panose="05000000000000000000" pitchFamily="2" charset="2"/>
              <a:buChar char="§"/>
              <a:defRPr/>
            </a:pPr>
            <a:r>
              <a:rPr lang="fa-IR" sz="3600" b="1" dirty="0" smtClean="0">
                <a:latin typeface="Arial" pitchFamily="34" charset="0"/>
                <a:cs typeface="Arial" pitchFamily="34" charset="0"/>
              </a:rPr>
              <a:t>تغییرات علائق و شناخت</a:t>
            </a:r>
          </a:p>
          <a:p>
            <a:pPr algn="r" rtl="1" eaLnBrk="1" hangingPunct="1">
              <a:buFont typeface="Wingdings" panose="05000000000000000000" pitchFamily="2" charset="2"/>
              <a:buChar char="§"/>
              <a:defRPr/>
            </a:pPr>
            <a:r>
              <a:rPr lang="fa-IR" sz="3600" b="1" dirty="0" smtClean="0">
                <a:latin typeface="Arial" pitchFamily="34" charset="0"/>
                <a:cs typeface="Arial" pitchFamily="34" charset="0"/>
              </a:rPr>
              <a:t>مسائل عاطفی </a:t>
            </a:r>
          </a:p>
          <a:p>
            <a:pPr algn="r" rtl="1" eaLnBrk="1" hangingPunct="1">
              <a:buFont typeface="Wingdings" panose="05000000000000000000" pitchFamily="2" charset="2"/>
              <a:buChar char="§"/>
              <a:defRPr/>
            </a:pPr>
            <a:r>
              <a:rPr lang="fa-IR" sz="3600" b="1" dirty="0" smtClean="0">
                <a:latin typeface="Arial" pitchFamily="34" charset="0"/>
                <a:cs typeface="Arial" pitchFamily="34" charset="0"/>
              </a:rPr>
              <a:t>اخلاقیت وارزشها</a:t>
            </a:r>
          </a:p>
          <a:p>
            <a:pPr algn="r" rtl="1" eaLnBrk="1" hangingPunct="1">
              <a:buFont typeface="Wingdings" panose="05000000000000000000" pitchFamily="2" charset="2"/>
              <a:buChar char="§"/>
              <a:defRPr/>
            </a:pPr>
            <a:endParaRPr lang="fa-IR" sz="3600" b="1" dirty="0" smtClean="0">
              <a:latin typeface="Arial" pitchFamily="34" charset="0"/>
              <a:cs typeface="Arial" pitchFamily="34" charset="0"/>
            </a:endParaRPr>
          </a:p>
        </p:txBody>
      </p:sp>
    </p:spTree>
  </p:cSld>
  <p:clrMapOvr>
    <a:masterClrMapping/>
  </p:clrMapOvr>
  <p:transition>
    <p:wedge/>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770" decel="100000"/>
                                        <p:tgtEl>
                                          <p:spTgt spid="3">
                                            <p:bg/>
                                          </p:spTgt>
                                        </p:tgtEl>
                                      </p:cBhvr>
                                    </p:animEffect>
                                    <p:animScale>
                                      <p:cBhvr>
                                        <p:cTn id="18" dur="770" decel="100000"/>
                                        <p:tgtEl>
                                          <p:spTgt spid="3">
                                            <p:bg/>
                                          </p:spTgt>
                                        </p:tgtEl>
                                      </p:cBhvr>
                                      <p:from x="10000" y="10000"/>
                                      <p:to x="200000" y="450000"/>
                                    </p:animScale>
                                    <p:animScale>
                                      <p:cBhvr>
                                        <p:cTn id="19" dur="1230" accel="100000" fill="hold">
                                          <p:stCondLst>
                                            <p:cond delay="770"/>
                                          </p:stCondLst>
                                        </p:cTn>
                                        <p:tgtEl>
                                          <p:spTgt spid="3">
                                            <p:bg/>
                                          </p:spTgt>
                                        </p:tgtEl>
                                      </p:cBhvr>
                                      <p:from x="200000" y="450000"/>
                                      <p:to x="100000" y="100000"/>
                                    </p:animScale>
                                    <p:set>
                                      <p:cBhvr>
                                        <p:cTn id="20" dur="770" fill="hold"/>
                                        <p:tgtEl>
                                          <p:spTgt spid="3">
                                            <p:bg/>
                                          </p:spTgt>
                                        </p:tgtEl>
                                        <p:attrNameLst>
                                          <p:attrName>ppt_x</p:attrName>
                                        </p:attrNameLst>
                                      </p:cBhvr>
                                      <p:to>
                                        <p:strVal val="(0.5)"/>
                                      </p:to>
                                    </p:set>
                                    <p:anim from="(0.5)" to="(#ppt_x)" calcmode="lin" valueType="num">
                                      <p:cBhvr>
                                        <p:cTn id="21" dur="1230" accel="100000" fill="hold">
                                          <p:stCondLst>
                                            <p:cond delay="770"/>
                                          </p:stCondLst>
                                        </p:cTn>
                                        <p:tgtEl>
                                          <p:spTgt spid="3">
                                            <p:bg/>
                                          </p:spTgt>
                                        </p:tgtEl>
                                        <p:attrNameLst>
                                          <p:attrName>ppt_x</p:attrName>
                                        </p:attrNameLst>
                                      </p:cBhvr>
                                    </p:anim>
                                    <p:set>
                                      <p:cBhvr>
                                        <p:cTn id="22" dur="770" fill="hold"/>
                                        <p:tgtEl>
                                          <p:spTgt spid="3">
                                            <p:bg/>
                                          </p:spTgt>
                                        </p:tgtEl>
                                        <p:attrNameLst>
                                          <p:attrName>ppt_y</p:attrName>
                                        </p:attrNameLst>
                                      </p:cBhvr>
                                      <p:to>
                                        <p:strVal val="(#ppt_y+0.4)"/>
                                      </p:to>
                                    </p:set>
                                    <p:anim from="(#ppt_y+0.4)" to="(#ppt_y)" calcmode="lin" valueType="num">
                                      <p:cBhvr>
                                        <p:cTn id="23" dur="1230" accel="100000" fill="hold">
                                          <p:stCondLst>
                                            <p:cond delay="770"/>
                                          </p:stCondLst>
                                        </p:cTn>
                                        <p:tgtEl>
                                          <p:spTgt spid="3">
                                            <p:bg/>
                                          </p:spTgt>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770" decel="100000"/>
                                        <p:tgtEl>
                                          <p:spTgt spid="3">
                                            <p:txEl>
                                              <p:pRg st="0" end="0"/>
                                            </p:txEl>
                                          </p:spTgt>
                                        </p:tgtEl>
                                      </p:cBhvr>
                                    </p:animEffect>
                                    <p:animScale>
                                      <p:cBhvr>
                                        <p:cTn id="28" dur="770" decel="100000"/>
                                        <p:tgtEl>
                                          <p:spTgt spid="3">
                                            <p:txEl>
                                              <p:pRg st="0" end="0"/>
                                            </p:txEl>
                                          </p:spTgt>
                                        </p:tgtEl>
                                      </p:cBhvr>
                                      <p:from x="10000" y="10000"/>
                                      <p:to x="200000" y="450000"/>
                                    </p:animScale>
                                    <p:animScale>
                                      <p:cBhvr>
                                        <p:cTn id="29" dur="1230" accel="100000" fill="hold">
                                          <p:stCondLst>
                                            <p:cond delay="770"/>
                                          </p:stCondLst>
                                        </p:cTn>
                                        <p:tgtEl>
                                          <p:spTgt spid="3">
                                            <p:txEl>
                                              <p:pRg st="0" end="0"/>
                                            </p:txEl>
                                          </p:spTgt>
                                        </p:tgtEl>
                                      </p:cBhvr>
                                      <p:from x="200000" y="450000"/>
                                      <p:to x="100000" y="100000"/>
                                    </p:animScale>
                                    <p:set>
                                      <p:cBhvr>
                                        <p:cTn id="30" dur="770" fill="hold"/>
                                        <p:tgtEl>
                                          <p:spTgt spid="3">
                                            <p:txEl>
                                              <p:pRg st="0" end="0"/>
                                            </p:txEl>
                                          </p:spTgt>
                                        </p:tgtEl>
                                        <p:attrNameLst>
                                          <p:attrName>ppt_x</p:attrName>
                                        </p:attrNameLst>
                                      </p:cBhvr>
                                      <p:to>
                                        <p:strVal val="(0.5)"/>
                                      </p:to>
                                    </p:set>
                                    <p:anim from="(0.5)" to="(#ppt_x)" calcmode="lin" valueType="num">
                                      <p:cBhvr>
                                        <p:cTn id="31" dur="1230" accel="100000" fill="hold">
                                          <p:stCondLst>
                                            <p:cond delay="770"/>
                                          </p:stCondLst>
                                        </p:cTn>
                                        <p:tgtEl>
                                          <p:spTgt spid="3">
                                            <p:txEl>
                                              <p:pRg st="0" end="0"/>
                                            </p:txEl>
                                          </p:spTgt>
                                        </p:tgtEl>
                                        <p:attrNameLst>
                                          <p:attrName>ppt_x</p:attrName>
                                        </p:attrNameLst>
                                      </p:cBhvr>
                                    </p:anim>
                                    <p:set>
                                      <p:cBhvr>
                                        <p:cTn id="32" dur="770" fill="hold"/>
                                        <p:tgtEl>
                                          <p:spTgt spid="3">
                                            <p:txEl>
                                              <p:pRg st="0" end="0"/>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0" end="0"/>
                                            </p:txEl>
                                          </p:spTgt>
                                        </p:tgtEl>
                                        <p:attrNameLst>
                                          <p:attrName>ppt_y</p:attrName>
                                        </p:attrNameLst>
                                      </p:cBhvr>
                                    </p:anim>
                                  </p:childTnLst>
                                </p:cTn>
                              </p:par>
                            </p:childTnLst>
                          </p:cTn>
                        </p:par>
                        <p:par>
                          <p:cTn id="34" fill="hold" nodeType="afterGroup">
                            <p:stCondLst>
                              <p:cond delay="6000"/>
                            </p:stCondLst>
                            <p:childTnLst>
                              <p:par>
                                <p:cTn id="35" presetID="51" presetClass="entr" presetSubtype="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770" decel="100000"/>
                                        <p:tgtEl>
                                          <p:spTgt spid="3">
                                            <p:txEl>
                                              <p:pRg st="1" end="1"/>
                                            </p:txEl>
                                          </p:spTgt>
                                        </p:tgtEl>
                                      </p:cBhvr>
                                    </p:animEffect>
                                    <p:animScale>
                                      <p:cBhvr>
                                        <p:cTn id="38" dur="770" decel="100000"/>
                                        <p:tgtEl>
                                          <p:spTgt spid="3">
                                            <p:txEl>
                                              <p:pRg st="1" end="1"/>
                                            </p:txEl>
                                          </p:spTgt>
                                        </p:tgtEl>
                                      </p:cBhvr>
                                      <p:from x="10000" y="10000"/>
                                      <p:to x="200000" y="450000"/>
                                    </p:animScale>
                                    <p:animScale>
                                      <p:cBhvr>
                                        <p:cTn id="39" dur="1230" accel="100000" fill="hold">
                                          <p:stCondLst>
                                            <p:cond delay="770"/>
                                          </p:stCondLst>
                                        </p:cTn>
                                        <p:tgtEl>
                                          <p:spTgt spid="3">
                                            <p:txEl>
                                              <p:pRg st="1" end="1"/>
                                            </p:txEl>
                                          </p:spTgt>
                                        </p:tgtEl>
                                      </p:cBhvr>
                                      <p:from x="200000" y="450000"/>
                                      <p:to x="100000" y="100000"/>
                                    </p:animScale>
                                    <p:set>
                                      <p:cBhvr>
                                        <p:cTn id="40" dur="770" fill="hold"/>
                                        <p:tgtEl>
                                          <p:spTgt spid="3">
                                            <p:txEl>
                                              <p:pRg st="1" end="1"/>
                                            </p:txEl>
                                          </p:spTgt>
                                        </p:tgtEl>
                                        <p:attrNameLst>
                                          <p:attrName>ppt_x</p:attrName>
                                        </p:attrNameLst>
                                      </p:cBhvr>
                                      <p:to>
                                        <p:strVal val="(0.5)"/>
                                      </p:to>
                                    </p:set>
                                    <p:anim from="(0.5)" to="(#ppt_x)" calcmode="lin" valueType="num">
                                      <p:cBhvr>
                                        <p:cTn id="41" dur="1230" accel="100000" fill="hold">
                                          <p:stCondLst>
                                            <p:cond delay="770"/>
                                          </p:stCondLst>
                                        </p:cTn>
                                        <p:tgtEl>
                                          <p:spTgt spid="3">
                                            <p:txEl>
                                              <p:pRg st="1" end="1"/>
                                            </p:txEl>
                                          </p:spTgt>
                                        </p:tgtEl>
                                        <p:attrNameLst>
                                          <p:attrName>ppt_x</p:attrName>
                                        </p:attrNameLst>
                                      </p:cBhvr>
                                    </p:anim>
                                    <p:set>
                                      <p:cBhvr>
                                        <p:cTn id="42" dur="770" fill="hold"/>
                                        <p:tgtEl>
                                          <p:spTgt spid="3">
                                            <p:txEl>
                                              <p:pRg st="1" end="1"/>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1" end="1"/>
                                            </p:txEl>
                                          </p:spTgt>
                                        </p:tgtEl>
                                        <p:attrNameLst>
                                          <p:attrName>ppt_y</p:attrName>
                                        </p:attrNameLst>
                                      </p:cBhvr>
                                    </p:anim>
                                  </p:childTnLst>
                                </p:cTn>
                              </p:par>
                            </p:childTnLst>
                          </p:cTn>
                        </p:par>
                        <p:par>
                          <p:cTn id="44" fill="hold" nodeType="afterGroup">
                            <p:stCondLst>
                              <p:cond delay="8000"/>
                            </p:stCondLst>
                            <p:childTnLst>
                              <p:par>
                                <p:cTn id="45" presetID="51" presetClass="entr" presetSubtype="0" fill="hold" grpId="0"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770" decel="100000"/>
                                        <p:tgtEl>
                                          <p:spTgt spid="3">
                                            <p:txEl>
                                              <p:pRg st="2" end="2"/>
                                            </p:txEl>
                                          </p:spTgt>
                                        </p:tgtEl>
                                      </p:cBhvr>
                                    </p:animEffect>
                                    <p:animScale>
                                      <p:cBhvr>
                                        <p:cTn id="48" dur="770" decel="100000"/>
                                        <p:tgtEl>
                                          <p:spTgt spid="3">
                                            <p:txEl>
                                              <p:pRg st="2" end="2"/>
                                            </p:txEl>
                                          </p:spTgt>
                                        </p:tgtEl>
                                      </p:cBhvr>
                                      <p:from x="10000" y="10000"/>
                                      <p:to x="200000" y="450000"/>
                                    </p:animScale>
                                    <p:animScale>
                                      <p:cBhvr>
                                        <p:cTn id="49" dur="1230" accel="100000" fill="hold">
                                          <p:stCondLst>
                                            <p:cond delay="770"/>
                                          </p:stCondLst>
                                        </p:cTn>
                                        <p:tgtEl>
                                          <p:spTgt spid="3">
                                            <p:txEl>
                                              <p:pRg st="2" end="2"/>
                                            </p:txEl>
                                          </p:spTgt>
                                        </p:tgtEl>
                                      </p:cBhvr>
                                      <p:from x="200000" y="450000"/>
                                      <p:to x="100000" y="100000"/>
                                    </p:animScale>
                                    <p:set>
                                      <p:cBhvr>
                                        <p:cTn id="50" dur="770" fill="hold"/>
                                        <p:tgtEl>
                                          <p:spTgt spid="3">
                                            <p:txEl>
                                              <p:pRg st="2" end="2"/>
                                            </p:txEl>
                                          </p:spTgt>
                                        </p:tgtEl>
                                        <p:attrNameLst>
                                          <p:attrName>ppt_x</p:attrName>
                                        </p:attrNameLst>
                                      </p:cBhvr>
                                      <p:to>
                                        <p:strVal val="(0.5)"/>
                                      </p:to>
                                    </p:set>
                                    <p:anim from="(0.5)" to="(#ppt_x)" calcmode="lin" valueType="num">
                                      <p:cBhvr>
                                        <p:cTn id="51" dur="1230" accel="100000" fill="hold">
                                          <p:stCondLst>
                                            <p:cond delay="770"/>
                                          </p:stCondLst>
                                        </p:cTn>
                                        <p:tgtEl>
                                          <p:spTgt spid="3">
                                            <p:txEl>
                                              <p:pRg st="2" end="2"/>
                                            </p:txEl>
                                          </p:spTgt>
                                        </p:tgtEl>
                                        <p:attrNameLst>
                                          <p:attrName>ppt_x</p:attrName>
                                        </p:attrNameLst>
                                      </p:cBhvr>
                                    </p:anim>
                                    <p:set>
                                      <p:cBhvr>
                                        <p:cTn id="52" dur="770" fill="hold"/>
                                        <p:tgtEl>
                                          <p:spTgt spid="3">
                                            <p:txEl>
                                              <p:pRg st="2" end="2"/>
                                            </p:txEl>
                                          </p:spTgt>
                                        </p:tgtEl>
                                        <p:attrNameLst>
                                          <p:attrName>ppt_y</p:attrName>
                                        </p:attrNameLst>
                                      </p:cBhvr>
                                      <p:to>
                                        <p:strVal val="(#ppt_y+0.4)"/>
                                      </p:to>
                                    </p:set>
                                    <p:anim from="(#ppt_y+0.4)" to="(#ppt_y)" calcmode="lin" valueType="num">
                                      <p:cBhvr>
                                        <p:cTn id="53" dur="1230" accel="100000" fill="hold">
                                          <p:stCondLst>
                                            <p:cond delay="770"/>
                                          </p:stCondLst>
                                        </p:cTn>
                                        <p:tgtEl>
                                          <p:spTgt spid="3">
                                            <p:txEl>
                                              <p:pRg st="2" end="2"/>
                                            </p:txEl>
                                          </p:spTgt>
                                        </p:tgtEl>
                                        <p:attrNameLst>
                                          <p:attrName>ppt_y</p:attrName>
                                        </p:attrNameLst>
                                      </p:cBhvr>
                                    </p:anim>
                                  </p:childTnLst>
                                </p:cTn>
                              </p:par>
                            </p:childTnLst>
                          </p:cTn>
                        </p:par>
                        <p:par>
                          <p:cTn id="54" fill="hold" nodeType="afterGroup">
                            <p:stCondLst>
                              <p:cond delay="10000"/>
                            </p:stCondLst>
                            <p:childTnLst>
                              <p:par>
                                <p:cTn id="55" presetID="51"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770" decel="100000"/>
                                        <p:tgtEl>
                                          <p:spTgt spid="3">
                                            <p:txEl>
                                              <p:pRg st="3" end="3"/>
                                            </p:txEl>
                                          </p:spTgt>
                                        </p:tgtEl>
                                      </p:cBhvr>
                                    </p:animEffect>
                                    <p:animScale>
                                      <p:cBhvr>
                                        <p:cTn id="58" dur="770" decel="100000"/>
                                        <p:tgtEl>
                                          <p:spTgt spid="3">
                                            <p:txEl>
                                              <p:pRg st="3" end="3"/>
                                            </p:txEl>
                                          </p:spTgt>
                                        </p:tgtEl>
                                      </p:cBhvr>
                                      <p:from x="10000" y="10000"/>
                                      <p:to x="200000" y="450000"/>
                                    </p:animScale>
                                    <p:animScale>
                                      <p:cBhvr>
                                        <p:cTn id="59" dur="1230" accel="100000" fill="hold">
                                          <p:stCondLst>
                                            <p:cond delay="770"/>
                                          </p:stCondLst>
                                        </p:cTn>
                                        <p:tgtEl>
                                          <p:spTgt spid="3">
                                            <p:txEl>
                                              <p:pRg st="3" end="3"/>
                                            </p:txEl>
                                          </p:spTgt>
                                        </p:tgtEl>
                                      </p:cBhvr>
                                      <p:from x="200000" y="450000"/>
                                      <p:to x="100000" y="100000"/>
                                    </p:animScale>
                                    <p:set>
                                      <p:cBhvr>
                                        <p:cTn id="60" dur="770" fill="hold"/>
                                        <p:tgtEl>
                                          <p:spTgt spid="3">
                                            <p:txEl>
                                              <p:pRg st="3" end="3"/>
                                            </p:txEl>
                                          </p:spTgt>
                                        </p:tgtEl>
                                        <p:attrNameLst>
                                          <p:attrName>ppt_x</p:attrName>
                                        </p:attrNameLst>
                                      </p:cBhvr>
                                      <p:to>
                                        <p:strVal val="(0.5)"/>
                                      </p:to>
                                    </p:set>
                                    <p:anim from="(0.5)" to="(#ppt_x)" calcmode="lin" valueType="num">
                                      <p:cBhvr>
                                        <p:cTn id="61" dur="1230" accel="100000" fill="hold">
                                          <p:stCondLst>
                                            <p:cond delay="770"/>
                                          </p:stCondLst>
                                        </p:cTn>
                                        <p:tgtEl>
                                          <p:spTgt spid="3">
                                            <p:txEl>
                                              <p:pRg st="3" end="3"/>
                                            </p:txEl>
                                          </p:spTgt>
                                        </p:tgtEl>
                                        <p:attrNameLst>
                                          <p:attrName>ppt_x</p:attrName>
                                        </p:attrNameLst>
                                      </p:cBhvr>
                                    </p:anim>
                                    <p:set>
                                      <p:cBhvr>
                                        <p:cTn id="62" dur="770" fill="hold"/>
                                        <p:tgtEl>
                                          <p:spTgt spid="3">
                                            <p:txEl>
                                              <p:pRg st="3" end="3"/>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3" end="3"/>
                                            </p:txEl>
                                          </p:spTgt>
                                        </p:tgtEl>
                                        <p:attrNameLst>
                                          <p:attrName>ppt_y</p:attrName>
                                        </p:attrNameLst>
                                      </p:cBhvr>
                                    </p:anim>
                                  </p:childTnLst>
                                </p:cTn>
                              </p:par>
                            </p:childTnLst>
                          </p:cTn>
                        </p:par>
                        <p:par>
                          <p:cTn id="64" fill="hold" nodeType="afterGroup">
                            <p:stCondLst>
                              <p:cond delay="12000"/>
                            </p:stCondLst>
                            <p:childTnLst>
                              <p:par>
                                <p:cTn id="65" presetID="51" presetClass="entr" presetSubtype="0" fill="hold" grpId="0" nodeType="after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770" decel="100000"/>
                                        <p:tgtEl>
                                          <p:spTgt spid="3">
                                            <p:txEl>
                                              <p:pRg st="4" end="4"/>
                                            </p:txEl>
                                          </p:spTgt>
                                        </p:tgtEl>
                                      </p:cBhvr>
                                    </p:animEffect>
                                    <p:animScale>
                                      <p:cBhvr>
                                        <p:cTn id="68" dur="770" decel="100000"/>
                                        <p:tgtEl>
                                          <p:spTgt spid="3">
                                            <p:txEl>
                                              <p:pRg st="4" end="4"/>
                                            </p:txEl>
                                          </p:spTgt>
                                        </p:tgtEl>
                                      </p:cBhvr>
                                      <p:from x="10000" y="10000"/>
                                      <p:to x="200000" y="450000"/>
                                    </p:animScale>
                                    <p:animScale>
                                      <p:cBhvr>
                                        <p:cTn id="69" dur="1230" accel="100000" fill="hold">
                                          <p:stCondLst>
                                            <p:cond delay="770"/>
                                          </p:stCondLst>
                                        </p:cTn>
                                        <p:tgtEl>
                                          <p:spTgt spid="3">
                                            <p:txEl>
                                              <p:pRg st="4" end="4"/>
                                            </p:txEl>
                                          </p:spTgt>
                                        </p:tgtEl>
                                      </p:cBhvr>
                                      <p:from x="200000" y="450000"/>
                                      <p:to x="100000" y="100000"/>
                                    </p:animScale>
                                    <p:set>
                                      <p:cBhvr>
                                        <p:cTn id="70" dur="770" fill="hold"/>
                                        <p:tgtEl>
                                          <p:spTgt spid="3">
                                            <p:txEl>
                                              <p:pRg st="4" end="4"/>
                                            </p:txEl>
                                          </p:spTgt>
                                        </p:tgtEl>
                                        <p:attrNameLst>
                                          <p:attrName>ppt_x</p:attrName>
                                        </p:attrNameLst>
                                      </p:cBhvr>
                                      <p:to>
                                        <p:strVal val="(0.5)"/>
                                      </p:to>
                                    </p:set>
                                    <p:anim from="(0.5)" to="(#ppt_x)" calcmode="lin" valueType="num">
                                      <p:cBhvr>
                                        <p:cTn id="71" dur="1230" accel="100000" fill="hold">
                                          <p:stCondLst>
                                            <p:cond delay="770"/>
                                          </p:stCondLst>
                                        </p:cTn>
                                        <p:tgtEl>
                                          <p:spTgt spid="3">
                                            <p:txEl>
                                              <p:pRg st="4" end="4"/>
                                            </p:txEl>
                                          </p:spTgt>
                                        </p:tgtEl>
                                        <p:attrNameLst>
                                          <p:attrName>ppt_x</p:attrName>
                                        </p:attrNameLst>
                                      </p:cBhvr>
                                    </p:anim>
                                    <p:set>
                                      <p:cBhvr>
                                        <p:cTn id="72" dur="770" fill="hold"/>
                                        <p:tgtEl>
                                          <p:spTgt spid="3">
                                            <p:txEl>
                                              <p:pRg st="4" end="4"/>
                                            </p:txEl>
                                          </p:spTgt>
                                        </p:tgtEl>
                                        <p:attrNameLst>
                                          <p:attrName>ppt_y</p:attrName>
                                        </p:attrNameLst>
                                      </p:cBhvr>
                                      <p:to>
                                        <p:strVal val="(#ppt_y+0.4)"/>
                                      </p:to>
                                    </p:set>
                                    <p:anim from="(#ppt_y+0.4)" to="(#ppt_y)" calcmode="lin" valueType="num">
                                      <p:cBhvr>
                                        <p:cTn id="73" dur="1230" accel="100000" fill="hold">
                                          <p:stCondLst>
                                            <p:cond delay="770"/>
                                          </p:stCondLst>
                                        </p:cTn>
                                        <p:tgtEl>
                                          <p:spTgt spid="3">
                                            <p:txEl>
                                              <p:pRg st="4" end="4"/>
                                            </p:txEl>
                                          </p:spTgt>
                                        </p:tgtEl>
                                        <p:attrNameLst>
                                          <p:attrName>ppt_y</p:attrName>
                                        </p:attrNameLst>
                                      </p:cBhvr>
                                    </p:anim>
                                  </p:childTnLst>
                                </p:cTn>
                              </p:par>
                            </p:childTnLst>
                          </p:cTn>
                        </p:par>
                        <p:par>
                          <p:cTn id="74" fill="hold" nodeType="afterGroup">
                            <p:stCondLst>
                              <p:cond delay="14000"/>
                            </p:stCondLst>
                            <p:childTnLst>
                              <p:par>
                                <p:cTn id="75" presetID="51" presetClass="entr" presetSubtype="0" fill="hold" grpId="0" nodeType="after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770" decel="100000"/>
                                        <p:tgtEl>
                                          <p:spTgt spid="3">
                                            <p:txEl>
                                              <p:pRg st="5" end="5"/>
                                            </p:txEl>
                                          </p:spTgt>
                                        </p:tgtEl>
                                      </p:cBhvr>
                                    </p:animEffect>
                                    <p:animScale>
                                      <p:cBhvr>
                                        <p:cTn id="78" dur="770" decel="100000"/>
                                        <p:tgtEl>
                                          <p:spTgt spid="3">
                                            <p:txEl>
                                              <p:pRg st="5" end="5"/>
                                            </p:txEl>
                                          </p:spTgt>
                                        </p:tgtEl>
                                      </p:cBhvr>
                                      <p:from x="10000" y="10000"/>
                                      <p:to x="200000" y="450000"/>
                                    </p:animScale>
                                    <p:animScale>
                                      <p:cBhvr>
                                        <p:cTn id="79" dur="1230" accel="100000" fill="hold">
                                          <p:stCondLst>
                                            <p:cond delay="770"/>
                                          </p:stCondLst>
                                        </p:cTn>
                                        <p:tgtEl>
                                          <p:spTgt spid="3">
                                            <p:txEl>
                                              <p:pRg st="5" end="5"/>
                                            </p:txEl>
                                          </p:spTgt>
                                        </p:tgtEl>
                                      </p:cBhvr>
                                      <p:from x="200000" y="450000"/>
                                      <p:to x="100000" y="100000"/>
                                    </p:animScale>
                                    <p:set>
                                      <p:cBhvr>
                                        <p:cTn id="80" dur="770" fill="hold"/>
                                        <p:tgtEl>
                                          <p:spTgt spid="3">
                                            <p:txEl>
                                              <p:pRg st="5" end="5"/>
                                            </p:txEl>
                                          </p:spTgt>
                                        </p:tgtEl>
                                        <p:attrNameLst>
                                          <p:attrName>ppt_x</p:attrName>
                                        </p:attrNameLst>
                                      </p:cBhvr>
                                      <p:to>
                                        <p:strVal val="(0.5)"/>
                                      </p:to>
                                    </p:set>
                                    <p:anim from="(0.5)" to="(#ppt_x)" calcmode="lin" valueType="num">
                                      <p:cBhvr>
                                        <p:cTn id="81" dur="1230" accel="100000" fill="hold">
                                          <p:stCondLst>
                                            <p:cond delay="770"/>
                                          </p:stCondLst>
                                        </p:cTn>
                                        <p:tgtEl>
                                          <p:spTgt spid="3">
                                            <p:txEl>
                                              <p:pRg st="5" end="5"/>
                                            </p:txEl>
                                          </p:spTgt>
                                        </p:tgtEl>
                                        <p:attrNameLst>
                                          <p:attrName>ppt_x</p:attrName>
                                        </p:attrNameLst>
                                      </p:cBhvr>
                                    </p:anim>
                                    <p:set>
                                      <p:cBhvr>
                                        <p:cTn id="82" dur="770" fill="hold"/>
                                        <p:tgtEl>
                                          <p:spTgt spid="3">
                                            <p:txEl>
                                              <p:pRg st="5" end="5"/>
                                            </p:txEl>
                                          </p:spTgt>
                                        </p:tgtEl>
                                        <p:attrNameLst>
                                          <p:attrName>ppt_y</p:attrName>
                                        </p:attrNameLst>
                                      </p:cBhvr>
                                      <p:to>
                                        <p:strVal val="(#ppt_y+0.4)"/>
                                      </p:to>
                                    </p:set>
                                    <p:anim from="(#ppt_y+0.4)" to="(#ppt_y)" calcmode="lin" valueType="num">
                                      <p:cBhvr>
                                        <p:cTn id="83"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r" rtl="1" eaLnBrk="1" hangingPunct="1"/>
            <a:r>
              <a:rPr lang="fa-IR" altLang="en-US" sz="2800" b="1" smtClean="0">
                <a:solidFill>
                  <a:schemeClr val="tx1"/>
                </a:solidFill>
                <a:effectLst/>
                <a:latin typeface="Arial" panose="020B0604020202020204" pitchFamily="34" charset="0"/>
                <a:cs typeface="Arial" panose="020B0604020202020204" pitchFamily="34" charset="0"/>
              </a:rPr>
              <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1- کلنجار رفتن با احساس هویت</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2- احساس شگفتی در مورد جسم وروان خود</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3</a:t>
            </a:r>
            <a:r>
              <a:rPr lang="fa-IR" altLang="en-US" sz="3200" b="1" smtClean="0">
                <a:solidFill>
                  <a:schemeClr val="tx1"/>
                </a:solidFill>
                <a:effectLst/>
                <a:latin typeface="Arial" panose="020B0604020202020204" pitchFamily="34" charset="0"/>
                <a:cs typeface="Arial" panose="020B0604020202020204" pitchFamily="34" charset="0"/>
              </a:rPr>
              <a:t>-تمرکزبرخود،</a:t>
            </a:r>
            <a:r>
              <a:rPr lang="fa-IR" altLang="en-US" sz="2800" b="1" smtClean="0">
                <a:solidFill>
                  <a:schemeClr val="tx1"/>
                </a:solidFill>
                <a:effectLst/>
                <a:latin typeface="Arial" panose="020B0604020202020204" pitchFamily="34" charset="0"/>
                <a:cs typeface="Arial" panose="020B0604020202020204" pitchFamily="34" charset="0"/>
              </a:rPr>
              <a:t>نوسان میان</a:t>
            </a:r>
            <a:r>
              <a:rPr lang="fa-IR" altLang="en-US" sz="3200" b="1" smtClean="0">
                <a:solidFill>
                  <a:schemeClr val="tx1"/>
                </a:solidFill>
                <a:effectLst/>
                <a:latin typeface="Arial" panose="020B0604020202020204" pitchFamily="34" charset="0"/>
                <a:cs typeface="Arial" panose="020B0604020202020204" pitchFamily="34" charset="0"/>
              </a:rPr>
              <a:t> انتظارات بالاواعتمادبه نفس پایین</a:t>
            </a:r>
            <a:r>
              <a:rPr lang="fa-IR" altLang="en-US" sz="2800" b="1" smtClean="0">
                <a:solidFill>
                  <a:schemeClr val="tx1"/>
                </a:solidFill>
                <a:effectLst/>
                <a:latin typeface="Arial" panose="020B0604020202020204" pitchFamily="34" charset="0"/>
                <a:cs typeface="Arial" panose="020B0604020202020204" pitchFamily="34" charset="0"/>
              </a:rPr>
              <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4- تقلید از دوستان در طرز تفکر و لباس پوشیدن </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5- افسردگی و ترشرویی </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6-توانایی در بیان احساسات</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7- توجه به کاستی های والدین</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8- بی توجهی و گاهی بی ادبی نسبت به والدین</a:t>
            </a:r>
            <a:r>
              <a:rPr lang="en-US" altLang="en-US" sz="2800" b="1" smtClean="0">
                <a:solidFill>
                  <a:schemeClr val="tx1"/>
                </a:solidFill>
                <a:effectLst/>
                <a:latin typeface="Arial" panose="020B0604020202020204" pitchFamily="34" charset="0"/>
                <a:cs typeface="Arial" panose="020B0604020202020204" pitchFamily="34" charset="0"/>
              </a:rPr>
              <a:t/>
            </a:r>
            <a:br>
              <a:rPr lang="en-US"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9- گله وشکایت از دخالت های والدین </a:t>
            </a:r>
            <a:br>
              <a:rPr lang="fa-IR" altLang="en-US" sz="2800" b="1" smtClean="0">
                <a:solidFill>
                  <a:schemeClr val="tx1"/>
                </a:solidFill>
                <a:effectLst/>
                <a:latin typeface="Arial" panose="020B0604020202020204" pitchFamily="34" charset="0"/>
                <a:cs typeface="Arial" panose="020B0604020202020204" pitchFamily="34" charset="0"/>
              </a:rPr>
            </a:br>
            <a:r>
              <a:rPr lang="fa-IR" altLang="en-US" sz="2800" b="1" smtClean="0">
                <a:solidFill>
                  <a:schemeClr val="tx1"/>
                </a:solidFill>
                <a:effectLst/>
                <a:latin typeface="Arial" panose="020B0604020202020204" pitchFamily="34" charset="0"/>
                <a:cs typeface="Arial" panose="020B0604020202020204" pitchFamily="34" charset="0"/>
              </a:rPr>
              <a:t>10-تمایل به انجام رفتارهای کودکانه به ویژه درهنگام اضطراب </a:t>
            </a:r>
            <a:endParaRPr lang="en-US" altLang="en-US" sz="2800" b="1" smtClean="0">
              <a:solidFill>
                <a:schemeClr val="tx1"/>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5100" y="6858000"/>
            <a:ext cx="7499350" cy="304800"/>
          </a:xfrm>
        </p:spPr>
        <p:txBody>
          <a:bodyPr>
            <a:normAutofit fontScale="47500" lnSpcReduction="20000"/>
          </a:bodyPr>
          <a:lstStyle/>
          <a:p>
            <a:pPr eaLnBrk="1" hangingPunct="1">
              <a:defRPr/>
            </a:pPr>
            <a:endParaRPr lang="en-US" dirty="0"/>
          </a:p>
        </p:txBody>
      </p:sp>
      <p:sp>
        <p:nvSpPr>
          <p:cNvPr id="4" name="Rectangle 3"/>
          <p:cNvSpPr/>
          <p:nvPr/>
        </p:nvSpPr>
        <p:spPr>
          <a:xfrm>
            <a:off x="1219200" y="228600"/>
            <a:ext cx="6705600" cy="7080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eaLnBrk="1" hangingPunct="1">
              <a:buFont typeface="Wingdings" pitchFamily="2" charset="2"/>
              <a:buChar char="§"/>
              <a:defRPr/>
            </a:pPr>
            <a:r>
              <a:rPr lang="fa-IR" sz="4000" dirty="0">
                <a:latin typeface="Arial" pitchFamily="34" charset="0"/>
                <a:cs typeface="Arial" pitchFamily="34" charset="0"/>
              </a:rPr>
              <a:t>حرکت به سوی استقلال </a:t>
            </a:r>
            <a:endParaRPr lang="en-US" sz="4000" dirty="0">
              <a:latin typeface="Arial" pitchFamily="34" charset="0"/>
              <a:cs typeface="Arial" pitchFamily="34" charset="0"/>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96250" cy="1189038"/>
          </a:xfrm>
        </p:spPr>
        <p:style>
          <a:lnRef idx="1">
            <a:schemeClr val="accent4"/>
          </a:lnRef>
          <a:fillRef idx="2">
            <a:schemeClr val="accent4"/>
          </a:fillRef>
          <a:effectRef idx="1">
            <a:schemeClr val="accent4"/>
          </a:effectRef>
          <a:fontRef idx="minor">
            <a:schemeClr val="dk1"/>
          </a:fontRef>
        </p:style>
        <p:txBody>
          <a:bodyPr/>
          <a:lstStyle/>
          <a:p>
            <a:pPr algn="r" rtl="1" eaLnBrk="1" hangingPunct="1">
              <a:buFont typeface="Wingdings" pitchFamily="2" charset="2"/>
              <a:buChar char="§"/>
              <a:defRPr/>
            </a:pPr>
            <a:r>
              <a:rPr lang="fa-IR" sz="54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تغییرات علائق و شناخت</a:t>
            </a:r>
            <a:endParaRPr lang="en-US" sz="4800" b="1"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381000" y="1600200"/>
            <a:ext cx="8458200" cy="4876800"/>
          </a:xfrm>
        </p:spPr>
        <p:style>
          <a:lnRef idx="1">
            <a:schemeClr val="accent1"/>
          </a:lnRef>
          <a:fillRef idx="2">
            <a:schemeClr val="accent1"/>
          </a:fillRef>
          <a:effectRef idx="1">
            <a:schemeClr val="accent1"/>
          </a:effectRef>
          <a:fontRef idx="minor">
            <a:schemeClr val="dk1"/>
          </a:fontRef>
        </p:style>
        <p:txBody>
          <a:bodyPr>
            <a:normAutofit/>
          </a:bodyPr>
          <a:lstStyle/>
          <a:p>
            <a:pPr marL="596646" indent="-514350" algn="r" rtl="1" eaLnBrk="1" hangingPunct="1">
              <a:buFont typeface="+mj-lt"/>
              <a:buAutoNum type="arabicPeriod"/>
              <a:defRPr/>
            </a:pPr>
            <a:r>
              <a:rPr lang="fa-IR" sz="4000" b="1" dirty="0" smtClean="0">
                <a:solidFill>
                  <a:srgbClr val="00B0F0"/>
                </a:solidFill>
                <a:latin typeface="Arial" pitchFamily="34" charset="0"/>
                <a:cs typeface="Arial" pitchFamily="34" charset="0"/>
              </a:rPr>
              <a:t>توجه به زمان حال وبی اعتنایی به آینده</a:t>
            </a:r>
          </a:p>
          <a:p>
            <a:pPr marL="596646" indent="-514350" algn="r" rtl="1" eaLnBrk="1" hangingPunct="1">
              <a:buFont typeface="+mj-lt"/>
              <a:buAutoNum type="arabicPeriod"/>
              <a:defRPr/>
            </a:pPr>
            <a:r>
              <a:rPr lang="fa-IR" sz="4000" b="1" dirty="0" smtClean="0">
                <a:solidFill>
                  <a:srgbClr val="00B0F0"/>
                </a:solidFill>
                <a:latin typeface="Arial" pitchFamily="34" charset="0"/>
                <a:cs typeface="Arial" pitchFamily="34" charset="0"/>
              </a:rPr>
              <a:t>نشان دادن علائق روشنفکرانه</a:t>
            </a:r>
          </a:p>
          <a:p>
            <a:pPr marL="596646" indent="-514350" algn="r" rtl="1" eaLnBrk="1" hangingPunct="1">
              <a:buFont typeface="+mj-lt"/>
              <a:buAutoNum type="arabicPeriod"/>
              <a:defRPr/>
            </a:pPr>
            <a:r>
              <a:rPr lang="fa-IR" sz="4000" b="1" dirty="0" smtClean="0">
                <a:solidFill>
                  <a:srgbClr val="00B0F0"/>
                </a:solidFill>
                <a:latin typeface="Arial" pitchFamily="34" charset="0"/>
                <a:cs typeface="Arial" pitchFamily="34" charset="0"/>
              </a:rPr>
              <a:t>توانایی انجام کارهای بدنی ، ذهنی و عاطفی</a:t>
            </a:r>
            <a:endParaRPr lang="en-US" sz="4000" b="1" dirty="0">
              <a:solidFill>
                <a:srgbClr val="00B0F0"/>
              </a:solidFill>
              <a:latin typeface="Arial" pitchFamily="34" charset="0"/>
              <a:cs typeface="Arial" pitchFamily="34" charset="0"/>
            </a:endParaRP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770" decel="100000"/>
                                        <p:tgtEl>
                                          <p:spTgt spid="3">
                                            <p:bg/>
                                          </p:spTgt>
                                        </p:tgtEl>
                                      </p:cBhvr>
                                    </p:animEffect>
                                    <p:animScale>
                                      <p:cBhvr>
                                        <p:cTn id="15" dur="770" decel="100000"/>
                                        <p:tgtEl>
                                          <p:spTgt spid="3">
                                            <p:bg/>
                                          </p:spTgt>
                                        </p:tgtEl>
                                      </p:cBhvr>
                                      <p:from x="10000" y="10000"/>
                                      <p:to x="200000" y="450000"/>
                                    </p:animScale>
                                    <p:animScale>
                                      <p:cBhvr>
                                        <p:cTn id="16" dur="1230" accel="100000" fill="hold">
                                          <p:stCondLst>
                                            <p:cond delay="770"/>
                                          </p:stCondLst>
                                        </p:cTn>
                                        <p:tgtEl>
                                          <p:spTgt spid="3">
                                            <p:bg/>
                                          </p:spTgt>
                                        </p:tgtEl>
                                      </p:cBhvr>
                                      <p:from x="200000" y="450000"/>
                                      <p:to x="100000" y="100000"/>
                                    </p:animScale>
                                    <p:set>
                                      <p:cBhvr>
                                        <p:cTn id="17" dur="770" fill="hold"/>
                                        <p:tgtEl>
                                          <p:spTgt spid="3">
                                            <p:bg/>
                                          </p:spTgt>
                                        </p:tgtEl>
                                        <p:attrNameLst>
                                          <p:attrName>ppt_x</p:attrName>
                                        </p:attrNameLst>
                                      </p:cBhvr>
                                      <p:to>
                                        <p:strVal val="(0.5)"/>
                                      </p:to>
                                    </p:set>
                                    <p:anim from="(0.5)" to="(#ppt_x)" calcmode="lin" valueType="num">
                                      <p:cBhvr>
                                        <p:cTn id="18" dur="1230" accel="100000" fill="hold">
                                          <p:stCondLst>
                                            <p:cond delay="770"/>
                                          </p:stCondLst>
                                        </p:cTn>
                                        <p:tgtEl>
                                          <p:spTgt spid="3">
                                            <p:bg/>
                                          </p:spTgt>
                                        </p:tgtEl>
                                        <p:attrNameLst>
                                          <p:attrName>ppt_x</p:attrName>
                                        </p:attrNameLst>
                                      </p:cBhvr>
                                    </p:anim>
                                    <p:set>
                                      <p:cBhvr>
                                        <p:cTn id="19" dur="770" fill="hold"/>
                                        <p:tgtEl>
                                          <p:spTgt spid="3">
                                            <p:bg/>
                                          </p:spTgt>
                                        </p:tgtEl>
                                        <p:attrNameLst>
                                          <p:attrName>ppt_y</p:attrName>
                                        </p:attrNameLst>
                                      </p:cBhvr>
                                      <p:to>
                                        <p:strVal val="(#ppt_y+0.4)"/>
                                      </p:to>
                                    </p:set>
                                    <p:anim from="(#ppt_y+0.4)" to="(#ppt_y)" calcmode="lin" valueType="num">
                                      <p:cBhvr>
                                        <p:cTn id="20" dur="1230" accel="100000" fill="hold">
                                          <p:stCondLst>
                                            <p:cond delay="770"/>
                                          </p:stCondLst>
                                        </p:cTn>
                                        <p:tgtEl>
                                          <p:spTgt spid="3">
                                            <p:bg/>
                                          </p:spTgt>
                                        </p:tgtEl>
                                        <p:attrNameLst>
                                          <p:attrName>ppt_y</p:attrName>
                                        </p:attrNameLst>
                                      </p:cBhvr>
                                    </p:anim>
                                  </p:childTnLst>
                                </p:cTn>
                              </p:par>
                            </p:childTnLst>
                          </p:cTn>
                        </p:par>
                        <p:par>
                          <p:cTn id="21" fill="hold" nodeType="afterGroup">
                            <p:stCondLst>
                              <p:cond delay="4000"/>
                            </p:stCondLst>
                            <p:childTnLst>
                              <p:par>
                                <p:cTn id="22" presetID="5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70" decel="100000"/>
                                        <p:tgtEl>
                                          <p:spTgt spid="3">
                                            <p:txEl>
                                              <p:pRg st="0" end="0"/>
                                            </p:txEl>
                                          </p:spTgt>
                                        </p:tgtEl>
                                      </p:cBhvr>
                                    </p:animEffect>
                                    <p:animScale>
                                      <p:cBhvr>
                                        <p:cTn id="25" dur="770" decel="100000"/>
                                        <p:tgtEl>
                                          <p:spTgt spid="3">
                                            <p:txEl>
                                              <p:pRg st="0" end="0"/>
                                            </p:txEl>
                                          </p:spTgt>
                                        </p:tgtEl>
                                      </p:cBhvr>
                                      <p:from x="10000" y="10000"/>
                                      <p:to x="200000" y="450000"/>
                                    </p:animScale>
                                    <p:animScale>
                                      <p:cBhvr>
                                        <p:cTn id="26" dur="1230" accel="100000" fill="hold">
                                          <p:stCondLst>
                                            <p:cond delay="770"/>
                                          </p:stCondLst>
                                        </p:cTn>
                                        <p:tgtEl>
                                          <p:spTgt spid="3">
                                            <p:txEl>
                                              <p:pRg st="0" end="0"/>
                                            </p:txEl>
                                          </p:spTgt>
                                        </p:tgtEl>
                                      </p:cBhvr>
                                      <p:from x="200000" y="450000"/>
                                      <p:to x="100000" y="100000"/>
                                    </p:animScale>
                                    <p:set>
                                      <p:cBhvr>
                                        <p:cTn id="27" dur="770" fill="hold"/>
                                        <p:tgtEl>
                                          <p:spTgt spid="3">
                                            <p:txEl>
                                              <p:pRg st="0" end="0"/>
                                            </p:txEl>
                                          </p:spTgt>
                                        </p:tgtEl>
                                        <p:attrNameLst>
                                          <p:attrName>ppt_x</p:attrName>
                                        </p:attrNameLst>
                                      </p:cBhvr>
                                      <p:to>
                                        <p:strVal val="(0.5)"/>
                                      </p:to>
                                    </p:set>
                                    <p:anim from="(0.5)" to="(#ppt_x)" calcmode="lin" valueType="num">
                                      <p:cBhvr>
                                        <p:cTn id="28" dur="1230" accel="100000" fill="hold">
                                          <p:stCondLst>
                                            <p:cond delay="770"/>
                                          </p:stCondLst>
                                        </p:cTn>
                                        <p:tgtEl>
                                          <p:spTgt spid="3">
                                            <p:txEl>
                                              <p:pRg st="0" end="0"/>
                                            </p:txEl>
                                          </p:spTgt>
                                        </p:tgtEl>
                                        <p:attrNameLst>
                                          <p:attrName>ppt_x</p:attrName>
                                        </p:attrNameLst>
                                      </p:cBhvr>
                                    </p:anim>
                                    <p:set>
                                      <p:cBhvr>
                                        <p:cTn id="29" dur="770" fill="hold"/>
                                        <p:tgtEl>
                                          <p:spTgt spid="3">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0" end="0"/>
                                            </p:txEl>
                                          </p:spTgt>
                                        </p:tgtEl>
                                        <p:attrNameLst>
                                          <p:attrName>ppt_y</p:attrName>
                                        </p:attrNameLst>
                                      </p:cBhvr>
                                    </p:anim>
                                  </p:childTnLst>
                                </p:cTn>
                              </p:par>
                            </p:childTnLst>
                          </p:cTn>
                        </p:par>
                        <p:par>
                          <p:cTn id="31" fill="hold" nodeType="afterGroup">
                            <p:stCondLst>
                              <p:cond delay="6000"/>
                            </p:stCondLst>
                            <p:childTnLst>
                              <p:par>
                                <p:cTn id="32" presetID="51" presetClass="entr" presetSubtype="0"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770" decel="100000"/>
                                        <p:tgtEl>
                                          <p:spTgt spid="3">
                                            <p:txEl>
                                              <p:pRg st="1" end="1"/>
                                            </p:txEl>
                                          </p:spTgt>
                                        </p:tgtEl>
                                      </p:cBhvr>
                                    </p:animEffect>
                                    <p:animScale>
                                      <p:cBhvr>
                                        <p:cTn id="35" dur="770" decel="100000"/>
                                        <p:tgtEl>
                                          <p:spTgt spid="3">
                                            <p:txEl>
                                              <p:pRg st="1" end="1"/>
                                            </p:txEl>
                                          </p:spTgt>
                                        </p:tgtEl>
                                      </p:cBhvr>
                                      <p:from x="10000" y="10000"/>
                                      <p:to x="200000" y="450000"/>
                                    </p:animScale>
                                    <p:animScale>
                                      <p:cBhvr>
                                        <p:cTn id="36" dur="1230" accel="100000" fill="hold">
                                          <p:stCondLst>
                                            <p:cond delay="770"/>
                                          </p:stCondLst>
                                        </p:cTn>
                                        <p:tgtEl>
                                          <p:spTgt spid="3">
                                            <p:txEl>
                                              <p:pRg st="1" end="1"/>
                                            </p:txEl>
                                          </p:spTgt>
                                        </p:tgtEl>
                                      </p:cBhvr>
                                      <p:from x="200000" y="450000"/>
                                      <p:to x="100000" y="100000"/>
                                    </p:animScale>
                                    <p:set>
                                      <p:cBhvr>
                                        <p:cTn id="37" dur="770" fill="hold"/>
                                        <p:tgtEl>
                                          <p:spTgt spid="3">
                                            <p:txEl>
                                              <p:pRg st="1" end="1"/>
                                            </p:txEl>
                                          </p:spTgt>
                                        </p:tgtEl>
                                        <p:attrNameLst>
                                          <p:attrName>ppt_x</p:attrName>
                                        </p:attrNameLst>
                                      </p:cBhvr>
                                      <p:to>
                                        <p:strVal val="(0.5)"/>
                                      </p:to>
                                    </p:set>
                                    <p:anim from="(0.5)" to="(#ppt_x)" calcmode="lin" valueType="num">
                                      <p:cBhvr>
                                        <p:cTn id="38" dur="1230" accel="100000" fill="hold">
                                          <p:stCondLst>
                                            <p:cond delay="770"/>
                                          </p:stCondLst>
                                        </p:cTn>
                                        <p:tgtEl>
                                          <p:spTgt spid="3">
                                            <p:txEl>
                                              <p:pRg st="1" end="1"/>
                                            </p:txEl>
                                          </p:spTgt>
                                        </p:tgtEl>
                                        <p:attrNameLst>
                                          <p:attrName>ppt_x</p:attrName>
                                        </p:attrNameLst>
                                      </p:cBhvr>
                                    </p:anim>
                                    <p:set>
                                      <p:cBhvr>
                                        <p:cTn id="39" dur="770" fill="hold"/>
                                        <p:tgtEl>
                                          <p:spTgt spid="3">
                                            <p:txEl>
                                              <p:pRg st="1" end="1"/>
                                            </p:txEl>
                                          </p:spTgt>
                                        </p:tgtEl>
                                        <p:attrNameLst>
                                          <p:attrName>ppt_y</p:attrName>
                                        </p:attrNameLst>
                                      </p:cBhvr>
                                      <p:to>
                                        <p:strVal val="(#ppt_y+0.4)"/>
                                      </p:to>
                                    </p:set>
                                    <p:anim from="(#ppt_y+0.4)" to="(#ppt_y)" calcmode="lin" valueType="num">
                                      <p:cBhvr>
                                        <p:cTn id="40" dur="1230" accel="100000" fill="hold">
                                          <p:stCondLst>
                                            <p:cond delay="770"/>
                                          </p:stCondLst>
                                        </p:cTn>
                                        <p:tgtEl>
                                          <p:spTgt spid="3">
                                            <p:txEl>
                                              <p:pRg st="1" end="1"/>
                                            </p:txEl>
                                          </p:spTgt>
                                        </p:tgtEl>
                                        <p:attrNameLst>
                                          <p:attrName>ppt_y</p:attrName>
                                        </p:attrNameLst>
                                      </p:cBhvr>
                                    </p:anim>
                                  </p:childTnLst>
                                </p:cTn>
                              </p:par>
                            </p:childTnLst>
                          </p:cTn>
                        </p:par>
                        <p:par>
                          <p:cTn id="41" fill="hold" nodeType="afterGroup">
                            <p:stCondLst>
                              <p:cond delay="8000"/>
                            </p:stCondLst>
                            <p:childTnLst>
                              <p:par>
                                <p:cTn id="42" presetID="51" presetClass="entr" presetSubtype="0" fill="hold" grpId="0"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770" decel="100000"/>
                                        <p:tgtEl>
                                          <p:spTgt spid="3">
                                            <p:txEl>
                                              <p:pRg st="2" end="2"/>
                                            </p:txEl>
                                          </p:spTgt>
                                        </p:tgtEl>
                                      </p:cBhvr>
                                    </p:animEffect>
                                    <p:animScale>
                                      <p:cBhvr>
                                        <p:cTn id="45" dur="770" decel="100000"/>
                                        <p:tgtEl>
                                          <p:spTgt spid="3">
                                            <p:txEl>
                                              <p:pRg st="2" end="2"/>
                                            </p:txEl>
                                          </p:spTgt>
                                        </p:tgtEl>
                                      </p:cBhvr>
                                      <p:from x="10000" y="10000"/>
                                      <p:to x="200000" y="450000"/>
                                    </p:animScale>
                                    <p:animScale>
                                      <p:cBhvr>
                                        <p:cTn id="46" dur="1230" accel="100000" fill="hold">
                                          <p:stCondLst>
                                            <p:cond delay="770"/>
                                          </p:stCondLst>
                                        </p:cTn>
                                        <p:tgtEl>
                                          <p:spTgt spid="3">
                                            <p:txEl>
                                              <p:pRg st="2" end="2"/>
                                            </p:txEl>
                                          </p:spTgt>
                                        </p:tgtEl>
                                      </p:cBhvr>
                                      <p:from x="200000" y="450000"/>
                                      <p:to x="100000" y="100000"/>
                                    </p:animScale>
                                    <p:set>
                                      <p:cBhvr>
                                        <p:cTn id="47" dur="770" fill="hold"/>
                                        <p:tgtEl>
                                          <p:spTgt spid="3">
                                            <p:txEl>
                                              <p:pRg st="2" end="2"/>
                                            </p:txEl>
                                          </p:spTgt>
                                        </p:tgtEl>
                                        <p:attrNameLst>
                                          <p:attrName>ppt_x</p:attrName>
                                        </p:attrNameLst>
                                      </p:cBhvr>
                                      <p:to>
                                        <p:strVal val="(0.5)"/>
                                      </p:to>
                                    </p:set>
                                    <p:anim from="(0.5)" to="(#ppt_x)" calcmode="lin" valueType="num">
                                      <p:cBhvr>
                                        <p:cTn id="48" dur="1230" accel="100000" fill="hold">
                                          <p:stCondLst>
                                            <p:cond delay="770"/>
                                          </p:stCondLst>
                                        </p:cTn>
                                        <p:tgtEl>
                                          <p:spTgt spid="3">
                                            <p:txEl>
                                              <p:pRg st="2" end="2"/>
                                            </p:txEl>
                                          </p:spTgt>
                                        </p:tgtEl>
                                        <p:attrNameLst>
                                          <p:attrName>ppt_x</p:attrName>
                                        </p:attrNameLst>
                                      </p:cBhvr>
                                    </p:anim>
                                    <p:set>
                                      <p:cBhvr>
                                        <p:cTn id="49" dur="770" fill="hold"/>
                                        <p:tgtEl>
                                          <p:spTgt spid="3">
                                            <p:txEl>
                                              <p:pRg st="2" end="2"/>
                                            </p:txEl>
                                          </p:spTgt>
                                        </p:tgtEl>
                                        <p:attrNameLst>
                                          <p:attrName>ppt_y</p:attrName>
                                        </p:attrNameLst>
                                      </p:cBhvr>
                                      <p:to>
                                        <p:strVal val="(#ppt_y+0.4)"/>
                                      </p:to>
                                    </p:set>
                                    <p:anim from="(#ppt_y+0.4)" to="(#ppt_y)" calcmode="lin" valueType="num">
                                      <p:cBhvr>
                                        <p:cTn id="50"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96250" cy="1143000"/>
          </a:xfrm>
        </p:spPr>
        <p:style>
          <a:lnRef idx="1">
            <a:schemeClr val="accent4"/>
          </a:lnRef>
          <a:fillRef idx="2">
            <a:schemeClr val="accent4"/>
          </a:fillRef>
          <a:effectRef idx="1">
            <a:schemeClr val="accent4"/>
          </a:effectRef>
          <a:fontRef idx="minor">
            <a:schemeClr val="dk1"/>
          </a:fontRef>
        </p:style>
        <p:txBody>
          <a:bodyPr>
            <a:noAutofit/>
          </a:bodyPr>
          <a:lstStyle/>
          <a:p>
            <a:pPr rtl="1" eaLnBrk="1" hangingPunct="1">
              <a:buFont typeface="Wingdings" pitchFamily="2" charset="2"/>
              <a:buChar char="§"/>
              <a:defRPr/>
            </a:pPr>
            <a:r>
              <a:rPr lang="fa-IR" sz="54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مسائل عاطفی </a:t>
            </a:r>
            <a:endParaRPr lang="en-US" sz="4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685800" y="1905000"/>
            <a:ext cx="8153400" cy="4267200"/>
          </a:xfrm>
        </p:spPr>
        <p:style>
          <a:lnRef idx="1">
            <a:schemeClr val="accent3"/>
          </a:lnRef>
          <a:fillRef idx="2">
            <a:schemeClr val="accent3"/>
          </a:fillRef>
          <a:effectRef idx="1">
            <a:schemeClr val="accent3"/>
          </a:effectRef>
          <a:fontRef idx="minor">
            <a:schemeClr val="dk1"/>
          </a:fontRef>
        </p:style>
        <p:txBody>
          <a:bodyPr>
            <a:noAutofit/>
          </a:bodyPr>
          <a:lstStyle/>
          <a:p>
            <a:pPr marL="825246" indent="-742950" algn="r" rtl="1" eaLnBrk="1" hangingPunct="1">
              <a:buFont typeface="Wingdings 2" pitchFamily="18" charset="2"/>
              <a:buNone/>
              <a:defRPr/>
            </a:pPr>
            <a:r>
              <a:rPr lang="fa-IR" sz="2800" b="1" dirty="0" smtClean="0">
                <a:solidFill>
                  <a:srgbClr val="FF0000"/>
                </a:solidFill>
                <a:latin typeface="Arial" pitchFamily="34" charset="0"/>
                <a:cs typeface="Arial" pitchFamily="34" charset="0"/>
              </a:rPr>
              <a:t>احساس شرم</a:t>
            </a:r>
            <a:r>
              <a:rPr lang="fa-IR" sz="2800" b="1" dirty="0" smtClean="0">
                <a:latin typeface="Arial" pitchFamily="34" charset="0"/>
                <a:cs typeface="Arial" pitchFamily="34" charset="0"/>
              </a:rPr>
              <a:t>، سرخ شدن و فروتنی</a:t>
            </a:r>
          </a:p>
          <a:p>
            <a:pPr marL="825246" indent="-742950" algn="r" rtl="1" eaLnBrk="1" hangingPunct="1">
              <a:buFont typeface="Wingdings 2" pitchFamily="18" charset="2"/>
              <a:buNone/>
              <a:defRPr/>
            </a:pPr>
            <a:r>
              <a:rPr lang="fa-IR" sz="2400" b="1" dirty="0" smtClean="0">
                <a:latin typeface="Arial" pitchFamily="34" charset="0"/>
                <a:cs typeface="Arial" pitchFamily="34" charset="0"/>
              </a:rPr>
              <a:t>دختران زودتر از پسران ازنظر بدنی رشد می کنند</a:t>
            </a:r>
          </a:p>
          <a:p>
            <a:pPr marL="825246" indent="-742950" algn="r" rtl="1" eaLnBrk="1" hangingPunct="1">
              <a:buFont typeface="Wingdings 2" pitchFamily="18" charset="2"/>
              <a:buNone/>
              <a:defRPr/>
            </a:pPr>
            <a:r>
              <a:rPr lang="fa-IR" sz="2800" b="1" dirty="0" smtClean="0">
                <a:latin typeface="Arial" pitchFamily="34" charset="0"/>
                <a:cs typeface="Arial" pitchFamily="34" charset="0"/>
              </a:rPr>
              <a:t>علاقه به جنس مخالف</a:t>
            </a:r>
          </a:p>
          <a:p>
            <a:pPr marL="825246" indent="-742950" algn="r" rtl="1" eaLnBrk="1" hangingPunct="1">
              <a:buFont typeface="Wingdings 2" pitchFamily="18" charset="2"/>
              <a:buNone/>
              <a:defRPr/>
            </a:pPr>
            <a:r>
              <a:rPr lang="fa-IR" sz="2800" b="1" dirty="0" smtClean="0">
                <a:latin typeface="Arial" pitchFamily="34" charset="0"/>
                <a:cs typeface="Arial" pitchFamily="34" charset="0"/>
              </a:rPr>
              <a:t>نگرانی در باره عقیده مردم در مورد ظاهرشان</a:t>
            </a:r>
          </a:p>
          <a:p>
            <a:pPr marL="825246" indent="-742950" algn="r" rtl="1" eaLnBrk="1" hangingPunct="1">
              <a:buFont typeface="Wingdings 2" pitchFamily="18" charset="2"/>
              <a:buNone/>
              <a:defRPr/>
            </a:pPr>
            <a:r>
              <a:rPr lang="fa-IR" sz="2800" b="1" dirty="0" smtClean="0">
                <a:latin typeface="Arial" pitchFamily="34" charset="0"/>
                <a:cs typeface="Arial" pitchFamily="34" charset="0"/>
              </a:rPr>
              <a:t>تغییر مداوم دوستان</a:t>
            </a:r>
          </a:p>
          <a:p>
            <a:pPr marL="825246" indent="-742950" algn="r" rtl="1" eaLnBrk="1" hangingPunct="1">
              <a:buFont typeface="Wingdings 2" pitchFamily="18" charset="2"/>
              <a:buNone/>
              <a:defRPr/>
            </a:pPr>
            <a:r>
              <a:rPr lang="fa-IR" sz="2800" b="1" dirty="0" smtClean="0">
                <a:latin typeface="Arial" pitchFamily="34" charset="0"/>
                <a:cs typeface="Arial" pitchFamily="34" charset="0"/>
              </a:rPr>
              <a:t>نگرانی در مورد غیرطبیعی بودن خود</a:t>
            </a:r>
          </a:p>
          <a:p>
            <a:pPr marL="825246" indent="-742950" algn="r" rtl="1" eaLnBrk="1" hangingPunct="1">
              <a:buFont typeface="Wingdings 2" pitchFamily="18" charset="2"/>
              <a:buNone/>
              <a:defRPr/>
            </a:pPr>
            <a:endParaRPr lang="fa-IR" sz="2800" b="1" dirty="0" smtClean="0">
              <a:latin typeface="Arial" pitchFamily="34" charset="0"/>
              <a:cs typeface="Arial" pitchFamily="34" charset="0"/>
            </a:endParaRPr>
          </a:p>
          <a:p>
            <a:pPr marL="825246" indent="-742950" algn="r" rtl="1" eaLnBrk="1" hangingPunct="1">
              <a:buFont typeface="Wingdings 2" pitchFamily="18" charset="2"/>
              <a:buNone/>
              <a:defRPr/>
            </a:pPr>
            <a:endParaRPr lang="en-US" sz="2800" b="1" dirty="0">
              <a:latin typeface="Arial" pitchFamily="34" charset="0"/>
              <a:cs typeface="Arial" pitchFamily="34" charset="0"/>
            </a:endParaRPr>
          </a:p>
        </p:txBody>
      </p:sp>
    </p:spTree>
  </p:cSld>
  <p:clrMapOvr>
    <a:masterClrMapping/>
  </p:clrMapOvr>
  <p:transition>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nodeType="afterGroup">
                            <p:stCondLst>
                              <p:cond delay="2000"/>
                            </p:stCondLst>
                            <p:childTnLst>
                              <p:par>
                                <p:cTn id="15" presetID="48" presetClass="entr" presetSubtype="0" accel="5000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bg/>
                                          </p:spTgt>
                                        </p:tgtEl>
                                        <p:attrNameLst>
                                          <p:attrName>ppt_y</p:attrName>
                                        </p:attrNameLst>
                                      </p:cBhvr>
                                      <p:tavLst>
                                        <p:tav tm="0">
                                          <p:val>
                                            <p:strVal val="#ppt_y"/>
                                          </p:val>
                                        </p:tav>
                                        <p:tav tm="100000">
                                          <p:val>
                                            <p:strVal val="#ppt_y"/>
                                          </p:val>
                                        </p:tav>
                                      </p:tavLst>
                                    </p:anim>
                                    <p:animEffect transition="in" filter="fade">
                                      <p:cBhvr>
                                        <p:cTn id="20" dur="1000"/>
                                        <p:tgtEl>
                                          <p:spTgt spid="3">
                                            <p:bg/>
                                          </p:spTgt>
                                        </p:tgtEl>
                                      </p:cBhvr>
                                    </p:animEffect>
                                  </p:childTnLst>
                                </p:cTn>
                              </p:par>
                            </p:childTnLst>
                          </p:cTn>
                        </p:par>
                        <p:par>
                          <p:cTn id="21" fill="hold" nodeType="afterGroup">
                            <p:stCondLst>
                              <p:cond delay="3000"/>
                            </p:stCondLst>
                            <p:childTnLst>
                              <p:par>
                                <p:cTn id="22" presetID="48" presetClass="entr" presetSubtype="0" accel="5000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0" end="0"/>
                                            </p:txEl>
                                          </p:spTgt>
                                        </p:tgtEl>
                                      </p:cBhvr>
                                    </p:animEffect>
                                  </p:childTnLst>
                                </p:cTn>
                              </p:par>
                            </p:childTnLst>
                          </p:cTn>
                        </p:par>
                        <p:par>
                          <p:cTn id="28" fill="hold" nodeType="afterGroup">
                            <p:stCondLst>
                              <p:cond delay="4000"/>
                            </p:stCondLst>
                            <p:childTnLst>
                              <p:par>
                                <p:cTn id="29" presetID="48" presetClass="entr" presetSubtype="0" accel="5000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1" end="1"/>
                                            </p:txEl>
                                          </p:spTgt>
                                        </p:tgtEl>
                                      </p:cBhvr>
                                    </p:animEffect>
                                  </p:childTnLst>
                                </p:cTn>
                              </p:par>
                            </p:childTnLst>
                          </p:cTn>
                        </p:par>
                        <p:par>
                          <p:cTn id="35" fill="hold" nodeType="afterGroup">
                            <p:stCondLst>
                              <p:cond delay="5000"/>
                            </p:stCondLst>
                            <p:childTnLst>
                              <p:par>
                                <p:cTn id="36" presetID="48" presetClass="entr" presetSubtype="0" accel="5000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41" dur="1000"/>
                                        <p:tgtEl>
                                          <p:spTgt spid="3">
                                            <p:txEl>
                                              <p:pRg st="2" end="2"/>
                                            </p:txEl>
                                          </p:spTgt>
                                        </p:tgtEl>
                                      </p:cBhvr>
                                    </p:animEffect>
                                  </p:childTnLst>
                                </p:cTn>
                              </p:par>
                            </p:childTnLst>
                          </p:cTn>
                        </p:par>
                        <p:par>
                          <p:cTn id="42" fill="hold" nodeType="afterGroup">
                            <p:stCondLst>
                              <p:cond delay="6000"/>
                            </p:stCondLst>
                            <p:childTnLst>
                              <p:par>
                                <p:cTn id="43" presetID="48" presetClass="entr" presetSubtype="0" accel="5000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8" dur="1000"/>
                                        <p:tgtEl>
                                          <p:spTgt spid="3">
                                            <p:txEl>
                                              <p:pRg st="3" end="3"/>
                                            </p:txEl>
                                          </p:spTgt>
                                        </p:tgtEl>
                                      </p:cBhvr>
                                    </p:animEffect>
                                  </p:childTnLst>
                                </p:cTn>
                              </p:par>
                            </p:childTnLst>
                          </p:cTn>
                        </p:par>
                        <p:par>
                          <p:cTn id="49" fill="hold" nodeType="afterGroup">
                            <p:stCondLst>
                              <p:cond delay="7000"/>
                            </p:stCondLst>
                            <p:childTnLst>
                              <p:par>
                                <p:cTn id="50" presetID="48" presetClass="entr" presetSubtype="0" accel="5000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5" dur="1000"/>
                                        <p:tgtEl>
                                          <p:spTgt spid="3">
                                            <p:txEl>
                                              <p:pRg st="4" end="4"/>
                                            </p:txEl>
                                          </p:spTgt>
                                        </p:tgtEl>
                                      </p:cBhvr>
                                    </p:animEffect>
                                  </p:childTnLst>
                                </p:cTn>
                              </p:par>
                            </p:childTnLst>
                          </p:cTn>
                        </p:par>
                        <p:par>
                          <p:cTn id="56" fill="hold" nodeType="afterGroup">
                            <p:stCondLst>
                              <p:cond delay="8000"/>
                            </p:stCondLst>
                            <p:childTnLst>
                              <p:par>
                                <p:cTn id="57" presetID="48" presetClass="entr" presetSubtype="0" accel="5000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96250" cy="1189038"/>
          </a:xfrm>
        </p:spPr>
        <p:style>
          <a:lnRef idx="1">
            <a:schemeClr val="accent4"/>
          </a:lnRef>
          <a:fillRef idx="2">
            <a:schemeClr val="accent4"/>
          </a:fillRef>
          <a:effectRef idx="1">
            <a:schemeClr val="accent4"/>
          </a:effectRef>
          <a:fontRef idx="minor">
            <a:schemeClr val="dk1"/>
          </a:fontRef>
        </p:style>
        <p:txBody>
          <a:bodyPr>
            <a:noAutofit/>
          </a:bodyPr>
          <a:lstStyle/>
          <a:p>
            <a:pPr rtl="1" eaLnBrk="1" hangingPunct="1">
              <a:buFont typeface="Wingdings" pitchFamily="2" charset="2"/>
              <a:buChar char="§"/>
              <a:defRPr/>
            </a:pPr>
            <a:r>
              <a:rPr lang="fa-IR" sz="6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اخلاقیت وارزشها</a:t>
            </a:r>
            <a:endParaRPr lang="en-US" sz="54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228600" y="1676400"/>
            <a:ext cx="8686800" cy="4800600"/>
          </a:xfrm>
        </p:spPr>
        <p:style>
          <a:lnRef idx="1">
            <a:schemeClr val="accent6"/>
          </a:lnRef>
          <a:fillRef idx="2">
            <a:schemeClr val="accent6"/>
          </a:fillRef>
          <a:effectRef idx="1">
            <a:schemeClr val="accent6"/>
          </a:effectRef>
          <a:fontRef idx="minor">
            <a:schemeClr val="dk1"/>
          </a:fontRef>
        </p:style>
        <p:txBody>
          <a:bodyPr>
            <a:noAutofit/>
          </a:bodyPr>
          <a:lstStyle/>
          <a:p>
            <a:pPr marL="596646" indent="-514350" algn="r" rtl="1" eaLnBrk="1" hangingPunct="1">
              <a:buFont typeface="+mj-lt"/>
              <a:buAutoNum type="arabicParenR"/>
              <a:defRPr/>
            </a:pPr>
            <a:r>
              <a:rPr lang="fa-IR" sz="4400" b="1" dirty="0" smtClean="0">
                <a:latin typeface="Arial" pitchFamily="34" charset="0"/>
                <a:cs typeface="Arial" pitchFamily="34" charset="0"/>
              </a:rPr>
              <a:t>به چالش کشیدن قوانین ومحدودیتها</a:t>
            </a:r>
          </a:p>
          <a:p>
            <a:pPr marL="596646" indent="-514350" algn="r" rtl="1" eaLnBrk="1" hangingPunct="1">
              <a:buFont typeface="+mj-lt"/>
              <a:buAutoNum type="arabicParenR"/>
              <a:defRPr/>
            </a:pPr>
            <a:r>
              <a:rPr lang="fa-IR" sz="4400" b="1" dirty="0" smtClean="0">
                <a:latin typeface="Arial" pitchFamily="34" charset="0"/>
                <a:cs typeface="Arial" pitchFamily="34" charset="0"/>
              </a:rPr>
              <a:t>ظرفیت افکار انتزاعی </a:t>
            </a:r>
          </a:p>
          <a:p>
            <a:pPr marL="596646" indent="-514350" algn="r" rtl="1" eaLnBrk="1" hangingPunct="1">
              <a:buFont typeface="+mj-lt"/>
              <a:buAutoNum type="arabicParenR"/>
              <a:defRPr/>
            </a:pPr>
            <a:r>
              <a:rPr lang="fa-IR" sz="4400" b="1" dirty="0" smtClean="0">
                <a:latin typeface="Arial" pitchFamily="34" charset="0"/>
                <a:cs typeface="Arial" pitchFamily="34" charset="0"/>
              </a:rPr>
              <a:t>توسعه ایده آل ها و انتخاب الگوها</a:t>
            </a:r>
          </a:p>
          <a:p>
            <a:pPr marL="596646" indent="-514350" algn="r" rtl="1" eaLnBrk="1" hangingPunct="1">
              <a:buFont typeface="+mj-lt"/>
              <a:buAutoNum type="arabicParenR"/>
              <a:defRPr/>
            </a:pPr>
            <a:r>
              <a:rPr lang="fa-IR" sz="4400" b="1" dirty="0" smtClean="0">
                <a:latin typeface="Arial" pitchFamily="34" charset="0"/>
                <a:cs typeface="Arial" pitchFamily="34" charset="0"/>
              </a:rPr>
              <a:t>بیدار شدن وجدان</a:t>
            </a:r>
            <a:endParaRPr lang="en-US" sz="4400" b="1" dirty="0">
              <a:latin typeface="Arial" pitchFamily="34" charset="0"/>
              <a:cs typeface="Arial" pitchFamily="34" charset="0"/>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770" decel="100000"/>
                                        <p:tgtEl>
                                          <p:spTgt spid="3">
                                            <p:bg/>
                                          </p:spTgt>
                                        </p:tgtEl>
                                      </p:cBhvr>
                                    </p:animEffect>
                                    <p:animScale>
                                      <p:cBhvr>
                                        <p:cTn id="15" dur="770" decel="100000"/>
                                        <p:tgtEl>
                                          <p:spTgt spid="3">
                                            <p:bg/>
                                          </p:spTgt>
                                        </p:tgtEl>
                                      </p:cBhvr>
                                      <p:from x="10000" y="10000"/>
                                      <p:to x="200000" y="450000"/>
                                    </p:animScale>
                                    <p:animScale>
                                      <p:cBhvr>
                                        <p:cTn id="16" dur="1230" accel="100000" fill="hold">
                                          <p:stCondLst>
                                            <p:cond delay="770"/>
                                          </p:stCondLst>
                                        </p:cTn>
                                        <p:tgtEl>
                                          <p:spTgt spid="3">
                                            <p:bg/>
                                          </p:spTgt>
                                        </p:tgtEl>
                                      </p:cBhvr>
                                      <p:from x="200000" y="450000"/>
                                      <p:to x="100000" y="100000"/>
                                    </p:animScale>
                                    <p:set>
                                      <p:cBhvr>
                                        <p:cTn id="17" dur="770" fill="hold"/>
                                        <p:tgtEl>
                                          <p:spTgt spid="3">
                                            <p:bg/>
                                          </p:spTgt>
                                        </p:tgtEl>
                                        <p:attrNameLst>
                                          <p:attrName>ppt_x</p:attrName>
                                        </p:attrNameLst>
                                      </p:cBhvr>
                                      <p:to>
                                        <p:strVal val="(0.5)"/>
                                      </p:to>
                                    </p:set>
                                    <p:anim from="(0.5)" to="(#ppt_x)" calcmode="lin" valueType="num">
                                      <p:cBhvr>
                                        <p:cTn id="18" dur="1230" accel="100000" fill="hold">
                                          <p:stCondLst>
                                            <p:cond delay="770"/>
                                          </p:stCondLst>
                                        </p:cTn>
                                        <p:tgtEl>
                                          <p:spTgt spid="3">
                                            <p:bg/>
                                          </p:spTgt>
                                        </p:tgtEl>
                                        <p:attrNameLst>
                                          <p:attrName>ppt_x</p:attrName>
                                        </p:attrNameLst>
                                      </p:cBhvr>
                                    </p:anim>
                                    <p:set>
                                      <p:cBhvr>
                                        <p:cTn id="19" dur="770" fill="hold"/>
                                        <p:tgtEl>
                                          <p:spTgt spid="3">
                                            <p:bg/>
                                          </p:spTgt>
                                        </p:tgtEl>
                                        <p:attrNameLst>
                                          <p:attrName>ppt_y</p:attrName>
                                        </p:attrNameLst>
                                      </p:cBhvr>
                                      <p:to>
                                        <p:strVal val="(#ppt_y+0.4)"/>
                                      </p:to>
                                    </p:set>
                                    <p:anim from="(#ppt_y+0.4)" to="(#ppt_y)" calcmode="lin" valueType="num">
                                      <p:cBhvr>
                                        <p:cTn id="20" dur="1230" accel="100000" fill="hold">
                                          <p:stCondLst>
                                            <p:cond delay="770"/>
                                          </p:stCondLst>
                                        </p:cTn>
                                        <p:tgtEl>
                                          <p:spTgt spid="3">
                                            <p:bg/>
                                          </p:spTgt>
                                        </p:tgtEl>
                                        <p:attrNameLst>
                                          <p:attrName>ppt_y</p:attrName>
                                        </p:attrNameLst>
                                      </p:cBhvr>
                                    </p:anim>
                                  </p:childTnLst>
                                </p:cTn>
                              </p:par>
                            </p:childTnLst>
                          </p:cTn>
                        </p:par>
                        <p:par>
                          <p:cTn id="21" fill="hold" nodeType="afterGroup">
                            <p:stCondLst>
                              <p:cond delay="4000"/>
                            </p:stCondLst>
                            <p:childTnLst>
                              <p:par>
                                <p:cTn id="22" presetID="5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70" decel="100000"/>
                                        <p:tgtEl>
                                          <p:spTgt spid="3">
                                            <p:txEl>
                                              <p:pRg st="0" end="0"/>
                                            </p:txEl>
                                          </p:spTgt>
                                        </p:tgtEl>
                                      </p:cBhvr>
                                    </p:animEffect>
                                    <p:animScale>
                                      <p:cBhvr>
                                        <p:cTn id="25" dur="770" decel="100000"/>
                                        <p:tgtEl>
                                          <p:spTgt spid="3">
                                            <p:txEl>
                                              <p:pRg st="0" end="0"/>
                                            </p:txEl>
                                          </p:spTgt>
                                        </p:tgtEl>
                                      </p:cBhvr>
                                      <p:from x="10000" y="10000"/>
                                      <p:to x="200000" y="450000"/>
                                    </p:animScale>
                                    <p:animScale>
                                      <p:cBhvr>
                                        <p:cTn id="26" dur="1230" accel="100000" fill="hold">
                                          <p:stCondLst>
                                            <p:cond delay="770"/>
                                          </p:stCondLst>
                                        </p:cTn>
                                        <p:tgtEl>
                                          <p:spTgt spid="3">
                                            <p:txEl>
                                              <p:pRg st="0" end="0"/>
                                            </p:txEl>
                                          </p:spTgt>
                                        </p:tgtEl>
                                      </p:cBhvr>
                                      <p:from x="200000" y="450000"/>
                                      <p:to x="100000" y="100000"/>
                                    </p:animScale>
                                    <p:set>
                                      <p:cBhvr>
                                        <p:cTn id="27" dur="770" fill="hold"/>
                                        <p:tgtEl>
                                          <p:spTgt spid="3">
                                            <p:txEl>
                                              <p:pRg st="0" end="0"/>
                                            </p:txEl>
                                          </p:spTgt>
                                        </p:tgtEl>
                                        <p:attrNameLst>
                                          <p:attrName>ppt_x</p:attrName>
                                        </p:attrNameLst>
                                      </p:cBhvr>
                                      <p:to>
                                        <p:strVal val="(0.5)"/>
                                      </p:to>
                                    </p:set>
                                    <p:anim from="(0.5)" to="(#ppt_x)" calcmode="lin" valueType="num">
                                      <p:cBhvr>
                                        <p:cTn id="28" dur="1230" accel="100000" fill="hold">
                                          <p:stCondLst>
                                            <p:cond delay="770"/>
                                          </p:stCondLst>
                                        </p:cTn>
                                        <p:tgtEl>
                                          <p:spTgt spid="3">
                                            <p:txEl>
                                              <p:pRg st="0" end="0"/>
                                            </p:txEl>
                                          </p:spTgt>
                                        </p:tgtEl>
                                        <p:attrNameLst>
                                          <p:attrName>ppt_x</p:attrName>
                                        </p:attrNameLst>
                                      </p:cBhvr>
                                    </p:anim>
                                    <p:set>
                                      <p:cBhvr>
                                        <p:cTn id="29" dur="770" fill="hold"/>
                                        <p:tgtEl>
                                          <p:spTgt spid="3">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0" end="0"/>
                                            </p:txEl>
                                          </p:spTgt>
                                        </p:tgtEl>
                                        <p:attrNameLst>
                                          <p:attrName>ppt_y</p:attrName>
                                        </p:attrNameLst>
                                      </p:cBhvr>
                                    </p:anim>
                                  </p:childTnLst>
                                </p:cTn>
                              </p:par>
                            </p:childTnLst>
                          </p:cTn>
                        </p:par>
                        <p:par>
                          <p:cTn id="31" fill="hold" nodeType="afterGroup">
                            <p:stCondLst>
                              <p:cond delay="6000"/>
                            </p:stCondLst>
                            <p:childTnLst>
                              <p:par>
                                <p:cTn id="32" presetID="51" presetClass="entr" presetSubtype="0"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770" decel="100000"/>
                                        <p:tgtEl>
                                          <p:spTgt spid="3">
                                            <p:txEl>
                                              <p:pRg st="1" end="1"/>
                                            </p:txEl>
                                          </p:spTgt>
                                        </p:tgtEl>
                                      </p:cBhvr>
                                    </p:animEffect>
                                    <p:animScale>
                                      <p:cBhvr>
                                        <p:cTn id="35" dur="770" decel="100000"/>
                                        <p:tgtEl>
                                          <p:spTgt spid="3">
                                            <p:txEl>
                                              <p:pRg st="1" end="1"/>
                                            </p:txEl>
                                          </p:spTgt>
                                        </p:tgtEl>
                                      </p:cBhvr>
                                      <p:from x="10000" y="10000"/>
                                      <p:to x="200000" y="450000"/>
                                    </p:animScale>
                                    <p:animScale>
                                      <p:cBhvr>
                                        <p:cTn id="36" dur="1230" accel="100000" fill="hold">
                                          <p:stCondLst>
                                            <p:cond delay="770"/>
                                          </p:stCondLst>
                                        </p:cTn>
                                        <p:tgtEl>
                                          <p:spTgt spid="3">
                                            <p:txEl>
                                              <p:pRg st="1" end="1"/>
                                            </p:txEl>
                                          </p:spTgt>
                                        </p:tgtEl>
                                      </p:cBhvr>
                                      <p:from x="200000" y="450000"/>
                                      <p:to x="100000" y="100000"/>
                                    </p:animScale>
                                    <p:set>
                                      <p:cBhvr>
                                        <p:cTn id="37" dur="770" fill="hold"/>
                                        <p:tgtEl>
                                          <p:spTgt spid="3">
                                            <p:txEl>
                                              <p:pRg st="1" end="1"/>
                                            </p:txEl>
                                          </p:spTgt>
                                        </p:tgtEl>
                                        <p:attrNameLst>
                                          <p:attrName>ppt_x</p:attrName>
                                        </p:attrNameLst>
                                      </p:cBhvr>
                                      <p:to>
                                        <p:strVal val="(0.5)"/>
                                      </p:to>
                                    </p:set>
                                    <p:anim from="(0.5)" to="(#ppt_x)" calcmode="lin" valueType="num">
                                      <p:cBhvr>
                                        <p:cTn id="38" dur="1230" accel="100000" fill="hold">
                                          <p:stCondLst>
                                            <p:cond delay="770"/>
                                          </p:stCondLst>
                                        </p:cTn>
                                        <p:tgtEl>
                                          <p:spTgt spid="3">
                                            <p:txEl>
                                              <p:pRg st="1" end="1"/>
                                            </p:txEl>
                                          </p:spTgt>
                                        </p:tgtEl>
                                        <p:attrNameLst>
                                          <p:attrName>ppt_x</p:attrName>
                                        </p:attrNameLst>
                                      </p:cBhvr>
                                    </p:anim>
                                    <p:set>
                                      <p:cBhvr>
                                        <p:cTn id="39" dur="770" fill="hold"/>
                                        <p:tgtEl>
                                          <p:spTgt spid="3">
                                            <p:txEl>
                                              <p:pRg st="1" end="1"/>
                                            </p:txEl>
                                          </p:spTgt>
                                        </p:tgtEl>
                                        <p:attrNameLst>
                                          <p:attrName>ppt_y</p:attrName>
                                        </p:attrNameLst>
                                      </p:cBhvr>
                                      <p:to>
                                        <p:strVal val="(#ppt_y+0.4)"/>
                                      </p:to>
                                    </p:set>
                                    <p:anim from="(#ppt_y+0.4)" to="(#ppt_y)" calcmode="lin" valueType="num">
                                      <p:cBhvr>
                                        <p:cTn id="40" dur="1230" accel="100000" fill="hold">
                                          <p:stCondLst>
                                            <p:cond delay="770"/>
                                          </p:stCondLst>
                                        </p:cTn>
                                        <p:tgtEl>
                                          <p:spTgt spid="3">
                                            <p:txEl>
                                              <p:pRg st="1" end="1"/>
                                            </p:txEl>
                                          </p:spTgt>
                                        </p:tgtEl>
                                        <p:attrNameLst>
                                          <p:attrName>ppt_y</p:attrName>
                                        </p:attrNameLst>
                                      </p:cBhvr>
                                    </p:anim>
                                  </p:childTnLst>
                                </p:cTn>
                              </p:par>
                            </p:childTnLst>
                          </p:cTn>
                        </p:par>
                        <p:par>
                          <p:cTn id="41" fill="hold" nodeType="afterGroup">
                            <p:stCondLst>
                              <p:cond delay="8000"/>
                            </p:stCondLst>
                            <p:childTnLst>
                              <p:par>
                                <p:cTn id="42" presetID="51" presetClass="entr" presetSubtype="0" fill="hold" grpId="0"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770" decel="100000"/>
                                        <p:tgtEl>
                                          <p:spTgt spid="3">
                                            <p:txEl>
                                              <p:pRg st="2" end="2"/>
                                            </p:txEl>
                                          </p:spTgt>
                                        </p:tgtEl>
                                      </p:cBhvr>
                                    </p:animEffect>
                                    <p:animScale>
                                      <p:cBhvr>
                                        <p:cTn id="45" dur="770" decel="100000"/>
                                        <p:tgtEl>
                                          <p:spTgt spid="3">
                                            <p:txEl>
                                              <p:pRg st="2" end="2"/>
                                            </p:txEl>
                                          </p:spTgt>
                                        </p:tgtEl>
                                      </p:cBhvr>
                                      <p:from x="10000" y="10000"/>
                                      <p:to x="200000" y="450000"/>
                                    </p:animScale>
                                    <p:animScale>
                                      <p:cBhvr>
                                        <p:cTn id="46" dur="1230" accel="100000" fill="hold">
                                          <p:stCondLst>
                                            <p:cond delay="770"/>
                                          </p:stCondLst>
                                        </p:cTn>
                                        <p:tgtEl>
                                          <p:spTgt spid="3">
                                            <p:txEl>
                                              <p:pRg st="2" end="2"/>
                                            </p:txEl>
                                          </p:spTgt>
                                        </p:tgtEl>
                                      </p:cBhvr>
                                      <p:from x="200000" y="450000"/>
                                      <p:to x="100000" y="100000"/>
                                    </p:animScale>
                                    <p:set>
                                      <p:cBhvr>
                                        <p:cTn id="47" dur="770" fill="hold"/>
                                        <p:tgtEl>
                                          <p:spTgt spid="3">
                                            <p:txEl>
                                              <p:pRg st="2" end="2"/>
                                            </p:txEl>
                                          </p:spTgt>
                                        </p:tgtEl>
                                        <p:attrNameLst>
                                          <p:attrName>ppt_x</p:attrName>
                                        </p:attrNameLst>
                                      </p:cBhvr>
                                      <p:to>
                                        <p:strVal val="(0.5)"/>
                                      </p:to>
                                    </p:set>
                                    <p:anim from="(0.5)" to="(#ppt_x)" calcmode="lin" valueType="num">
                                      <p:cBhvr>
                                        <p:cTn id="48" dur="1230" accel="100000" fill="hold">
                                          <p:stCondLst>
                                            <p:cond delay="770"/>
                                          </p:stCondLst>
                                        </p:cTn>
                                        <p:tgtEl>
                                          <p:spTgt spid="3">
                                            <p:txEl>
                                              <p:pRg st="2" end="2"/>
                                            </p:txEl>
                                          </p:spTgt>
                                        </p:tgtEl>
                                        <p:attrNameLst>
                                          <p:attrName>ppt_x</p:attrName>
                                        </p:attrNameLst>
                                      </p:cBhvr>
                                    </p:anim>
                                    <p:set>
                                      <p:cBhvr>
                                        <p:cTn id="49" dur="770" fill="hold"/>
                                        <p:tgtEl>
                                          <p:spTgt spid="3">
                                            <p:txEl>
                                              <p:pRg st="2" end="2"/>
                                            </p:txEl>
                                          </p:spTgt>
                                        </p:tgtEl>
                                        <p:attrNameLst>
                                          <p:attrName>ppt_y</p:attrName>
                                        </p:attrNameLst>
                                      </p:cBhvr>
                                      <p:to>
                                        <p:strVal val="(#ppt_y+0.4)"/>
                                      </p:to>
                                    </p:set>
                                    <p:anim from="(#ppt_y+0.4)" to="(#ppt_y)" calcmode="lin" valueType="num">
                                      <p:cBhvr>
                                        <p:cTn id="50" dur="1230" accel="100000" fill="hold">
                                          <p:stCondLst>
                                            <p:cond delay="770"/>
                                          </p:stCondLst>
                                        </p:cTn>
                                        <p:tgtEl>
                                          <p:spTgt spid="3">
                                            <p:txEl>
                                              <p:pRg st="2" end="2"/>
                                            </p:txEl>
                                          </p:spTgt>
                                        </p:tgtEl>
                                        <p:attrNameLst>
                                          <p:attrName>ppt_y</p:attrName>
                                        </p:attrNameLst>
                                      </p:cBhvr>
                                    </p:anim>
                                  </p:childTnLst>
                                </p:cTn>
                              </p:par>
                            </p:childTnLst>
                          </p:cTn>
                        </p:par>
                        <p:par>
                          <p:cTn id="51" fill="hold" nodeType="afterGroup">
                            <p:stCondLst>
                              <p:cond delay="10000"/>
                            </p:stCondLst>
                            <p:childTnLst>
                              <p:par>
                                <p:cTn id="52" presetID="51" presetClass="entr" presetSubtype="0"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770" decel="100000"/>
                                        <p:tgtEl>
                                          <p:spTgt spid="3">
                                            <p:txEl>
                                              <p:pRg st="3" end="3"/>
                                            </p:txEl>
                                          </p:spTgt>
                                        </p:tgtEl>
                                      </p:cBhvr>
                                    </p:animEffect>
                                    <p:animScale>
                                      <p:cBhvr>
                                        <p:cTn id="55" dur="770" decel="100000"/>
                                        <p:tgtEl>
                                          <p:spTgt spid="3">
                                            <p:txEl>
                                              <p:pRg st="3" end="3"/>
                                            </p:txEl>
                                          </p:spTgt>
                                        </p:tgtEl>
                                      </p:cBhvr>
                                      <p:from x="10000" y="10000"/>
                                      <p:to x="200000" y="450000"/>
                                    </p:animScale>
                                    <p:animScale>
                                      <p:cBhvr>
                                        <p:cTn id="56" dur="1230" accel="100000" fill="hold">
                                          <p:stCondLst>
                                            <p:cond delay="770"/>
                                          </p:stCondLst>
                                        </p:cTn>
                                        <p:tgtEl>
                                          <p:spTgt spid="3">
                                            <p:txEl>
                                              <p:pRg st="3" end="3"/>
                                            </p:txEl>
                                          </p:spTgt>
                                        </p:tgtEl>
                                      </p:cBhvr>
                                      <p:from x="200000" y="450000"/>
                                      <p:to x="100000" y="100000"/>
                                    </p:animScale>
                                    <p:set>
                                      <p:cBhvr>
                                        <p:cTn id="57" dur="770" fill="hold"/>
                                        <p:tgtEl>
                                          <p:spTgt spid="3">
                                            <p:txEl>
                                              <p:pRg st="3" end="3"/>
                                            </p:txEl>
                                          </p:spTgt>
                                        </p:tgtEl>
                                        <p:attrNameLst>
                                          <p:attrName>ppt_x</p:attrName>
                                        </p:attrNameLst>
                                      </p:cBhvr>
                                      <p:to>
                                        <p:strVal val="(0.5)"/>
                                      </p:to>
                                    </p:set>
                                    <p:anim from="(0.5)" to="(#ppt_x)" calcmode="lin" valueType="num">
                                      <p:cBhvr>
                                        <p:cTn id="58" dur="1230" accel="100000" fill="hold">
                                          <p:stCondLst>
                                            <p:cond delay="770"/>
                                          </p:stCondLst>
                                        </p:cTn>
                                        <p:tgtEl>
                                          <p:spTgt spid="3">
                                            <p:txEl>
                                              <p:pRg st="3" end="3"/>
                                            </p:txEl>
                                          </p:spTgt>
                                        </p:tgtEl>
                                        <p:attrNameLst>
                                          <p:attrName>ppt_x</p:attrName>
                                        </p:attrNameLst>
                                      </p:cBhvr>
                                    </p:anim>
                                    <p:set>
                                      <p:cBhvr>
                                        <p:cTn id="59" dur="770" fill="hold"/>
                                        <p:tgtEl>
                                          <p:spTgt spid="3">
                                            <p:txEl>
                                              <p:pRg st="3" end="3"/>
                                            </p:txEl>
                                          </p:spTgt>
                                        </p:tgtEl>
                                        <p:attrNameLst>
                                          <p:attrName>ppt_y</p:attrName>
                                        </p:attrNameLst>
                                      </p:cBhvr>
                                      <p:to>
                                        <p:strVal val="(#ppt_y+0.4)"/>
                                      </p:to>
                                    </p:set>
                                    <p:anim from="(#ppt_y+0.4)" to="(#ppt_y)" calcmode="lin" valueType="num">
                                      <p:cBhvr>
                                        <p:cTn id="60" dur="1230" accel="100000" fill="hold">
                                          <p:stCondLst>
                                            <p:cond delay="770"/>
                                          </p:stCondLst>
                                        </p:cTn>
                                        <p:tgtEl>
                                          <p:spTgt spid="3">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914400"/>
            <a:ext cx="8458200" cy="4572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r>
              <a:rPr lang="fa-IR" sz="6000" b="1" dirty="0">
                <a:solidFill>
                  <a:srgbClr val="FF0000"/>
                </a:solidFill>
              </a:rPr>
              <a:t>ایجاد رابطه خوب </a:t>
            </a:r>
            <a:r>
              <a:rPr lang="fa-IR" sz="6000" b="1" dirty="0">
                <a:solidFill>
                  <a:schemeClr val="tx1"/>
                </a:solidFill>
              </a:rPr>
              <a:t>،</a:t>
            </a:r>
          </a:p>
          <a:p>
            <a:pPr algn="ctr" rtl="1" eaLnBrk="1" fontAlgn="auto" hangingPunct="1">
              <a:spcBef>
                <a:spcPts val="0"/>
              </a:spcBef>
              <a:spcAft>
                <a:spcPts val="0"/>
              </a:spcAft>
              <a:defRPr/>
            </a:pPr>
            <a:r>
              <a:rPr lang="fa-IR" sz="6000" b="1" dirty="0">
                <a:solidFill>
                  <a:schemeClr val="tx1"/>
                </a:solidFill>
              </a:rPr>
              <a:t> به خصوص دردوران </a:t>
            </a:r>
          </a:p>
          <a:p>
            <a:pPr algn="ctr" rtl="1" eaLnBrk="1" fontAlgn="auto" hangingPunct="1">
              <a:spcBef>
                <a:spcPts val="0"/>
              </a:spcBef>
              <a:spcAft>
                <a:spcPts val="0"/>
              </a:spcAft>
              <a:defRPr/>
            </a:pPr>
            <a:r>
              <a:rPr lang="fa-IR" sz="6000" b="1" dirty="0">
                <a:solidFill>
                  <a:schemeClr val="tx1"/>
                </a:solidFill>
              </a:rPr>
              <a:t>نوجوانی اهمیت ویژه می یابد</a:t>
            </a:r>
            <a:endParaRPr lang="en-US" sz="6000" b="1" dirty="0">
              <a:solidFill>
                <a:schemeClr val="tx1"/>
              </a:solidFill>
            </a:endParaRPr>
          </a:p>
          <a:p>
            <a:pPr algn="ctr" rtl="1" eaLnBrk="1" fontAlgn="auto" hangingPunct="1">
              <a:spcBef>
                <a:spcPts val="0"/>
              </a:spcBef>
              <a:spcAft>
                <a:spcPts val="0"/>
              </a:spcAft>
              <a:defRPr/>
            </a:pPr>
            <a:endParaRPr lang="fa-IR" sz="6000" b="1" dirty="0">
              <a:solidFill>
                <a:schemeClr val="tx1"/>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17638"/>
          </a:xfrm>
        </p:spPr>
        <p:style>
          <a:lnRef idx="1">
            <a:schemeClr val="accent2"/>
          </a:lnRef>
          <a:fillRef idx="2">
            <a:schemeClr val="accent2"/>
          </a:fillRef>
          <a:effectRef idx="1">
            <a:schemeClr val="accent2"/>
          </a:effectRef>
          <a:fontRef idx="minor">
            <a:schemeClr val="dk1"/>
          </a:fontRef>
        </p:style>
        <p:txBody>
          <a:bodyPr>
            <a:noAutofit/>
          </a:bodyPr>
          <a:lstStyle/>
          <a:p>
            <a:pPr rtl="1" eaLnBrk="1" hangingPunct="1">
              <a:defRPr/>
            </a:pPr>
            <a:r>
              <a:rPr lang="fa-IR" sz="66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مرحله دوم نوجوانی</a:t>
            </a:r>
            <a:endParaRPr lang="en-US" sz="6600" b="1"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304800" y="1828800"/>
            <a:ext cx="8382000" cy="3962400"/>
          </a:xfrm>
        </p:spPr>
        <p:txBody>
          <a:bodyPr/>
          <a:lstStyle/>
          <a:p>
            <a:pPr algn="r" rtl="1" eaLnBrk="1" hangingPunct="1">
              <a:buFont typeface="Wingdings 2" panose="05020102010507070707" pitchFamily="18" charset="2"/>
              <a:buNone/>
            </a:pPr>
            <a:r>
              <a:rPr lang="fa-IR" altLang="en-US" sz="3600" b="1" smtClean="0">
                <a:solidFill>
                  <a:srgbClr val="00B0F0"/>
                </a:solidFill>
              </a:rPr>
              <a:t>ب- اواخردوران دبیرستان و پس از آن </a:t>
            </a:r>
            <a:r>
              <a:rPr lang="fa-IR" altLang="en-US" b="1" smtClean="0">
                <a:solidFill>
                  <a:srgbClr val="00B0F0"/>
                </a:solidFill>
              </a:rPr>
              <a:t>ویژگی های مشترک نوجوانان دراین مرحله</a:t>
            </a:r>
          </a:p>
          <a:p>
            <a:pPr algn="r" rtl="1" eaLnBrk="1" hangingPunct="1">
              <a:buFont typeface="Wingdings" panose="05000000000000000000" pitchFamily="2" charset="2"/>
              <a:buChar char="§"/>
            </a:pPr>
            <a:r>
              <a:rPr lang="fa-IR" altLang="en-US" sz="3600" b="1" smtClean="0">
                <a:solidFill>
                  <a:srgbClr val="00B0F0"/>
                </a:solidFill>
              </a:rPr>
              <a:t>حرکت به سوی استقلال </a:t>
            </a:r>
            <a:endParaRPr lang="en-US" altLang="en-US" sz="3600" b="1" smtClean="0">
              <a:solidFill>
                <a:srgbClr val="00B0F0"/>
              </a:solidFill>
            </a:endParaRPr>
          </a:p>
          <a:p>
            <a:pPr algn="r" rtl="1" eaLnBrk="1" hangingPunct="1">
              <a:buFont typeface="Wingdings" panose="05000000000000000000" pitchFamily="2" charset="2"/>
              <a:buChar char="§"/>
            </a:pPr>
            <a:r>
              <a:rPr lang="fa-IR" altLang="en-US" sz="3600" b="1" smtClean="0">
                <a:solidFill>
                  <a:srgbClr val="00B0F0"/>
                </a:solidFill>
              </a:rPr>
              <a:t>تغییرات علائق و شناخت</a:t>
            </a:r>
          </a:p>
          <a:p>
            <a:pPr algn="r" rtl="1" eaLnBrk="1" hangingPunct="1">
              <a:buFont typeface="Wingdings" panose="05000000000000000000" pitchFamily="2" charset="2"/>
              <a:buChar char="§"/>
            </a:pPr>
            <a:r>
              <a:rPr lang="fa-IR" altLang="en-US" sz="3600" b="1" smtClean="0">
                <a:solidFill>
                  <a:srgbClr val="00B0F0"/>
                </a:solidFill>
              </a:rPr>
              <a:t>مسائل عاطفی </a:t>
            </a:r>
          </a:p>
          <a:p>
            <a:pPr algn="r" rtl="1" eaLnBrk="1" hangingPunct="1">
              <a:buFont typeface="Wingdings" panose="05000000000000000000" pitchFamily="2" charset="2"/>
              <a:buChar char="§"/>
            </a:pPr>
            <a:r>
              <a:rPr lang="fa-IR" altLang="en-US" sz="3600" b="1" smtClean="0">
                <a:solidFill>
                  <a:srgbClr val="00B0F0"/>
                </a:solidFill>
              </a:rPr>
              <a:t>اخلاقیت وارزشها</a:t>
            </a:r>
          </a:p>
          <a:p>
            <a:pPr eaLnBrk="1" hangingPunct="1"/>
            <a:endParaRPr lang="en-US" altLang="en-US" sz="3600" b="1" smtClean="0">
              <a:solidFill>
                <a:srgbClr val="00B0F0"/>
              </a:solidFill>
            </a:endParaRPr>
          </a:p>
        </p:txBody>
      </p:sp>
    </p:spTree>
  </p:cSld>
  <p:clrMapOvr>
    <a:masterClrMapping/>
  </p:clrMapOvr>
  <p:transition>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48" presetClass="entr" presetSubtype="0" accel="5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par>
                          <p:cTn id="18" fill="hold" nodeType="afterGroup">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1" end="1"/>
                                            </p:txEl>
                                          </p:spTgt>
                                        </p:tgtEl>
                                      </p:cBhvr>
                                    </p:animEffect>
                                  </p:childTnLst>
                                </p:cTn>
                              </p:par>
                            </p:childTnLst>
                          </p:cTn>
                        </p:par>
                        <p:par>
                          <p:cTn id="25" fill="hold" nodeType="afterGroup">
                            <p:stCondLst>
                              <p:cond delay="40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2" end="2"/>
                                            </p:txEl>
                                          </p:spTgt>
                                        </p:tgtEl>
                                      </p:cBhvr>
                                    </p:animEffect>
                                  </p:childTnLst>
                                </p:cTn>
                              </p:par>
                            </p:childTnLst>
                          </p:cTn>
                        </p:par>
                        <p:par>
                          <p:cTn id="32" fill="hold" nodeType="afterGroup">
                            <p:stCondLst>
                              <p:cond delay="5000"/>
                            </p:stCondLst>
                            <p:childTnLst>
                              <p:par>
                                <p:cTn id="33" presetID="48" presetClass="entr" presetSubtype="0" accel="5000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par>
                          <p:cTn id="39" fill="hold" nodeType="afterGroup">
                            <p:stCondLst>
                              <p:cond delay="6000"/>
                            </p:stCondLst>
                            <p:childTnLst>
                              <p:par>
                                <p:cTn id="40" presetID="48" presetClass="entr" presetSubtype="0" accel="5000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50163" cy="1066800"/>
          </a:xfrm>
        </p:spPr>
        <p:style>
          <a:lnRef idx="1">
            <a:schemeClr val="accent6"/>
          </a:lnRef>
          <a:fillRef idx="2">
            <a:schemeClr val="accent6"/>
          </a:fillRef>
          <a:effectRef idx="1">
            <a:schemeClr val="accent6"/>
          </a:effectRef>
          <a:fontRef idx="minor">
            <a:schemeClr val="dk1"/>
          </a:fontRef>
        </p:style>
        <p:txBody>
          <a:bodyPr/>
          <a:lstStyle/>
          <a:p>
            <a:pPr rtl="1" eaLnBrk="1" hangingPunct="1">
              <a:buFont typeface="Wingdings" pitchFamily="2" charset="2"/>
              <a:buChar char="§"/>
              <a:defRPr/>
            </a:pPr>
            <a:r>
              <a:rPr lang="fa-IR" b="1" dirty="0" smtClean="0"/>
              <a:t>حرکت به سوی استقلال </a:t>
            </a:r>
            <a:endParaRPr lang="en-US" b="1" dirty="0" smtClean="0"/>
          </a:p>
        </p:txBody>
      </p:sp>
      <p:sp>
        <p:nvSpPr>
          <p:cNvPr id="3" name="Content Placeholder 2"/>
          <p:cNvSpPr>
            <a:spLocks noGrp="1"/>
          </p:cNvSpPr>
          <p:nvPr>
            <p:ph idx="1"/>
          </p:nvPr>
        </p:nvSpPr>
        <p:spPr>
          <a:xfrm>
            <a:off x="381000" y="1524000"/>
            <a:ext cx="8610600" cy="5029200"/>
          </a:xfrm>
          <a:solidFill>
            <a:srgbClr val="FFFF00"/>
          </a:solidFill>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596646" indent="-514350" algn="r" rtl="1" eaLnBrk="1" hangingPunct="1">
              <a:buFont typeface="+mj-lt"/>
              <a:buAutoNum type="arabicParenR"/>
              <a:defRPr/>
            </a:pPr>
            <a:r>
              <a:rPr lang="fa-IR" sz="3600" b="1" dirty="0" smtClean="0"/>
              <a:t>احساس استقلال بیشتر</a:t>
            </a:r>
          </a:p>
          <a:p>
            <a:pPr marL="596646" indent="-514350" algn="r" rtl="1" eaLnBrk="1" hangingPunct="1">
              <a:buFont typeface="+mj-lt"/>
              <a:buAutoNum type="arabicParenR"/>
              <a:defRPr/>
            </a:pPr>
            <a:r>
              <a:rPr lang="fa-IR" sz="3600" b="1" dirty="0" smtClean="0"/>
              <a:t>احساس شدید هویت</a:t>
            </a:r>
          </a:p>
          <a:p>
            <a:pPr marL="596646" indent="-514350" algn="r" rtl="1" eaLnBrk="1" hangingPunct="1">
              <a:buFont typeface="+mj-lt"/>
              <a:buAutoNum type="arabicParenR"/>
              <a:defRPr/>
            </a:pPr>
            <a:r>
              <a:rPr lang="fa-IR" sz="3600" b="1" dirty="0" smtClean="0"/>
              <a:t>به مرحله آزمایش درآوردن تجربیات</a:t>
            </a:r>
          </a:p>
          <a:p>
            <a:pPr marL="596646" indent="-514350" algn="r" rtl="1" eaLnBrk="1" hangingPunct="1">
              <a:buFont typeface="+mj-lt"/>
              <a:buAutoNum type="arabicParenR"/>
              <a:defRPr/>
            </a:pPr>
            <a:r>
              <a:rPr lang="fa-IR" sz="3600" b="1" dirty="0" smtClean="0"/>
              <a:t>توانایی تفکر در مورد عقاید مختلف</a:t>
            </a:r>
          </a:p>
          <a:p>
            <a:pPr marL="596646" indent="-514350" algn="r" rtl="1" eaLnBrk="1" hangingPunct="1">
              <a:buFont typeface="+mj-lt"/>
              <a:buAutoNum type="arabicParenR"/>
              <a:defRPr/>
            </a:pPr>
            <a:r>
              <a:rPr lang="fa-IR" sz="3600" b="1" dirty="0" smtClean="0"/>
              <a:t>مشاجره روز افزون با والدین</a:t>
            </a:r>
          </a:p>
          <a:p>
            <a:pPr marL="596646" indent="-514350" algn="r" rtl="1" eaLnBrk="1" hangingPunct="1">
              <a:buFont typeface="+mj-lt"/>
              <a:buAutoNum type="arabicParenR"/>
              <a:defRPr/>
            </a:pPr>
            <a:r>
              <a:rPr lang="fa-IR" sz="3600" b="1" dirty="0" smtClean="0"/>
              <a:t>توانایی برای سازگاری</a:t>
            </a:r>
          </a:p>
          <a:p>
            <a:pPr marL="596646" indent="-514350" algn="r" rtl="1" eaLnBrk="1" hangingPunct="1">
              <a:buFont typeface="+mj-lt"/>
              <a:buAutoNum type="arabicParenR"/>
              <a:defRPr/>
            </a:pPr>
            <a:r>
              <a:rPr lang="fa-IR" sz="3600" b="1" dirty="0" smtClean="0"/>
              <a:t>احساس ثبات عاطفی </a:t>
            </a:r>
          </a:p>
          <a:p>
            <a:pPr marL="596646" indent="-514350" algn="r" rtl="1" eaLnBrk="1" hangingPunct="1">
              <a:buFont typeface="+mj-lt"/>
              <a:buAutoNum type="arabicParenR"/>
              <a:defRPr/>
            </a:pPr>
            <a:r>
              <a:rPr lang="fa-IR" sz="3600" b="1" dirty="0" smtClean="0"/>
              <a:t>نگرانی در مورد دیگران</a:t>
            </a:r>
          </a:p>
          <a:p>
            <a:pPr marL="596646" indent="-514350" algn="r" rtl="1" eaLnBrk="1" hangingPunct="1">
              <a:buFont typeface="+mj-lt"/>
              <a:buAutoNum type="arabicParenR"/>
              <a:defRPr/>
            </a:pPr>
            <a:r>
              <a:rPr lang="fa-IR" sz="3600" b="1" dirty="0" smtClean="0"/>
              <a:t>اتکا به نفس بیشتر  </a:t>
            </a:r>
            <a:r>
              <a:rPr lang="fa-IR" sz="3600" b="1" dirty="0" smtClean="0">
                <a:solidFill>
                  <a:schemeClr val="accent1">
                    <a:lumMod val="60000"/>
                    <a:lumOff val="40000"/>
                  </a:schemeClr>
                </a:solidFill>
              </a:rPr>
              <a:t>10)</a:t>
            </a:r>
            <a:r>
              <a:rPr lang="fa-IR" sz="3600" b="1" dirty="0" smtClean="0"/>
              <a:t>اهمیت دادن به رابطه با دوستان</a:t>
            </a:r>
            <a:endParaRPr lang="en-US" sz="3600" b="1" dirty="0"/>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nodeType="afterGroup">
                            <p:stCondLst>
                              <p:cond delay="2000"/>
                            </p:stCondLst>
                            <p:childTnLst>
                              <p:par>
                                <p:cTn id="15" presetID="35"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style.rotation</p:attrName>
                                        </p:attrNameLst>
                                      </p:cBhvr>
                                      <p:tavLst>
                                        <p:tav tm="0">
                                          <p:val>
                                            <p:fltVal val="720"/>
                                          </p:val>
                                        </p:tav>
                                        <p:tav tm="100000">
                                          <p:val>
                                            <p:fltVal val="0"/>
                                          </p:val>
                                        </p:tav>
                                      </p:tavLst>
                                    </p:anim>
                                    <p:anim calcmode="lin" valueType="num">
                                      <p:cBhvr>
                                        <p:cTn id="19" dur="2000" fill="hold"/>
                                        <p:tgtEl>
                                          <p:spTgt spid="3">
                                            <p:bg/>
                                          </p:spTgt>
                                        </p:tgtEl>
                                        <p:attrNameLst>
                                          <p:attrName>ppt_h</p:attrName>
                                        </p:attrNameLst>
                                      </p:cBhvr>
                                      <p:tavLst>
                                        <p:tav tm="0">
                                          <p:val>
                                            <p:fltVal val="0"/>
                                          </p:val>
                                        </p:tav>
                                        <p:tav tm="100000">
                                          <p:val>
                                            <p:strVal val="#ppt_h"/>
                                          </p:val>
                                        </p:tav>
                                      </p:tavLst>
                                    </p:anim>
                                    <p:anim calcmode="lin" valueType="num">
                                      <p:cBhvr>
                                        <p:cTn id="20" dur="2000" fill="hold"/>
                                        <p:tgtEl>
                                          <p:spTgt spid="3">
                                            <p:bg/>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35"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2000"/>
                                        <p:tgtEl>
                                          <p:spTgt spid="3">
                                            <p:txEl>
                                              <p:pRg st="1" end="1"/>
                                            </p:txEl>
                                          </p:spTgt>
                                        </p:tgtEl>
                                      </p:cBhvr>
                                    </p:animEffect>
                                    <p:anim calcmode="lin" valueType="num">
                                      <p:cBhvr>
                                        <p:cTn id="32"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35" fill="hold" nodeType="afterGroup">
                            <p:stCondLst>
                              <p:cond delay="8000"/>
                            </p:stCondLst>
                            <p:childTnLst>
                              <p:par>
                                <p:cTn id="36" presetID="35"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2000"/>
                                        <p:tgtEl>
                                          <p:spTgt spid="3">
                                            <p:txEl>
                                              <p:pRg st="2" end="2"/>
                                            </p:txEl>
                                          </p:spTgt>
                                        </p:tgtEl>
                                      </p:cBhvr>
                                    </p:animEffect>
                                    <p:anim calcmode="lin" valueType="num">
                                      <p:cBhvr>
                                        <p:cTn id="3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42" fill="hold" nodeType="afterGroup">
                            <p:stCondLst>
                              <p:cond delay="10000"/>
                            </p:stCondLst>
                            <p:childTnLst>
                              <p:par>
                                <p:cTn id="43" presetID="35" presetClass="entr" presetSubtype="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2000"/>
                                        <p:tgtEl>
                                          <p:spTgt spid="3">
                                            <p:txEl>
                                              <p:pRg st="3" end="3"/>
                                            </p:txEl>
                                          </p:spTgt>
                                        </p:tgtEl>
                                      </p:cBhvr>
                                    </p:animEffect>
                                    <p:anim calcmode="lin" valueType="num">
                                      <p:cBhvr>
                                        <p:cTn id="46"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49" fill="hold" nodeType="afterGroup">
                            <p:stCondLst>
                              <p:cond delay="12000"/>
                            </p:stCondLst>
                            <p:childTnLst>
                              <p:par>
                                <p:cTn id="50" presetID="35"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2000"/>
                                        <p:tgtEl>
                                          <p:spTgt spid="3">
                                            <p:txEl>
                                              <p:pRg st="4" end="4"/>
                                            </p:txEl>
                                          </p:spTgt>
                                        </p:tgtEl>
                                      </p:cBhvr>
                                    </p:animEffect>
                                    <p:anim calcmode="lin" valueType="num">
                                      <p:cBhvr>
                                        <p:cTn id="53"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par>
                          <p:cTn id="56" fill="hold" nodeType="afterGroup">
                            <p:stCondLst>
                              <p:cond delay="14000"/>
                            </p:stCondLst>
                            <p:childTnLst>
                              <p:par>
                                <p:cTn id="57" presetID="35"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2000"/>
                                        <p:tgtEl>
                                          <p:spTgt spid="3">
                                            <p:txEl>
                                              <p:pRg st="5" end="5"/>
                                            </p:txEl>
                                          </p:spTgt>
                                        </p:tgtEl>
                                      </p:cBhvr>
                                    </p:animEffect>
                                    <p:anim calcmode="lin" valueType="num">
                                      <p:cBhvr>
                                        <p:cTn id="60"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par>
                          <p:cTn id="63" fill="hold" nodeType="afterGroup">
                            <p:stCondLst>
                              <p:cond delay="16000"/>
                            </p:stCondLst>
                            <p:childTnLst>
                              <p:par>
                                <p:cTn id="64" presetID="35" presetClass="entr" presetSubtype="0" fill="hold" grpId="0" nodeType="after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2000"/>
                                        <p:tgtEl>
                                          <p:spTgt spid="3">
                                            <p:txEl>
                                              <p:pRg st="6" end="6"/>
                                            </p:txEl>
                                          </p:spTgt>
                                        </p:tgtEl>
                                      </p:cBhvr>
                                    </p:animEffect>
                                    <p:anim calcmode="lin" valueType="num">
                                      <p:cBhvr>
                                        <p:cTn id="67"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6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par>
                          <p:cTn id="70" fill="hold" nodeType="afterGroup">
                            <p:stCondLst>
                              <p:cond delay="18000"/>
                            </p:stCondLst>
                            <p:childTnLst>
                              <p:par>
                                <p:cTn id="71" presetID="35" presetClass="entr" presetSubtype="0" fill="hold" grpId="0" nodeType="after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2000"/>
                                        <p:tgtEl>
                                          <p:spTgt spid="3">
                                            <p:txEl>
                                              <p:pRg st="7" end="7"/>
                                            </p:txEl>
                                          </p:spTgt>
                                        </p:tgtEl>
                                      </p:cBhvr>
                                    </p:animEffect>
                                    <p:anim calcmode="lin" valueType="num">
                                      <p:cBhvr>
                                        <p:cTn id="74"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7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6"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77" fill="hold" nodeType="afterGroup">
                            <p:stCondLst>
                              <p:cond delay="20000"/>
                            </p:stCondLst>
                            <p:childTnLst>
                              <p:par>
                                <p:cTn id="78" presetID="35" presetClass="entr" presetSubtype="0" fill="hold" grpId="0" nodeType="after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fade">
                                      <p:cBhvr>
                                        <p:cTn id="80" dur="2000"/>
                                        <p:tgtEl>
                                          <p:spTgt spid="3">
                                            <p:txEl>
                                              <p:pRg st="8" end="8"/>
                                            </p:txEl>
                                          </p:spTgt>
                                        </p:tgtEl>
                                      </p:cBhvr>
                                    </p:animEffect>
                                    <p:anim calcmode="lin" valueType="num">
                                      <p:cBhvr>
                                        <p:cTn id="81"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82"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3"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7250" cy="1143000"/>
          </a:xfrm>
        </p:spPr>
        <p:style>
          <a:lnRef idx="1">
            <a:schemeClr val="accent6"/>
          </a:lnRef>
          <a:fillRef idx="2">
            <a:schemeClr val="accent6"/>
          </a:fillRef>
          <a:effectRef idx="1">
            <a:schemeClr val="accent6"/>
          </a:effectRef>
          <a:fontRef idx="minor">
            <a:schemeClr val="dk1"/>
          </a:fontRef>
        </p:style>
        <p:txBody>
          <a:bodyPr/>
          <a:lstStyle/>
          <a:p>
            <a:pPr rtl="1" eaLnBrk="1" hangingPunct="1">
              <a:buFont typeface="Wingdings" pitchFamily="2" charset="2"/>
              <a:buChar char="§"/>
              <a:defRPr/>
            </a:pPr>
            <a:r>
              <a:rPr lang="fa-IR" b="1" dirty="0" smtClean="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تغییرات علائق و شناخت</a:t>
            </a:r>
          </a:p>
        </p:txBody>
      </p:sp>
      <p:sp>
        <p:nvSpPr>
          <p:cNvPr id="3" name="Content Placeholder 2"/>
          <p:cNvSpPr>
            <a:spLocks noGrp="1"/>
          </p:cNvSpPr>
          <p:nvPr>
            <p:ph idx="1"/>
          </p:nvPr>
        </p:nvSpPr>
        <p:spPr>
          <a:xfrm>
            <a:off x="914400" y="1828800"/>
            <a:ext cx="7848600" cy="4191000"/>
          </a:xfrm>
          <a:solidFill>
            <a:srgbClr val="FFFF00"/>
          </a:solidFill>
        </p:spPr>
        <p:style>
          <a:lnRef idx="2">
            <a:schemeClr val="accent3"/>
          </a:lnRef>
          <a:fillRef idx="1">
            <a:schemeClr val="lt1"/>
          </a:fillRef>
          <a:effectRef idx="0">
            <a:schemeClr val="accent3"/>
          </a:effectRef>
          <a:fontRef idx="minor">
            <a:schemeClr val="dk1"/>
          </a:fontRef>
        </p:style>
        <p:txBody>
          <a:bodyPr>
            <a:normAutofit/>
          </a:bodyPr>
          <a:lstStyle/>
          <a:p>
            <a:pPr marL="596646" indent="-514350" algn="r" rtl="1" eaLnBrk="1" hangingPunct="1">
              <a:buFont typeface="+mj-lt"/>
              <a:buAutoNum type="arabicParenR"/>
              <a:defRPr/>
            </a:pPr>
            <a:r>
              <a:rPr lang="fa-IR" sz="4400" b="1" dirty="0" smtClean="0">
                <a:latin typeface="Arial" pitchFamily="34" charset="0"/>
                <a:cs typeface="Arial" pitchFamily="34" charset="0"/>
              </a:rPr>
              <a:t>شکل گیری عادات شغلی</a:t>
            </a:r>
          </a:p>
          <a:p>
            <a:pPr marL="596646" indent="-514350" algn="r" rtl="1" eaLnBrk="1" hangingPunct="1">
              <a:buFont typeface="+mj-lt"/>
              <a:buAutoNum type="arabicParenR"/>
              <a:defRPr/>
            </a:pPr>
            <a:r>
              <a:rPr lang="fa-IR" sz="4400" b="1" dirty="0" smtClean="0">
                <a:latin typeface="Arial" pitchFamily="34" charset="0"/>
                <a:cs typeface="Arial" pitchFamily="34" charset="0"/>
              </a:rPr>
              <a:t>نگرانی زیاد نسبت به آینده</a:t>
            </a:r>
          </a:p>
          <a:p>
            <a:pPr marL="596646" indent="-514350" algn="r" rtl="1" eaLnBrk="1" hangingPunct="1">
              <a:buFont typeface="+mj-lt"/>
              <a:buAutoNum type="arabicParenR"/>
              <a:defRPr/>
            </a:pPr>
            <a:r>
              <a:rPr lang="fa-IR" sz="4400" b="1" dirty="0" smtClean="0">
                <a:latin typeface="Arial" pitchFamily="34" charset="0"/>
                <a:cs typeface="Arial" pitchFamily="34" charset="0"/>
              </a:rPr>
              <a:t>اهمیت دادن به نقش خود درزندگی</a:t>
            </a:r>
          </a:p>
        </p:txBody>
      </p:sp>
    </p:spTree>
  </p:cSld>
  <p:clrMapOvr>
    <a:masterClrMapping/>
  </p:clrMapOvr>
  <p:transition>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07363" cy="1371600"/>
          </a:xfrm>
        </p:spPr>
        <p:style>
          <a:lnRef idx="1">
            <a:schemeClr val="accent6"/>
          </a:lnRef>
          <a:fillRef idx="2">
            <a:schemeClr val="accent6"/>
          </a:fillRef>
          <a:effectRef idx="1">
            <a:schemeClr val="accent6"/>
          </a:effectRef>
          <a:fontRef idx="minor">
            <a:schemeClr val="dk1"/>
          </a:fontRef>
        </p:style>
        <p:txBody>
          <a:bodyPr/>
          <a:lstStyle/>
          <a:p>
            <a:pPr rtl="1" eaLnBrk="1" hangingPunct="1">
              <a:buFont typeface="Wingdings" pitchFamily="2" charset="2"/>
              <a:buChar char="§"/>
              <a:defRPr/>
            </a:pPr>
            <a:r>
              <a:rPr lang="fa-IR" sz="6600" b="1" dirty="0" smtClean="0">
                <a:solidFill>
                  <a:srgbClr val="00B05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مسائل عاطفی </a:t>
            </a:r>
            <a:endParaRPr lang="en-US" sz="6000" b="1" dirty="0">
              <a:solidFill>
                <a:srgbClr val="00B05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381000" y="1828800"/>
            <a:ext cx="8534400" cy="4419600"/>
          </a:xfrm>
          <a:solidFill>
            <a:srgbClr val="FFFF00"/>
          </a:solidFill>
        </p:spPr>
        <p:style>
          <a:lnRef idx="2">
            <a:schemeClr val="accent3"/>
          </a:lnRef>
          <a:fillRef idx="1">
            <a:schemeClr val="lt1"/>
          </a:fillRef>
          <a:effectRef idx="0">
            <a:schemeClr val="accent3"/>
          </a:effectRef>
          <a:fontRef idx="minor">
            <a:schemeClr val="dk1"/>
          </a:fontRef>
        </p:style>
        <p:txBody>
          <a:bodyPr>
            <a:noAutofit/>
          </a:bodyPr>
          <a:lstStyle/>
          <a:p>
            <a:pPr marL="596646" indent="-514350" algn="r" rtl="1" eaLnBrk="1" hangingPunct="1">
              <a:buFont typeface="+mj-lt"/>
              <a:buAutoNum type="arabicPeriod"/>
              <a:defRPr/>
            </a:pPr>
            <a:r>
              <a:rPr lang="fa-IR" sz="4800" b="1" dirty="0" smtClean="0">
                <a:latin typeface="Arial" pitchFamily="34" charset="0"/>
                <a:cs typeface="Arial" pitchFamily="34" charset="0"/>
              </a:rPr>
              <a:t>احساس عشق وشور و اشتیاق</a:t>
            </a:r>
          </a:p>
          <a:p>
            <a:pPr marL="596646" indent="-514350" algn="r" rtl="1" eaLnBrk="1" hangingPunct="1">
              <a:buFont typeface="+mj-lt"/>
              <a:buAutoNum type="arabicPeriod"/>
              <a:defRPr/>
            </a:pPr>
            <a:r>
              <a:rPr lang="fa-IR" sz="4800" b="1" dirty="0" smtClean="0">
                <a:latin typeface="Arial" pitchFamily="34" charset="0"/>
                <a:cs typeface="Arial" pitchFamily="34" charset="0"/>
              </a:rPr>
              <a:t>ایجاد رابطه ای جدی تر</a:t>
            </a:r>
          </a:p>
          <a:p>
            <a:pPr marL="596646" indent="-514350" algn="r" rtl="1" eaLnBrk="1" hangingPunct="1">
              <a:buFont typeface="+mj-lt"/>
              <a:buAutoNum type="arabicPeriod"/>
              <a:defRPr/>
            </a:pPr>
            <a:r>
              <a:rPr lang="fa-IR" sz="4800" b="1" dirty="0" smtClean="0">
                <a:latin typeface="Arial" pitchFamily="34" charset="0"/>
                <a:cs typeface="Arial" pitchFamily="34" charset="0"/>
              </a:rPr>
              <a:t>ظرفیت بیشتربرای عشق منطقی</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48" presetClass="entr" presetSubtype="0" accel="5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bg/>
                                          </p:spTgt>
                                        </p:tgtEl>
                                        <p:attrNameLst>
                                          <p:attrName>ppt_y</p:attrName>
                                        </p:attrNameLst>
                                      </p:cBhvr>
                                      <p:tavLst>
                                        <p:tav tm="0">
                                          <p:val>
                                            <p:strVal val="#ppt_y"/>
                                          </p:val>
                                        </p:tav>
                                        <p:tav tm="100000">
                                          <p:val>
                                            <p:strVal val="#ppt_y"/>
                                          </p:val>
                                        </p:tav>
                                      </p:tavLst>
                                    </p:anim>
                                    <p:animEffect transition="in" filter="fade">
                                      <p:cBhvr>
                                        <p:cTn id="17" dur="1000"/>
                                        <p:tgtEl>
                                          <p:spTgt spid="3">
                                            <p:bg/>
                                          </p:spTgt>
                                        </p:tgtEl>
                                      </p:cBhvr>
                                    </p:animEffect>
                                  </p:childTnLst>
                                </p:cTn>
                              </p:par>
                            </p:childTnLst>
                          </p:cTn>
                        </p:par>
                        <p:par>
                          <p:cTn id="18" fill="hold" nodeType="afterGroup">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0" end="0"/>
                                            </p:txEl>
                                          </p:spTgt>
                                        </p:tgtEl>
                                      </p:cBhvr>
                                    </p:animEffect>
                                  </p:childTnLst>
                                </p:cTn>
                              </p:par>
                            </p:childTnLst>
                          </p:cTn>
                        </p:par>
                        <p:par>
                          <p:cTn id="25" fill="hold" nodeType="afterGroup">
                            <p:stCondLst>
                              <p:cond delay="40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1" end="1"/>
                                            </p:txEl>
                                          </p:spTgt>
                                        </p:tgtEl>
                                      </p:cBhvr>
                                    </p:animEffect>
                                  </p:childTnLst>
                                </p:cTn>
                              </p:par>
                            </p:childTnLst>
                          </p:cTn>
                        </p:par>
                        <p:par>
                          <p:cTn id="32" fill="hold" nodeType="afterGroup">
                            <p:stCondLst>
                              <p:cond delay="5000"/>
                            </p:stCondLst>
                            <p:childTnLst>
                              <p:par>
                                <p:cTn id="33" presetID="48" presetClass="entr" presetSubtype="0" accel="5000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696200" cy="1447800"/>
          </a:xfrm>
        </p:spPr>
        <p:style>
          <a:lnRef idx="1">
            <a:schemeClr val="accent6"/>
          </a:lnRef>
          <a:fillRef idx="2">
            <a:schemeClr val="accent6"/>
          </a:fillRef>
          <a:effectRef idx="1">
            <a:schemeClr val="accent6"/>
          </a:effectRef>
          <a:fontRef idx="minor">
            <a:schemeClr val="dk1"/>
          </a:fontRef>
        </p:style>
        <p:txBody>
          <a:bodyPr/>
          <a:lstStyle/>
          <a:p>
            <a:pPr rtl="1" eaLnBrk="1" hangingPunct="1">
              <a:buFont typeface="Wingdings" pitchFamily="2" charset="2"/>
              <a:buChar char="§"/>
              <a:defRPr/>
            </a:pPr>
            <a:r>
              <a:rPr lang="fa-IR" sz="6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اخلاقیت وارزشها</a:t>
            </a:r>
            <a:endParaRPr lang="en-US" sz="54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Content Placeholder 2"/>
          <p:cNvSpPr>
            <a:spLocks noGrp="1"/>
          </p:cNvSpPr>
          <p:nvPr>
            <p:ph idx="1"/>
          </p:nvPr>
        </p:nvSpPr>
        <p:spPr>
          <a:xfrm>
            <a:off x="381000" y="1981200"/>
            <a:ext cx="8077200" cy="4419600"/>
          </a:xfrm>
          <a:solidFill>
            <a:srgbClr val="FF00FF"/>
          </a:solidFill>
        </p:spPr>
        <p:style>
          <a:lnRef idx="2">
            <a:schemeClr val="accent3"/>
          </a:lnRef>
          <a:fillRef idx="1">
            <a:schemeClr val="lt1"/>
          </a:fillRef>
          <a:effectRef idx="0">
            <a:schemeClr val="accent3"/>
          </a:effectRef>
          <a:fontRef idx="minor">
            <a:schemeClr val="dk1"/>
          </a:fontRef>
        </p:style>
        <p:txBody>
          <a:bodyPr>
            <a:noAutofit/>
          </a:bodyPr>
          <a:lstStyle/>
          <a:p>
            <a:pPr marL="596646" indent="-514350" algn="r" rtl="1" eaLnBrk="1" hangingPunct="1">
              <a:buFont typeface="+mj-lt"/>
              <a:buAutoNum type="arabicPeriod"/>
              <a:defRPr/>
            </a:pPr>
            <a:r>
              <a:rPr lang="fa-IR" sz="3600" b="1" dirty="0" smtClean="0">
                <a:latin typeface="Arial" pitchFamily="34" charset="0"/>
                <a:cs typeface="Arial" pitchFamily="34" charset="0"/>
              </a:rPr>
              <a:t>ظرفیت بیشتر برای تعیین اهداف</a:t>
            </a:r>
          </a:p>
          <a:p>
            <a:pPr marL="596646" indent="-514350" algn="r" rtl="1" eaLnBrk="1" hangingPunct="1">
              <a:buFont typeface="+mj-lt"/>
              <a:buAutoNum type="arabicPeriod"/>
              <a:defRPr/>
            </a:pPr>
            <a:r>
              <a:rPr lang="fa-IR" sz="3600" b="1" dirty="0" smtClean="0">
                <a:latin typeface="Arial" pitchFamily="34" charset="0"/>
                <a:cs typeface="Arial" pitchFamily="34" charset="0"/>
              </a:rPr>
              <a:t>علاقه به استدلال اخلاقی</a:t>
            </a:r>
          </a:p>
          <a:p>
            <a:pPr marL="596646" indent="-514350" algn="r" rtl="1" eaLnBrk="1" hangingPunct="1">
              <a:buFont typeface="+mj-lt"/>
              <a:buAutoNum type="arabicPeriod"/>
              <a:defRPr/>
            </a:pPr>
            <a:r>
              <a:rPr lang="fa-IR" sz="3600" b="1" dirty="0" smtClean="0">
                <a:latin typeface="Arial" pitchFamily="34" charset="0"/>
                <a:cs typeface="Arial" pitchFamily="34" charset="0"/>
              </a:rPr>
              <a:t>ظرفیت استفاده از بصیرت </a:t>
            </a:r>
          </a:p>
          <a:p>
            <a:pPr marL="596646" indent="-514350" algn="r" rtl="1" eaLnBrk="1" hangingPunct="1">
              <a:buFont typeface="+mj-lt"/>
              <a:buAutoNum type="arabicPeriod"/>
              <a:defRPr/>
            </a:pPr>
            <a:r>
              <a:rPr lang="fa-IR" sz="3600" b="1" dirty="0" smtClean="0">
                <a:latin typeface="Arial" pitchFamily="34" charset="0"/>
                <a:cs typeface="Arial" pitchFamily="34" charset="0"/>
              </a:rPr>
              <a:t>تأکید بیشتر بر روی عزت نفس خود</a:t>
            </a:r>
          </a:p>
          <a:p>
            <a:pPr marL="596646" indent="-514350" algn="r" rtl="1" eaLnBrk="1" hangingPunct="1">
              <a:buFont typeface="+mj-lt"/>
              <a:buAutoNum type="arabicPeriod"/>
              <a:defRPr/>
            </a:pPr>
            <a:r>
              <a:rPr lang="fa-IR" sz="3600" b="1" dirty="0" smtClean="0">
                <a:latin typeface="Arial" pitchFamily="34" charset="0"/>
                <a:cs typeface="Arial" pitchFamily="34" charset="0"/>
              </a:rPr>
              <a:t>اهمیت یافتن سنن فرهنگی و اجتماعی</a:t>
            </a:r>
            <a:endParaRPr lang="en-US" sz="3600" b="1" dirty="0">
              <a:latin typeface="Arial" pitchFamily="34" charset="0"/>
              <a:cs typeface="Arial" pitchFamily="34" charset="0"/>
            </a:endParaRPr>
          </a:p>
        </p:txBody>
      </p:sp>
    </p:spTree>
  </p:cSld>
  <p:clrMapOvr>
    <a:masterClrMapping/>
  </p:clrMapOvr>
  <p:transition>
    <p:wedge/>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nodeType="afterGroup">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500"/>
                            </p:stCondLst>
                            <p:childTnLst>
                              <p:par>
                                <p:cTn id="33" presetID="23" presetClass="entr" presetSubtype="16"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000"/>
                            </p:stCondLst>
                            <p:childTnLst>
                              <p:par>
                                <p:cTn id="38" presetID="23" presetClass="entr" presetSubtype="16"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a:defRPr/>
            </a:pPr>
            <a:endParaRPr lang="fr-FR">
              <a:solidFill>
                <a:prstClr val="black"/>
              </a:solidFill>
            </a:endParaRPr>
          </a:p>
        </p:txBody>
      </p:sp>
      <p:sp>
        <p:nvSpPr>
          <p:cNvPr id="77830"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Rectangle 10"/>
          <p:cNvSpPr>
            <a:spLocks noChangeArrowheads="1"/>
          </p:cNvSpPr>
          <p:nvPr/>
        </p:nvSpPr>
        <p:spPr bwMode="auto">
          <a:xfrm>
            <a:off x="5026025" y="3789363"/>
            <a:ext cx="2025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en-US" sz="1000">
                <a:solidFill>
                  <a:srgbClr val="000000"/>
                </a:solidFill>
                <a:latin typeface="Verdana" panose="020B0604030504040204" pitchFamily="34" charset="0"/>
                <a:hlinkClick r:id="rId3"/>
              </a:rPr>
              <a:t>http://www.ravanpoint.ir</a:t>
            </a:r>
            <a:endParaRPr lang="fa-IR" altLang="en-US" sz="1000">
              <a:solidFill>
                <a:srgbClr val="000000"/>
              </a:solidFill>
              <a:latin typeface="Verdana" panose="020B0604030504040204" pitchFamily="34" charset="0"/>
            </a:endParaRPr>
          </a:p>
          <a:p>
            <a:pPr algn="ctr"/>
            <a:endParaRPr lang="fr-FR" altLang="en-US" sz="1000">
              <a:solidFill>
                <a:srgbClr val="000000"/>
              </a:solidFill>
              <a:latin typeface="Verdana" panose="020B0604030504040204" pitchFamily="34" charset="0"/>
            </a:endParaRPr>
          </a:p>
          <a:p>
            <a:pPr algn="ctr"/>
            <a:r>
              <a:rPr lang="fr-FR" altLang="en-US" sz="1000">
                <a:solidFill>
                  <a:srgbClr val="000000"/>
                </a:solidFill>
                <a:latin typeface="Verdana" panose="020B0604030504040204" pitchFamily="34" charset="0"/>
              </a:rPr>
              <a:t>Contact: info@ravanpoint.ir </a:t>
            </a:r>
          </a:p>
        </p:txBody>
      </p:sp>
      <p:sp>
        <p:nvSpPr>
          <p:cNvPr id="3" name="Rectangle 2"/>
          <p:cNvSpPr/>
          <p:nvPr/>
        </p:nvSpPr>
        <p:spPr>
          <a:xfrm>
            <a:off x="250825" y="3919538"/>
            <a:ext cx="2736850" cy="423862"/>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a:solidFill>
                <a:srgbClr val="FFFFFF"/>
              </a:solidFill>
            </a:endParaRPr>
          </a:p>
        </p:txBody>
      </p:sp>
      <p:sp>
        <p:nvSpPr>
          <p:cNvPr id="77833" name="Rectangle 16"/>
          <p:cNvSpPr>
            <a:spLocks noChangeArrowheads="1"/>
          </p:cNvSpPr>
          <p:nvPr/>
        </p:nvSpPr>
        <p:spPr bwMode="auto">
          <a:xfrm>
            <a:off x="250825" y="2582863"/>
            <a:ext cx="2832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fa-IR" altLang="en-US" sz="2000" b="1">
                <a:solidFill>
                  <a:srgbClr val="000000"/>
                </a:solidFill>
                <a:latin typeface="Verdana" panose="020B0604030504040204" pitchFamily="34" charset="0"/>
                <a:cs typeface="B Nazanin" panose="00000400000000000000" pitchFamily="2" charset="-78"/>
              </a:rPr>
              <a:t>دانلود رایگان پاورپوینت های روانشناسی</a:t>
            </a:r>
            <a:endParaRPr lang="en-GB" altLang="en-US" sz="2000" b="1">
              <a:solidFill>
                <a:srgbClr val="000000"/>
              </a:solidFill>
              <a:latin typeface="Verdana" panose="020B0604030504040204" pitchFamily="34" charset="0"/>
              <a:cs typeface="B Nazanin" panose="00000400000000000000" pitchFamily="2" charset="-78"/>
            </a:endParaRPr>
          </a:p>
          <a:p>
            <a:endParaRPr lang="en-GB" altLang="en-US" b="1">
              <a:solidFill>
                <a:srgbClr val="000000"/>
              </a:solidFill>
              <a:latin typeface="Verdana" panose="020B0604030504040204" pitchFamily="34" charset="0"/>
            </a:endParaRPr>
          </a:p>
          <a:p>
            <a:endParaRPr lang="en-US" altLang="en-US" sz="1600">
              <a:solidFill>
                <a:srgbClr val="C00000"/>
              </a:solidFill>
              <a:latin typeface="Verdana" panose="020B0604030504040204" pitchFamily="34" charset="0"/>
            </a:endParaRPr>
          </a:p>
          <a:p>
            <a:r>
              <a:rPr lang="en-US" altLang="en-US" sz="1600">
                <a:solidFill>
                  <a:srgbClr val="404040"/>
                </a:solidFill>
                <a:latin typeface="Times New Roman" panose="02020603050405020304" pitchFamily="18" charset="0"/>
                <a:cs typeface="Times New Roman" panose="02020603050405020304" pitchFamily="18" charset="0"/>
              </a:rPr>
              <a:t/>
            </a:r>
            <a:br>
              <a:rPr lang="en-US" altLang="en-US" sz="1600">
                <a:solidFill>
                  <a:srgbClr val="404040"/>
                </a:solidFill>
                <a:latin typeface="Times New Roman" panose="02020603050405020304" pitchFamily="18" charset="0"/>
                <a:cs typeface="Times New Roman" panose="02020603050405020304" pitchFamily="18" charset="0"/>
              </a:rPr>
            </a:br>
            <a:r>
              <a:rPr lang="en-US" altLang="en-US">
                <a:solidFill>
                  <a:srgbClr val="404040"/>
                </a:solidFill>
                <a:latin typeface="Times New Roman" panose="02020603050405020304" pitchFamily="18" charset="0"/>
                <a:cs typeface="Times New Roman" panose="02020603050405020304" pitchFamily="18" charset="0"/>
              </a:rPr>
              <a:t>© Copyright Ravanpoint.ir</a:t>
            </a:r>
            <a:endParaRPr lang="en-GB" altLang="en-US" b="1">
              <a:solidFill>
                <a:srgbClr val="404040"/>
              </a:solidFill>
              <a:latin typeface="Times New Roman" panose="02020603050405020304" pitchFamily="18" charset="0"/>
              <a:cs typeface="Times New Roman" panose="02020603050405020304" pitchFamily="18" charset="0"/>
            </a:endParaRPr>
          </a:p>
        </p:txBody>
      </p:sp>
      <p:pic>
        <p:nvPicPr>
          <p:cNvPr id="7783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2368550"/>
            <a:ext cx="38671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3" y="533400"/>
            <a:ext cx="8607425" cy="6096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rtl="1" eaLnBrk="1" fontAlgn="auto" hangingPunct="1">
              <a:spcBef>
                <a:spcPts val="0"/>
              </a:spcBef>
              <a:spcAft>
                <a:spcPts val="0"/>
              </a:spcAft>
              <a:defRPr/>
            </a:pPr>
            <a:r>
              <a:rPr lang="fa-IR" sz="7200" b="1" dirty="0">
                <a:effectLst>
                  <a:outerShdw blurRad="38100" dist="38100" dir="2700000" algn="tl">
                    <a:srgbClr val="000000">
                      <a:alpha val="43137"/>
                    </a:srgbClr>
                  </a:outerShdw>
                </a:effectLst>
                <a:latin typeface="Arial" pitchFamily="34" charset="0"/>
                <a:cs typeface="Arial" pitchFamily="34" charset="0"/>
              </a:rPr>
              <a:t>با فرزندان راحت </a:t>
            </a:r>
          </a:p>
          <a:p>
            <a:pPr algn="ctr" rtl="1" eaLnBrk="1" fontAlgn="auto" hangingPunct="1">
              <a:spcBef>
                <a:spcPts val="0"/>
              </a:spcBef>
              <a:spcAft>
                <a:spcPts val="0"/>
              </a:spcAft>
              <a:defRPr/>
            </a:pPr>
            <a:r>
              <a:rPr lang="fa-IR" sz="7200" b="1" dirty="0">
                <a:effectLst>
                  <a:outerShdw blurRad="38100" dist="38100" dir="2700000" algn="tl">
                    <a:srgbClr val="000000">
                      <a:alpha val="43137"/>
                    </a:srgbClr>
                  </a:outerShdw>
                </a:effectLst>
                <a:latin typeface="Arial" pitchFamily="34" charset="0"/>
                <a:cs typeface="Arial" pitchFamily="34" charset="0"/>
              </a:rPr>
              <a:t>، واضح وآشکار </a:t>
            </a:r>
          </a:p>
          <a:p>
            <a:pPr algn="ctr" rtl="1" eaLnBrk="1" fontAlgn="auto" hangingPunct="1">
              <a:spcBef>
                <a:spcPts val="0"/>
              </a:spcBef>
              <a:spcAft>
                <a:spcPts val="0"/>
              </a:spcAft>
              <a:defRPr/>
            </a:pPr>
            <a:r>
              <a:rPr lang="fa-IR" sz="7200" b="1" dirty="0">
                <a:effectLst>
                  <a:outerShdw blurRad="38100" dist="38100" dir="2700000" algn="tl">
                    <a:srgbClr val="000000">
                      <a:alpha val="43137"/>
                    </a:srgbClr>
                  </a:outerShdw>
                </a:effectLst>
                <a:latin typeface="Arial" pitchFamily="34" charset="0"/>
                <a:cs typeface="Arial" pitchFamily="34" charset="0"/>
              </a:rPr>
              <a:t>راجع به مشکلات </a:t>
            </a:r>
          </a:p>
          <a:p>
            <a:pPr algn="ctr" rtl="1" eaLnBrk="1" fontAlgn="auto" hangingPunct="1">
              <a:spcBef>
                <a:spcPts val="0"/>
              </a:spcBef>
              <a:spcAft>
                <a:spcPts val="0"/>
              </a:spcAft>
              <a:defRPr/>
            </a:pPr>
            <a:r>
              <a:rPr lang="fa-IR" sz="7200" b="1" dirty="0">
                <a:effectLst>
                  <a:outerShdw blurRad="38100" dist="38100" dir="2700000" algn="tl">
                    <a:srgbClr val="000000">
                      <a:alpha val="43137"/>
                    </a:srgbClr>
                  </a:outerShdw>
                </a:effectLst>
                <a:latin typeface="Arial" pitchFamily="34" charset="0"/>
                <a:cs typeface="Arial" pitchFamily="34" charset="0"/>
              </a:rPr>
              <a:t>صحبت کنید</a:t>
            </a:r>
            <a:endParaRPr lang="en-US" sz="4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228600"/>
            <a:ext cx="8991600" cy="6324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rtl="1" eaLnBrk="1" fontAlgn="auto" hangingPunct="1">
              <a:spcBef>
                <a:spcPts val="0"/>
              </a:spcBef>
              <a:spcAft>
                <a:spcPts val="0"/>
              </a:spcAft>
              <a:defRPr/>
            </a:pPr>
            <a:r>
              <a:rPr lang="fa-IR" sz="4800" b="1" dirty="0"/>
              <a:t>  جوی را در محیط خانه به وجود آورید که هرکدام از اعضای خانواده بتوانند آزادانه راجع به موضوعات مورد نظرشان بحث کنند</a:t>
            </a:r>
            <a:endParaRPr lang="en-US" sz="4800" b="1" dirty="0"/>
          </a:p>
        </p:txBody>
      </p:sp>
    </p:spTree>
  </p:cSld>
  <p:clrMapOvr>
    <a:masterClrMapping/>
  </p:clrMapOvr>
  <p:transition>
    <p:diamond/>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19200"/>
            <a:ext cx="8686800" cy="4860925"/>
          </a:xfrm>
          <a:prstGeom prst="roundRect">
            <a:avLst/>
          </a:prstGeom>
        </p:spPr>
        <p:style>
          <a:lnRef idx="1">
            <a:schemeClr val="accent4"/>
          </a:lnRef>
          <a:fillRef idx="2">
            <a:schemeClr val="accent4"/>
          </a:fillRef>
          <a:effectRef idx="1">
            <a:schemeClr val="accent4"/>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400" b="1" dirty="0" smtClean="0"/>
              <a:t>انعطاف پذیری شما ، به فرزندان اجازه می دهد تا خودشان را نشان دهند</a:t>
            </a:r>
            <a:endParaRPr lang="en-US" sz="44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oundRect">
            <a:avLst/>
          </a:prstGeom>
        </p:spPr>
        <p:style>
          <a:lnRef idx="1">
            <a:schemeClr val="accent2"/>
          </a:lnRef>
          <a:fillRef idx="2">
            <a:schemeClr val="accent2"/>
          </a:fillRef>
          <a:effectRef idx="1">
            <a:schemeClr val="accent2"/>
          </a:effectRef>
          <a:fontRef idx="minor">
            <a:schemeClr val="dk1"/>
          </a:fontRef>
        </p:style>
        <p:txBody>
          <a:bodyPr anchor="ctr">
            <a:normAutofit/>
          </a:bodyPr>
          <a:lstStyle/>
          <a:p>
            <a:pPr algn="ctr" rtl="1" eaLnBrk="1" fontAlgn="auto" hangingPunct="1">
              <a:spcBef>
                <a:spcPts val="0"/>
              </a:spcBef>
              <a:spcAft>
                <a:spcPts val="0"/>
              </a:spcAft>
              <a:buFont typeface="Wingdings 2"/>
              <a:buChar char=""/>
              <a:defRPr/>
            </a:pPr>
            <a:r>
              <a:rPr lang="fa-IR" sz="4800" b="1" dirty="0" smtClean="0"/>
              <a:t>برای بهبود ارتباط با نوجوان باید برای او وقت گذاشت</a:t>
            </a:r>
            <a:endParaRPr lang="en-US" sz="4800" b="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reativity">
  <a:themeElements>
    <a:clrScheme name="creativity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fontScheme name="creativit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eativity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کارگاه پیشگیری از  اعتیادی(جلسه اول(</Template>
  <TotalTime>222</TotalTime>
  <Words>1443</Words>
  <Application>Microsoft Office PowerPoint</Application>
  <PresentationFormat>On-screen Show (4:3)</PresentationFormat>
  <Paragraphs>214</Paragraphs>
  <Slides>55</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Arial</vt:lpstr>
      <vt:lpstr>Verdana</vt:lpstr>
      <vt:lpstr>Wingdings</vt:lpstr>
      <vt:lpstr>Calibri</vt:lpstr>
      <vt:lpstr>Times New Roman</vt:lpstr>
      <vt:lpstr>2  Davat</vt:lpstr>
      <vt:lpstr>2  Jadid</vt:lpstr>
      <vt:lpstr>Wingdings 2</vt:lpstr>
      <vt:lpstr>2  Badr</vt:lpstr>
      <vt:lpstr>B Jadid</vt:lpstr>
      <vt:lpstr>2  Mitra</vt:lpstr>
      <vt:lpstr>Franklin Gothic Medium</vt:lpstr>
      <vt:lpstr>B Nazanin</vt:lpstr>
      <vt:lpstr>creativity</vt:lpstr>
      <vt:lpstr>Profile</vt:lpstr>
      <vt:lpstr>PowerPoint Presentation</vt:lpstr>
      <vt:lpstr>ارتباط با  فرزندان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اعتماد  به نفس</vt:lpstr>
      <vt:lpstr>PowerPoint Presentation</vt:lpstr>
      <vt:lpstr>PowerPoint Presentation</vt:lpstr>
      <vt:lpstr>برای افزایش اعتماد به نفس بالا چه باید کرد؟</vt:lpstr>
      <vt:lpstr>PowerPoint Presentation</vt:lpstr>
      <vt:lpstr>PowerPoint Presentation</vt:lpstr>
      <vt:lpstr>PowerPoint Presentation</vt:lpstr>
      <vt:lpstr>PowerPoint Presentation</vt:lpstr>
      <vt:lpstr>PowerPoint Presentation</vt:lpstr>
      <vt:lpstr>PowerPoint Presentation</vt:lpstr>
      <vt:lpstr> اراده  چیست ؟  </vt:lpstr>
      <vt:lpstr> آدمی که ازاراده قوی برخورداراست  نه تنها برای خود بلکه برای جامعه ای که به آن تعلّق دارد نیز می تواند مفید باشد</vt:lpstr>
      <vt:lpstr>PowerPoint Presentation</vt:lpstr>
      <vt:lpstr>PowerPoint Presentation</vt:lpstr>
      <vt:lpstr>تقویت اراده</vt:lpstr>
      <vt:lpstr>PowerPoint Presentation</vt:lpstr>
      <vt:lpstr> نوجوانی مرحله ای حساس از زندگی است که  می توان آن را گذر از دوران کودکی به بزرگسالی دانست.  طول این دوره از آغاز بلوغ تا هنگام پذیرش مسئولیت های بزرگسالان در جامعه است.</vt:lpstr>
      <vt:lpstr>خشم  یکی از نعمات الهی است</vt:lpstr>
      <vt:lpstr>ویژگیهای دوره نوجوانی</vt:lpstr>
      <vt:lpstr>علائم ونشانه های ظهور خشم</vt:lpstr>
      <vt:lpstr>مواردی که باعث خشم می شود انگیزه خشم</vt:lpstr>
      <vt:lpstr>نکته مهم</vt:lpstr>
      <vt:lpstr>علل پرخاشگری نو جوانان </vt:lpstr>
      <vt:lpstr>راههای مقابله با پرخاشگری</vt:lpstr>
      <vt:lpstr>مهم ترین راهکار و روشهای کنترل خشم</vt:lpstr>
      <vt:lpstr>به نوجوان بیاموزیم</vt:lpstr>
      <vt:lpstr>..</vt:lpstr>
      <vt:lpstr>رشد نوجوانان دارای مراحل گوناگونی است</vt:lpstr>
      <vt:lpstr> 1- کلنجار رفتن با احساس هویت 2- احساس شگفتی در مورد جسم وروان خود 3-تمرکزبرخود،نوسان میان انتظارات بالاواعتمادبه نفس پایین 4- تقلید از دوستان در طرز تفکر و لباس پوشیدن  5- افسردگی و ترشرویی  6-توانایی در بیان احساسات 7- توجه به کاستی های والدین 8- بی توجهی و گاهی بی ادبی نسبت به والدین 9- گله وشکایت از دخالت های والدین  10-تمایل به انجام رفتارهای کودکانه به ویژه درهنگام اضطراب </vt:lpstr>
      <vt:lpstr>تغییرات علائق و شناخت</vt:lpstr>
      <vt:lpstr>مسائل عاطفی </vt:lpstr>
      <vt:lpstr>اخلاقیت وارزشها</vt:lpstr>
      <vt:lpstr>مرحله دوم نوجوانی</vt:lpstr>
      <vt:lpstr>حرکت به سوی استقلال </vt:lpstr>
      <vt:lpstr>تغییرات علائق و شناخت</vt:lpstr>
      <vt:lpstr>مسائل عاطفی </vt:lpstr>
      <vt:lpstr>اخلاقیت وارزشها</vt:lpstr>
      <vt:lpstr>Conditions o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pishroo</dc:creator>
  <cp:lastModifiedBy>hamayel</cp:lastModifiedBy>
  <cp:revision>39</cp:revision>
  <dcterms:created xsi:type="dcterms:W3CDTF">2006-08-16T00:00:00Z</dcterms:created>
  <dcterms:modified xsi:type="dcterms:W3CDTF">2019-10-04T17:45:20Z</dcterms:modified>
</cp:coreProperties>
</file>