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6" r:id="rId1"/>
    <p:sldMasterId id="2147484000" r:id="rId2"/>
  </p:sldMasterIdLst>
  <p:notesMasterIdLst>
    <p:notesMasterId r:id="rId37"/>
  </p:notesMasterIdLst>
  <p:sldIdLst>
    <p:sldId id="258" r:id="rId3"/>
    <p:sldId id="257" r:id="rId4"/>
    <p:sldId id="287" r:id="rId5"/>
    <p:sldId id="284" r:id="rId6"/>
    <p:sldId id="285" r:id="rId7"/>
    <p:sldId id="260" r:id="rId8"/>
    <p:sldId id="288" r:id="rId9"/>
    <p:sldId id="306" r:id="rId10"/>
    <p:sldId id="289" r:id="rId11"/>
    <p:sldId id="290" r:id="rId12"/>
    <p:sldId id="292" r:id="rId13"/>
    <p:sldId id="261" r:id="rId14"/>
    <p:sldId id="262" r:id="rId15"/>
    <p:sldId id="264" r:id="rId16"/>
    <p:sldId id="263" r:id="rId17"/>
    <p:sldId id="291" r:id="rId18"/>
    <p:sldId id="265" r:id="rId19"/>
    <p:sldId id="304" r:id="rId20"/>
    <p:sldId id="266" r:id="rId21"/>
    <p:sldId id="268" r:id="rId22"/>
    <p:sldId id="269" r:id="rId23"/>
    <p:sldId id="270" r:id="rId24"/>
    <p:sldId id="271" r:id="rId25"/>
    <p:sldId id="275" r:id="rId26"/>
    <p:sldId id="280" r:id="rId27"/>
    <p:sldId id="281" r:id="rId28"/>
    <p:sldId id="293" r:id="rId29"/>
    <p:sldId id="294" r:id="rId30"/>
    <p:sldId id="295" r:id="rId31"/>
    <p:sldId id="296" r:id="rId32"/>
    <p:sldId id="297" r:id="rId33"/>
    <p:sldId id="298" r:id="rId34"/>
    <p:sldId id="299" r:id="rId35"/>
    <p:sldId id="307"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24" autoAdjust="0"/>
    <p:restoredTop sz="98795" autoAdjust="0"/>
  </p:normalViewPr>
  <p:slideViewPr>
    <p:cSldViewPr>
      <p:cViewPr varScale="1">
        <p:scale>
          <a:sx n="74" d="100"/>
          <a:sy n="74" d="100"/>
        </p:scale>
        <p:origin x="1338"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0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n-US"/>
          </a:p>
        </p:txBody>
      </p:sp>
      <p:sp>
        <p:nvSpPr>
          <p:cNvPr id="3891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3B67A053-B81B-4B3A-A9AE-A7A43D0267E3}"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defRPr/>
            </a:pPr>
            <a:fld id="{EE095FC5-32BB-436E-9879-6D97CF20B14F}" type="slidenum">
              <a:rPr kumimoji="0" lang="en-US" altLang="en-US" sz="1200" b="0" i="0" u="none" strike="noStrike" kern="1200" cap="none" spc="0" normalizeH="0" baseline="0" noProof="0" smtClean="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1" eaLnBrk="1" fontAlgn="base" latinLnBrk="0" hangingPunct="1">
                <a:lnSpc>
                  <a:spcPct val="100000"/>
                </a:lnSpc>
                <a:spcBef>
                  <a:spcPct val="0"/>
                </a:spcBef>
                <a:spcAft>
                  <a:spcPct val="0"/>
                </a:spcAft>
                <a:buClrTx/>
                <a:buSzTx/>
                <a:buFontTx/>
                <a:buNone/>
                <a:tabLst/>
                <a:defRPr/>
              </a:pPr>
              <a:t>34</a:t>
            </a:fld>
            <a:endParaRPr kumimoji="0" lang="en-US" altLang="en-US" sz="1200" b="0" i="0" u="none" strike="noStrike" kern="1200" cap="none" spc="0" normalizeH="0" baseline="0" noProof="0" smtClean="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smtClean="0">
              <a:cs typeface="Arial" panose="020B0604020202020204" pitchFamily="34" charset="0"/>
            </a:endParaRPr>
          </a:p>
        </p:txBody>
      </p:sp>
    </p:spTree>
    <p:extLst>
      <p:ext uri="{BB962C8B-B14F-4D97-AF65-F5344CB8AC3E}">
        <p14:creationId xmlns:p14="http://schemas.microsoft.com/office/powerpoint/2010/main" val="10010776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horizon.png"/>
          <p:cNvPicPr>
            <a:picLocks noChangeAspect="1"/>
          </p:cNvPicPr>
          <p:nvPr/>
        </p:nvPicPr>
        <p:blipFill>
          <a:blip r:embed="rId2">
            <a:extLst>
              <a:ext uri="{28A0092B-C50C-407E-A947-70E740481C1C}">
                <a14:useLocalDpi xmlns:a14="http://schemas.microsoft.com/office/drawing/2010/main" val="0"/>
              </a:ext>
            </a:extLst>
          </a:blip>
          <a:srcRect t="33333"/>
          <a:stretch>
            <a:fillRect/>
          </a:stretch>
        </p:blipFill>
        <p:spPr bwMode="auto">
          <a:xfrm>
            <a:off x="0" y="0"/>
            <a:ext cx="9144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219200" y="3886200"/>
            <a:ext cx="6400800" cy="1752600"/>
          </a:xfrm>
        </p:spPr>
        <p:txBody>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56E8B75-14FB-4C4D-9134-789269498A60}" type="slidenum">
              <a:rPr lang="en-US" altLang="en-US"/>
              <a:pPr/>
              <a:t>‹#›</a:t>
            </a:fld>
            <a:endParaRPr lang="en-US" altLang="en-US"/>
          </a:p>
        </p:txBody>
      </p:sp>
      <p:sp>
        <p:nvSpPr>
          <p:cNvPr id="8" name="Rectangle 7"/>
          <p:cNvSpPr/>
          <p:nvPr userDrawn="1"/>
        </p:nvSpPr>
        <p:spPr>
          <a:xfrm rot="5400000">
            <a:off x="8588188" y="5506108"/>
            <a:ext cx="2088232" cy="615553"/>
          </a:xfrm>
          <a:prstGeom prst="rect">
            <a:avLst/>
          </a:prstGeom>
        </p:spPr>
        <p:txBody>
          <a:bodyPr wrap="square">
            <a:spAutoFit/>
          </a:bodyPr>
          <a:lstStyle/>
          <a:p>
            <a:pPr>
              <a:defRPr/>
            </a:pPr>
            <a:r>
              <a:rPr lang="en-US" sz="1600" b="1" dirty="0">
                <a:latin typeface="Times New Roman" panose="02020603050405020304" pitchFamily="18" charset="0"/>
                <a:cs typeface="Times New Roman" panose="02020603050405020304" pitchFamily="18" charset="0"/>
              </a:rPr>
              <a:t/>
            </a:r>
            <a:br>
              <a:rPr lang="en-US" sz="1600" b="1" dirty="0">
                <a:latin typeface="Times New Roman" panose="02020603050405020304" pitchFamily="18" charset="0"/>
                <a:cs typeface="Times New Roman" panose="02020603050405020304" pitchFamily="18" charset="0"/>
              </a:rPr>
            </a:br>
            <a:r>
              <a:rPr lang="en-US" sz="1600" b="1" dirty="0" smtClean="0">
                <a:solidFill>
                  <a:schemeClr val="bg1"/>
                </a:solidFill>
                <a:latin typeface="Times New Roman" panose="02020603050405020304" pitchFamily="18" charset="0"/>
                <a:cs typeface="Times New Roman" panose="02020603050405020304" pitchFamily="18" charset="0"/>
              </a:rPr>
              <a:t>w</a:t>
            </a:r>
            <a:r>
              <a:rPr lang="en-US" b="1" dirty="0" smtClean="0">
                <a:solidFill>
                  <a:schemeClr val="bg1"/>
                </a:solidFill>
                <a:latin typeface="Times New Roman" panose="02020603050405020304" pitchFamily="18" charset="0"/>
                <a:cs typeface="Times New Roman" panose="02020603050405020304" pitchFamily="18" charset="0"/>
              </a:rPr>
              <a:t>ww.Ravanpoint.ir</a:t>
            </a:r>
            <a:endParaRPr lang="en-GB"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6646316"/>
      </p:ext>
    </p:extLst>
  </p:cSld>
  <p:clrMapOvr>
    <a:masterClrMapping/>
  </p:clrMapOvr>
  <p:transition>
    <p:wheel spokes="3"/>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6140EDD-4188-4575-B7D0-D56F2DC2ACBA}" type="slidenum">
              <a:rPr lang="en-US" altLang="en-US"/>
              <a:pPr/>
              <a:t>‹#›</a:t>
            </a:fld>
            <a:endParaRPr lang="en-US" altLang="en-US"/>
          </a:p>
        </p:txBody>
      </p:sp>
    </p:spTree>
    <p:extLst>
      <p:ext uri="{BB962C8B-B14F-4D97-AF65-F5344CB8AC3E}">
        <p14:creationId xmlns:p14="http://schemas.microsoft.com/office/powerpoint/2010/main" val="618318758"/>
      </p:ext>
    </p:extLst>
  </p:cSld>
  <p:clrMapOvr>
    <a:masterClrMapping/>
  </p:clrMapOvr>
  <p:transition>
    <p:wheel spokes="3"/>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78BB67A-378C-4231-A670-502759481B07}" type="slidenum">
              <a:rPr lang="en-US" altLang="en-US"/>
              <a:pPr/>
              <a:t>‹#›</a:t>
            </a:fld>
            <a:endParaRPr lang="en-US" altLang="en-US"/>
          </a:p>
        </p:txBody>
      </p:sp>
    </p:spTree>
    <p:extLst>
      <p:ext uri="{BB962C8B-B14F-4D97-AF65-F5344CB8AC3E}">
        <p14:creationId xmlns:p14="http://schemas.microsoft.com/office/powerpoint/2010/main" val="2793003219"/>
      </p:ext>
    </p:extLst>
  </p:cSld>
  <p:clrMapOvr>
    <a:masterClrMapping/>
  </p:clrMapOvr>
  <p:transition>
    <p:wheel spokes="3"/>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6 w 1000"/>
              <a:gd name="T3" fmla="*/ 0 h 1000"/>
              <a:gd name="T4" fmla="*/ 2147483646 w 1000"/>
              <a:gd name="T5" fmla="*/ 11998573 h 1000"/>
              <a:gd name="T6" fmla="*/ 0 w 1000"/>
              <a:gd name="T7" fmla="*/ 11998573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2050"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2051"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5" name="Date Placeholder 4"/>
          <p:cNvSpPr>
            <a:spLocks noGrp="1" noChangeArrowheads="1"/>
          </p:cNvSpPr>
          <p:nvPr>
            <p:ph type="dt" sz="half" idx="10"/>
          </p:nvPr>
        </p:nvSpPr>
        <p:spPr>
          <a:xfrm>
            <a:off x="685800" y="6248400"/>
            <a:ext cx="1905000" cy="457200"/>
          </a:xfr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Footer Placeholder 5"/>
          <p:cNvSpPr>
            <a:spLocks noGrp="1" noChangeArrowheads="1"/>
          </p:cNvSpPr>
          <p:nvPr>
            <p:ph type="ftr" sz="quarter" idx="11"/>
          </p:nvPr>
        </p:nvSpPr>
        <p:spPr>
          <a:xfrm>
            <a:off x="3124200" y="6248400"/>
            <a:ext cx="2895600" cy="457200"/>
          </a:xfrm>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Slide Number Placeholder 6"/>
          <p:cNvSpPr>
            <a:spLocks noGrp="1" noChangeArrowheads="1"/>
          </p:cNvSpPr>
          <p:nvPr>
            <p:ph type="sldNum" sz="quarter" idx="12"/>
          </p:nvPr>
        </p:nvSpPr>
        <p:spPr>
          <a:xfrm>
            <a:off x="6553200" y="6248400"/>
            <a:ext cx="1905000" cy="457200"/>
          </a:xfrm>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64FF933-A1CE-4302-BB78-1AA886482F6B}"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406417662"/>
      </p:ext>
    </p:extLst>
  </p:cSld>
  <p:clrMapOvr>
    <a:masterClrMapping/>
  </p:clrMapOvr>
  <p:transition>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807CA11-969E-4804-B301-047C3B24F6B8}"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2497573275"/>
      </p:ext>
    </p:extLst>
  </p:cSld>
  <p:clrMapOvr>
    <a:masterClrMapping/>
  </p:clrMapOvr>
  <p:transition>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84BB5D8-8DD7-4072-BDE2-E1F772E309C9}"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334634515"/>
      </p:ext>
    </p:extLst>
  </p:cSld>
  <p:clrMapOvr>
    <a:masterClrMapping/>
  </p:clrMapOvr>
  <p:transition>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5917532-73BD-4B3C-96D4-A44383F69DA1}"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1796251119"/>
      </p:ext>
    </p:extLst>
  </p:cSld>
  <p:clrMapOvr>
    <a:masterClrMapping/>
  </p:clrMapOvr>
  <p:transition>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8"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9"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910113C-F37C-4AAD-A126-6B0573B4B8C2}"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3761922931"/>
      </p:ext>
    </p:extLst>
  </p:cSld>
  <p:clrMapOvr>
    <a:masterClrMapping/>
  </p:clrMapOvr>
  <p:transition>
    <p:wipe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3E2EB27-4759-4CF0-A754-DC2CD630B433}"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2495711534"/>
      </p:ext>
    </p:extLst>
  </p:cSld>
  <p:clrMapOvr>
    <a:masterClrMapping/>
  </p:clrMapOvr>
  <p:transition>
    <p:wipe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3"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F20E04E-E5C2-47C9-8432-F7A25DE7FF8E}"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4"/>
          <p:cNvSpPr/>
          <p:nvPr userDrawn="1"/>
        </p:nvSpPr>
        <p:spPr>
          <a:xfrm rot="5400000">
            <a:off x="8588188" y="5506108"/>
            <a:ext cx="2088232" cy="615553"/>
          </a:xfrm>
          <a:prstGeom prst="rect">
            <a:avLst/>
          </a:prstGeom>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r>
            <a:br>
              <a:rPr kumimoji="0" 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br>
            <a:r>
              <a:rPr kumimoji="0" lang="en-US" sz="1600" b="1"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w</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ww.Ravanpoint.ir</a:t>
            </a:r>
            <a:endParaRPr kumimoji="0" lang="en-GB"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1077366009"/>
      </p:ext>
    </p:extLst>
  </p:cSld>
  <p:clrMapOvr>
    <a:masterClrMapping/>
  </p:clrMapOvr>
  <p:transition>
    <p:wipe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EB35D15-43AD-4E18-BB07-0249036D3975}"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2779931491"/>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4"/>
          </p:nvPr>
        </p:nvSpPr>
        <p:spPr/>
        <p:txBody>
          <a:bodyPr/>
          <a:lstStyle>
            <a:lvl1pPr>
              <a:defRPr/>
            </a:lvl1pPr>
          </a:lstStyle>
          <a:p>
            <a:pPr>
              <a:defRPr/>
            </a:pPr>
            <a:endParaRPr lang="en-US"/>
          </a:p>
        </p:txBody>
      </p:sp>
      <p:sp>
        <p:nvSpPr>
          <p:cNvPr id="5" name="Footer Placeholder 4"/>
          <p:cNvSpPr>
            <a:spLocks noGrp="1"/>
          </p:cNvSpPr>
          <p:nvPr>
            <p:ph type="ftr" sz="quarter" idx="15"/>
          </p:nvPr>
        </p:nvSpPr>
        <p:spPr/>
        <p:txBody>
          <a:bodyPr/>
          <a:lstStyle>
            <a:lvl1pPr>
              <a:defRPr/>
            </a:lvl1pPr>
          </a:lstStyle>
          <a:p>
            <a:pPr>
              <a:defRPr/>
            </a:pPr>
            <a:endParaRPr lang="en-US"/>
          </a:p>
        </p:txBody>
      </p:sp>
      <p:sp>
        <p:nvSpPr>
          <p:cNvPr id="6" name="Slide Number Placeholder 5"/>
          <p:cNvSpPr>
            <a:spLocks noGrp="1"/>
          </p:cNvSpPr>
          <p:nvPr>
            <p:ph type="sldNum" sz="quarter" idx="16"/>
          </p:nvPr>
        </p:nvSpPr>
        <p:spPr/>
        <p:txBody>
          <a:bodyPr/>
          <a:lstStyle>
            <a:lvl1pPr>
              <a:defRPr/>
            </a:lvl1pPr>
          </a:lstStyle>
          <a:p>
            <a:fld id="{70294116-02E2-4E50-8BED-14D0001C68B2}" type="slidenum">
              <a:rPr lang="en-US" altLang="en-US"/>
              <a:pPr/>
              <a:t>‹#›</a:t>
            </a:fld>
            <a:endParaRPr lang="en-US" altLang="en-US"/>
          </a:p>
        </p:txBody>
      </p:sp>
      <p:sp>
        <p:nvSpPr>
          <p:cNvPr id="7" name="Rectangle 6"/>
          <p:cNvSpPr/>
          <p:nvPr userDrawn="1"/>
        </p:nvSpPr>
        <p:spPr>
          <a:xfrm rot="5400000">
            <a:off x="8588188" y="5506108"/>
            <a:ext cx="2088232" cy="615553"/>
          </a:xfrm>
          <a:prstGeom prst="rect">
            <a:avLst/>
          </a:prstGeom>
        </p:spPr>
        <p:txBody>
          <a:bodyPr wrap="square">
            <a:spAutoFit/>
          </a:bodyPr>
          <a:lstStyle/>
          <a:p>
            <a:pPr>
              <a:defRPr/>
            </a:pPr>
            <a:r>
              <a:rPr lang="en-US" sz="1600" b="1" dirty="0">
                <a:latin typeface="Times New Roman" panose="02020603050405020304" pitchFamily="18" charset="0"/>
                <a:cs typeface="Times New Roman" panose="02020603050405020304" pitchFamily="18" charset="0"/>
              </a:rPr>
              <a:t/>
            </a:r>
            <a:br>
              <a:rPr lang="en-US" sz="1600" b="1" dirty="0">
                <a:latin typeface="Times New Roman" panose="02020603050405020304" pitchFamily="18" charset="0"/>
                <a:cs typeface="Times New Roman" panose="02020603050405020304" pitchFamily="18" charset="0"/>
              </a:rPr>
            </a:br>
            <a:r>
              <a:rPr lang="en-US" sz="1600" b="1" dirty="0" smtClean="0">
                <a:solidFill>
                  <a:schemeClr val="bg1"/>
                </a:solidFill>
                <a:latin typeface="Times New Roman" panose="02020603050405020304" pitchFamily="18" charset="0"/>
                <a:cs typeface="Times New Roman" panose="02020603050405020304" pitchFamily="18" charset="0"/>
              </a:rPr>
              <a:t>w</a:t>
            </a:r>
            <a:r>
              <a:rPr lang="en-US" b="1" dirty="0" smtClean="0">
                <a:solidFill>
                  <a:schemeClr val="bg1"/>
                </a:solidFill>
                <a:latin typeface="Times New Roman" panose="02020603050405020304" pitchFamily="18" charset="0"/>
                <a:cs typeface="Times New Roman" panose="02020603050405020304" pitchFamily="18" charset="0"/>
              </a:rPr>
              <a:t>ww.Ravanpoint.ir</a:t>
            </a:r>
            <a:endParaRPr lang="en-GB"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0016235"/>
      </p:ext>
    </p:extLst>
  </p:cSld>
  <p:clrMapOvr>
    <a:masterClrMapping/>
  </p:clrMapOvr>
  <p:transition>
    <p:wheel spokes="3"/>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F4556CC-ECC1-4A5B-ABC0-E12E42A800E6}"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3356228359"/>
      </p:ext>
    </p:extLst>
  </p:cSld>
  <p:clrMapOvr>
    <a:masterClrMapping/>
  </p:clrMapOvr>
  <p:transition>
    <p:wipe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C72F292-EE0A-4854-8332-6347ED20EC1F}"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968914513"/>
      </p:ext>
    </p:extLst>
  </p:cSld>
  <p:clrMapOvr>
    <a:masterClrMapping/>
  </p:clrMapOvr>
  <p:transition>
    <p:wipe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DAD7E3D-B7B3-4000-9392-CF790579B410}"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2819033631"/>
      </p:ext>
    </p:extLst>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929D19A-2D49-4FF1-B8DD-E6F292211E9D}" type="slidenum">
              <a:rPr lang="en-US" altLang="en-US"/>
              <a:pPr/>
              <a:t>‹#›</a:t>
            </a:fld>
            <a:endParaRPr lang="en-US" altLang="en-US"/>
          </a:p>
        </p:txBody>
      </p:sp>
    </p:spTree>
    <p:extLst>
      <p:ext uri="{BB962C8B-B14F-4D97-AF65-F5344CB8AC3E}">
        <p14:creationId xmlns:p14="http://schemas.microsoft.com/office/powerpoint/2010/main" val="1897970231"/>
      </p:ext>
    </p:extLst>
  </p:cSld>
  <p:clrMapOvr>
    <a:masterClrMapping/>
  </p:clrMapOvr>
  <p:transition>
    <p:wheel spokes="3"/>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3"/>
          <p:cNvSpPr>
            <a:spLocks noGrp="1"/>
          </p:cNvSpPr>
          <p:nvPr>
            <p:ph type="dt" sz="half" idx="15"/>
          </p:nvPr>
        </p:nvSpPr>
        <p:spPr/>
        <p:txBody>
          <a:bodyPr/>
          <a:lstStyle>
            <a:lvl1pPr>
              <a:defRPr/>
            </a:lvl1pPr>
          </a:lstStyle>
          <a:p>
            <a:pPr>
              <a:defRPr/>
            </a:pPr>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fld id="{A38934E9-FEA6-4A36-BC6F-2D47D0E9B8A8}" type="slidenum">
              <a:rPr lang="en-US" altLang="en-US"/>
              <a:pPr/>
              <a:t>‹#›</a:t>
            </a:fld>
            <a:endParaRPr lang="en-US" altLang="en-US"/>
          </a:p>
        </p:txBody>
      </p:sp>
    </p:spTree>
    <p:extLst>
      <p:ext uri="{BB962C8B-B14F-4D97-AF65-F5344CB8AC3E}">
        <p14:creationId xmlns:p14="http://schemas.microsoft.com/office/powerpoint/2010/main" val="1835287221"/>
      </p:ext>
    </p:extLst>
  </p:cSld>
  <p:clrMapOvr>
    <a:masterClrMapping/>
  </p:clrMapOvr>
  <p:transition>
    <p:wheel spokes="3"/>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3"/>
          <p:cNvSpPr>
            <a:spLocks noGrp="1"/>
          </p:cNvSpPr>
          <p:nvPr>
            <p:ph type="dt" sz="half" idx="15"/>
          </p:nvPr>
        </p:nvSpPr>
        <p:spPr/>
        <p:txBody>
          <a:bodyPr/>
          <a:lstStyle>
            <a:lvl1pPr>
              <a:defRPr/>
            </a:lvl1pPr>
          </a:lstStyle>
          <a:p>
            <a:pPr>
              <a:defRPr/>
            </a:pPr>
            <a:endParaRPr lang="en-US"/>
          </a:p>
        </p:txBody>
      </p:sp>
      <p:sp>
        <p:nvSpPr>
          <p:cNvPr id="8" name="Footer Placeholder 4"/>
          <p:cNvSpPr>
            <a:spLocks noGrp="1"/>
          </p:cNvSpPr>
          <p:nvPr>
            <p:ph type="ftr" sz="quarter" idx="16"/>
          </p:nvPr>
        </p:nvSpPr>
        <p:spPr/>
        <p:txBody>
          <a:bodyPr/>
          <a:lstStyle>
            <a:lvl1pPr>
              <a:defRPr/>
            </a:lvl1pPr>
          </a:lstStyle>
          <a:p>
            <a:pPr>
              <a:defRPr/>
            </a:pPr>
            <a:endParaRPr lang="en-US"/>
          </a:p>
        </p:txBody>
      </p:sp>
      <p:sp>
        <p:nvSpPr>
          <p:cNvPr id="9" name="Slide Number Placeholder 5"/>
          <p:cNvSpPr>
            <a:spLocks noGrp="1"/>
          </p:cNvSpPr>
          <p:nvPr>
            <p:ph type="sldNum" sz="quarter" idx="17"/>
          </p:nvPr>
        </p:nvSpPr>
        <p:spPr/>
        <p:txBody>
          <a:bodyPr/>
          <a:lstStyle>
            <a:lvl1pPr>
              <a:defRPr/>
            </a:lvl1pPr>
          </a:lstStyle>
          <a:p>
            <a:fld id="{7F8F8EB3-B53E-4C6B-BAB5-7D4094F8EE70}" type="slidenum">
              <a:rPr lang="en-US" altLang="en-US"/>
              <a:pPr/>
              <a:t>‹#›</a:t>
            </a:fld>
            <a:endParaRPr lang="en-US" altLang="en-US"/>
          </a:p>
        </p:txBody>
      </p:sp>
    </p:spTree>
    <p:extLst>
      <p:ext uri="{BB962C8B-B14F-4D97-AF65-F5344CB8AC3E}">
        <p14:creationId xmlns:p14="http://schemas.microsoft.com/office/powerpoint/2010/main" val="664242690"/>
      </p:ext>
    </p:extLst>
  </p:cSld>
  <p:clrMapOvr>
    <a:masterClrMapping/>
  </p:clrMapOvr>
  <p:transition>
    <p:wheel spokes="3"/>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CB76C284-34FD-48AD-AF09-C001C4726D80}" type="slidenum">
              <a:rPr lang="en-US" altLang="en-US"/>
              <a:pPr/>
              <a:t>‹#›</a:t>
            </a:fld>
            <a:endParaRPr lang="en-US" altLang="en-US"/>
          </a:p>
        </p:txBody>
      </p:sp>
      <p:sp>
        <p:nvSpPr>
          <p:cNvPr id="6" name="Rectangle 5"/>
          <p:cNvSpPr/>
          <p:nvPr userDrawn="1"/>
        </p:nvSpPr>
        <p:spPr>
          <a:xfrm rot="5400000">
            <a:off x="8588188" y="5506108"/>
            <a:ext cx="2088232" cy="615553"/>
          </a:xfrm>
          <a:prstGeom prst="rect">
            <a:avLst/>
          </a:prstGeom>
        </p:spPr>
        <p:txBody>
          <a:bodyPr wrap="square">
            <a:spAutoFit/>
          </a:bodyPr>
          <a:lstStyle/>
          <a:p>
            <a:pPr>
              <a:defRPr/>
            </a:pPr>
            <a:r>
              <a:rPr lang="en-US" sz="1600" b="1" dirty="0">
                <a:latin typeface="Times New Roman" panose="02020603050405020304" pitchFamily="18" charset="0"/>
                <a:cs typeface="Times New Roman" panose="02020603050405020304" pitchFamily="18" charset="0"/>
              </a:rPr>
              <a:t/>
            </a:r>
            <a:br>
              <a:rPr lang="en-US" sz="1600" b="1" dirty="0">
                <a:latin typeface="Times New Roman" panose="02020603050405020304" pitchFamily="18" charset="0"/>
                <a:cs typeface="Times New Roman" panose="02020603050405020304" pitchFamily="18" charset="0"/>
              </a:rPr>
            </a:br>
            <a:r>
              <a:rPr lang="en-US" sz="1600" b="1" dirty="0" smtClean="0">
                <a:solidFill>
                  <a:schemeClr val="bg1"/>
                </a:solidFill>
                <a:latin typeface="Times New Roman" panose="02020603050405020304" pitchFamily="18" charset="0"/>
                <a:cs typeface="Times New Roman" panose="02020603050405020304" pitchFamily="18" charset="0"/>
              </a:rPr>
              <a:t>w</a:t>
            </a:r>
            <a:r>
              <a:rPr lang="en-US" b="1" dirty="0" smtClean="0">
                <a:solidFill>
                  <a:schemeClr val="bg1"/>
                </a:solidFill>
                <a:latin typeface="Times New Roman" panose="02020603050405020304" pitchFamily="18" charset="0"/>
                <a:cs typeface="Times New Roman" panose="02020603050405020304" pitchFamily="18" charset="0"/>
              </a:rPr>
              <a:t>ww.Ravanpoint.ir</a:t>
            </a:r>
            <a:endParaRPr lang="en-GB"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8605445"/>
      </p:ext>
    </p:extLst>
  </p:cSld>
  <p:clrMapOvr>
    <a:masterClrMapping/>
  </p:clrMapOvr>
  <p:transition>
    <p:wheel spokes="3"/>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7F489ECA-FB48-4172-8C15-B4EB57A932C9}" type="slidenum">
              <a:rPr lang="en-US" altLang="en-US"/>
              <a:pPr/>
              <a:t>‹#›</a:t>
            </a:fld>
            <a:endParaRPr lang="en-US" altLang="en-US"/>
          </a:p>
        </p:txBody>
      </p:sp>
    </p:spTree>
    <p:extLst>
      <p:ext uri="{BB962C8B-B14F-4D97-AF65-F5344CB8AC3E}">
        <p14:creationId xmlns:p14="http://schemas.microsoft.com/office/powerpoint/2010/main" val="1648388442"/>
      </p:ext>
    </p:extLst>
  </p:cSld>
  <p:clrMapOvr>
    <a:masterClrMapping/>
  </p:clrMapOvr>
  <p:transition>
    <p:wheel spokes="3"/>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4"/>
          </p:nvPr>
        </p:nvSpPr>
        <p:spPr/>
        <p:txBody>
          <a:bodyPr/>
          <a:lstStyle>
            <a:lvl1pPr>
              <a:defRPr/>
            </a:lvl1pPr>
          </a:lstStyle>
          <a:p>
            <a:pPr>
              <a:defRPr/>
            </a:pPr>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fld id="{D20D0427-9195-45A4-8D64-86DF74D52DE8}" type="slidenum">
              <a:rPr lang="en-US" altLang="en-US"/>
              <a:pPr/>
              <a:t>‹#›</a:t>
            </a:fld>
            <a:endParaRPr lang="en-US" altLang="en-US"/>
          </a:p>
        </p:txBody>
      </p:sp>
    </p:spTree>
    <p:extLst>
      <p:ext uri="{BB962C8B-B14F-4D97-AF65-F5344CB8AC3E}">
        <p14:creationId xmlns:p14="http://schemas.microsoft.com/office/powerpoint/2010/main" val="2870339449"/>
      </p:ext>
    </p:extLst>
  </p:cSld>
  <p:clrMapOvr>
    <a:masterClrMapping/>
  </p:clrMapOvr>
  <p:transition>
    <p:wheel spokes="3"/>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5" name="Picture 7" descr="horizon.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0" y="1447800"/>
            <a:ext cx="2971800" cy="1097280"/>
          </a:xfrm>
        </p:spPr>
        <p:txBody>
          <a:bodyPr/>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9600" y="2547890"/>
            <a:ext cx="2971800" cy="2405109"/>
          </a:xfrm>
        </p:spPr>
        <p:txBody>
          <a:bodyPr tIns="9144"/>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F63AB6B6-7761-44EC-A1FE-51922DC8D062}" type="slidenum">
              <a:rPr lang="en-US" altLang="en-US"/>
              <a:pPr/>
              <a:t>‹#›</a:t>
            </a:fld>
            <a:endParaRPr lang="en-US" altLang="en-US"/>
          </a:p>
        </p:txBody>
      </p:sp>
    </p:spTree>
    <p:extLst>
      <p:ext uri="{BB962C8B-B14F-4D97-AF65-F5344CB8AC3E}">
        <p14:creationId xmlns:p14="http://schemas.microsoft.com/office/powerpoint/2010/main" val="1181375031"/>
      </p:ext>
    </p:extLst>
  </p:cSld>
  <p:clrMapOvr>
    <a:masterClrMapping/>
  </p:clrMapOvr>
  <p:transition>
    <p:wheel spokes="3"/>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descr="horizon.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pPr>
              <a:defRPr/>
            </a:pPr>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pPr>
              <a:defRPr/>
            </a:pPr>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wrap="square" lIns="91440" tIns="45720" rIns="91440" bIns="45720" numCol="1" anchor="ctr" anchorCtr="0" compatLnSpc="1">
            <a:prstTxWarp prst="textNoShape">
              <a:avLst/>
            </a:prstTxWarp>
          </a:bodyPr>
          <a:lstStyle>
            <a:lvl1pPr algn="r">
              <a:defRPr sz="1100"/>
            </a:lvl1pPr>
          </a:lstStyle>
          <a:p>
            <a:fld id="{30422997-4165-494B-89CE-E9BEB082AAC3}" type="slidenum">
              <a:rPr lang="en-US" altLang="en-US"/>
              <a:pPr/>
              <a:t>‹#›</a:t>
            </a:fld>
            <a:endParaRPr lang="en-US" altLang="en-US"/>
          </a:p>
        </p:txBody>
      </p:sp>
    </p:spTree>
  </p:cSld>
  <p:clrMap bg1="dk1" tx1="lt1" bg2="dk2" tx2="lt2" accent1="accent1" accent2="accent2" accent3="accent3" accent4="accent4" accent5="accent5" accent6="accent6" hlink="hlink" folHlink="folHlink"/>
  <p:sldLayoutIdLst>
    <p:sldLayoutId id="2147483997" r:id="rId1"/>
    <p:sldLayoutId id="2147483989" r:id="rId2"/>
    <p:sldLayoutId id="2147483998" r:id="rId3"/>
    <p:sldLayoutId id="2147483990" r:id="rId4"/>
    <p:sldLayoutId id="2147483991" r:id="rId5"/>
    <p:sldLayoutId id="2147483992" r:id="rId6"/>
    <p:sldLayoutId id="2147483993" r:id="rId7"/>
    <p:sldLayoutId id="2147483994" r:id="rId8"/>
    <p:sldLayoutId id="2147483999" r:id="rId9"/>
    <p:sldLayoutId id="2147483995" r:id="rId10"/>
    <p:sldLayoutId id="2147483996" r:id="rId11"/>
  </p:sldLayoutIdLst>
  <p:transition>
    <p:wheel spokes="3"/>
  </p:transition>
  <p:txStyles>
    <p:titleStyle>
      <a:lvl1pPr algn="l" rtl="1" eaLnBrk="0" fontAlgn="base" hangingPunct="0">
        <a:spcBef>
          <a:spcPct val="0"/>
        </a:spcBef>
        <a:spcAft>
          <a:spcPct val="0"/>
        </a:spcAft>
        <a:defRPr sz="3000" kern="1200" cap="all" spc="50">
          <a:solidFill>
            <a:schemeClr val="tx1"/>
          </a:solidFill>
          <a:latin typeface="+mj-lt"/>
          <a:ea typeface="+mj-ea"/>
          <a:cs typeface="+mj-cs"/>
        </a:defRPr>
      </a:lvl1pPr>
      <a:lvl2pPr algn="l" rtl="1" eaLnBrk="0" fontAlgn="base" hangingPunct="0">
        <a:spcBef>
          <a:spcPct val="0"/>
        </a:spcBef>
        <a:spcAft>
          <a:spcPct val="0"/>
        </a:spcAft>
        <a:defRPr sz="3000">
          <a:solidFill>
            <a:schemeClr val="tx1"/>
          </a:solidFill>
          <a:latin typeface="Arial Narrow" pitchFamily="34" charset="0"/>
        </a:defRPr>
      </a:lvl2pPr>
      <a:lvl3pPr algn="l" rtl="1" eaLnBrk="0" fontAlgn="base" hangingPunct="0">
        <a:spcBef>
          <a:spcPct val="0"/>
        </a:spcBef>
        <a:spcAft>
          <a:spcPct val="0"/>
        </a:spcAft>
        <a:defRPr sz="3000">
          <a:solidFill>
            <a:schemeClr val="tx1"/>
          </a:solidFill>
          <a:latin typeface="Arial Narrow" pitchFamily="34" charset="0"/>
        </a:defRPr>
      </a:lvl3pPr>
      <a:lvl4pPr algn="l" rtl="1" eaLnBrk="0" fontAlgn="base" hangingPunct="0">
        <a:spcBef>
          <a:spcPct val="0"/>
        </a:spcBef>
        <a:spcAft>
          <a:spcPct val="0"/>
        </a:spcAft>
        <a:defRPr sz="3000">
          <a:solidFill>
            <a:schemeClr val="tx1"/>
          </a:solidFill>
          <a:latin typeface="Arial Narrow" pitchFamily="34" charset="0"/>
        </a:defRPr>
      </a:lvl4pPr>
      <a:lvl5pPr algn="l" rtl="1" eaLnBrk="0" fontAlgn="base" hangingPunct="0">
        <a:spcBef>
          <a:spcPct val="0"/>
        </a:spcBef>
        <a:spcAft>
          <a:spcPct val="0"/>
        </a:spcAft>
        <a:defRPr sz="3000">
          <a:solidFill>
            <a:schemeClr val="tx1"/>
          </a:solidFill>
          <a:latin typeface="Arial Narrow" pitchFamily="34" charset="0"/>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rtl="1" eaLnBrk="0" fontAlgn="base" hangingPunct="0">
        <a:spcBef>
          <a:spcPct val="20000"/>
        </a:spcBef>
        <a:spcAft>
          <a:spcPts val="600"/>
        </a:spcAft>
        <a:buClr>
          <a:schemeClr val="tx2"/>
        </a:buClr>
        <a:buFont typeface="Arial" panose="020B0604020202020204" pitchFamily="34" charset="0"/>
        <a:buChar char="•"/>
        <a:defRPr sz="1700" kern="1200" spc="30">
          <a:solidFill>
            <a:schemeClr val="tx1"/>
          </a:solidFill>
          <a:latin typeface="+mn-lt"/>
          <a:ea typeface="+mn-ea"/>
          <a:cs typeface="+mn-cs"/>
        </a:defRPr>
      </a:lvl1pPr>
      <a:lvl2pPr marL="742950" indent="-285750" algn="r" rtl="1" eaLnBrk="0" fontAlgn="base" hangingPunct="0">
        <a:spcBef>
          <a:spcPct val="20000"/>
        </a:spcBef>
        <a:spcAft>
          <a:spcPts val="600"/>
        </a:spcAft>
        <a:buClr>
          <a:schemeClr val="tx2"/>
        </a:buClr>
        <a:buFont typeface="Arial" panose="020B0604020202020204" pitchFamily="34" charset="0"/>
        <a:buChar char="•"/>
        <a:defRPr sz="1700" kern="1200" spc="30">
          <a:solidFill>
            <a:schemeClr val="tx1"/>
          </a:solidFill>
          <a:latin typeface="+mn-lt"/>
          <a:ea typeface="+mn-ea"/>
          <a:cs typeface="+mn-cs"/>
        </a:defRPr>
      </a:lvl2pPr>
      <a:lvl3pPr marL="1143000" indent="-228600" algn="r" rtl="1" eaLnBrk="0" fontAlgn="base" hangingPunct="0">
        <a:spcBef>
          <a:spcPct val="20000"/>
        </a:spcBef>
        <a:spcAft>
          <a:spcPts val="600"/>
        </a:spcAft>
        <a:buClr>
          <a:schemeClr val="tx2"/>
        </a:buClr>
        <a:buFont typeface="Arial" panose="020B0604020202020204" pitchFamily="34" charset="0"/>
        <a:buChar char="•"/>
        <a:defRPr sz="1700" kern="1200" spc="30">
          <a:solidFill>
            <a:schemeClr val="tx1"/>
          </a:solidFill>
          <a:latin typeface="+mn-lt"/>
          <a:ea typeface="+mn-ea"/>
          <a:cs typeface="+mn-cs"/>
        </a:defRPr>
      </a:lvl3pPr>
      <a:lvl4pPr marL="1600200" indent="-228600" algn="r" rtl="1" eaLnBrk="0" fontAlgn="base" hangingPunct="0">
        <a:spcBef>
          <a:spcPct val="20000"/>
        </a:spcBef>
        <a:spcAft>
          <a:spcPts val="600"/>
        </a:spcAft>
        <a:buClr>
          <a:schemeClr val="tx2"/>
        </a:buClr>
        <a:buFont typeface="Arial" panose="020B0604020202020204" pitchFamily="34" charset="0"/>
        <a:buChar char="•"/>
        <a:defRPr sz="1700" kern="1200" spc="30">
          <a:solidFill>
            <a:schemeClr val="tx1"/>
          </a:solidFill>
          <a:latin typeface="+mn-lt"/>
          <a:ea typeface="+mn-ea"/>
          <a:cs typeface="+mn-cs"/>
        </a:defRPr>
      </a:lvl4pPr>
      <a:lvl5pPr marL="2057400" indent="-228600" algn="r" rtl="1" eaLnBrk="0" fontAlgn="base" hangingPunct="0">
        <a:spcBef>
          <a:spcPct val="20000"/>
        </a:spcBef>
        <a:spcAft>
          <a:spcPts val="600"/>
        </a:spcAft>
        <a:buClr>
          <a:schemeClr val="tx2"/>
        </a:buClr>
        <a:buFont typeface="Arial" panose="020B0604020202020204" pitchFamily="34" charset="0"/>
        <a:buChar char="•"/>
        <a:defRPr sz="1700" kern="1200" spc="30">
          <a:solidFill>
            <a:schemeClr val="tx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6 w 1000"/>
              <a:gd name="T3" fmla="*/ 0 h 1000"/>
              <a:gd name="T4" fmla="*/ 2147483646 w 1000"/>
              <a:gd name="T5" fmla="*/ 11998354 h 1000"/>
              <a:gd name="T6" fmla="*/ 0 w 1000"/>
              <a:gd name="T7" fmla="*/ 11998354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30"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eaLnBrk="1" hangingPunct="1">
              <a:defRPr sz="1200"/>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31"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eaLnBrk="1" hangingPunct="1">
              <a:defRPr sz="1200"/>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32"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eaLnBrk="1" hangingPunct="1">
              <a:defRPr sz="120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EBDADBA-29F1-45EB-8809-D9246A9B6932}"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4014568076"/>
      </p:ext>
    </p:extLst>
  </p:cSld>
  <p:clrMap bg1="lt1" tx1="dk1" bg2="lt2" tx2="dk2" accent1="accent1" accent2="accent2" accent3="accent3" accent4="accent4" accent5="accent5" accent6="accent6" hlink="hlink" folHlink="folHlink"/>
  <p:sldLayoutIdLst>
    <p:sldLayoutId id="2147484001" r:id="rId1"/>
    <p:sldLayoutId id="2147484002" r:id="rId2"/>
    <p:sldLayoutId id="2147484003" r:id="rId3"/>
    <p:sldLayoutId id="2147484004" r:id="rId4"/>
    <p:sldLayoutId id="2147484005" r:id="rId5"/>
    <p:sldLayoutId id="2147484006" r:id="rId6"/>
    <p:sldLayoutId id="2147484007" r:id="rId7"/>
    <p:sldLayoutId id="2147484008" r:id="rId8"/>
    <p:sldLayoutId id="2147484009" r:id="rId9"/>
    <p:sldLayoutId id="2147484010" r:id="rId10"/>
    <p:sldLayoutId id="2147484011" r:id="rId11"/>
  </p:sldLayoutIdLst>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898" decel="100000" fill="hold"/>
                                        <p:tgtEl>
                                          <p:spTgt spid="1026"/>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026"/>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027">
                                            <p:txEl>
                                              <p:pRg st="0" end="0"/>
                                            </p:txEl>
                                          </p:spTgt>
                                        </p:tgtEl>
                                        <p:attrNameLst>
                                          <p:attrName>style.visibility</p:attrName>
                                        </p:attrNameLst>
                                      </p:cBhvr>
                                      <p:to>
                                        <p:strVal val="visible"/>
                                      </p:to>
                                    </p:set>
                                    <p:animEffect transition="in" filter="fade">
                                      <p:cBhvr>
                                        <p:cTn id="15" dur="1000"/>
                                        <p:tgtEl>
                                          <p:spTgt spid="1027">
                                            <p:txEl>
                                              <p:pRg st="0" end="0"/>
                                            </p:txEl>
                                          </p:spTgt>
                                        </p:tgtEl>
                                      </p:cBhvr>
                                    </p:animEffect>
                                    <p:anim calcmode="lin" valueType="num">
                                      <p:cBhvr>
                                        <p:cTn id="16" dur="1000" fill="hold"/>
                                        <p:tgtEl>
                                          <p:spTgt spid="1027">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027">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027">
                                            <p:txEl>
                                              <p:pRg st="0" end="0"/>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1027">
                                            <p:txEl>
                                              <p:pRg st="1" end="1"/>
                                            </p:txEl>
                                          </p:spTgt>
                                        </p:tgtEl>
                                        <p:attrNameLst>
                                          <p:attrName>style.visibility</p:attrName>
                                        </p:attrNameLst>
                                      </p:cBhvr>
                                      <p:to>
                                        <p:strVal val="visible"/>
                                      </p:to>
                                    </p:set>
                                    <p:animEffect transition="in" filter="fade">
                                      <p:cBhvr>
                                        <p:cTn id="21" dur="1000"/>
                                        <p:tgtEl>
                                          <p:spTgt spid="1027">
                                            <p:txEl>
                                              <p:pRg st="1" end="1"/>
                                            </p:txEl>
                                          </p:spTgt>
                                        </p:tgtEl>
                                      </p:cBhvr>
                                    </p:animEffect>
                                    <p:anim calcmode="lin" valueType="num">
                                      <p:cBhvr>
                                        <p:cTn id="22" dur="1000" fill="hold"/>
                                        <p:tgtEl>
                                          <p:spTgt spid="1027">
                                            <p:txEl>
                                              <p:pRg st="1" end="1"/>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1027">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1027">
                                            <p:txEl>
                                              <p:pRg st="1" end="1"/>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1027">
                                            <p:txEl>
                                              <p:pRg st="2" end="2"/>
                                            </p:txEl>
                                          </p:spTgt>
                                        </p:tgtEl>
                                        <p:attrNameLst>
                                          <p:attrName>style.visibility</p:attrName>
                                        </p:attrNameLst>
                                      </p:cBhvr>
                                      <p:to>
                                        <p:strVal val="visible"/>
                                      </p:to>
                                    </p:set>
                                    <p:animEffect transition="in" filter="fade">
                                      <p:cBhvr>
                                        <p:cTn id="27" dur="1000"/>
                                        <p:tgtEl>
                                          <p:spTgt spid="1027">
                                            <p:txEl>
                                              <p:pRg st="2" end="2"/>
                                            </p:txEl>
                                          </p:spTgt>
                                        </p:tgtEl>
                                      </p:cBhvr>
                                    </p:animEffect>
                                    <p:anim calcmode="lin" valueType="num">
                                      <p:cBhvr>
                                        <p:cTn id="28" dur="1000" fill="hold"/>
                                        <p:tgtEl>
                                          <p:spTgt spid="1027">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1027">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1027">
                                            <p:txEl>
                                              <p:pRg st="2" end="2"/>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027">
                                            <p:txEl>
                                              <p:pRg st="3" end="3"/>
                                            </p:txEl>
                                          </p:spTgt>
                                        </p:tgtEl>
                                        <p:attrNameLst>
                                          <p:attrName>style.visibility</p:attrName>
                                        </p:attrNameLst>
                                      </p:cBhvr>
                                      <p:to>
                                        <p:strVal val="visible"/>
                                      </p:to>
                                    </p:set>
                                    <p:animEffect transition="in" filter="fade">
                                      <p:cBhvr>
                                        <p:cTn id="33" dur="1000"/>
                                        <p:tgtEl>
                                          <p:spTgt spid="1027">
                                            <p:txEl>
                                              <p:pRg st="3" end="3"/>
                                            </p:txEl>
                                          </p:spTgt>
                                        </p:tgtEl>
                                      </p:cBhvr>
                                    </p:animEffect>
                                    <p:anim calcmode="lin" valueType="num">
                                      <p:cBhvr>
                                        <p:cTn id="34" dur="1000" fill="hold"/>
                                        <p:tgtEl>
                                          <p:spTgt spid="1027">
                                            <p:txEl>
                                              <p:pRg st="3" end="3"/>
                                            </p:txEl>
                                          </p:spTgt>
                                        </p:tgtEl>
                                        <p:attrNameLst>
                                          <p:attrName>ppt_x</p:attrName>
                                        </p:attrNameLst>
                                      </p:cBhvr>
                                      <p:tavLst>
                                        <p:tav tm="0">
                                          <p:val>
                                            <p:strVal val="#ppt_x"/>
                                          </p:val>
                                        </p:tav>
                                        <p:tav tm="100000">
                                          <p:val>
                                            <p:strVal val="#ppt_x"/>
                                          </p:val>
                                        </p:tav>
                                      </p:tavLst>
                                    </p:anim>
                                    <p:anim calcmode="lin" valueType="num">
                                      <p:cBhvr>
                                        <p:cTn id="35" dur="898" decel="100000" fill="hold"/>
                                        <p:tgtEl>
                                          <p:spTgt spid="1027">
                                            <p:txEl>
                                              <p:pRg st="3" end="3"/>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898"/>
                                          </p:stCondLst>
                                        </p:cTn>
                                        <p:tgtEl>
                                          <p:spTgt spid="1027">
                                            <p:txEl>
                                              <p:pRg st="3" end="3"/>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027">
                                            <p:txEl>
                                              <p:pRg st="4" end="4"/>
                                            </p:txEl>
                                          </p:spTgt>
                                        </p:tgtEl>
                                        <p:attrNameLst>
                                          <p:attrName>style.visibility</p:attrName>
                                        </p:attrNameLst>
                                      </p:cBhvr>
                                      <p:to>
                                        <p:strVal val="visible"/>
                                      </p:to>
                                    </p:set>
                                    <p:animEffect transition="in" filter="fade">
                                      <p:cBhvr>
                                        <p:cTn id="39" dur="1000"/>
                                        <p:tgtEl>
                                          <p:spTgt spid="1027">
                                            <p:txEl>
                                              <p:pRg st="4" end="4"/>
                                            </p:txEl>
                                          </p:spTgt>
                                        </p:tgtEl>
                                      </p:cBhvr>
                                    </p:animEffect>
                                    <p:anim calcmode="lin" valueType="num">
                                      <p:cBhvr>
                                        <p:cTn id="40" dur="1000" fill="hold"/>
                                        <p:tgtEl>
                                          <p:spTgt spid="1027">
                                            <p:txEl>
                                              <p:pRg st="4" end="4"/>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027">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027">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37"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2">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3">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4">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5">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Lst>
      </p:bldP>
    </p:bldLst>
  </p:timing>
  <p:txStyles>
    <p:titleStyle>
      <a:lvl1pPr algn="l" rtl="1" eaLnBrk="0" fontAlgn="base" hangingPunct="0">
        <a:spcBef>
          <a:spcPct val="0"/>
        </a:spcBef>
        <a:spcAft>
          <a:spcPct val="0"/>
        </a:spcAft>
        <a:defRPr sz="3800">
          <a:solidFill>
            <a:schemeClr val="tx2"/>
          </a:solidFill>
          <a:latin typeface="+mj-lt"/>
          <a:ea typeface="+mj-ea"/>
          <a:cs typeface="+mj-cs"/>
        </a:defRPr>
      </a:lvl1pPr>
      <a:lvl2pPr algn="l" rtl="1" eaLnBrk="0" fontAlgn="base" hangingPunct="0">
        <a:spcBef>
          <a:spcPct val="0"/>
        </a:spcBef>
        <a:spcAft>
          <a:spcPct val="0"/>
        </a:spcAft>
        <a:defRPr sz="3800">
          <a:solidFill>
            <a:schemeClr val="tx2"/>
          </a:solidFill>
          <a:latin typeface="Verdana" pitchFamily="34" charset="0"/>
          <a:cs typeface="Arial" pitchFamily="34" charset="0"/>
        </a:defRPr>
      </a:lvl2pPr>
      <a:lvl3pPr algn="l" rtl="1" eaLnBrk="0" fontAlgn="base" hangingPunct="0">
        <a:spcBef>
          <a:spcPct val="0"/>
        </a:spcBef>
        <a:spcAft>
          <a:spcPct val="0"/>
        </a:spcAft>
        <a:defRPr sz="3800">
          <a:solidFill>
            <a:schemeClr val="tx2"/>
          </a:solidFill>
          <a:latin typeface="Verdana" pitchFamily="34" charset="0"/>
          <a:cs typeface="Arial" pitchFamily="34" charset="0"/>
        </a:defRPr>
      </a:lvl3pPr>
      <a:lvl4pPr algn="l" rtl="1" eaLnBrk="0" fontAlgn="base" hangingPunct="0">
        <a:spcBef>
          <a:spcPct val="0"/>
        </a:spcBef>
        <a:spcAft>
          <a:spcPct val="0"/>
        </a:spcAft>
        <a:defRPr sz="3800">
          <a:solidFill>
            <a:schemeClr val="tx2"/>
          </a:solidFill>
          <a:latin typeface="Verdana" pitchFamily="34" charset="0"/>
          <a:cs typeface="Arial" pitchFamily="34" charset="0"/>
        </a:defRPr>
      </a:lvl4pPr>
      <a:lvl5pPr algn="l" rtl="1" eaLnBrk="0" fontAlgn="base" hangingPunct="0">
        <a:spcBef>
          <a:spcPct val="0"/>
        </a:spcBef>
        <a:spcAft>
          <a:spcPct val="0"/>
        </a:spcAft>
        <a:defRPr sz="3800">
          <a:solidFill>
            <a:schemeClr val="tx2"/>
          </a:solidFill>
          <a:latin typeface="Verdana" pitchFamily="34" charset="0"/>
          <a:cs typeface="Arial" pitchFamily="34" charset="0"/>
        </a:defRPr>
      </a:lvl5pPr>
      <a:lvl6pPr marL="457200" algn="l" rtl="1" fontAlgn="base">
        <a:spcBef>
          <a:spcPct val="0"/>
        </a:spcBef>
        <a:spcAft>
          <a:spcPct val="0"/>
        </a:spcAft>
        <a:defRPr sz="3800">
          <a:solidFill>
            <a:schemeClr val="tx2"/>
          </a:solidFill>
          <a:latin typeface="Verdana" pitchFamily="34" charset="0"/>
          <a:cs typeface="Arial" pitchFamily="34" charset="0"/>
        </a:defRPr>
      </a:lvl6pPr>
      <a:lvl7pPr marL="914400" algn="l" rtl="1" fontAlgn="base">
        <a:spcBef>
          <a:spcPct val="0"/>
        </a:spcBef>
        <a:spcAft>
          <a:spcPct val="0"/>
        </a:spcAft>
        <a:defRPr sz="3800">
          <a:solidFill>
            <a:schemeClr val="tx2"/>
          </a:solidFill>
          <a:latin typeface="Verdana" pitchFamily="34" charset="0"/>
          <a:cs typeface="Arial" pitchFamily="34" charset="0"/>
        </a:defRPr>
      </a:lvl7pPr>
      <a:lvl8pPr marL="1371600" algn="l" rtl="1" fontAlgn="base">
        <a:spcBef>
          <a:spcPct val="0"/>
        </a:spcBef>
        <a:spcAft>
          <a:spcPct val="0"/>
        </a:spcAft>
        <a:defRPr sz="3800">
          <a:solidFill>
            <a:schemeClr val="tx2"/>
          </a:solidFill>
          <a:latin typeface="Verdana" pitchFamily="34" charset="0"/>
          <a:cs typeface="Arial" pitchFamily="34" charset="0"/>
        </a:defRPr>
      </a:lvl8pPr>
      <a:lvl9pPr marL="1828800" algn="l" rtl="1" fontAlgn="base">
        <a:spcBef>
          <a:spcPct val="0"/>
        </a:spcBef>
        <a:spcAft>
          <a:spcPct val="0"/>
        </a:spcAft>
        <a:defRPr sz="3800">
          <a:solidFill>
            <a:schemeClr val="tx2"/>
          </a:solidFill>
          <a:latin typeface="Verdana" pitchFamily="34" charset="0"/>
          <a:cs typeface="Arial" pitchFamily="34" charset="0"/>
        </a:defRPr>
      </a:lvl9pPr>
    </p:titleStyle>
    <p:bodyStyle>
      <a:lvl1pPr marL="469900" indent="-469900" algn="r" rtl="1" eaLnBrk="0" fontAlgn="base" hangingPunct="0">
        <a:spcBef>
          <a:spcPct val="20000"/>
        </a:spcBef>
        <a:spcAft>
          <a:spcPct val="0"/>
        </a:spcAft>
        <a:buClr>
          <a:schemeClr val="accent2"/>
        </a:buClr>
        <a:buFont typeface="Wingdings" panose="05000000000000000000" pitchFamily="2" charset="2"/>
        <a:buChar char="o"/>
        <a:defRPr sz="3000">
          <a:solidFill>
            <a:schemeClr val="tx1"/>
          </a:solidFill>
          <a:latin typeface="+mn-lt"/>
          <a:ea typeface="+mn-ea"/>
          <a:cs typeface="+mn-cs"/>
        </a:defRPr>
      </a:lvl1pPr>
      <a:lvl2pPr marL="908050" indent="-436563" algn="r" rtl="1" eaLnBrk="0" fontAlgn="base" hangingPunct="0">
        <a:spcBef>
          <a:spcPct val="20000"/>
        </a:spcBef>
        <a:spcAft>
          <a:spcPct val="0"/>
        </a:spcAft>
        <a:buClr>
          <a:schemeClr val="accent2"/>
        </a:buClr>
        <a:buFont typeface="Wingdings" panose="05000000000000000000" pitchFamily="2" charset="2"/>
        <a:buChar char="n"/>
        <a:defRPr sz="2600">
          <a:solidFill>
            <a:schemeClr val="tx1"/>
          </a:solidFill>
          <a:latin typeface="+mn-lt"/>
          <a:cs typeface="+mn-cs"/>
        </a:defRPr>
      </a:lvl2pPr>
      <a:lvl3pPr marL="1304925" indent="-395288" algn="r" rtl="1" eaLnBrk="0" fontAlgn="base" hangingPunct="0">
        <a:spcBef>
          <a:spcPct val="20000"/>
        </a:spcBef>
        <a:spcAft>
          <a:spcPct val="0"/>
        </a:spcAft>
        <a:buClr>
          <a:schemeClr val="accent2"/>
        </a:buClr>
        <a:buFont typeface="Wingdings" panose="05000000000000000000" pitchFamily="2" charset="2"/>
        <a:buChar char="o"/>
        <a:defRPr sz="2300">
          <a:solidFill>
            <a:schemeClr val="tx1"/>
          </a:solidFill>
          <a:latin typeface="+mn-lt"/>
          <a:cs typeface="+mn-cs"/>
        </a:defRPr>
      </a:lvl3pPr>
      <a:lvl4pPr marL="1693863" indent="-387350" algn="r" rtl="1" eaLnBrk="0" fontAlgn="base" hangingPunct="0">
        <a:spcBef>
          <a:spcPct val="20000"/>
        </a:spcBef>
        <a:spcAft>
          <a:spcPct val="0"/>
        </a:spcAft>
        <a:buClr>
          <a:schemeClr val="accent2"/>
        </a:buClr>
        <a:buFont typeface="Wingdings" panose="05000000000000000000" pitchFamily="2" charset="2"/>
        <a:buChar char="n"/>
        <a:defRPr sz="2000">
          <a:solidFill>
            <a:schemeClr val="tx1"/>
          </a:solidFill>
          <a:latin typeface="+mn-lt"/>
          <a:cs typeface="+mn-cs"/>
        </a:defRPr>
      </a:lvl4pPr>
      <a:lvl5pPr marL="2093913" indent="-398463" algn="r" rtl="1"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mn-lt"/>
          <a:cs typeface="+mn-cs"/>
        </a:defRPr>
      </a:lvl5pPr>
      <a:lvl6pPr marL="25511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hyperlink" Target="http://www.powershow.ir/" TargetMode="External"/><Relationship Id="rId2" Type="http://schemas.openxmlformats.org/officeDocument/2006/relationships/notesSlide" Target="../notesSlides/notesSlide1.xml"/><Relationship Id="rId1" Type="http://schemas.openxmlformats.org/officeDocument/2006/relationships/slideLayout" Target="../slideLayouts/slideLayout18.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eaLnBrk="1" fontAlgn="auto" hangingPunct="1">
              <a:defRPr/>
            </a:pPr>
            <a:endParaRPr lang="fa-IR"/>
          </a:p>
        </p:txBody>
      </p:sp>
      <p:sp>
        <p:nvSpPr>
          <p:cNvPr id="5124" name="Rectangle 4"/>
          <p:cNvSpPr>
            <a:spLocks noGrp="1" noChangeArrowheads="1"/>
          </p:cNvSpPr>
          <p:nvPr>
            <p:ph type="ctrTitle"/>
          </p:nvPr>
        </p:nvSpPr>
        <p:spPr>
          <a:xfrm>
            <a:off x="685800" y="2008188"/>
            <a:ext cx="7772400" cy="1470025"/>
          </a:xfrm>
        </p:spPr>
        <p:txBody>
          <a:bodyPr/>
          <a:lstStyle/>
          <a:p>
            <a:pPr eaLnBrk="1" fontAlgn="auto" hangingPunct="1">
              <a:spcAft>
                <a:spcPts val="0"/>
              </a:spcAft>
              <a:defRPr/>
            </a:pPr>
            <a:r>
              <a:rPr lang="en-US" sz="14200" dirty="0" smtClean="0">
                <a:solidFill>
                  <a:schemeClr val="tx2">
                    <a:satMod val="200000"/>
                  </a:schemeClr>
                </a:solidFill>
              </a:rPr>
              <a:t/>
            </a:r>
            <a:br>
              <a:rPr lang="en-US" sz="14200" dirty="0" smtClean="0">
                <a:solidFill>
                  <a:schemeClr val="tx2">
                    <a:satMod val="200000"/>
                  </a:schemeClr>
                </a:solidFill>
              </a:rPr>
            </a:br>
            <a:r>
              <a:rPr lang="fa-IR" sz="14200" dirty="0" smtClean="0">
                <a:solidFill>
                  <a:schemeClr val="tx2">
                    <a:satMod val="200000"/>
                  </a:schemeClr>
                </a:solidFill>
              </a:rPr>
              <a:t>  </a:t>
            </a:r>
            <a:r>
              <a:rPr lang="fa-IR" sz="14200" b="1" dirty="0" smtClean="0">
                <a:solidFill>
                  <a:schemeClr val="tx2">
                    <a:satMod val="200000"/>
                  </a:schemeClr>
                </a:solidFill>
              </a:rPr>
              <a:t>بنام </a:t>
            </a:r>
            <a:r>
              <a:rPr lang="fa-IR" sz="14200" b="1" dirty="0">
                <a:solidFill>
                  <a:schemeClr val="tx2">
                    <a:satMod val="200000"/>
                  </a:schemeClr>
                </a:solidFill>
              </a:rPr>
              <a:t>خدا</a:t>
            </a:r>
            <a:r>
              <a:rPr lang="en-US" sz="14200" b="1" dirty="0">
                <a:solidFill>
                  <a:schemeClr val="tx2">
                    <a:satMod val="200000"/>
                  </a:schemeClr>
                </a:solidFill>
              </a:rPr>
              <a:t> </a:t>
            </a:r>
            <a:r>
              <a:rPr lang="fa-IR" sz="14200" b="1" dirty="0">
                <a:solidFill>
                  <a:schemeClr val="tx2">
                    <a:satMod val="200000"/>
                  </a:schemeClr>
                </a:solidFill>
              </a:rPr>
              <a:t> </a:t>
            </a:r>
            <a:r>
              <a:rPr lang="en-US" sz="14200" b="1" dirty="0">
                <a:solidFill>
                  <a:schemeClr val="tx2">
                    <a:satMod val="200000"/>
                  </a:schemeClr>
                </a:solidFill>
              </a:rPr>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3112" y="3886200"/>
            <a:ext cx="3212976" cy="2708920"/>
          </a:xfrm>
          <a:prstGeom prst="rect">
            <a:avLst/>
          </a:prstGeom>
        </p:spPr>
      </p:pic>
    </p:spTree>
  </p:cSld>
  <p:clrMapOvr>
    <a:masterClrMapping/>
  </p:clrMapOvr>
  <p:transition>
    <p:wheel spokes="3"/>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fontAlgn="auto" hangingPunct="1">
              <a:spcAft>
                <a:spcPts val="0"/>
              </a:spcAft>
              <a:defRPr/>
            </a:pPr>
            <a:endParaRPr lang="en-US">
              <a:solidFill>
                <a:schemeClr val="tx2">
                  <a:satMod val="200000"/>
                </a:schemeClr>
              </a:solidFill>
            </a:endParaRPr>
          </a:p>
        </p:txBody>
      </p:sp>
      <p:sp>
        <p:nvSpPr>
          <p:cNvPr id="40963" name="Rectangle 3"/>
          <p:cNvSpPr>
            <a:spLocks noGrp="1" noChangeArrowheads="1"/>
          </p:cNvSpPr>
          <p:nvPr>
            <p:ph sz="quarter" idx="13"/>
          </p:nvPr>
        </p:nvSpPr>
        <p:spPr/>
        <p:txBody>
          <a:bodyPr/>
          <a:lstStyle/>
          <a:p>
            <a:pPr algn="just" eaLnBrk="1" fontAlgn="auto" hangingPunct="1">
              <a:defRPr/>
            </a:pPr>
            <a:r>
              <a:rPr lang="fa-IR" sz="3600" dirty="0" smtClean="0"/>
              <a:t>خودكشی كمك شده (برمبنای تعريف كميته سنا) :</a:t>
            </a:r>
          </a:p>
          <a:p>
            <a:pPr algn="just" eaLnBrk="1" fontAlgn="auto" hangingPunct="1">
              <a:buFont typeface="Wingdings" pitchFamily="2" charset="2"/>
              <a:buNone/>
              <a:defRPr/>
            </a:pPr>
            <a:r>
              <a:rPr lang="fa-IR" sz="3600" dirty="0" smtClean="0"/>
              <a:t>    </a:t>
            </a:r>
          </a:p>
          <a:p>
            <a:pPr algn="just" eaLnBrk="1" fontAlgn="auto" hangingPunct="1">
              <a:buFont typeface="Wingdings" pitchFamily="2" charset="2"/>
              <a:buNone/>
              <a:defRPr/>
            </a:pPr>
            <a:r>
              <a:rPr lang="fa-IR" sz="3600" dirty="0" smtClean="0"/>
              <a:t>   خودكشی يك فرد با كمك ديگری كه بطور عمدی راه خودكشی ، وسايل آن يا هردو را در اختيار او می گذارد .</a:t>
            </a:r>
            <a:endParaRPr lang="en-US" sz="3600" dirty="0" smtClean="0"/>
          </a:p>
        </p:txBody>
      </p:sp>
    </p:spTree>
  </p:cSld>
  <p:clrMapOvr>
    <a:masterClrMapping/>
  </p:clrMapOvr>
  <p:transition>
    <p:wheel spokes="3"/>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2411413" y="292100"/>
            <a:ext cx="6275387" cy="1384300"/>
          </a:xfrm>
        </p:spPr>
        <p:txBody>
          <a:bodyPr/>
          <a:lstStyle/>
          <a:p>
            <a:pPr algn="r" rtl="0" eaLnBrk="1" fontAlgn="auto" hangingPunct="1">
              <a:spcAft>
                <a:spcPts val="0"/>
              </a:spcAft>
              <a:defRPr/>
            </a:pPr>
            <a:r>
              <a:rPr lang="fa-IR" sz="4000" dirty="0" smtClean="0">
                <a:solidFill>
                  <a:schemeClr val="tx2">
                    <a:satMod val="200000"/>
                  </a:schemeClr>
                </a:solidFill>
              </a:rPr>
              <a:t>       دلايل </a:t>
            </a:r>
            <a:r>
              <a:rPr lang="fa-IR" sz="4000" dirty="0">
                <a:solidFill>
                  <a:schemeClr val="tx2">
                    <a:satMod val="200000"/>
                  </a:schemeClr>
                </a:solidFill>
              </a:rPr>
              <a:t>درخواست اتانازی</a:t>
            </a:r>
            <a:endParaRPr lang="en-US" sz="4000" dirty="0">
              <a:solidFill>
                <a:schemeClr val="tx2">
                  <a:satMod val="200000"/>
                </a:schemeClr>
              </a:solidFill>
            </a:endParaRPr>
          </a:p>
        </p:txBody>
      </p:sp>
      <p:sp>
        <p:nvSpPr>
          <p:cNvPr id="43011" name="Rectangle 3"/>
          <p:cNvSpPr>
            <a:spLocks noGrp="1" noChangeArrowheads="1"/>
          </p:cNvSpPr>
          <p:nvPr>
            <p:ph sz="quarter" idx="13"/>
          </p:nvPr>
        </p:nvSpPr>
        <p:spPr/>
        <p:txBody>
          <a:bodyPr>
            <a:normAutofit lnSpcReduction="10000"/>
          </a:bodyPr>
          <a:lstStyle/>
          <a:p>
            <a:pPr marL="444500" indent="-444500" eaLnBrk="1" fontAlgn="auto" hangingPunct="1">
              <a:buFontTx/>
              <a:buNone/>
              <a:defRPr/>
            </a:pPr>
            <a:r>
              <a:rPr lang="fa-IR" dirty="0" smtClean="0"/>
              <a:t>   </a:t>
            </a:r>
          </a:p>
          <a:p>
            <a:pPr marL="444500" indent="-444500" eaLnBrk="1" fontAlgn="auto" hangingPunct="1">
              <a:buFontTx/>
              <a:buNone/>
              <a:defRPr/>
            </a:pPr>
            <a:r>
              <a:rPr lang="fa-IR" sz="4000" dirty="0" smtClean="0"/>
              <a:t>    - تمايل به جلوگيری از تحمل درد و رنج</a:t>
            </a:r>
          </a:p>
          <a:p>
            <a:pPr marL="444500" indent="-444500" eaLnBrk="1" fontAlgn="auto" hangingPunct="1">
              <a:buFontTx/>
              <a:buNone/>
              <a:defRPr/>
            </a:pPr>
            <a:r>
              <a:rPr lang="fa-IR" sz="4000" dirty="0" smtClean="0"/>
              <a:t>    - افسردگی</a:t>
            </a:r>
          </a:p>
          <a:p>
            <a:pPr marL="444500" indent="-444500" eaLnBrk="1" fontAlgn="auto" hangingPunct="1">
              <a:buFontTx/>
              <a:buNone/>
              <a:defRPr/>
            </a:pPr>
            <a:r>
              <a:rPr lang="fa-IR" sz="4000" dirty="0" smtClean="0"/>
              <a:t>    - تمايل به حفظ كنترل شخصی</a:t>
            </a:r>
          </a:p>
          <a:p>
            <a:pPr marL="444500" indent="-444500" eaLnBrk="1" fontAlgn="auto" hangingPunct="1">
              <a:buFontTx/>
              <a:buNone/>
              <a:defRPr/>
            </a:pPr>
            <a:r>
              <a:rPr lang="fa-IR" sz="4000" dirty="0" smtClean="0"/>
              <a:t>    - ترس از وابستگی به ديگران</a:t>
            </a:r>
          </a:p>
          <a:p>
            <a:pPr marL="444500" indent="-444500" eaLnBrk="1" fontAlgn="auto" hangingPunct="1">
              <a:buFontTx/>
              <a:buNone/>
              <a:defRPr/>
            </a:pPr>
            <a:r>
              <a:rPr lang="fa-IR" sz="4000" dirty="0" smtClean="0"/>
              <a:t>    - ترس از تحميل شدن به ديگران</a:t>
            </a:r>
            <a:endParaRPr lang="en-US" sz="4000" dirty="0" smtClean="0"/>
          </a:p>
        </p:txBody>
      </p:sp>
    </p:spTree>
  </p:cSld>
  <p:clrMapOvr>
    <a:masterClrMapping/>
  </p:clrMapOvr>
  <p:transition>
    <p:wheel spokes="3"/>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fontAlgn="auto" hangingPunct="1">
              <a:spcAft>
                <a:spcPts val="0"/>
              </a:spcAft>
              <a:defRPr/>
            </a:pPr>
            <a:r>
              <a:rPr lang="fa-IR" sz="4800">
                <a:solidFill>
                  <a:schemeClr val="tx2">
                    <a:satMod val="200000"/>
                  </a:schemeClr>
                </a:solidFill>
              </a:rPr>
              <a:t>موافقين اتانازی چه توجيهاتی دارند</a:t>
            </a:r>
            <a:r>
              <a:rPr lang="fa-IR">
                <a:solidFill>
                  <a:schemeClr val="tx2">
                    <a:satMod val="200000"/>
                  </a:schemeClr>
                </a:solidFill>
              </a:rPr>
              <a:t> </a:t>
            </a:r>
            <a:r>
              <a:rPr lang="fa-IR" sz="4800">
                <a:solidFill>
                  <a:schemeClr val="tx2">
                    <a:satMod val="200000"/>
                  </a:schemeClr>
                </a:solidFill>
              </a:rPr>
              <a:t>؟</a:t>
            </a:r>
            <a:endParaRPr lang="en-US" sz="4800">
              <a:solidFill>
                <a:schemeClr val="tx2">
                  <a:satMod val="200000"/>
                </a:schemeClr>
              </a:solidFill>
            </a:endParaRPr>
          </a:p>
        </p:txBody>
      </p:sp>
      <p:sp>
        <p:nvSpPr>
          <p:cNvPr id="9219" name="Rectangle 3"/>
          <p:cNvSpPr>
            <a:spLocks noGrp="1" noChangeArrowheads="1"/>
          </p:cNvSpPr>
          <p:nvPr>
            <p:ph sz="quarter" idx="13"/>
          </p:nvPr>
        </p:nvSpPr>
        <p:spPr/>
        <p:txBody>
          <a:bodyPr>
            <a:normAutofit fontScale="92500" lnSpcReduction="10000"/>
          </a:bodyPr>
          <a:lstStyle/>
          <a:p>
            <a:pPr marL="609600" indent="-609600" eaLnBrk="1" fontAlgn="auto" hangingPunct="1">
              <a:buFont typeface="Wingdings" pitchFamily="2" charset="2"/>
              <a:buNone/>
              <a:defRPr/>
            </a:pPr>
            <a:endParaRPr lang="fa-IR" sz="3600" dirty="0" smtClean="0"/>
          </a:p>
          <a:p>
            <a:pPr marL="609600" indent="-609600" eaLnBrk="1" fontAlgn="auto" hangingPunct="1">
              <a:buFont typeface="Wingdings" pitchFamily="2" charset="2"/>
              <a:buNone/>
              <a:defRPr/>
            </a:pPr>
            <a:r>
              <a:rPr lang="fa-IR" dirty="0" smtClean="0"/>
              <a:t> </a:t>
            </a:r>
          </a:p>
          <a:p>
            <a:pPr marL="609600" indent="-609600" eaLnBrk="1" fontAlgn="auto" hangingPunct="1">
              <a:buFont typeface="Wingdings" pitchFamily="2" charset="2"/>
              <a:buNone/>
              <a:defRPr/>
            </a:pPr>
            <a:r>
              <a:rPr lang="fa-IR" dirty="0" smtClean="0"/>
              <a:t>   1</a:t>
            </a:r>
            <a:r>
              <a:rPr lang="fa-IR" sz="3600" dirty="0" smtClean="0"/>
              <a:t>. هدف ازآفرينش لذت بردن اززندگی است .</a:t>
            </a:r>
          </a:p>
          <a:p>
            <a:pPr marL="609600" indent="-609600" eaLnBrk="1" fontAlgn="auto" hangingPunct="1">
              <a:buFont typeface="Wingdings" pitchFamily="2" charset="2"/>
              <a:buNone/>
              <a:defRPr/>
            </a:pPr>
            <a:r>
              <a:rPr lang="fa-IR" sz="3600" dirty="0" smtClean="0"/>
              <a:t>   2. كاهش رنج وعذاب بيمار .</a:t>
            </a:r>
          </a:p>
          <a:p>
            <a:pPr marL="609600" indent="-609600" eaLnBrk="1" fontAlgn="auto" hangingPunct="1">
              <a:buFont typeface="Wingdings" pitchFamily="2" charset="2"/>
              <a:buNone/>
              <a:defRPr/>
            </a:pPr>
            <a:r>
              <a:rPr lang="fa-IR" sz="3600" dirty="0" smtClean="0"/>
              <a:t>   3. توجه به شرائط روحی نامناسب بستگان .</a:t>
            </a:r>
          </a:p>
          <a:p>
            <a:pPr marL="609600" indent="-609600" eaLnBrk="1" fontAlgn="auto" hangingPunct="1">
              <a:buFont typeface="Wingdings" pitchFamily="2" charset="2"/>
              <a:buNone/>
              <a:defRPr/>
            </a:pPr>
            <a:r>
              <a:rPr lang="fa-IR" sz="3600" dirty="0" smtClean="0"/>
              <a:t>   4. تحميل بارمالی به جامعه .</a:t>
            </a:r>
          </a:p>
          <a:p>
            <a:pPr marL="609600" indent="-609600" eaLnBrk="1" fontAlgn="auto" hangingPunct="1">
              <a:buFont typeface="Wingdings" pitchFamily="2" charset="2"/>
              <a:buNone/>
              <a:defRPr/>
            </a:pPr>
            <a:r>
              <a:rPr lang="fa-IR" sz="3600" dirty="0" smtClean="0"/>
              <a:t> </a:t>
            </a:r>
            <a:endParaRPr lang="en-US" sz="3600" dirty="0" smtClean="0"/>
          </a:p>
        </p:txBody>
      </p:sp>
    </p:spTree>
  </p:cSld>
  <p:clrMapOvr>
    <a:masterClrMapping/>
  </p:clrMapOvr>
  <p:transition>
    <p:wheel spokes="3"/>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r" rtl="0" eaLnBrk="1" fontAlgn="auto" hangingPunct="1">
              <a:spcAft>
                <a:spcPts val="0"/>
              </a:spcAft>
              <a:defRPr/>
            </a:pPr>
            <a:r>
              <a:rPr lang="fa-IR" sz="3600" dirty="0" smtClean="0">
                <a:solidFill>
                  <a:schemeClr val="tx2">
                    <a:satMod val="200000"/>
                  </a:schemeClr>
                </a:solidFill>
              </a:rPr>
              <a:t>   موافقين </a:t>
            </a:r>
            <a:r>
              <a:rPr lang="fa-IR" sz="3600" dirty="0">
                <a:solidFill>
                  <a:schemeClr val="tx2">
                    <a:satMod val="200000"/>
                  </a:schemeClr>
                </a:solidFill>
              </a:rPr>
              <a:t>اتانازی چه توجيهاتی دارند؟(ادامه)</a:t>
            </a:r>
            <a:endParaRPr lang="en-US" sz="3600" dirty="0">
              <a:solidFill>
                <a:schemeClr val="tx2">
                  <a:satMod val="200000"/>
                </a:schemeClr>
              </a:solidFill>
            </a:endParaRPr>
          </a:p>
        </p:txBody>
      </p:sp>
      <p:sp>
        <p:nvSpPr>
          <p:cNvPr id="10243" name="Rectangle 3"/>
          <p:cNvSpPr>
            <a:spLocks noGrp="1" noChangeArrowheads="1"/>
          </p:cNvSpPr>
          <p:nvPr>
            <p:ph sz="quarter" idx="13"/>
          </p:nvPr>
        </p:nvSpPr>
        <p:spPr/>
        <p:txBody>
          <a:bodyPr/>
          <a:lstStyle/>
          <a:p>
            <a:pPr marL="411480" eaLnBrk="1" fontAlgn="auto" hangingPunct="1">
              <a:spcAft>
                <a:spcPts val="0"/>
              </a:spcAft>
              <a:buFont typeface="Wingdings" pitchFamily="2" charset="2"/>
              <a:buNone/>
              <a:defRPr/>
            </a:pPr>
            <a:endParaRPr lang="fa-IR" dirty="0"/>
          </a:p>
          <a:p>
            <a:pPr marL="411480" eaLnBrk="1" fontAlgn="auto" hangingPunct="1">
              <a:spcAft>
                <a:spcPts val="0"/>
              </a:spcAft>
              <a:buFont typeface="Wingdings" pitchFamily="2" charset="2"/>
              <a:buNone/>
              <a:defRPr/>
            </a:pPr>
            <a:r>
              <a:rPr lang="fa-IR" dirty="0"/>
              <a:t>    </a:t>
            </a:r>
          </a:p>
          <a:p>
            <a:pPr marL="411480" eaLnBrk="1" fontAlgn="auto" hangingPunct="1">
              <a:spcAft>
                <a:spcPts val="0"/>
              </a:spcAft>
              <a:buFont typeface="Wingdings" pitchFamily="2" charset="2"/>
              <a:buNone/>
              <a:defRPr/>
            </a:pPr>
            <a:r>
              <a:rPr lang="fa-IR" sz="3200" dirty="0"/>
              <a:t>   5 . پزشك وظيفه ندارد دوران دردكشيدن بيمار را</a:t>
            </a:r>
          </a:p>
          <a:p>
            <a:pPr marL="411480" eaLnBrk="1" fontAlgn="auto" hangingPunct="1">
              <a:spcAft>
                <a:spcPts val="0"/>
              </a:spcAft>
              <a:buFont typeface="Wingdings" pitchFamily="2" charset="2"/>
              <a:buNone/>
              <a:defRPr/>
            </a:pPr>
            <a:r>
              <a:rPr lang="fa-IR" sz="3200" dirty="0"/>
              <a:t>       طولانی كند .</a:t>
            </a:r>
          </a:p>
          <a:p>
            <a:pPr marL="411480" eaLnBrk="1" fontAlgn="auto" hangingPunct="1">
              <a:spcAft>
                <a:spcPts val="0"/>
              </a:spcAft>
              <a:buFont typeface="Wingdings" pitchFamily="2" charset="2"/>
              <a:buNone/>
              <a:defRPr/>
            </a:pPr>
            <a:r>
              <a:rPr lang="fa-IR" sz="3200" dirty="0"/>
              <a:t>   6. حق بيماراست كه يك مرگ راحت داشته باشد .</a:t>
            </a:r>
          </a:p>
          <a:p>
            <a:pPr marL="411480" eaLnBrk="1" fontAlgn="auto" hangingPunct="1">
              <a:spcAft>
                <a:spcPts val="0"/>
              </a:spcAft>
              <a:buFont typeface="Wingdings" pitchFamily="2" charset="2"/>
              <a:buNone/>
              <a:defRPr/>
            </a:pPr>
            <a:r>
              <a:rPr lang="fa-IR" sz="3200" dirty="0"/>
              <a:t>   7. برخی بيماريها انديكاسيون اتانازی هستند .</a:t>
            </a:r>
          </a:p>
          <a:p>
            <a:pPr marL="411480" eaLnBrk="1" fontAlgn="auto" hangingPunct="1">
              <a:spcAft>
                <a:spcPts val="0"/>
              </a:spcAft>
              <a:buFont typeface="Wingdings" pitchFamily="2" charset="2"/>
              <a:buNone/>
              <a:defRPr/>
            </a:pPr>
            <a:r>
              <a:rPr lang="fa-IR" sz="3200" dirty="0"/>
              <a:t>   8. بيمارلاعلاج سربار جامعه است .  </a:t>
            </a:r>
          </a:p>
          <a:p>
            <a:pPr marL="411480" eaLnBrk="1" fontAlgn="auto" hangingPunct="1">
              <a:spcAft>
                <a:spcPts val="0"/>
              </a:spcAft>
              <a:buFont typeface="Wingdings"/>
              <a:buChar char=""/>
              <a:defRPr/>
            </a:pPr>
            <a:endParaRPr lang="en-US" sz="3200" dirty="0"/>
          </a:p>
        </p:txBody>
      </p:sp>
    </p:spTree>
  </p:cSld>
  <p:clrMapOvr>
    <a:masterClrMapping/>
  </p:clrMapOvr>
  <p:transition>
    <p:wheel spokes="3"/>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pPr algn="r" rtl="0" eaLnBrk="1" fontAlgn="auto" hangingPunct="1">
              <a:spcAft>
                <a:spcPts val="0"/>
              </a:spcAft>
              <a:defRPr/>
            </a:pPr>
            <a:r>
              <a:rPr lang="en-US" sz="4800" dirty="0" smtClean="0">
                <a:solidFill>
                  <a:schemeClr val="tx2">
                    <a:satMod val="200000"/>
                  </a:schemeClr>
                </a:solidFill>
              </a:rPr>
              <a:t> </a:t>
            </a:r>
            <a:r>
              <a:rPr lang="fa-IR" sz="4800" dirty="0" smtClean="0">
                <a:solidFill>
                  <a:schemeClr val="tx2">
                    <a:satMod val="200000"/>
                  </a:schemeClr>
                </a:solidFill>
              </a:rPr>
              <a:t>        مخالفين </a:t>
            </a:r>
            <a:r>
              <a:rPr lang="fa-IR" sz="4800" dirty="0">
                <a:solidFill>
                  <a:schemeClr val="tx2">
                    <a:satMod val="200000"/>
                  </a:schemeClr>
                </a:solidFill>
              </a:rPr>
              <a:t>چه می گويند</a:t>
            </a:r>
            <a:endParaRPr lang="en-US" sz="4800" dirty="0">
              <a:solidFill>
                <a:schemeClr val="tx2">
                  <a:satMod val="200000"/>
                </a:schemeClr>
              </a:solidFill>
            </a:endParaRPr>
          </a:p>
        </p:txBody>
      </p:sp>
      <p:sp>
        <p:nvSpPr>
          <p:cNvPr id="12291" name="Rectangle 3"/>
          <p:cNvSpPr>
            <a:spLocks noGrp="1" noRot="1" noChangeArrowheads="1"/>
          </p:cNvSpPr>
          <p:nvPr>
            <p:ph sz="quarter" idx="13"/>
          </p:nvPr>
        </p:nvSpPr>
        <p:spPr/>
        <p:txBody>
          <a:bodyPr>
            <a:normAutofit fontScale="92500"/>
          </a:bodyPr>
          <a:lstStyle/>
          <a:p>
            <a:pPr marL="411480" eaLnBrk="1" fontAlgn="auto" hangingPunct="1">
              <a:spcAft>
                <a:spcPts val="0"/>
              </a:spcAft>
              <a:buFont typeface="Wingdings" pitchFamily="2" charset="2"/>
              <a:buNone/>
              <a:defRPr/>
            </a:pPr>
            <a:endParaRPr lang="fa-IR" sz="3600" dirty="0"/>
          </a:p>
          <a:p>
            <a:pPr marL="411480" eaLnBrk="1" fontAlgn="auto" hangingPunct="1">
              <a:spcAft>
                <a:spcPts val="0"/>
              </a:spcAft>
              <a:buFont typeface="Wingdings" pitchFamily="2" charset="2"/>
              <a:buNone/>
              <a:defRPr/>
            </a:pPr>
            <a:r>
              <a:rPr lang="fa-IR" sz="3600" dirty="0"/>
              <a:t> </a:t>
            </a:r>
          </a:p>
          <a:p>
            <a:pPr marL="411480" eaLnBrk="1" fontAlgn="auto" hangingPunct="1">
              <a:spcAft>
                <a:spcPts val="0"/>
              </a:spcAft>
              <a:buFont typeface="Wingdings" pitchFamily="2" charset="2"/>
              <a:buNone/>
              <a:defRPr/>
            </a:pPr>
            <a:r>
              <a:rPr lang="fa-IR" sz="3600" dirty="0"/>
              <a:t>  </a:t>
            </a:r>
            <a:r>
              <a:rPr lang="fa-IR" sz="3500" dirty="0"/>
              <a:t>1</a:t>
            </a:r>
            <a:r>
              <a:rPr lang="fa-IR" sz="3600" dirty="0"/>
              <a:t>. هدف ازآفرينش تنها لذت بردن اززندگی نيست .</a:t>
            </a:r>
          </a:p>
          <a:p>
            <a:pPr marL="411480" eaLnBrk="1" fontAlgn="auto" hangingPunct="1">
              <a:spcAft>
                <a:spcPts val="0"/>
              </a:spcAft>
              <a:buFont typeface="Wingdings" pitchFamily="2" charset="2"/>
              <a:buNone/>
              <a:defRPr/>
            </a:pPr>
            <a:r>
              <a:rPr lang="fa-IR" sz="3600" dirty="0"/>
              <a:t>  2. درد و رنج باعث تكامل انسان ميشود .</a:t>
            </a:r>
          </a:p>
          <a:p>
            <a:pPr marL="411480" eaLnBrk="1" fontAlgn="auto" hangingPunct="1">
              <a:spcAft>
                <a:spcPts val="0"/>
              </a:spcAft>
              <a:buFont typeface="Wingdings" pitchFamily="2" charset="2"/>
              <a:buNone/>
              <a:defRPr/>
            </a:pPr>
            <a:r>
              <a:rPr lang="fa-IR" sz="3600" dirty="0"/>
              <a:t>  3. نارسائی علم طب توجيهی برای اين اقدام نيست .</a:t>
            </a:r>
          </a:p>
          <a:p>
            <a:pPr marL="411480" eaLnBrk="1" fontAlgn="auto" hangingPunct="1">
              <a:spcAft>
                <a:spcPts val="0"/>
              </a:spcAft>
              <a:buFont typeface="Wingdings" pitchFamily="2" charset="2"/>
              <a:buNone/>
              <a:defRPr/>
            </a:pPr>
            <a:r>
              <a:rPr lang="fa-IR" sz="3600" dirty="0"/>
              <a:t>  4. قتل نفس جزدرموارد قصاص وحدود الهی </a:t>
            </a:r>
            <a:r>
              <a:rPr lang="fa-IR" sz="3600" dirty="0" smtClean="0"/>
              <a:t>جایزنيست.</a:t>
            </a:r>
            <a:r>
              <a:rPr lang="en-US" sz="3600" dirty="0" smtClean="0"/>
              <a:t>  </a:t>
            </a:r>
            <a:r>
              <a:rPr lang="en-US" sz="2400" dirty="0" smtClean="0"/>
              <a:t> </a:t>
            </a:r>
            <a:endParaRPr lang="en-US" sz="2400" dirty="0"/>
          </a:p>
        </p:txBody>
      </p:sp>
    </p:spTree>
  </p:cSld>
  <p:clrMapOvr>
    <a:masterClrMapping/>
  </p:clrMapOvr>
  <p:transition>
    <p:wheel spokes="3"/>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pPr algn="r" rtl="0" eaLnBrk="1" fontAlgn="auto" hangingPunct="1">
              <a:spcAft>
                <a:spcPts val="0"/>
              </a:spcAft>
              <a:defRPr/>
            </a:pPr>
            <a:r>
              <a:rPr lang="fa-IR" sz="4800" dirty="0" smtClean="0">
                <a:solidFill>
                  <a:schemeClr val="tx2">
                    <a:satMod val="200000"/>
                  </a:schemeClr>
                </a:solidFill>
              </a:rPr>
              <a:t>      مخالفين </a:t>
            </a:r>
            <a:r>
              <a:rPr lang="fa-IR" sz="4800" dirty="0">
                <a:solidFill>
                  <a:schemeClr val="tx2">
                    <a:satMod val="200000"/>
                  </a:schemeClr>
                </a:solidFill>
              </a:rPr>
              <a:t>چه می گويند </a:t>
            </a:r>
            <a:r>
              <a:rPr lang="fa-IR" dirty="0">
                <a:solidFill>
                  <a:schemeClr val="tx2">
                    <a:satMod val="200000"/>
                  </a:schemeClr>
                </a:solidFill>
              </a:rPr>
              <a:t>؟(ادامه)</a:t>
            </a:r>
            <a:endParaRPr lang="en-US" dirty="0">
              <a:solidFill>
                <a:schemeClr val="tx2">
                  <a:satMod val="200000"/>
                </a:schemeClr>
              </a:solidFill>
            </a:endParaRPr>
          </a:p>
        </p:txBody>
      </p:sp>
      <p:sp>
        <p:nvSpPr>
          <p:cNvPr id="11267" name="Rectangle 3"/>
          <p:cNvSpPr>
            <a:spLocks noGrp="1" noRot="1" noChangeArrowheads="1"/>
          </p:cNvSpPr>
          <p:nvPr>
            <p:ph sz="quarter" idx="13"/>
          </p:nvPr>
        </p:nvSpPr>
        <p:spPr/>
        <p:txBody>
          <a:bodyPr/>
          <a:lstStyle/>
          <a:p>
            <a:pPr marL="411480" eaLnBrk="1" fontAlgn="auto" hangingPunct="1">
              <a:spcAft>
                <a:spcPts val="0"/>
              </a:spcAft>
              <a:buFont typeface="Wingdings" pitchFamily="2" charset="2"/>
              <a:buNone/>
              <a:defRPr/>
            </a:pPr>
            <a:endParaRPr lang="fa-IR" dirty="0"/>
          </a:p>
          <a:p>
            <a:pPr marL="411480" eaLnBrk="1" fontAlgn="auto" hangingPunct="1">
              <a:spcAft>
                <a:spcPts val="0"/>
              </a:spcAft>
              <a:buFont typeface="Wingdings" pitchFamily="2" charset="2"/>
              <a:buNone/>
              <a:defRPr/>
            </a:pPr>
            <a:r>
              <a:rPr lang="fa-IR" dirty="0"/>
              <a:t>  </a:t>
            </a:r>
            <a:r>
              <a:rPr lang="fa-IR" sz="2800" dirty="0"/>
              <a:t>5. ازبين رفتن رابطه سالم بين پزشك وبيمار .</a:t>
            </a:r>
          </a:p>
          <a:p>
            <a:pPr marL="411480" eaLnBrk="1" fontAlgn="auto" hangingPunct="1">
              <a:spcAft>
                <a:spcPts val="0"/>
              </a:spcAft>
              <a:buFont typeface="Wingdings" pitchFamily="2" charset="2"/>
              <a:buNone/>
              <a:defRPr/>
            </a:pPr>
            <a:r>
              <a:rPr lang="fa-IR" sz="2800" dirty="0"/>
              <a:t>  6. ايجاداسترس در بيمار و عدم تاثير درمان .</a:t>
            </a:r>
          </a:p>
          <a:p>
            <a:pPr marL="411480" eaLnBrk="1" fontAlgn="auto" hangingPunct="1">
              <a:spcAft>
                <a:spcPts val="0"/>
              </a:spcAft>
              <a:buFont typeface="Wingdings" pitchFamily="2" charset="2"/>
              <a:buNone/>
              <a:defRPr/>
            </a:pPr>
            <a:r>
              <a:rPr lang="fa-IR" sz="2800" dirty="0"/>
              <a:t>  7. بتدريج برای پزشك آسان شده، در مورد بيماران علاج</a:t>
            </a:r>
          </a:p>
          <a:p>
            <a:pPr marL="411480" eaLnBrk="1" fontAlgn="auto" hangingPunct="1">
              <a:spcAft>
                <a:spcPts val="0"/>
              </a:spcAft>
              <a:buFont typeface="Wingdings" pitchFamily="2" charset="2"/>
              <a:buNone/>
              <a:defRPr/>
            </a:pPr>
            <a:r>
              <a:rPr lang="fa-IR" sz="2800" dirty="0"/>
              <a:t>      پذيرهم انجام می شود .</a:t>
            </a:r>
            <a:r>
              <a:rPr lang="en-US" sz="2800" dirty="0"/>
              <a:t>   </a:t>
            </a:r>
            <a:endParaRPr lang="fa-IR" sz="2800" dirty="0"/>
          </a:p>
          <a:p>
            <a:pPr marL="411480" eaLnBrk="1" fontAlgn="auto" hangingPunct="1">
              <a:spcAft>
                <a:spcPts val="0"/>
              </a:spcAft>
              <a:buFont typeface="Wingdings" pitchFamily="2" charset="2"/>
              <a:buNone/>
              <a:defRPr/>
            </a:pPr>
            <a:r>
              <a:rPr lang="fa-IR" sz="2800" dirty="0"/>
              <a:t>  8. ممكن است به دليلی غيرازترحم (مثلا خستگی بستگان</a:t>
            </a:r>
          </a:p>
          <a:p>
            <a:pPr marL="411480" eaLnBrk="1" fontAlgn="auto" hangingPunct="1">
              <a:spcAft>
                <a:spcPts val="0"/>
              </a:spcAft>
              <a:buFont typeface="Wingdings" pitchFamily="2" charset="2"/>
              <a:buNone/>
              <a:defRPr/>
            </a:pPr>
            <a:r>
              <a:rPr lang="fa-IR" sz="2800" dirty="0"/>
              <a:t>      يا كادردرمانی) انجام شود .</a:t>
            </a:r>
            <a:endParaRPr lang="en-US" sz="2800" dirty="0"/>
          </a:p>
        </p:txBody>
      </p:sp>
    </p:spTree>
  </p:cSld>
  <p:clrMapOvr>
    <a:masterClrMapping/>
  </p:clrMapOvr>
  <p:transition>
    <p:wheel spokes="3"/>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p:txBody>
          <a:bodyPr/>
          <a:lstStyle/>
          <a:p>
            <a:pPr algn="r" rtl="0" eaLnBrk="1" fontAlgn="auto" hangingPunct="1">
              <a:spcAft>
                <a:spcPts val="0"/>
              </a:spcAft>
              <a:defRPr/>
            </a:pPr>
            <a:r>
              <a:rPr lang="en-US" sz="4800" dirty="0" smtClean="0">
                <a:solidFill>
                  <a:schemeClr val="tx2">
                    <a:satMod val="200000"/>
                  </a:schemeClr>
                </a:solidFill>
              </a:rPr>
              <a:t> </a:t>
            </a:r>
            <a:r>
              <a:rPr lang="fa-IR" sz="4800" dirty="0" smtClean="0">
                <a:solidFill>
                  <a:schemeClr val="tx2">
                    <a:satMod val="200000"/>
                  </a:schemeClr>
                </a:solidFill>
              </a:rPr>
              <a:t>      مخالفين </a:t>
            </a:r>
            <a:r>
              <a:rPr lang="fa-IR" sz="4800" dirty="0">
                <a:solidFill>
                  <a:schemeClr val="tx2">
                    <a:satMod val="200000"/>
                  </a:schemeClr>
                </a:solidFill>
              </a:rPr>
              <a:t>چه می گويند </a:t>
            </a:r>
            <a:r>
              <a:rPr lang="fa-IR" dirty="0">
                <a:solidFill>
                  <a:schemeClr val="tx2">
                    <a:satMod val="200000"/>
                  </a:schemeClr>
                </a:solidFill>
              </a:rPr>
              <a:t>؟(ادامه)</a:t>
            </a:r>
            <a:endParaRPr lang="en-US" dirty="0">
              <a:solidFill>
                <a:schemeClr val="tx2">
                  <a:satMod val="200000"/>
                </a:schemeClr>
              </a:solidFill>
            </a:endParaRPr>
          </a:p>
        </p:txBody>
      </p:sp>
      <p:sp>
        <p:nvSpPr>
          <p:cNvPr id="41987" name="Rectangle 3"/>
          <p:cNvSpPr>
            <a:spLocks noGrp="1" noRot="1" noChangeArrowheads="1"/>
          </p:cNvSpPr>
          <p:nvPr>
            <p:ph sz="quarter" idx="13"/>
          </p:nvPr>
        </p:nvSpPr>
        <p:spPr/>
        <p:txBody>
          <a:bodyPr/>
          <a:lstStyle/>
          <a:p>
            <a:pPr marL="609600" indent="-609600" eaLnBrk="1" fontAlgn="auto" hangingPunct="1">
              <a:buFontTx/>
              <a:buNone/>
              <a:defRPr/>
            </a:pPr>
            <a:endParaRPr lang="fa-IR" dirty="0" smtClean="0"/>
          </a:p>
          <a:p>
            <a:pPr marL="609600" indent="-609600" eaLnBrk="1" fontAlgn="auto" hangingPunct="1">
              <a:buFontTx/>
              <a:buNone/>
              <a:defRPr/>
            </a:pPr>
            <a:r>
              <a:rPr lang="fa-IR" sz="3200" dirty="0" smtClean="0"/>
              <a:t>9.  خود مختاری فردی محدود</a:t>
            </a:r>
            <a:r>
              <a:rPr lang="en-US" sz="3200" dirty="0" smtClean="0"/>
              <a:t> </a:t>
            </a:r>
            <a:r>
              <a:rPr lang="fa-IR" sz="3200" dirty="0" smtClean="0"/>
              <a:t>بوده وحق تصميم گيری فردی نبايد به عنوان ملاك اتانازی وكمك به خودكشی به جامعه تعميم داده شود .</a:t>
            </a:r>
          </a:p>
          <a:p>
            <a:pPr marL="609600" indent="-609600" eaLnBrk="1" fontAlgn="auto" hangingPunct="1">
              <a:buFontTx/>
              <a:buNone/>
              <a:defRPr/>
            </a:pPr>
            <a:r>
              <a:rPr lang="fa-IR" sz="3200" dirty="0" smtClean="0"/>
              <a:t>10. پذيرش اتانازی ممكن است بطورفزاينده ای باعث افزايش   قتلهای سفارشی(</a:t>
            </a:r>
            <a:r>
              <a:rPr lang="en-US" sz="3200" dirty="0" smtClean="0"/>
              <a:t>Private Killing</a:t>
            </a:r>
            <a:r>
              <a:rPr lang="fa-IR" sz="3200" dirty="0" smtClean="0"/>
              <a:t>)درجامعه گردد .  				</a:t>
            </a:r>
            <a:endParaRPr lang="en-US" sz="3200" dirty="0" smtClean="0"/>
          </a:p>
        </p:txBody>
      </p:sp>
    </p:spTree>
  </p:cSld>
  <p:clrMapOvr>
    <a:masterClrMapping/>
  </p:clrMapOvr>
  <p:transition>
    <p:wheel spokes="3"/>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r" rtl="0" eaLnBrk="1" fontAlgn="auto" hangingPunct="1">
              <a:spcAft>
                <a:spcPts val="0"/>
              </a:spcAft>
              <a:defRPr/>
            </a:pPr>
            <a:r>
              <a:rPr lang="fa-IR" sz="5400" dirty="0" smtClean="0">
                <a:solidFill>
                  <a:schemeClr val="tx2">
                    <a:satMod val="200000"/>
                  </a:schemeClr>
                </a:solidFill>
              </a:rPr>
              <a:t>            نظر </a:t>
            </a:r>
            <a:r>
              <a:rPr lang="fa-IR" sz="5400" dirty="0">
                <a:solidFill>
                  <a:schemeClr val="tx2">
                    <a:satMod val="200000"/>
                  </a:schemeClr>
                </a:solidFill>
              </a:rPr>
              <a:t>پزشكان</a:t>
            </a:r>
            <a:endParaRPr lang="en-US" sz="5400" dirty="0">
              <a:solidFill>
                <a:schemeClr val="tx2">
                  <a:satMod val="200000"/>
                </a:schemeClr>
              </a:solidFill>
            </a:endParaRPr>
          </a:p>
        </p:txBody>
      </p:sp>
      <p:sp>
        <p:nvSpPr>
          <p:cNvPr id="13315" name="Rectangle 3"/>
          <p:cNvSpPr>
            <a:spLocks noGrp="1" noChangeArrowheads="1"/>
          </p:cNvSpPr>
          <p:nvPr>
            <p:ph sz="quarter" idx="13"/>
          </p:nvPr>
        </p:nvSpPr>
        <p:spPr/>
        <p:txBody>
          <a:bodyPr/>
          <a:lstStyle/>
          <a:p>
            <a:pPr marL="411480" algn="just" eaLnBrk="1" fontAlgn="auto" hangingPunct="1">
              <a:spcAft>
                <a:spcPts val="0"/>
              </a:spcAft>
              <a:buFont typeface="Wingdings" pitchFamily="2" charset="2"/>
              <a:buNone/>
              <a:defRPr/>
            </a:pPr>
            <a:r>
              <a:rPr lang="fa-IR" dirty="0"/>
              <a:t>         </a:t>
            </a:r>
          </a:p>
          <a:p>
            <a:pPr marL="411480" algn="just" eaLnBrk="1" fontAlgn="auto" hangingPunct="1">
              <a:spcAft>
                <a:spcPts val="0"/>
              </a:spcAft>
              <a:buFont typeface="Wingdings" pitchFamily="2" charset="2"/>
              <a:buNone/>
              <a:defRPr/>
            </a:pPr>
            <a:r>
              <a:rPr lang="fa-IR" dirty="0"/>
              <a:t>    </a:t>
            </a:r>
            <a:r>
              <a:rPr lang="fa-IR" sz="3600" dirty="0"/>
              <a:t>اكثرپزشكان با اتانازی فعال مخالف هستند :</a:t>
            </a:r>
            <a:r>
              <a:rPr lang="fa-IR" dirty="0"/>
              <a:t> </a:t>
            </a:r>
          </a:p>
          <a:p>
            <a:pPr marL="411480" algn="just" eaLnBrk="1" fontAlgn="auto" hangingPunct="1">
              <a:spcAft>
                <a:spcPts val="0"/>
              </a:spcAft>
              <a:buFont typeface="Wingdings" pitchFamily="2" charset="2"/>
              <a:buNone/>
              <a:defRPr/>
            </a:pPr>
            <a:r>
              <a:rPr lang="fa-IR" sz="2800" dirty="0"/>
              <a:t>        </a:t>
            </a:r>
            <a:r>
              <a:rPr lang="fa-IR" sz="2800" dirty="0" smtClean="0"/>
              <a:t> </a:t>
            </a:r>
            <a:r>
              <a:rPr lang="fa-IR" sz="2800" dirty="0"/>
              <a:t>- عواقب احتمالی قانونی وفردی</a:t>
            </a:r>
          </a:p>
          <a:p>
            <a:pPr marL="411480" algn="just" eaLnBrk="1" fontAlgn="auto" hangingPunct="1">
              <a:spcAft>
                <a:spcPts val="0"/>
              </a:spcAft>
              <a:buFont typeface="Wingdings" pitchFamily="2" charset="2"/>
              <a:buNone/>
              <a:defRPr/>
            </a:pPr>
            <a:r>
              <a:rPr lang="fa-IR" sz="2800" dirty="0"/>
              <a:t>        </a:t>
            </a:r>
            <a:r>
              <a:rPr lang="fa-IR" sz="2800" dirty="0" smtClean="0"/>
              <a:t> </a:t>
            </a:r>
            <a:r>
              <a:rPr lang="fa-IR" sz="2800" dirty="0"/>
              <a:t>- چنين كاری را اشتباه می دانند (فكركشتن يك        	انسان بااحساسات عميق افراد مغايرت دارد)</a:t>
            </a:r>
          </a:p>
          <a:p>
            <a:pPr marL="411480" algn="just" eaLnBrk="1" fontAlgn="auto" hangingPunct="1">
              <a:spcAft>
                <a:spcPts val="0"/>
              </a:spcAft>
              <a:buFont typeface="Wingdings" pitchFamily="2" charset="2"/>
              <a:buNone/>
              <a:defRPr/>
            </a:pPr>
            <a:r>
              <a:rPr lang="fa-IR" sz="2800" dirty="0"/>
              <a:t>         </a:t>
            </a:r>
            <a:r>
              <a:rPr lang="fa-IR" sz="2800" dirty="0" smtClean="0"/>
              <a:t>- </a:t>
            </a:r>
            <a:r>
              <a:rPr lang="fa-IR" sz="2800" dirty="0"/>
              <a:t>ازنظر اخلاق پزشكی فاجعه ای بزرگ   	محسوب شده و مغاير باروح سوگندنامه بقراط است .                      </a:t>
            </a:r>
          </a:p>
          <a:p>
            <a:pPr marL="411480" algn="just" eaLnBrk="1" fontAlgn="auto" hangingPunct="1">
              <a:spcAft>
                <a:spcPts val="0"/>
              </a:spcAft>
              <a:buFont typeface="Wingdings"/>
              <a:buChar char=""/>
              <a:defRPr/>
            </a:pPr>
            <a:endParaRPr lang="en-US" dirty="0"/>
          </a:p>
        </p:txBody>
      </p:sp>
    </p:spTree>
  </p:cSld>
  <p:clrMapOvr>
    <a:masterClrMapping/>
  </p:clrMapOvr>
  <p:transition>
    <p:wheel spokes="3"/>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p:txBody>
          <a:bodyPr/>
          <a:lstStyle/>
          <a:p>
            <a:pPr algn="r" rtl="0" eaLnBrk="1" fontAlgn="auto" hangingPunct="1">
              <a:spcAft>
                <a:spcPts val="0"/>
              </a:spcAft>
              <a:defRPr/>
            </a:pPr>
            <a:r>
              <a:rPr lang="fa-IR" sz="4400" dirty="0" smtClean="0">
                <a:solidFill>
                  <a:schemeClr val="tx2">
                    <a:satMod val="200000"/>
                  </a:schemeClr>
                </a:solidFill>
              </a:rPr>
              <a:t>       بخشی </a:t>
            </a:r>
            <a:r>
              <a:rPr lang="fa-IR" sz="4400" dirty="0">
                <a:solidFill>
                  <a:schemeClr val="tx2">
                    <a:satMod val="200000"/>
                  </a:schemeClr>
                </a:solidFill>
              </a:rPr>
              <a:t>از سوگندنامه </a:t>
            </a:r>
            <a:r>
              <a:rPr lang="fa-IR" sz="4400" dirty="0" smtClean="0">
                <a:solidFill>
                  <a:schemeClr val="tx2">
                    <a:satMod val="200000"/>
                  </a:schemeClr>
                </a:solidFill>
              </a:rPr>
              <a:t>بقراط </a:t>
            </a:r>
            <a:endParaRPr lang="en-US" sz="4400" dirty="0">
              <a:solidFill>
                <a:schemeClr val="tx2">
                  <a:satMod val="200000"/>
                </a:schemeClr>
              </a:solidFill>
            </a:endParaRPr>
          </a:p>
        </p:txBody>
      </p:sp>
      <p:sp>
        <p:nvSpPr>
          <p:cNvPr id="212995" name="Rectangle 3"/>
          <p:cNvSpPr>
            <a:spLocks noGrp="1" noChangeArrowheads="1"/>
          </p:cNvSpPr>
          <p:nvPr>
            <p:ph sz="quarter" idx="13"/>
          </p:nvPr>
        </p:nvSpPr>
        <p:spPr/>
        <p:txBody>
          <a:bodyPr/>
          <a:lstStyle/>
          <a:p>
            <a:pPr eaLnBrk="1" fontAlgn="auto" hangingPunct="1">
              <a:defRPr/>
            </a:pPr>
            <a:endParaRPr lang="fa-IR" dirty="0" smtClean="0"/>
          </a:p>
          <a:p>
            <a:pPr eaLnBrk="1" fontAlgn="auto" hangingPunct="1">
              <a:defRPr/>
            </a:pPr>
            <a:r>
              <a:rPr lang="fa-IR" sz="3200" dirty="0" smtClean="0"/>
              <a:t>من هرگز داروی كشنده به كسی نخواهم داد ولو اينكه </a:t>
            </a:r>
          </a:p>
          <a:p>
            <a:pPr eaLnBrk="1" fontAlgn="auto" hangingPunct="1">
              <a:buFont typeface="Wingdings" pitchFamily="2" charset="2"/>
              <a:buNone/>
              <a:defRPr/>
            </a:pPr>
            <a:r>
              <a:rPr lang="fa-IR" sz="3200" dirty="0" smtClean="0"/>
              <a:t>   از من بخواهند و مبتكر تلقين چنين فكری نيز نخواهم</a:t>
            </a:r>
          </a:p>
          <a:p>
            <a:pPr eaLnBrk="1" fontAlgn="auto" hangingPunct="1">
              <a:buFont typeface="Wingdings" pitchFamily="2" charset="2"/>
              <a:buNone/>
              <a:defRPr/>
            </a:pPr>
            <a:r>
              <a:rPr lang="fa-IR" sz="3200" dirty="0" smtClean="0"/>
              <a:t>   بود .</a:t>
            </a:r>
            <a:endParaRPr lang="en-US" sz="3200" dirty="0" smtClean="0"/>
          </a:p>
        </p:txBody>
      </p:sp>
    </p:spTree>
  </p:cSld>
  <p:clrMapOvr>
    <a:masterClrMapping/>
  </p:clrMapOvr>
  <p:transition>
    <p:wheel spokes="3"/>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r" rtl="0" eaLnBrk="1" fontAlgn="auto" hangingPunct="1">
              <a:spcAft>
                <a:spcPts val="0"/>
              </a:spcAft>
              <a:defRPr/>
            </a:pPr>
            <a:r>
              <a:rPr lang="fa-IR" dirty="0" smtClean="0">
                <a:solidFill>
                  <a:schemeClr val="tx2">
                    <a:satMod val="200000"/>
                  </a:schemeClr>
                </a:solidFill>
              </a:rPr>
              <a:t>         </a:t>
            </a:r>
            <a:r>
              <a:rPr lang="fa-IR" sz="3600" dirty="0" smtClean="0">
                <a:solidFill>
                  <a:schemeClr val="tx2">
                    <a:satMod val="200000"/>
                  </a:schemeClr>
                </a:solidFill>
              </a:rPr>
              <a:t>بيانيه </a:t>
            </a:r>
            <a:r>
              <a:rPr lang="fa-IR" sz="3600" dirty="0">
                <a:solidFill>
                  <a:schemeClr val="tx2">
                    <a:satMod val="200000"/>
                  </a:schemeClr>
                </a:solidFill>
              </a:rPr>
              <a:t>سال 1973 انجمن پزشكان آمريكا</a:t>
            </a:r>
            <a:endParaRPr lang="en-US" dirty="0">
              <a:solidFill>
                <a:schemeClr val="tx2">
                  <a:satMod val="200000"/>
                </a:schemeClr>
              </a:solidFill>
            </a:endParaRPr>
          </a:p>
        </p:txBody>
      </p:sp>
      <p:sp>
        <p:nvSpPr>
          <p:cNvPr id="14339" name="Rectangle 3"/>
          <p:cNvSpPr>
            <a:spLocks noGrp="1" noChangeArrowheads="1"/>
          </p:cNvSpPr>
          <p:nvPr>
            <p:ph sz="quarter" idx="13"/>
          </p:nvPr>
        </p:nvSpPr>
        <p:spPr/>
        <p:txBody>
          <a:bodyPr/>
          <a:lstStyle/>
          <a:p>
            <a:pPr marL="411480" algn="just" eaLnBrk="1" fontAlgn="auto" hangingPunct="1">
              <a:spcAft>
                <a:spcPts val="0"/>
              </a:spcAft>
              <a:buFont typeface="Wingdings"/>
              <a:buChar char=""/>
              <a:defRPr/>
            </a:pPr>
            <a:r>
              <a:rPr lang="fa-IR" dirty="0"/>
              <a:t> </a:t>
            </a:r>
            <a:r>
              <a:rPr lang="fa-IR" sz="2800" dirty="0"/>
              <a:t>پايان دادن به زندگى يك فرد توسط فرد ديگروبطور ارادى</a:t>
            </a:r>
          </a:p>
          <a:p>
            <a:pPr marL="411480" algn="just" eaLnBrk="1" fontAlgn="auto" hangingPunct="1">
              <a:spcAft>
                <a:spcPts val="0"/>
              </a:spcAft>
              <a:buFontTx/>
              <a:buNone/>
              <a:defRPr/>
            </a:pPr>
            <a:r>
              <a:rPr lang="fa-IR" sz="2800" dirty="0"/>
              <a:t>   </a:t>
            </a:r>
            <a:r>
              <a:rPr lang="fa-IR" sz="2800" dirty="0" smtClean="0"/>
              <a:t>( </a:t>
            </a:r>
            <a:r>
              <a:rPr lang="fa-IR" sz="2800" dirty="0"/>
              <a:t>مرگ از روى ترحم </a:t>
            </a:r>
            <a:r>
              <a:rPr lang="fa-IR" sz="2800" dirty="0" smtClean="0"/>
              <a:t>) </a:t>
            </a:r>
            <a:r>
              <a:rPr lang="fa-IR" sz="2800" dirty="0"/>
              <a:t>با هدف حرفه پزشكى وخط مشى</a:t>
            </a:r>
          </a:p>
          <a:p>
            <a:pPr marL="411480" algn="just" eaLnBrk="1" fontAlgn="auto" hangingPunct="1">
              <a:spcAft>
                <a:spcPts val="0"/>
              </a:spcAft>
              <a:buFontTx/>
              <a:buNone/>
              <a:defRPr/>
            </a:pPr>
            <a:r>
              <a:rPr lang="fa-IR" sz="2800" dirty="0"/>
              <a:t>   انجمن پزشكان آمريكا مغايرت دارد هنگاميكه برطبق شواهدانكارناپذير، مرگ بيولوژيكی فرد قريب الوقوع است </a:t>
            </a:r>
          </a:p>
          <a:p>
            <a:pPr marL="411480" algn="just" eaLnBrk="1" fontAlgn="auto" hangingPunct="1">
              <a:spcAft>
                <a:spcPts val="0"/>
              </a:spcAft>
              <a:buFontTx/>
              <a:buNone/>
              <a:defRPr/>
            </a:pPr>
            <a:r>
              <a:rPr lang="fa-IR" sz="2800" dirty="0"/>
              <a:t>   تصميم گيرى درموردعدم استفاده ازابزار ويژه بمنظور استمرار حيات وى تنها برعهده بيماريابستگان درجه يك اوست(اتانازی انفعالی). پزشك موظف است بيمار ويا بستگان درجه يك او را  راهنمائی كند .   </a:t>
            </a:r>
            <a:endParaRPr lang="en-US" sz="2800" dirty="0"/>
          </a:p>
        </p:txBody>
      </p:sp>
    </p:spTree>
  </p:cSld>
  <p:clrMapOvr>
    <a:masterClrMapping/>
  </p:clrMapOvr>
  <p:transition>
    <p:wheel spokes="3"/>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51520" y="1916832"/>
            <a:ext cx="7772400" cy="1470025"/>
          </a:xfrm>
        </p:spPr>
        <p:txBody>
          <a:bodyPr/>
          <a:lstStyle/>
          <a:p>
            <a:pPr rtl="0" eaLnBrk="1" fontAlgn="auto" hangingPunct="1">
              <a:spcAft>
                <a:spcPts val="0"/>
              </a:spcAft>
              <a:defRPr/>
            </a:pPr>
            <a:r>
              <a:rPr lang="en-US" sz="6600" dirty="0">
                <a:solidFill>
                  <a:schemeClr val="tx2">
                    <a:satMod val="200000"/>
                  </a:schemeClr>
                </a:solidFill>
              </a:rPr>
              <a:t>	</a:t>
            </a:r>
            <a:r>
              <a:rPr lang="en-US" sz="8000" b="1" dirty="0" smtClean="0">
                <a:solidFill>
                  <a:schemeClr val="tx2">
                    <a:satMod val="200000"/>
                  </a:schemeClr>
                </a:solidFill>
              </a:rPr>
              <a:t>EUTHANASIA</a:t>
            </a:r>
            <a:r>
              <a:rPr lang="en-US" sz="6600" dirty="0">
                <a:solidFill>
                  <a:schemeClr val="tx2">
                    <a:satMod val="200000"/>
                  </a:schemeClr>
                </a:solidFill>
              </a:rPr>
              <a:t>		</a:t>
            </a:r>
            <a:r>
              <a:rPr lang="fa-IR" sz="6600" dirty="0" smtClean="0">
                <a:solidFill>
                  <a:schemeClr val="tx2">
                    <a:satMod val="200000"/>
                  </a:schemeClr>
                </a:solidFill>
              </a:rPr>
              <a:t>(اُتانازی)</a:t>
            </a:r>
            <a:r>
              <a:rPr lang="en-US" sz="6600" dirty="0">
                <a:solidFill>
                  <a:schemeClr val="tx2">
                    <a:satMod val="200000"/>
                  </a:schemeClr>
                </a:solidFill>
              </a:rPr>
              <a:t>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3808" y="4005064"/>
            <a:ext cx="3212976" cy="2708920"/>
          </a:xfrm>
          <a:prstGeom prst="rect">
            <a:avLst/>
          </a:prstGeom>
        </p:spPr>
      </p:pic>
    </p:spTree>
  </p:cSld>
  <p:clrMapOvr>
    <a:masterClrMapping/>
  </p:clrMapOvr>
  <p:transition>
    <p:wheel spokes="3"/>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fontAlgn="auto" hangingPunct="1">
              <a:spcAft>
                <a:spcPts val="0"/>
              </a:spcAft>
              <a:defRPr/>
            </a:pPr>
            <a:endParaRPr lang="en-US" sz="5400">
              <a:solidFill>
                <a:schemeClr val="tx2">
                  <a:satMod val="200000"/>
                </a:schemeClr>
              </a:solidFill>
            </a:endParaRPr>
          </a:p>
        </p:txBody>
      </p:sp>
      <p:sp>
        <p:nvSpPr>
          <p:cNvPr id="17411" name="Rectangle 3"/>
          <p:cNvSpPr>
            <a:spLocks noGrp="1" noChangeArrowheads="1"/>
          </p:cNvSpPr>
          <p:nvPr>
            <p:ph sz="quarter" idx="13"/>
          </p:nvPr>
        </p:nvSpPr>
        <p:spPr/>
        <p:txBody>
          <a:bodyPr/>
          <a:lstStyle/>
          <a:p>
            <a:pPr marL="411480" algn="just" eaLnBrk="1" fontAlgn="auto" hangingPunct="1">
              <a:spcAft>
                <a:spcPts val="0"/>
              </a:spcAft>
              <a:buFont typeface="Wingdings"/>
              <a:buChar char=""/>
              <a:defRPr/>
            </a:pPr>
            <a:r>
              <a:rPr lang="fa-IR" sz="2800" dirty="0"/>
              <a:t>در برخی كشورها ( آمريكا،كانادا،هلند ) اتانازی با شرائطی كه ذكر شد جرم محسوب نمی شود .(نوع پاسيو)</a:t>
            </a:r>
          </a:p>
          <a:p>
            <a:pPr marL="411480" algn="just" eaLnBrk="1" fontAlgn="auto" hangingPunct="1">
              <a:spcAft>
                <a:spcPts val="0"/>
              </a:spcAft>
              <a:buFont typeface="Wingdings"/>
              <a:buChar char=""/>
              <a:defRPr/>
            </a:pPr>
            <a:r>
              <a:rPr lang="fa-IR" sz="2800" dirty="0"/>
              <a:t>كشوری كه بيش از همه موضوع اتانازی را پذيرفته وسه جمعيت طرفدار آن فعاليت دارند «هلند» است .</a:t>
            </a:r>
          </a:p>
          <a:p>
            <a:pPr marL="411480" algn="just" eaLnBrk="1" fontAlgn="auto" hangingPunct="1">
              <a:spcAft>
                <a:spcPts val="0"/>
              </a:spcAft>
              <a:buFont typeface="Wingdings"/>
              <a:buChar char=""/>
              <a:defRPr/>
            </a:pPr>
            <a:r>
              <a:rPr lang="fa-IR" sz="2800" dirty="0"/>
              <a:t>درقانون مجازات اسلامی به اتانازی مستقيما اشاره نشده است ، اما می تواند «قتل عمد»محسوب شود كه مجازات</a:t>
            </a:r>
          </a:p>
          <a:p>
            <a:pPr marL="411480" algn="just" eaLnBrk="1" fontAlgn="auto" hangingPunct="1">
              <a:spcAft>
                <a:spcPts val="0"/>
              </a:spcAft>
              <a:buFontTx/>
              <a:buNone/>
              <a:defRPr/>
            </a:pPr>
            <a:r>
              <a:rPr lang="fa-IR" sz="2800" dirty="0"/>
              <a:t>   آن قصاص است .</a:t>
            </a:r>
            <a:endParaRPr lang="en-US" sz="2800" dirty="0"/>
          </a:p>
        </p:txBody>
      </p:sp>
    </p:spTree>
  </p:cSld>
  <p:clrMapOvr>
    <a:masterClrMapping/>
  </p:clrMapOvr>
  <p:transition>
    <p:wheel spokes="3"/>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r" rtl="0" eaLnBrk="1" fontAlgn="auto" hangingPunct="1">
              <a:spcAft>
                <a:spcPts val="0"/>
              </a:spcAft>
              <a:defRPr/>
            </a:pPr>
            <a:r>
              <a:rPr lang="fa-IR" dirty="0" smtClean="0">
                <a:solidFill>
                  <a:schemeClr val="tx2">
                    <a:satMod val="200000"/>
                  </a:schemeClr>
                </a:solidFill>
              </a:rPr>
              <a:t>                      </a:t>
            </a:r>
            <a:r>
              <a:rPr lang="fa-IR" sz="4400" dirty="0" smtClean="0">
                <a:solidFill>
                  <a:schemeClr val="tx2">
                    <a:satMod val="200000"/>
                  </a:schemeClr>
                </a:solidFill>
              </a:rPr>
              <a:t>ماده </a:t>
            </a:r>
            <a:r>
              <a:rPr lang="fa-IR" sz="4400" dirty="0">
                <a:solidFill>
                  <a:schemeClr val="tx2">
                    <a:satMod val="200000"/>
                  </a:schemeClr>
                </a:solidFill>
              </a:rPr>
              <a:t>268 ق.م.ا</a:t>
            </a:r>
            <a:endParaRPr lang="en-US" sz="4400" dirty="0">
              <a:solidFill>
                <a:schemeClr val="tx2">
                  <a:satMod val="200000"/>
                </a:schemeClr>
              </a:solidFill>
            </a:endParaRPr>
          </a:p>
        </p:txBody>
      </p:sp>
      <p:sp>
        <p:nvSpPr>
          <p:cNvPr id="18435" name="Rectangle 3"/>
          <p:cNvSpPr>
            <a:spLocks noGrp="1" noChangeArrowheads="1"/>
          </p:cNvSpPr>
          <p:nvPr>
            <p:ph sz="quarter" idx="13"/>
          </p:nvPr>
        </p:nvSpPr>
        <p:spPr/>
        <p:txBody>
          <a:bodyPr/>
          <a:lstStyle/>
          <a:p>
            <a:pPr eaLnBrk="1" fontAlgn="auto" hangingPunct="1">
              <a:defRPr/>
            </a:pPr>
            <a:r>
              <a:rPr lang="fa-IR" sz="2800" dirty="0" smtClean="0"/>
              <a:t>چنانچه مجنی عليه قبل از مرگ جانی را از قصاص نفس عفو نمايد حق قصاص ساقط ميشود و اولياء دم نميتوانند پس از مرگ او مطالبه قصاص نمايند .</a:t>
            </a:r>
          </a:p>
          <a:p>
            <a:pPr eaLnBrk="1" fontAlgn="auto" hangingPunct="1">
              <a:defRPr/>
            </a:pPr>
            <a:r>
              <a:rPr lang="fa-IR" dirty="0" smtClean="0"/>
              <a:t>        </a:t>
            </a:r>
            <a:r>
              <a:rPr lang="fa-IR" sz="4000" dirty="0" smtClean="0"/>
              <a:t> اما :</a:t>
            </a:r>
          </a:p>
          <a:p>
            <a:pPr eaLnBrk="1" fontAlgn="auto" hangingPunct="1">
              <a:buFont typeface="Wingdings" pitchFamily="2" charset="2"/>
              <a:buNone/>
              <a:defRPr/>
            </a:pPr>
            <a:r>
              <a:rPr lang="fa-IR" sz="4000" dirty="0" smtClean="0"/>
              <a:t>      برخی اعتقاد دارند تا وقتی جرمی واقع نشده بخشش معنا ندارد .</a:t>
            </a:r>
            <a:endParaRPr lang="en-US" sz="4000" dirty="0" smtClean="0"/>
          </a:p>
        </p:txBody>
      </p:sp>
    </p:spTree>
  </p:cSld>
  <p:clrMapOvr>
    <a:masterClrMapping/>
  </p:clrMapOvr>
  <p:transition>
    <p:wheel spokes="3"/>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r" rtl="0" eaLnBrk="1" fontAlgn="auto" hangingPunct="1">
              <a:spcAft>
                <a:spcPts val="0"/>
              </a:spcAft>
              <a:defRPr/>
            </a:pPr>
            <a:r>
              <a:rPr lang="fa-IR" dirty="0" smtClean="0">
                <a:solidFill>
                  <a:schemeClr val="tx2">
                    <a:satMod val="200000"/>
                  </a:schemeClr>
                </a:solidFill>
              </a:rPr>
              <a:t>           آيا </a:t>
            </a:r>
            <a:r>
              <a:rPr lang="fa-IR" dirty="0">
                <a:solidFill>
                  <a:schemeClr val="tx2">
                    <a:satMod val="200000"/>
                  </a:schemeClr>
                </a:solidFill>
              </a:rPr>
              <a:t>نوع فعال وانفعالی واقعا متفاوتند ؟</a:t>
            </a:r>
            <a:endParaRPr lang="en-US" dirty="0">
              <a:solidFill>
                <a:schemeClr val="tx2">
                  <a:satMod val="200000"/>
                </a:schemeClr>
              </a:solidFill>
            </a:endParaRPr>
          </a:p>
        </p:txBody>
      </p:sp>
      <p:sp>
        <p:nvSpPr>
          <p:cNvPr id="19459" name="Rectangle 3"/>
          <p:cNvSpPr>
            <a:spLocks noGrp="1" noChangeArrowheads="1"/>
          </p:cNvSpPr>
          <p:nvPr>
            <p:ph sz="quarter" idx="13"/>
          </p:nvPr>
        </p:nvSpPr>
        <p:spPr/>
        <p:txBody>
          <a:bodyPr/>
          <a:lstStyle/>
          <a:p>
            <a:pPr algn="just" eaLnBrk="1" fontAlgn="auto" hangingPunct="1">
              <a:defRPr/>
            </a:pPr>
            <a:r>
              <a:rPr lang="fa-IR" sz="3200" dirty="0" smtClean="0"/>
              <a:t>دكتر كامرون عضوانجمن سرطان آمريكا :</a:t>
            </a:r>
          </a:p>
          <a:p>
            <a:pPr algn="just" eaLnBrk="1" fontAlgn="auto" hangingPunct="1">
              <a:buFont typeface="Wingdings" pitchFamily="2" charset="2"/>
              <a:buNone/>
              <a:defRPr/>
            </a:pPr>
            <a:r>
              <a:rPr lang="fa-IR" sz="3200" dirty="0" smtClean="0"/>
              <a:t>      عملاّ تفاوت ميان مرگ از روی ترحم(فعال)وقطع معالجات بيمار(انفعالی) يك «ايهام اخلاقی»است .</a:t>
            </a:r>
          </a:p>
          <a:p>
            <a:pPr algn="just" eaLnBrk="1" fontAlgn="auto" hangingPunct="1">
              <a:defRPr/>
            </a:pPr>
            <a:r>
              <a:rPr lang="fa-IR" sz="3200" dirty="0" smtClean="0"/>
              <a:t>درهرصورت بيمارپيش ازموعد می ميرد واگر نتيجه هردو عمل يكسان است ديگرچه اهميتی دارد كه از چه روشی استفاده شود .</a:t>
            </a:r>
            <a:endParaRPr lang="en-US" sz="3200" dirty="0" smtClean="0"/>
          </a:p>
        </p:txBody>
      </p:sp>
    </p:spTree>
  </p:cSld>
  <p:clrMapOvr>
    <a:masterClrMapping/>
  </p:clrMapOvr>
  <p:transition>
    <p:wheel spokes="3"/>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fontAlgn="auto" hangingPunct="1">
              <a:spcAft>
                <a:spcPts val="0"/>
              </a:spcAft>
              <a:defRPr/>
            </a:pPr>
            <a:endParaRPr lang="en-US">
              <a:solidFill>
                <a:schemeClr val="tx2">
                  <a:satMod val="200000"/>
                </a:schemeClr>
              </a:solidFill>
            </a:endParaRPr>
          </a:p>
        </p:txBody>
      </p:sp>
      <p:sp>
        <p:nvSpPr>
          <p:cNvPr id="20483" name="Rectangle 3"/>
          <p:cNvSpPr>
            <a:spLocks noGrp="1" noChangeArrowheads="1"/>
          </p:cNvSpPr>
          <p:nvPr>
            <p:ph sz="quarter" idx="13"/>
          </p:nvPr>
        </p:nvSpPr>
        <p:spPr/>
        <p:txBody>
          <a:bodyPr>
            <a:normAutofit lnSpcReduction="10000"/>
          </a:bodyPr>
          <a:lstStyle/>
          <a:p>
            <a:pPr algn="just" eaLnBrk="1" fontAlgn="auto" hangingPunct="1">
              <a:defRPr/>
            </a:pPr>
            <a:endParaRPr lang="fa-IR" dirty="0" smtClean="0"/>
          </a:p>
          <a:p>
            <a:pPr algn="just" eaLnBrk="1" fontAlgn="auto" hangingPunct="1">
              <a:defRPr/>
            </a:pPr>
            <a:r>
              <a:rPr lang="fa-IR" sz="3200" dirty="0" smtClean="0"/>
              <a:t>ازطرفی :</a:t>
            </a:r>
          </a:p>
          <a:p>
            <a:pPr algn="just" eaLnBrk="1" fontAlgn="auto" hangingPunct="1">
              <a:defRPr/>
            </a:pPr>
            <a:endParaRPr lang="fa-IR" sz="3200" dirty="0" smtClean="0"/>
          </a:p>
          <a:p>
            <a:pPr algn="just" eaLnBrk="1" fontAlgn="auto" hangingPunct="1">
              <a:buFontTx/>
              <a:buNone/>
              <a:defRPr/>
            </a:pPr>
            <a:r>
              <a:rPr lang="fa-IR" sz="3200" dirty="0" smtClean="0"/>
              <a:t>     چنانچه تصميم گرفته باشيم به رنج ودرد بيمار</a:t>
            </a:r>
          </a:p>
          <a:p>
            <a:pPr algn="just" eaLnBrk="1" fontAlgn="auto" hangingPunct="1">
              <a:buFontTx/>
              <a:buNone/>
              <a:defRPr/>
            </a:pPr>
            <a:r>
              <a:rPr lang="fa-IR" sz="3200" dirty="0" smtClean="0"/>
              <a:t>  پايان دهيم اتانازی به صورت فعال برنوع انفعالی‌آن ارجحيت دارد .</a:t>
            </a:r>
          </a:p>
          <a:p>
            <a:pPr algn="just" eaLnBrk="1" fontAlgn="auto" hangingPunct="1">
              <a:buFontTx/>
              <a:buNone/>
              <a:defRPr/>
            </a:pPr>
            <a:r>
              <a:rPr lang="fa-IR" sz="3200" dirty="0" smtClean="0"/>
              <a:t>  </a:t>
            </a:r>
            <a:endParaRPr lang="en-US" sz="3200" dirty="0" smtClean="0"/>
          </a:p>
        </p:txBody>
      </p:sp>
    </p:spTree>
  </p:cSld>
  <p:clrMapOvr>
    <a:masterClrMapping/>
  </p:clrMapOvr>
  <p:transition>
    <p:wheel spokes="3"/>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fontAlgn="auto" hangingPunct="1">
              <a:spcAft>
                <a:spcPts val="0"/>
              </a:spcAft>
              <a:defRPr/>
            </a:pPr>
            <a:endParaRPr lang="en-US">
              <a:solidFill>
                <a:schemeClr val="tx2">
                  <a:satMod val="200000"/>
                </a:schemeClr>
              </a:solidFill>
            </a:endParaRPr>
          </a:p>
        </p:txBody>
      </p:sp>
      <p:sp>
        <p:nvSpPr>
          <p:cNvPr id="24579" name="Rectangle 3"/>
          <p:cNvSpPr>
            <a:spLocks noGrp="1" noChangeArrowheads="1"/>
          </p:cNvSpPr>
          <p:nvPr>
            <p:ph sz="quarter" idx="13"/>
          </p:nvPr>
        </p:nvSpPr>
        <p:spPr/>
        <p:txBody>
          <a:bodyPr/>
          <a:lstStyle/>
          <a:p>
            <a:pPr marL="411480" algn="just" eaLnBrk="1" fontAlgn="auto" hangingPunct="1">
              <a:spcAft>
                <a:spcPts val="0"/>
              </a:spcAft>
              <a:buFont typeface="Wingdings"/>
              <a:buChar char=""/>
              <a:defRPr/>
            </a:pPr>
            <a:r>
              <a:rPr lang="fa-IR" sz="2800" dirty="0"/>
              <a:t> </a:t>
            </a:r>
            <a:r>
              <a:rPr lang="fa-IR" sz="2800" dirty="0" smtClean="0"/>
              <a:t>به نظر میرسد ميان </a:t>
            </a:r>
            <a:r>
              <a:rPr lang="fa-IR" sz="2800" dirty="0"/>
              <a:t>اين دو حالت هيچگونه تفاوت اخلاقی وجود ندارد ، </a:t>
            </a:r>
            <a:r>
              <a:rPr lang="fa-IR" sz="2800" dirty="0" smtClean="0"/>
              <a:t> چرا </a:t>
            </a:r>
            <a:r>
              <a:rPr lang="fa-IR" sz="2800" dirty="0"/>
              <a:t>كه اين اختلاف ازنظراخلاقی اصلا اختلاف </a:t>
            </a:r>
            <a:r>
              <a:rPr lang="fa-IR" sz="2800" dirty="0" smtClean="0"/>
              <a:t>محسوب نمی </a:t>
            </a:r>
            <a:r>
              <a:rPr lang="fa-IR" sz="2800" dirty="0"/>
              <a:t>شود .</a:t>
            </a:r>
          </a:p>
          <a:p>
            <a:pPr marL="411480" algn="just" eaLnBrk="1" fontAlgn="auto" hangingPunct="1">
              <a:spcAft>
                <a:spcPts val="0"/>
              </a:spcAft>
              <a:buFont typeface="Wingdings"/>
              <a:buChar char=""/>
              <a:defRPr/>
            </a:pPr>
            <a:r>
              <a:rPr lang="fa-IR" sz="2800" dirty="0"/>
              <a:t> اگرمرگ با توجه به همه جوانب آن چيز خوبی است، پس</a:t>
            </a:r>
          </a:p>
          <a:p>
            <a:pPr marL="411480" algn="just" eaLnBrk="1" fontAlgn="auto" hangingPunct="1">
              <a:spcAft>
                <a:spcPts val="0"/>
              </a:spcAft>
              <a:buFontTx/>
              <a:buNone/>
              <a:defRPr/>
            </a:pPr>
            <a:r>
              <a:rPr lang="fa-IR" sz="2800" dirty="0"/>
              <a:t>   اشكالی ندارد كه سبب مرگ كسی شويم (چه بصورت فعال</a:t>
            </a:r>
          </a:p>
          <a:p>
            <a:pPr marL="411480" algn="just" eaLnBrk="1" fontAlgn="auto" hangingPunct="1">
              <a:spcAft>
                <a:spcPts val="0"/>
              </a:spcAft>
              <a:buFontTx/>
              <a:buNone/>
              <a:defRPr/>
            </a:pPr>
            <a:r>
              <a:rPr lang="fa-IR" sz="2800" dirty="0"/>
              <a:t>   وچه بصورت انفعالی)</a:t>
            </a:r>
            <a:endParaRPr lang="en-US" sz="2800" dirty="0"/>
          </a:p>
        </p:txBody>
      </p:sp>
    </p:spTree>
  </p:cSld>
  <p:clrMapOvr>
    <a:masterClrMapping/>
  </p:clrMapOvr>
  <p:transition>
    <p:wheel spokes="3"/>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r" rtl="0" eaLnBrk="1" fontAlgn="auto" hangingPunct="1">
              <a:spcAft>
                <a:spcPts val="0"/>
              </a:spcAft>
              <a:defRPr/>
            </a:pPr>
            <a:r>
              <a:rPr lang="fa-IR" dirty="0" smtClean="0">
                <a:solidFill>
                  <a:schemeClr val="tx2">
                    <a:satMod val="200000"/>
                  </a:schemeClr>
                </a:solidFill>
              </a:rPr>
              <a:t>                ماده </a:t>
            </a:r>
            <a:r>
              <a:rPr lang="fa-IR" dirty="0">
                <a:solidFill>
                  <a:schemeClr val="tx2">
                    <a:satMod val="200000"/>
                  </a:schemeClr>
                </a:solidFill>
              </a:rPr>
              <a:t>2 قانون مجازات اسلامی</a:t>
            </a:r>
            <a:endParaRPr lang="en-US" dirty="0">
              <a:solidFill>
                <a:schemeClr val="tx2">
                  <a:satMod val="200000"/>
                </a:schemeClr>
              </a:solidFill>
            </a:endParaRPr>
          </a:p>
        </p:txBody>
      </p:sp>
      <p:sp>
        <p:nvSpPr>
          <p:cNvPr id="30723" name="Rectangle 3"/>
          <p:cNvSpPr>
            <a:spLocks noGrp="1" noChangeArrowheads="1"/>
          </p:cNvSpPr>
          <p:nvPr>
            <p:ph sz="quarter" idx="13"/>
          </p:nvPr>
        </p:nvSpPr>
        <p:spPr/>
        <p:txBody>
          <a:bodyPr/>
          <a:lstStyle/>
          <a:p>
            <a:pPr marL="609600" indent="-609600" algn="just" eaLnBrk="1" fontAlgn="auto" hangingPunct="1">
              <a:defRPr/>
            </a:pPr>
            <a:endParaRPr lang="fa-IR" dirty="0" smtClean="0"/>
          </a:p>
          <a:p>
            <a:pPr marL="609600" indent="-609600" algn="just" eaLnBrk="1" fontAlgn="auto" hangingPunct="1">
              <a:defRPr/>
            </a:pPr>
            <a:endParaRPr lang="fa-IR" dirty="0" smtClean="0"/>
          </a:p>
          <a:p>
            <a:pPr marL="609600" indent="-609600" algn="just" eaLnBrk="1" fontAlgn="auto" hangingPunct="1">
              <a:buFont typeface="Wingdings" pitchFamily="2" charset="2"/>
              <a:buNone/>
              <a:defRPr/>
            </a:pPr>
            <a:r>
              <a:rPr lang="fa-IR" dirty="0" smtClean="0"/>
              <a:t>       </a:t>
            </a:r>
            <a:r>
              <a:rPr lang="fa-IR" sz="3200" dirty="0" smtClean="0"/>
              <a:t>هر فعل يا ترك فعلی كه در قانون برای آن</a:t>
            </a:r>
          </a:p>
          <a:p>
            <a:pPr marL="609600" indent="-609600" algn="just" eaLnBrk="1" fontAlgn="auto" hangingPunct="1">
              <a:buFont typeface="Wingdings" pitchFamily="2" charset="2"/>
              <a:buNone/>
              <a:defRPr/>
            </a:pPr>
            <a:r>
              <a:rPr lang="fa-IR" sz="3200" dirty="0" smtClean="0"/>
              <a:t>     مجازات تعيين شده باشد جرم محسوب ميشود</a:t>
            </a:r>
            <a:r>
              <a:rPr lang="fa-IR" sz="6000" dirty="0" smtClean="0"/>
              <a:t> .</a:t>
            </a:r>
          </a:p>
          <a:p>
            <a:pPr marL="609600" indent="-609600" algn="just" eaLnBrk="1" fontAlgn="auto" hangingPunct="1">
              <a:defRPr/>
            </a:pPr>
            <a:endParaRPr lang="en-US" sz="6000" dirty="0" smtClean="0"/>
          </a:p>
        </p:txBody>
      </p:sp>
    </p:spTree>
  </p:cSld>
  <p:clrMapOvr>
    <a:masterClrMapping/>
  </p:clrMapOvr>
  <p:transition>
    <p:wheel spokes="3"/>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r" rtl="0" eaLnBrk="1" fontAlgn="auto" hangingPunct="1">
              <a:spcAft>
                <a:spcPts val="0"/>
              </a:spcAft>
              <a:defRPr/>
            </a:pPr>
            <a:r>
              <a:rPr lang="fa-IR" dirty="0" smtClean="0">
                <a:solidFill>
                  <a:schemeClr val="tx2">
                    <a:satMod val="200000"/>
                  </a:schemeClr>
                </a:solidFill>
              </a:rPr>
              <a:t>            قانون </a:t>
            </a:r>
            <a:r>
              <a:rPr lang="fa-IR" dirty="0">
                <a:solidFill>
                  <a:schemeClr val="tx2">
                    <a:satMod val="200000"/>
                  </a:schemeClr>
                </a:solidFill>
              </a:rPr>
              <a:t>خودداری از كمك به مصدومين</a:t>
            </a:r>
            <a:br>
              <a:rPr lang="fa-IR" dirty="0">
                <a:solidFill>
                  <a:schemeClr val="tx2">
                    <a:satMod val="200000"/>
                  </a:schemeClr>
                </a:solidFill>
              </a:rPr>
            </a:br>
            <a:r>
              <a:rPr lang="fa-IR" dirty="0" smtClean="0">
                <a:solidFill>
                  <a:schemeClr val="tx2">
                    <a:satMod val="200000"/>
                  </a:schemeClr>
                </a:solidFill>
              </a:rPr>
              <a:t>                          مصوب1354</a:t>
            </a:r>
            <a:endParaRPr lang="en-US" dirty="0">
              <a:solidFill>
                <a:schemeClr val="tx2">
                  <a:satMod val="200000"/>
                </a:schemeClr>
              </a:solidFill>
            </a:endParaRPr>
          </a:p>
        </p:txBody>
      </p:sp>
      <p:sp>
        <p:nvSpPr>
          <p:cNvPr id="31747" name="Rectangle 3"/>
          <p:cNvSpPr>
            <a:spLocks noGrp="1" noChangeArrowheads="1"/>
          </p:cNvSpPr>
          <p:nvPr>
            <p:ph sz="quarter" idx="13"/>
          </p:nvPr>
        </p:nvSpPr>
        <p:spPr/>
        <p:txBody>
          <a:bodyPr>
            <a:normAutofit lnSpcReduction="10000"/>
          </a:bodyPr>
          <a:lstStyle/>
          <a:p>
            <a:pPr eaLnBrk="1" fontAlgn="auto" hangingPunct="1">
              <a:lnSpc>
                <a:spcPct val="90000"/>
              </a:lnSpc>
              <a:defRPr/>
            </a:pPr>
            <a:r>
              <a:rPr lang="fa-IR" sz="3600" smtClean="0"/>
              <a:t>ماده واحده 1</a:t>
            </a:r>
            <a:r>
              <a:rPr lang="fa-IR" sz="2800" smtClean="0"/>
              <a:t> : هركس شخص يا اشخاصی را در معرض خطر جانی مشاهده كند و بتواند با اقدام خود يا كمك طلبيدن از ديگران يا اعلام فوری به مراجع يا مقامات صلاحيت دار از وقوع خطر يا تشديد نتيجه آن جلوگيری كند بدون اينكه با اين اقدام خطری متوجه خود او يا ديگران شود با وجود استعداد يا دلالت اوضاع واحوال بر ضرورت كمك از اقدام به اين امر خودداری نمايد به حبس جنحه ای تا يكسال و يا جزای نقدی تا پنجاه هزار ريال محكوم خواهد شد . در اينمورد اگر مرتكب از كسانی باشد كه به اقتضای حرفه خود ميتوانسته كمك موثری بنمايد به حبس جنحه ای از سه ماه تا دوسال يا جزای نقدی از ده هزار ريال تا يكصدهزار ريال محكوم خواهد شد .</a:t>
            </a:r>
            <a:endParaRPr lang="en-US" sz="2800" smtClean="0"/>
          </a:p>
        </p:txBody>
      </p:sp>
    </p:spTree>
  </p:cSld>
  <p:clrMapOvr>
    <a:masterClrMapping/>
  </p:clrMapOvr>
  <p:transition>
    <p:wheel spokes="3"/>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p:txBody>
          <a:bodyPr/>
          <a:lstStyle/>
          <a:p>
            <a:pPr algn="r" rtl="0" eaLnBrk="1" fontAlgn="auto" hangingPunct="1">
              <a:spcAft>
                <a:spcPts val="0"/>
              </a:spcAft>
              <a:defRPr/>
            </a:pPr>
            <a:r>
              <a:rPr lang="fa-IR" dirty="0" smtClean="0">
                <a:solidFill>
                  <a:schemeClr val="tx2">
                    <a:satMod val="200000"/>
                  </a:schemeClr>
                </a:solidFill>
              </a:rPr>
              <a:t>                  ديدگاه </a:t>
            </a:r>
            <a:r>
              <a:rPr lang="fa-IR" dirty="0">
                <a:solidFill>
                  <a:schemeClr val="tx2">
                    <a:satMod val="200000"/>
                  </a:schemeClr>
                </a:solidFill>
              </a:rPr>
              <a:t>اسلام درمورد اتانازی</a:t>
            </a:r>
            <a:endParaRPr lang="en-US" dirty="0">
              <a:solidFill>
                <a:schemeClr val="tx2">
                  <a:satMod val="200000"/>
                </a:schemeClr>
              </a:solidFill>
            </a:endParaRPr>
          </a:p>
        </p:txBody>
      </p:sp>
      <p:sp>
        <p:nvSpPr>
          <p:cNvPr id="44035" name="Rectangle 3"/>
          <p:cNvSpPr>
            <a:spLocks noGrp="1" noRot="1" noChangeArrowheads="1"/>
          </p:cNvSpPr>
          <p:nvPr>
            <p:ph sz="quarter" idx="13"/>
          </p:nvPr>
        </p:nvSpPr>
        <p:spPr/>
        <p:txBody>
          <a:bodyPr/>
          <a:lstStyle/>
          <a:p>
            <a:pPr eaLnBrk="1" fontAlgn="auto" hangingPunct="1">
              <a:defRPr/>
            </a:pPr>
            <a:endParaRPr lang="fa-IR" dirty="0" smtClean="0"/>
          </a:p>
          <a:p>
            <a:pPr eaLnBrk="1" fontAlgn="auto" hangingPunct="1">
              <a:defRPr/>
            </a:pPr>
            <a:r>
              <a:rPr lang="fa-IR" sz="2800" dirty="0" smtClean="0"/>
              <a:t>قتل نفس جز از طريق قصاص يا حدودالهی مجاز نيست .</a:t>
            </a:r>
          </a:p>
          <a:p>
            <a:pPr eaLnBrk="1" fontAlgn="auto" hangingPunct="1">
              <a:defRPr/>
            </a:pPr>
            <a:r>
              <a:rPr lang="fa-IR" sz="2800" dirty="0" smtClean="0"/>
              <a:t>قرآن كريم : كسی را كه خدا كشتنش را حرام كرده مكشيد مگر به حق وهركس به ستم كشته شود به ولی او قدرت و اختيار داده ايم تا قصاص كند .</a:t>
            </a:r>
          </a:p>
          <a:p>
            <a:pPr eaLnBrk="1" fontAlgn="auto" hangingPunct="1">
              <a:defRPr/>
            </a:pPr>
            <a:r>
              <a:rPr lang="fa-IR" sz="2800" dirty="0" smtClean="0"/>
              <a:t>اسلام كشتن يك انسان را به منزله كشتن همه انسانها معرفی می نمايد .</a:t>
            </a:r>
            <a:endParaRPr lang="en-US" sz="2800" dirty="0" smtClean="0"/>
          </a:p>
        </p:txBody>
      </p:sp>
    </p:spTree>
  </p:cSld>
  <p:clrMapOvr>
    <a:masterClrMapping/>
  </p:clrMapOvr>
  <p:transition>
    <p:wheel spokes="3"/>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r" rtl="0" eaLnBrk="1" fontAlgn="auto" hangingPunct="1">
              <a:spcAft>
                <a:spcPts val="0"/>
              </a:spcAft>
              <a:defRPr/>
            </a:pPr>
            <a:r>
              <a:rPr lang="en-US" b="1" dirty="0" smtClean="0">
                <a:solidFill>
                  <a:schemeClr val="tx2">
                    <a:satMod val="200000"/>
                  </a:schemeClr>
                </a:solidFill>
              </a:rPr>
              <a:t>                        :</a:t>
            </a:r>
            <a:r>
              <a:rPr lang="en-US" dirty="0" smtClean="0">
                <a:solidFill>
                  <a:schemeClr val="tx2">
                    <a:satMod val="200000"/>
                  </a:schemeClr>
                </a:solidFill>
              </a:rPr>
              <a:t>  </a:t>
            </a:r>
            <a:r>
              <a:rPr lang="fa-IR" dirty="0" smtClean="0">
                <a:solidFill>
                  <a:schemeClr val="tx2">
                    <a:satMod val="200000"/>
                  </a:schemeClr>
                </a:solidFill>
              </a:rPr>
              <a:t>                              </a:t>
            </a:r>
            <a:r>
              <a:rPr lang="fa-IR" sz="4000" b="1" dirty="0" smtClean="0">
                <a:solidFill>
                  <a:schemeClr val="tx2">
                    <a:satMod val="200000"/>
                  </a:schemeClr>
                </a:solidFill>
              </a:rPr>
              <a:t>بنابراین</a:t>
            </a:r>
            <a:endParaRPr lang="en-US" b="1" dirty="0">
              <a:solidFill>
                <a:schemeClr val="tx2">
                  <a:satMod val="200000"/>
                </a:schemeClr>
              </a:solidFill>
            </a:endParaRPr>
          </a:p>
        </p:txBody>
      </p:sp>
      <p:sp>
        <p:nvSpPr>
          <p:cNvPr id="45059" name="Rectangle 3"/>
          <p:cNvSpPr>
            <a:spLocks noGrp="1" noChangeArrowheads="1"/>
          </p:cNvSpPr>
          <p:nvPr>
            <p:ph sz="quarter" idx="13"/>
          </p:nvPr>
        </p:nvSpPr>
        <p:spPr/>
        <p:txBody>
          <a:bodyPr/>
          <a:lstStyle/>
          <a:p>
            <a:pPr eaLnBrk="1" fontAlgn="auto" hangingPunct="1">
              <a:defRPr/>
            </a:pPr>
            <a:r>
              <a:rPr lang="fa-IR" sz="2800" dirty="0" smtClean="0"/>
              <a:t>اسلام اتانازی و قتل از روی ترحم را در هر صورت و به هر طريق حرام ميداند .</a:t>
            </a:r>
          </a:p>
          <a:p>
            <a:pPr eaLnBrk="1" fontAlgn="auto" hangingPunct="1">
              <a:defRPr/>
            </a:pPr>
            <a:r>
              <a:rPr lang="fa-IR" sz="2800" dirty="0" smtClean="0"/>
              <a:t>اسلام خودكشی را نيز درهيچ حالی تجويز نمی كند و آنرا يكی از مصاديق قتل حرام می داند .</a:t>
            </a:r>
          </a:p>
          <a:p>
            <a:pPr eaLnBrk="1" fontAlgn="auto" hangingPunct="1">
              <a:defRPr/>
            </a:pPr>
            <a:r>
              <a:rPr lang="fa-IR" sz="2800" dirty="0" smtClean="0"/>
              <a:t>اسلام سقط جنين را نيز از مصاديق قتل نفس می داند، نه به مادر اجازه می دهد جنين خود را ساقط سازد نه  پزشك حق دارد برايش سقط جنين كند . </a:t>
            </a:r>
            <a:endParaRPr lang="en-US" sz="2800" dirty="0" smtClean="0"/>
          </a:p>
        </p:txBody>
      </p:sp>
    </p:spTree>
  </p:cSld>
  <p:clrMapOvr>
    <a:masterClrMapping/>
  </p:clrMapOvr>
  <p:transition>
    <p:wheel spokes="3"/>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algn="ctr" eaLnBrk="1" fontAlgn="auto" hangingPunct="1">
              <a:spcAft>
                <a:spcPts val="0"/>
              </a:spcAft>
              <a:defRPr/>
            </a:pPr>
            <a:r>
              <a:rPr lang="fa-IR" sz="3600" dirty="0">
                <a:solidFill>
                  <a:schemeClr val="tx2">
                    <a:satMod val="200000"/>
                  </a:schemeClr>
                </a:solidFill>
              </a:rPr>
              <a:t>		 بينش اسلام درمورد انسان 	</a:t>
            </a:r>
            <a:endParaRPr lang="en-US" sz="3600" dirty="0">
              <a:solidFill>
                <a:schemeClr val="tx2">
                  <a:satMod val="200000"/>
                </a:schemeClr>
              </a:solidFill>
            </a:endParaRPr>
          </a:p>
        </p:txBody>
      </p:sp>
      <p:sp>
        <p:nvSpPr>
          <p:cNvPr id="46083" name="Rectangle 3"/>
          <p:cNvSpPr>
            <a:spLocks noGrp="1" noChangeArrowheads="1"/>
          </p:cNvSpPr>
          <p:nvPr>
            <p:ph sz="quarter" idx="13"/>
          </p:nvPr>
        </p:nvSpPr>
        <p:spPr/>
        <p:txBody>
          <a:bodyPr/>
          <a:lstStyle/>
          <a:p>
            <a:pPr algn="just" eaLnBrk="1" fontAlgn="auto" hangingPunct="1">
              <a:defRPr/>
            </a:pPr>
            <a:r>
              <a:rPr lang="fa-IR" dirty="0" smtClean="0"/>
              <a:t> </a:t>
            </a:r>
            <a:r>
              <a:rPr lang="fa-IR" sz="2800" b="1" dirty="0" smtClean="0"/>
              <a:t>آدم را كرامت بخشيديم و بر دريا و خشكی سوار كرديم واز چيزهای خوب و پاكيزه روزی داديم و بر بسياری از مخلوقات برتری داديم .</a:t>
            </a:r>
          </a:p>
          <a:p>
            <a:pPr algn="just" eaLnBrk="1" fontAlgn="auto" hangingPunct="1">
              <a:defRPr/>
            </a:pPr>
            <a:r>
              <a:rPr lang="fa-IR" sz="2800" b="1" dirty="0" smtClean="0"/>
              <a:t>او خدائی است كه شما را خليفگان زمين قرار داد .</a:t>
            </a:r>
          </a:p>
          <a:p>
            <a:pPr algn="just" eaLnBrk="1" fontAlgn="auto" hangingPunct="1">
              <a:defRPr/>
            </a:pPr>
            <a:r>
              <a:rPr lang="fa-IR" sz="2800" b="1" dirty="0" smtClean="0"/>
              <a:t>اسلام، انسان را به اعتبار روح مجرد ملكوتی كه يك هديه الهی است، موجودی ممتاز و برتراز حيوانات می داند . </a:t>
            </a:r>
            <a:endParaRPr lang="en-US" sz="2800" b="1" dirty="0" smtClean="0"/>
          </a:p>
        </p:txBody>
      </p:sp>
    </p:spTree>
  </p:cSld>
  <p:clrMapOvr>
    <a:masterClrMapping/>
  </p:clrMapOvr>
  <p:transition>
    <p:wheel spokes="3"/>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fontAlgn="auto" hangingPunct="1">
              <a:spcAft>
                <a:spcPts val="0"/>
              </a:spcAft>
              <a:defRPr/>
            </a:pPr>
            <a:r>
              <a:rPr lang="en-US" sz="5400" dirty="0">
                <a:solidFill>
                  <a:schemeClr val="tx2">
                    <a:satMod val="200000"/>
                  </a:schemeClr>
                </a:solidFill>
              </a:rPr>
              <a:t>         </a:t>
            </a:r>
            <a:r>
              <a:rPr lang="en-US" sz="5400" dirty="0" smtClean="0">
                <a:solidFill>
                  <a:schemeClr val="tx2">
                    <a:satMod val="200000"/>
                  </a:schemeClr>
                </a:solidFill>
              </a:rPr>
              <a:t>    EUTHANASIA </a:t>
            </a:r>
            <a:endParaRPr lang="en-US" sz="5400" dirty="0">
              <a:solidFill>
                <a:schemeClr val="tx2">
                  <a:satMod val="200000"/>
                </a:schemeClr>
              </a:solidFill>
            </a:endParaRPr>
          </a:p>
        </p:txBody>
      </p:sp>
      <p:sp>
        <p:nvSpPr>
          <p:cNvPr id="37891" name="Rectangle 3"/>
          <p:cNvSpPr>
            <a:spLocks noGrp="1" noChangeArrowheads="1"/>
          </p:cNvSpPr>
          <p:nvPr>
            <p:ph sz="quarter" idx="13"/>
          </p:nvPr>
        </p:nvSpPr>
        <p:spPr/>
        <p:txBody>
          <a:bodyPr/>
          <a:lstStyle/>
          <a:p>
            <a:pPr eaLnBrk="1" fontAlgn="auto" hangingPunct="1">
              <a:buFontTx/>
              <a:buNone/>
              <a:defRPr/>
            </a:pPr>
            <a:r>
              <a:rPr lang="fa-IR" dirty="0" smtClean="0"/>
              <a:t>                                      </a:t>
            </a:r>
            <a:r>
              <a:rPr lang="fa-IR" sz="2800" b="1" dirty="0" smtClean="0"/>
              <a:t>مرگ شيرين</a:t>
            </a:r>
          </a:p>
          <a:p>
            <a:pPr eaLnBrk="1" fontAlgn="auto" hangingPunct="1">
              <a:buFontTx/>
              <a:buNone/>
              <a:defRPr/>
            </a:pPr>
            <a:r>
              <a:rPr lang="fa-IR" sz="2800" b="1" dirty="0" smtClean="0"/>
              <a:t>                        مرگ خوب</a:t>
            </a:r>
          </a:p>
          <a:p>
            <a:pPr eaLnBrk="1" fontAlgn="auto" hangingPunct="1">
              <a:buFontTx/>
              <a:buNone/>
              <a:defRPr/>
            </a:pPr>
            <a:r>
              <a:rPr lang="fa-IR" sz="2800" b="1" dirty="0" smtClean="0"/>
              <a:t>                        مرگ مطلوب</a:t>
            </a:r>
          </a:p>
          <a:p>
            <a:pPr eaLnBrk="1" fontAlgn="auto" hangingPunct="1">
              <a:buFontTx/>
              <a:buNone/>
              <a:defRPr/>
            </a:pPr>
            <a:r>
              <a:rPr lang="fa-IR" sz="2800" b="1" dirty="0" smtClean="0"/>
              <a:t>                        قتل ناشی از ترحم</a:t>
            </a:r>
          </a:p>
          <a:p>
            <a:pPr eaLnBrk="1" fontAlgn="auto" hangingPunct="1">
              <a:buFontTx/>
              <a:buNone/>
              <a:defRPr/>
            </a:pPr>
            <a:r>
              <a:rPr lang="fa-IR" sz="2800" b="1" dirty="0" smtClean="0"/>
              <a:t>                        قتل ترحم آميز</a:t>
            </a:r>
          </a:p>
          <a:p>
            <a:pPr eaLnBrk="1" fontAlgn="auto" hangingPunct="1">
              <a:buFontTx/>
              <a:buNone/>
              <a:defRPr/>
            </a:pPr>
            <a:r>
              <a:rPr lang="fa-IR" sz="2800" b="1" dirty="0" smtClean="0"/>
              <a:t>                        مرگ ازروی ترحم</a:t>
            </a:r>
          </a:p>
          <a:p>
            <a:pPr eaLnBrk="1" fontAlgn="auto" hangingPunct="1">
              <a:buFontTx/>
              <a:buNone/>
              <a:defRPr/>
            </a:pPr>
            <a:r>
              <a:rPr lang="fa-IR" sz="2800" b="1" dirty="0" smtClean="0"/>
              <a:t>                        مرگ آرامبخش</a:t>
            </a:r>
            <a:endParaRPr lang="en-US" sz="2800" b="1" dirty="0" smtClean="0"/>
          </a:p>
        </p:txBody>
      </p:sp>
    </p:spTree>
  </p:cSld>
  <p:clrMapOvr>
    <a:masterClrMapping/>
  </p:clrMapOvr>
  <p:transition>
    <p:wheel spokes="3"/>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algn="r" rtl="0" eaLnBrk="1" fontAlgn="auto" hangingPunct="1">
              <a:spcAft>
                <a:spcPts val="0"/>
              </a:spcAft>
              <a:defRPr/>
            </a:pPr>
            <a:r>
              <a:rPr lang="fa-IR" dirty="0" smtClean="0">
                <a:solidFill>
                  <a:schemeClr val="tx2">
                    <a:satMod val="200000"/>
                  </a:schemeClr>
                </a:solidFill>
              </a:rPr>
              <a:t>                            </a:t>
            </a:r>
            <a:r>
              <a:rPr lang="fa-IR" sz="3200" b="1" dirty="0" smtClean="0">
                <a:solidFill>
                  <a:schemeClr val="tx2">
                    <a:satMod val="200000"/>
                  </a:schemeClr>
                </a:solidFill>
              </a:rPr>
              <a:t>دیدگاه اسلام</a:t>
            </a:r>
            <a:endParaRPr lang="en-US" b="1" dirty="0">
              <a:solidFill>
                <a:schemeClr val="tx2">
                  <a:satMod val="200000"/>
                </a:schemeClr>
              </a:solidFill>
            </a:endParaRPr>
          </a:p>
        </p:txBody>
      </p:sp>
      <p:sp>
        <p:nvSpPr>
          <p:cNvPr id="47107" name="Rectangle 3"/>
          <p:cNvSpPr>
            <a:spLocks noGrp="1" noChangeArrowheads="1"/>
          </p:cNvSpPr>
          <p:nvPr>
            <p:ph sz="quarter" idx="13"/>
          </p:nvPr>
        </p:nvSpPr>
        <p:spPr/>
        <p:txBody>
          <a:bodyPr>
            <a:normAutofit lnSpcReduction="10000"/>
          </a:bodyPr>
          <a:lstStyle/>
          <a:p>
            <a:pPr algn="just" eaLnBrk="1" fontAlgn="auto" hangingPunct="1">
              <a:defRPr/>
            </a:pPr>
            <a:r>
              <a:rPr lang="fa-IR" sz="2800" dirty="0" smtClean="0"/>
              <a:t>بيماريهای توانفرسا و گرفتاريها، ميتواند در طريق سعادت انسان قرار گيرد ، اگر همراه با صبر و رضا باشد و بهر حال به نفع «واقعی» انسان خواهد بود .</a:t>
            </a:r>
          </a:p>
          <a:p>
            <a:pPr algn="just" eaLnBrk="1" fontAlgn="auto" hangingPunct="1">
              <a:defRPr/>
            </a:pPr>
            <a:r>
              <a:rPr lang="fa-IR" sz="2800" dirty="0" smtClean="0"/>
              <a:t>از ديدگاه اسلام ايام باقيمانده عمر بيمار غيرقابل علاج و حتی ساعات و دقايق آن برايش ارزشمند و سرنوشت ساز خواهد بود . </a:t>
            </a:r>
          </a:p>
          <a:p>
            <a:pPr algn="just" eaLnBrk="1" fontAlgn="auto" hangingPunct="1">
              <a:defRPr/>
            </a:pPr>
            <a:r>
              <a:rPr lang="fa-IR" sz="2800" dirty="0" smtClean="0"/>
              <a:t>انسان برای لذت جوئی آفريده نشده تا حق داشته باشد در مواردی كه زندگی بر او تلخ است خود كشی كند يا اجازه قتل خود را به ديگری دهد . </a:t>
            </a:r>
          </a:p>
          <a:p>
            <a:pPr algn="just" eaLnBrk="1" fontAlgn="auto" hangingPunct="1">
              <a:defRPr/>
            </a:pPr>
            <a:endParaRPr lang="en-US" sz="2800" dirty="0" smtClean="0"/>
          </a:p>
        </p:txBody>
      </p:sp>
    </p:spTree>
  </p:cSld>
  <p:clrMapOvr>
    <a:masterClrMapping/>
  </p:clrMapOvr>
  <p:transition>
    <p:wheel spokes="3"/>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algn="ctr" eaLnBrk="1" fontAlgn="auto" hangingPunct="1">
              <a:spcAft>
                <a:spcPts val="0"/>
              </a:spcAft>
              <a:defRPr/>
            </a:pPr>
            <a:r>
              <a:rPr lang="fa-IR" sz="5400" dirty="0">
                <a:solidFill>
                  <a:schemeClr val="tx2">
                    <a:satMod val="200000"/>
                  </a:schemeClr>
                </a:solidFill>
              </a:rPr>
              <a:t>در ساير كشورها</a:t>
            </a:r>
            <a:endParaRPr lang="en-US" sz="5400" dirty="0">
              <a:solidFill>
                <a:schemeClr val="tx2">
                  <a:satMod val="200000"/>
                </a:schemeClr>
              </a:solidFill>
            </a:endParaRPr>
          </a:p>
        </p:txBody>
      </p:sp>
      <p:sp>
        <p:nvSpPr>
          <p:cNvPr id="48131" name="Rectangle 3"/>
          <p:cNvSpPr>
            <a:spLocks noGrp="1" noChangeArrowheads="1"/>
          </p:cNvSpPr>
          <p:nvPr>
            <p:ph sz="quarter" idx="13"/>
          </p:nvPr>
        </p:nvSpPr>
        <p:spPr/>
        <p:txBody>
          <a:bodyPr/>
          <a:lstStyle/>
          <a:p>
            <a:pPr algn="just" eaLnBrk="1" fontAlgn="auto" hangingPunct="1">
              <a:defRPr/>
            </a:pPr>
            <a:r>
              <a:rPr lang="fa-IR" sz="3200" dirty="0" smtClean="0"/>
              <a:t>  درقوانين جنائی كانادا مجازات اقدام به اتانازی« حبس ابد» و كمك به خودكشی «14 سال زندان» است .</a:t>
            </a:r>
          </a:p>
          <a:p>
            <a:pPr algn="just" eaLnBrk="1" fontAlgn="auto" hangingPunct="1">
              <a:defRPr/>
            </a:pPr>
            <a:r>
              <a:rPr lang="fa-IR" sz="3200" dirty="0" smtClean="0"/>
              <a:t>  موافقت كسی كه برای مرگ او تلاش شده است ماهيت جنائی اين عمل را تغيير نمی دهد . </a:t>
            </a:r>
          </a:p>
          <a:p>
            <a:pPr algn="just" eaLnBrk="1" fontAlgn="auto" hangingPunct="1">
              <a:defRPr/>
            </a:pPr>
            <a:r>
              <a:rPr lang="fa-IR" sz="3200" dirty="0" smtClean="0"/>
              <a:t>در سوئد اتانازی هنوز بطور رسمی يك اقدام جنائی است .</a:t>
            </a:r>
            <a:endParaRPr lang="en-US" sz="3200" dirty="0" smtClean="0"/>
          </a:p>
        </p:txBody>
      </p:sp>
    </p:spTree>
  </p:cSld>
  <p:clrMapOvr>
    <a:masterClrMapping/>
  </p:clrMapOvr>
  <p:transition>
    <p:wheel spokes="3"/>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algn="ctr" eaLnBrk="1" fontAlgn="auto" hangingPunct="1">
              <a:spcAft>
                <a:spcPts val="0"/>
              </a:spcAft>
              <a:defRPr/>
            </a:pPr>
            <a:r>
              <a:rPr lang="fa-IR" dirty="0">
                <a:solidFill>
                  <a:schemeClr val="tx2">
                    <a:satMod val="200000"/>
                  </a:schemeClr>
                </a:solidFill>
              </a:rPr>
              <a:t>بايد بين اين سه حالت تفاوت قائل شد</a:t>
            </a:r>
            <a:endParaRPr lang="en-US" dirty="0">
              <a:solidFill>
                <a:schemeClr val="tx2">
                  <a:satMod val="200000"/>
                </a:schemeClr>
              </a:solidFill>
            </a:endParaRPr>
          </a:p>
        </p:txBody>
      </p:sp>
      <p:sp>
        <p:nvSpPr>
          <p:cNvPr id="49155" name="Rectangle 3"/>
          <p:cNvSpPr>
            <a:spLocks noGrp="1" noChangeArrowheads="1"/>
          </p:cNvSpPr>
          <p:nvPr>
            <p:ph sz="quarter" idx="13"/>
          </p:nvPr>
        </p:nvSpPr>
        <p:spPr/>
        <p:txBody>
          <a:bodyPr/>
          <a:lstStyle/>
          <a:p>
            <a:pPr marL="609600" indent="-609600" algn="just" eaLnBrk="1" fontAlgn="auto" hangingPunct="1">
              <a:buFontTx/>
              <a:buAutoNum type="arabicPeriod"/>
              <a:defRPr/>
            </a:pPr>
            <a:r>
              <a:rPr lang="fa-IR" sz="3200" dirty="0" smtClean="0"/>
              <a:t>تصميمات مناسب و قابل احترام برای قطع درمان در شرائط خاص (مرگ مغزی )</a:t>
            </a:r>
          </a:p>
          <a:p>
            <a:pPr marL="609600" indent="-609600" algn="just" eaLnBrk="1" fontAlgn="auto" hangingPunct="1">
              <a:buFontTx/>
              <a:buAutoNum type="arabicPeriod"/>
              <a:defRPr/>
            </a:pPr>
            <a:r>
              <a:rPr lang="fa-IR" sz="3200" dirty="0" smtClean="0"/>
              <a:t>انجام اقدامات حمايتی مناسب مثل كنترل صحيح درد</a:t>
            </a:r>
          </a:p>
          <a:p>
            <a:pPr marL="609600" indent="-609600" algn="just" eaLnBrk="1" fontAlgn="auto" hangingPunct="1">
              <a:buFontTx/>
              <a:buAutoNum type="arabicPeriod"/>
              <a:defRPr/>
            </a:pPr>
            <a:r>
              <a:rPr lang="fa-IR" sz="3200" dirty="0" smtClean="0"/>
              <a:t>قبول درخواست اتانازی يا كمك به خودكشی كه هردو </a:t>
            </a:r>
          </a:p>
          <a:p>
            <a:pPr marL="609600" indent="-609600" algn="just" eaLnBrk="1" fontAlgn="auto" hangingPunct="1">
              <a:buFontTx/>
              <a:buNone/>
              <a:defRPr/>
            </a:pPr>
            <a:r>
              <a:rPr lang="fa-IR" sz="3200" dirty="0" smtClean="0"/>
              <a:t>     غير قانونی می باشند .</a:t>
            </a:r>
            <a:endParaRPr lang="en-US" sz="3200" dirty="0" smtClean="0"/>
          </a:p>
        </p:txBody>
      </p:sp>
    </p:spTree>
  </p:cSld>
  <p:clrMapOvr>
    <a:masterClrMapping/>
  </p:clrMapOvr>
  <p:transition>
    <p:wheel spokes="3"/>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Grp="1" noChangeArrowheads="1"/>
          </p:cNvSpPr>
          <p:nvPr>
            <p:ph type="title"/>
          </p:nvPr>
        </p:nvSpPr>
        <p:spPr>
          <a:xfrm>
            <a:off x="0" y="274638"/>
            <a:ext cx="8686800" cy="6583362"/>
          </a:xfrm>
        </p:spPr>
        <p:txBody>
          <a:bodyPr/>
          <a:lstStyle/>
          <a:p>
            <a:pPr eaLnBrk="1" fontAlgn="auto" hangingPunct="1">
              <a:spcAft>
                <a:spcPts val="0"/>
              </a:spcAft>
              <a:defRPr/>
            </a:pPr>
            <a:endParaRPr lang="en-US" sz="8000" dirty="0">
              <a:solidFill>
                <a:schemeClr val="tx2">
                  <a:satMod val="200000"/>
                </a:schemeClr>
              </a:solidFill>
              <a:cs typeface="2  Sina" pitchFamily="2" charset="-78"/>
            </a:endParaRPr>
          </a:p>
        </p:txBody>
      </p:sp>
      <p:pic>
        <p:nvPicPr>
          <p:cNvPr id="37891"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15888"/>
            <a:ext cx="9137650" cy="648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2" name="TextBox 3"/>
          <p:cNvSpPr txBox="1">
            <a:spLocks noChangeArrowheads="1"/>
          </p:cNvSpPr>
          <p:nvPr/>
        </p:nvSpPr>
        <p:spPr bwMode="auto">
          <a:xfrm>
            <a:off x="4297363" y="549275"/>
            <a:ext cx="4846637"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just" rtl="1" eaLnBrk="1" hangingPunct="1"/>
            <a:r>
              <a:rPr lang="fa-IR" altLang="en-US" sz="2000" b="1">
                <a:solidFill>
                  <a:schemeClr val="bg1"/>
                </a:solidFill>
              </a:rPr>
              <a:t>می باش طبيب عيسوی هش </a:t>
            </a:r>
          </a:p>
          <a:p>
            <a:pPr algn="just" eaLnBrk="1" hangingPunct="1"/>
            <a:endParaRPr lang="fa-IR" altLang="en-US" sz="2000" b="1">
              <a:solidFill>
                <a:schemeClr val="bg1"/>
              </a:solidFill>
            </a:endParaRPr>
          </a:p>
          <a:p>
            <a:pPr algn="just" eaLnBrk="1" hangingPunct="1"/>
            <a:r>
              <a:rPr lang="fa-IR" altLang="en-US" sz="2000" b="1">
                <a:solidFill>
                  <a:schemeClr val="bg1"/>
                </a:solidFill>
              </a:rPr>
              <a:t>                                       اما نه طبيب آدمی كش </a:t>
            </a:r>
          </a:p>
        </p:txBody>
      </p:sp>
    </p:spTree>
  </p:cSld>
  <p:clrMapOvr>
    <a:masterClrMapping/>
  </p:clrMapOvr>
  <p:transition>
    <p:wheel spokes="3"/>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9" name="Rectangle 11"/>
          <p:cNvSpPr>
            <a:spLocks noGrp="1" noChangeAspect="1" noChangeArrowheads="1"/>
          </p:cNvSpPr>
          <p:nvPr>
            <p:ph type="title" idx="4294967295"/>
          </p:nvPr>
        </p:nvSpPr>
        <p:spPr>
          <a:xfrm>
            <a:off x="0" y="71438"/>
            <a:ext cx="8229600" cy="796925"/>
          </a:xfrm>
        </p:spPr>
        <p:txBody>
          <a:bodyPr/>
          <a:lstStyle/>
          <a:p>
            <a:r>
              <a:rPr lang="en-GB" altLang="en-US" dirty="0" smtClean="0"/>
              <a:t>Conditions o use</a:t>
            </a:r>
          </a:p>
        </p:txBody>
      </p:sp>
      <p:sp>
        <p:nvSpPr>
          <p:cNvPr id="62466" name="Rectangle 2"/>
          <p:cNvSpPr>
            <a:spLocks noChangeAspect="1" noChangeArrowheads="1"/>
          </p:cNvSpPr>
          <p:nvPr/>
        </p:nvSpPr>
        <p:spPr bwMode="auto">
          <a:xfrm>
            <a:off x="-19050" y="0"/>
            <a:ext cx="9144000" cy="6858000"/>
          </a:xfrm>
          <a:prstGeom prst="rect">
            <a:avLst/>
          </a:prstGeom>
          <a:gradFill>
            <a:gsLst>
              <a:gs pos="0">
                <a:schemeClr val="lt1">
                  <a:tint val="40000"/>
                  <a:satMod val="350000"/>
                </a:schemeClr>
              </a:gs>
              <a:gs pos="40000">
                <a:schemeClr val="lt1">
                  <a:tint val="45000"/>
                  <a:shade val="99000"/>
                  <a:satMod val="350000"/>
                </a:schemeClr>
              </a:gs>
              <a:gs pos="100000">
                <a:schemeClr val="bg1">
                  <a:lumMod val="85000"/>
                </a:schemeClr>
              </a:gs>
            </a:gsLst>
            <a:path path="circle">
              <a:fillToRect l="50000" t="-80000" r="50000" b="180000"/>
            </a:path>
          </a:gradFill>
          <a:ln w="9525">
            <a:solidFill>
              <a:schemeClr val="bg1"/>
            </a:solidFill>
            <a:miter lim="800000"/>
            <a:headEnd/>
            <a:tailEnd/>
          </a:ln>
          <a:effectLst/>
        </p:spPr>
        <p:style>
          <a:lnRef idx="0">
            <a:scrgbClr r="0" g="0" b="0"/>
          </a:lnRef>
          <a:fillRef idx="1002">
            <a:schemeClr val="lt1"/>
          </a:fillRef>
          <a:effectRef idx="0">
            <a:scrgbClr r="0" g="0" b="0"/>
          </a:effectRef>
          <a:fontRef idx="major"/>
        </p:style>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Verdana"/>
              <a:ea typeface="+mj-ea"/>
              <a:cs typeface="Arial"/>
            </a:endParaRPr>
          </a:p>
        </p:txBody>
      </p:sp>
      <p:sp>
        <p:nvSpPr>
          <p:cNvPr id="41993" name="Line 8"/>
          <p:cNvSpPr>
            <a:spLocks noChangeShapeType="1"/>
          </p:cNvSpPr>
          <p:nvPr/>
        </p:nvSpPr>
        <p:spPr bwMode="auto">
          <a:xfrm>
            <a:off x="3348038" y="1390650"/>
            <a:ext cx="0" cy="4464050"/>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1994" name="Rectangle 10"/>
          <p:cNvSpPr>
            <a:spLocks noChangeArrowheads="1"/>
          </p:cNvSpPr>
          <p:nvPr/>
        </p:nvSpPr>
        <p:spPr bwMode="auto">
          <a:xfrm>
            <a:off x="5025592" y="3789382"/>
            <a:ext cx="202651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hlinkClick r:id="rId3"/>
              </a:rPr>
              <a:t>http://</a:t>
            </a:r>
            <a:r>
              <a:rPr kumimoji="0" lang="fr-FR" altLang="en-US" sz="1000" b="0"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Arial" panose="020B0604020202020204" pitchFamily="34" charset="0"/>
                <a:hlinkClick r:id="rId3"/>
              </a:rPr>
              <a:t>www.ravanpoint.ir</a:t>
            </a:r>
            <a:endParaRPr kumimoji="0" lang="fa-I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rPr>
              <a:t>Contact: </a:t>
            </a:r>
            <a:r>
              <a:rPr kumimoji="0" lang="fr-FR" altLang="en-US" sz="1000" b="0"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Arial" panose="020B0604020202020204" pitchFamily="34" charset="0"/>
              </a:rPr>
              <a:t>info@ravanpoint.ir </a:t>
            </a:r>
            <a:endPar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3" name="Rectangle 2"/>
          <p:cNvSpPr/>
          <p:nvPr/>
        </p:nvSpPr>
        <p:spPr>
          <a:xfrm>
            <a:off x="250825" y="3919537"/>
            <a:ext cx="2736850" cy="423863"/>
          </a:xfrm>
          <a:prstGeom prst="rect">
            <a:avLst/>
          </a:prstGeom>
          <a:ln/>
        </p:spPr>
        <p:style>
          <a:lnRef idx="3">
            <a:schemeClr val="lt1"/>
          </a:lnRef>
          <a:fillRef idx="1">
            <a:schemeClr val="accent5"/>
          </a:fillRef>
          <a:effectRef idx="1">
            <a:schemeClr val="accent5"/>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Verdana"/>
              <a:ea typeface="+mn-ea"/>
              <a:cs typeface="Arial"/>
            </a:endParaRPr>
          </a:p>
        </p:txBody>
      </p:sp>
      <p:sp>
        <p:nvSpPr>
          <p:cNvPr id="62480" name="Rectangle 16"/>
          <p:cNvSpPr>
            <a:spLocks noChangeArrowheads="1"/>
          </p:cNvSpPr>
          <p:nvPr/>
        </p:nvSpPr>
        <p:spPr bwMode="auto">
          <a:xfrm>
            <a:off x="250825" y="2582614"/>
            <a:ext cx="2832100" cy="1754326"/>
          </a:xfrm>
          <a:prstGeom prst="rect">
            <a:avLst/>
          </a:prstGeom>
          <a:noFill/>
          <a:ln w="9525">
            <a:noFill/>
            <a:miter lim="800000"/>
            <a:headEnd/>
            <a:tailEnd/>
          </a:ln>
          <a:effectLst/>
        </p:spPr>
        <p:txBody>
          <a:bodyPr>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fa-IR"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B Nazanin" panose="00000400000000000000" pitchFamily="2" charset="-78"/>
              </a:rPr>
              <a:t>دانلود رایگان پاورپوینت های </a:t>
            </a:r>
            <a:r>
              <a:rPr kumimoji="0" lang="fa-IR" sz="2000" b="1" i="0" u="none" strike="noStrike" kern="1200" cap="none" spc="0" normalizeH="0" baseline="0" noProof="0" dirty="0" smtClean="0">
                <a:ln>
                  <a:noFill/>
                </a:ln>
                <a:solidFill>
                  <a:prstClr val="black"/>
                </a:solidFill>
                <a:effectLst/>
                <a:uLnTx/>
                <a:uFillTx/>
                <a:latin typeface="Verdana" panose="020B0604030504040204" pitchFamily="34" charset="0"/>
                <a:ea typeface="+mn-ea"/>
                <a:cs typeface="B Nazanin" panose="00000400000000000000" pitchFamily="2" charset="-78"/>
              </a:rPr>
              <a:t>روانشناسی</a:t>
            </a:r>
            <a:endParaRPr kumimoji="0" lang="en-GB"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B Nazanin" panose="00000400000000000000"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Verdana" panose="020B060403050404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srgbClr val="C00000"/>
              </a:solidFill>
              <a:effectLst/>
              <a:uLnTx/>
              <a:uFillTx/>
              <a:latin typeface="Verdana" panose="020B060403050404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t/>
            </a:r>
            <a:br>
              <a:rPr kumimoji="0" lang="en-US" sz="16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t>© Copyright </a:t>
            </a:r>
            <a:r>
              <a:rPr kumimoji="0" lang="en-US" sz="1800" b="0" i="0" u="none" strike="noStrike" kern="1200" cap="none" spc="0" normalizeH="0" baseline="0" noProof="0" dirty="0" smtClean="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t>Ravanpoint.ir</a:t>
            </a:r>
            <a:endParaRPr kumimoji="0" lang="en-GB" sz="1800" b="1"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5486" y="2368159"/>
            <a:ext cx="3866728" cy="1397884"/>
          </a:xfrm>
          <a:prstGeom prst="rect">
            <a:avLst/>
          </a:prstGeom>
        </p:spPr>
      </p:pic>
    </p:spTree>
    <p:extLst>
      <p:ext uri="{BB962C8B-B14F-4D97-AF65-F5344CB8AC3E}">
        <p14:creationId xmlns:p14="http://schemas.microsoft.com/office/powerpoint/2010/main" val="2332168146"/>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1989"/>
                                        </p:tgtEl>
                                        <p:attrNameLst>
                                          <p:attrName>style.visibility</p:attrName>
                                        </p:attrNameLst>
                                      </p:cBhvr>
                                      <p:to>
                                        <p:strVal val="visible"/>
                                      </p:to>
                                    </p:set>
                                    <p:animEffect transition="in" filter="fade">
                                      <p:cBhvr>
                                        <p:cTn id="7" dur="1000"/>
                                        <p:tgtEl>
                                          <p:spTgt spid="41989"/>
                                        </p:tgtEl>
                                      </p:cBhvr>
                                    </p:animEffect>
                                    <p:anim calcmode="lin" valueType="num">
                                      <p:cBhvr>
                                        <p:cTn id="8" dur="1000" fill="hold"/>
                                        <p:tgtEl>
                                          <p:spTgt spid="41989"/>
                                        </p:tgtEl>
                                        <p:attrNameLst>
                                          <p:attrName>ppt_x</p:attrName>
                                        </p:attrNameLst>
                                      </p:cBhvr>
                                      <p:tavLst>
                                        <p:tav tm="0">
                                          <p:val>
                                            <p:strVal val="#ppt_x"/>
                                          </p:val>
                                        </p:tav>
                                        <p:tav tm="100000">
                                          <p:val>
                                            <p:strVal val="#ppt_x"/>
                                          </p:val>
                                        </p:tav>
                                      </p:tavLst>
                                    </p:anim>
                                    <p:anim calcmode="lin" valueType="num">
                                      <p:cBhvr>
                                        <p:cTn id="9" dur="898" decel="100000" fill="hold"/>
                                        <p:tgtEl>
                                          <p:spTgt spid="41989"/>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198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r" rtl="0" eaLnBrk="1" fontAlgn="auto" hangingPunct="1">
              <a:spcAft>
                <a:spcPts val="0"/>
              </a:spcAft>
              <a:defRPr/>
            </a:pPr>
            <a:r>
              <a:rPr lang="fa-IR" sz="5400" dirty="0" smtClean="0">
                <a:solidFill>
                  <a:schemeClr val="tx2">
                    <a:satMod val="200000"/>
                  </a:schemeClr>
                </a:solidFill>
              </a:rPr>
              <a:t>  </a:t>
            </a:r>
            <a:r>
              <a:rPr lang="en-US" sz="5400" dirty="0" smtClean="0">
                <a:solidFill>
                  <a:schemeClr val="tx2">
                    <a:satMod val="200000"/>
                  </a:schemeClr>
                </a:solidFill>
              </a:rPr>
              <a:t>   </a:t>
            </a:r>
            <a:r>
              <a:rPr lang="fa-IR" sz="5400" dirty="0" smtClean="0">
                <a:solidFill>
                  <a:schemeClr val="tx2">
                    <a:satMod val="200000"/>
                  </a:schemeClr>
                </a:solidFill>
              </a:rPr>
              <a:t>                تعريف    </a:t>
            </a:r>
            <a:endParaRPr lang="en-US" sz="5400" dirty="0">
              <a:solidFill>
                <a:schemeClr val="tx2">
                  <a:satMod val="200000"/>
                </a:schemeClr>
              </a:solidFill>
            </a:endParaRPr>
          </a:p>
        </p:txBody>
      </p:sp>
      <p:sp>
        <p:nvSpPr>
          <p:cNvPr id="34819" name="Rectangle 3"/>
          <p:cNvSpPr>
            <a:spLocks noGrp="1" noChangeArrowheads="1"/>
          </p:cNvSpPr>
          <p:nvPr>
            <p:ph sz="quarter" idx="13"/>
          </p:nvPr>
        </p:nvSpPr>
        <p:spPr/>
        <p:txBody>
          <a:bodyPr/>
          <a:lstStyle/>
          <a:p>
            <a:pPr eaLnBrk="1" fontAlgn="auto" hangingPunct="1">
              <a:defRPr/>
            </a:pPr>
            <a:endParaRPr lang="fa-IR" dirty="0" smtClean="0"/>
          </a:p>
          <a:p>
            <a:pPr algn="just" eaLnBrk="1" fontAlgn="auto" hangingPunct="1">
              <a:defRPr/>
            </a:pPr>
            <a:r>
              <a:rPr lang="fa-IR" sz="2800" dirty="0" smtClean="0"/>
              <a:t>طبق تعريف «اتانازی» به معنی كوتاه كردن مدت درد و رنج بيمار درمان ناپذيری است كه براساس دانش پزشكی كنونی هيچگونه اميدی به شفا و بهبودی او وجود ندارد .</a:t>
            </a:r>
          </a:p>
          <a:p>
            <a:pPr algn="just" eaLnBrk="1" fontAlgn="auto" hangingPunct="1">
              <a:defRPr/>
            </a:pPr>
            <a:r>
              <a:rPr lang="fa-IR" sz="2800" dirty="0" smtClean="0"/>
              <a:t>اين واژه يونانی و مركب از«</a:t>
            </a:r>
            <a:r>
              <a:rPr lang="en-US" sz="2800" dirty="0" smtClean="0"/>
              <a:t>EU</a:t>
            </a:r>
            <a:r>
              <a:rPr lang="fa-IR" sz="2800" dirty="0" smtClean="0"/>
              <a:t>» به معنی خوب وعادی و آسان و«</a:t>
            </a:r>
            <a:r>
              <a:rPr lang="en-US" sz="2800" dirty="0" smtClean="0"/>
              <a:t>THANASIA</a:t>
            </a:r>
            <a:r>
              <a:rPr lang="fa-IR" sz="2800" dirty="0" smtClean="0"/>
              <a:t>» مشتق از«</a:t>
            </a:r>
            <a:r>
              <a:rPr lang="en-US" sz="2800" dirty="0" smtClean="0"/>
              <a:t>THANATOS</a:t>
            </a:r>
            <a:r>
              <a:rPr lang="fa-IR" sz="2800" dirty="0" smtClean="0"/>
              <a:t>» به معنی الهه مرگ در اساطير يونان باستان است .</a:t>
            </a:r>
            <a:endParaRPr lang="en-US" dirty="0" smtClean="0"/>
          </a:p>
        </p:txBody>
      </p:sp>
    </p:spTree>
  </p:cSld>
  <p:clrMapOvr>
    <a:masterClrMapping/>
  </p:clrMapOvr>
  <p:transition>
    <p:wheel spokes="3"/>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p:txBody>
          <a:bodyPr/>
          <a:lstStyle/>
          <a:p>
            <a:pPr algn="r" rtl="0" eaLnBrk="1" fontAlgn="auto" hangingPunct="1">
              <a:spcAft>
                <a:spcPts val="0"/>
              </a:spcAft>
              <a:defRPr/>
            </a:pPr>
            <a:r>
              <a:rPr lang="fa-IR" sz="5400" dirty="0" smtClean="0">
                <a:solidFill>
                  <a:schemeClr val="tx2">
                    <a:satMod val="200000"/>
                  </a:schemeClr>
                </a:solidFill>
              </a:rPr>
              <a:t>         </a:t>
            </a:r>
            <a:r>
              <a:rPr lang="en-US" sz="5400" dirty="0" smtClean="0">
                <a:solidFill>
                  <a:schemeClr val="tx2">
                    <a:satMod val="200000"/>
                  </a:schemeClr>
                </a:solidFill>
              </a:rPr>
              <a:t>  </a:t>
            </a:r>
            <a:r>
              <a:rPr lang="fa-IR" sz="5400" dirty="0" smtClean="0">
                <a:solidFill>
                  <a:schemeClr val="tx2">
                    <a:satMod val="200000"/>
                  </a:schemeClr>
                </a:solidFill>
              </a:rPr>
              <a:t>               تاريخچه    </a:t>
            </a:r>
            <a:endParaRPr lang="en-US" sz="5400" dirty="0">
              <a:solidFill>
                <a:schemeClr val="tx2">
                  <a:satMod val="200000"/>
                </a:schemeClr>
              </a:solidFill>
            </a:endParaRPr>
          </a:p>
        </p:txBody>
      </p:sp>
      <p:sp>
        <p:nvSpPr>
          <p:cNvPr id="35843" name="Rectangle 3"/>
          <p:cNvSpPr>
            <a:spLocks noGrp="1" noRot="1" noChangeArrowheads="1"/>
          </p:cNvSpPr>
          <p:nvPr>
            <p:ph sz="quarter" idx="13"/>
          </p:nvPr>
        </p:nvSpPr>
        <p:spPr/>
        <p:txBody>
          <a:bodyPr/>
          <a:lstStyle/>
          <a:p>
            <a:pPr algn="just" eaLnBrk="1" fontAlgn="auto" hangingPunct="1">
              <a:defRPr/>
            </a:pPr>
            <a:r>
              <a:rPr lang="fa-IR" sz="6000" b="1" dirty="0" smtClean="0"/>
              <a:t>    </a:t>
            </a:r>
            <a:r>
              <a:rPr lang="fa-IR" sz="2800" b="1" dirty="0" smtClean="0"/>
              <a:t>اتانازی سابقه تاريخی طولانی دارد . در 1516 ميلادی « سِر توماس مور» در كتاب خود بنام «اتوپيا» به اين مفهوم اشاره كرده است .</a:t>
            </a:r>
          </a:p>
          <a:p>
            <a:pPr algn="just" eaLnBrk="1" fontAlgn="auto" hangingPunct="1">
              <a:defRPr/>
            </a:pPr>
            <a:r>
              <a:rPr lang="en-US" sz="2800" b="1" dirty="0" smtClean="0"/>
              <a:t>Francis Bacon</a:t>
            </a:r>
            <a:r>
              <a:rPr lang="fa-IR" sz="2800" b="1" dirty="0" smtClean="0"/>
              <a:t>(1626-1561) درسال 1620 برای اولين بار در كتاب خود «ارغنون نو </a:t>
            </a:r>
            <a:r>
              <a:rPr lang="en-US" sz="2800" b="1" dirty="0" err="1" smtClean="0"/>
              <a:t>Novum</a:t>
            </a:r>
            <a:r>
              <a:rPr lang="en-US" sz="2800" b="1" dirty="0" smtClean="0"/>
              <a:t> </a:t>
            </a:r>
            <a:r>
              <a:rPr lang="en-US" sz="2800" b="1" dirty="0" err="1" smtClean="0"/>
              <a:t>Organum</a:t>
            </a:r>
            <a:r>
              <a:rPr lang="fa-IR" sz="2800" b="1" dirty="0" smtClean="0"/>
              <a:t>» اين اصطلاح را وارد فرهنگ پزشكی كرد خود او از مبلغين «مرگ بدون رنج» بود . </a:t>
            </a:r>
            <a:endParaRPr lang="en-US" sz="6000" b="1" dirty="0" smtClean="0"/>
          </a:p>
        </p:txBody>
      </p:sp>
    </p:spTree>
  </p:cSld>
  <p:clrMapOvr>
    <a:masterClrMapping/>
  </p:clrMapOvr>
  <p:transition>
    <p:wheel spokes="3"/>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r" rtl="0" eaLnBrk="1" fontAlgn="auto" hangingPunct="1">
              <a:spcAft>
                <a:spcPts val="0"/>
              </a:spcAft>
              <a:defRPr/>
            </a:pPr>
            <a:r>
              <a:rPr lang="en-US" sz="5400" dirty="0" smtClean="0">
                <a:solidFill>
                  <a:schemeClr val="tx2">
                    <a:satMod val="200000"/>
                  </a:schemeClr>
                </a:solidFill>
              </a:rPr>
              <a:t> </a:t>
            </a:r>
            <a:r>
              <a:rPr lang="fa-IR" sz="5400" dirty="0" smtClean="0">
                <a:solidFill>
                  <a:schemeClr val="tx2">
                    <a:satMod val="200000"/>
                  </a:schemeClr>
                </a:solidFill>
              </a:rPr>
              <a:t>              تقسيم </a:t>
            </a:r>
            <a:r>
              <a:rPr lang="fa-IR" sz="5400" dirty="0">
                <a:solidFill>
                  <a:schemeClr val="tx2">
                    <a:satMod val="200000"/>
                  </a:schemeClr>
                </a:solidFill>
              </a:rPr>
              <a:t>بندی</a:t>
            </a:r>
            <a:endParaRPr lang="en-US" sz="5400" dirty="0">
              <a:solidFill>
                <a:schemeClr val="tx2">
                  <a:satMod val="200000"/>
                </a:schemeClr>
              </a:solidFill>
            </a:endParaRPr>
          </a:p>
        </p:txBody>
      </p:sp>
      <p:sp>
        <p:nvSpPr>
          <p:cNvPr id="8195" name="Rectangle 3"/>
          <p:cNvSpPr>
            <a:spLocks noGrp="1" noChangeArrowheads="1"/>
          </p:cNvSpPr>
          <p:nvPr>
            <p:ph sz="quarter" idx="13"/>
          </p:nvPr>
        </p:nvSpPr>
        <p:spPr/>
        <p:txBody>
          <a:bodyPr>
            <a:normAutofit fontScale="92500"/>
          </a:bodyPr>
          <a:lstStyle/>
          <a:p>
            <a:pPr marL="609600" indent="-609600" eaLnBrk="1" fontAlgn="auto" hangingPunct="1">
              <a:spcAft>
                <a:spcPts val="0"/>
              </a:spcAft>
              <a:buFont typeface="Wingdings" pitchFamily="2" charset="2"/>
              <a:buNone/>
              <a:defRPr/>
            </a:pPr>
            <a:r>
              <a:rPr lang="fa-IR" dirty="0"/>
              <a:t>   </a:t>
            </a:r>
            <a:r>
              <a:rPr lang="fa-IR" sz="4000" dirty="0"/>
              <a:t>انواع اتانازی</a:t>
            </a:r>
          </a:p>
          <a:p>
            <a:pPr marL="609600" indent="-609600" algn="just" eaLnBrk="1" fontAlgn="auto" hangingPunct="1">
              <a:spcAft>
                <a:spcPts val="0"/>
              </a:spcAft>
              <a:buFont typeface="Wingdings" pitchFamily="2" charset="2"/>
              <a:buNone/>
              <a:defRPr/>
            </a:pPr>
            <a:r>
              <a:rPr lang="fa-IR" sz="4000" dirty="0"/>
              <a:t>1.  فعال (</a:t>
            </a:r>
            <a:r>
              <a:rPr lang="en-US" sz="4000" dirty="0"/>
              <a:t>Active</a:t>
            </a:r>
            <a:r>
              <a:rPr lang="fa-IR" sz="4000" dirty="0"/>
              <a:t>):</a:t>
            </a:r>
            <a:r>
              <a:rPr lang="fa-IR" sz="3600" dirty="0"/>
              <a:t>انجام اقداماتی صريح كه به منظوركشتن بيمارصورت ميگيرد</a:t>
            </a:r>
            <a:r>
              <a:rPr lang="fa-IR" sz="3200" dirty="0"/>
              <a:t>(تزريق آمپول كلريدپتاسيم)</a:t>
            </a:r>
          </a:p>
          <a:p>
            <a:pPr marL="609600" indent="-609600" algn="just" eaLnBrk="1" fontAlgn="auto" hangingPunct="1">
              <a:spcAft>
                <a:spcPts val="0"/>
              </a:spcAft>
              <a:buFont typeface="Wingdings" pitchFamily="2" charset="2"/>
              <a:buNone/>
              <a:defRPr/>
            </a:pPr>
            <a:r>
              <a:rPr lang="fa-IR" sz="3600" dirty="0"/>
              <a:t>2.  انفعالی(</a:t>
            </a:r>
            <a:r>
              <a:rPr lang="en-US" sz="3600" dirty="0"/>
              <a:t>Passive</a:t>
            </a:r>
            <a:r>
              <a:rPr lang="fa-IR" sz="3600" dirty="0"/>
              <a:t>):خودداری ازانجام هرگونه </a:t>
            </a:r>
            <a:r>
              <a:rPr lang="fa-IR" sz="3600" dirty="0" smtClean="0"/>
              <a:t>عملی </a:t>
            </a:r>
            <a:r>
              <a:rPr lang="fa-IR" sz="3600" dirty="0"/>
              <a:t>كه سبب زنده ماندن بيمار ميشود </a:t>
            </a:r>
            <a:r>
              <a:rPr lang="fa-IR" sz="3200" dirty="0"/>
              <a:t>(قطع دارو</a:t>
            </a:r>
          </a:p>
          <a:p>
            <a:pPr marL="609600" indent="-609600" algn="just" eaLnBrk="1" fontAlgn="auto" hangingPunct="1">
              <a:spcAft>
                <a:spcPts val="0"/>
              </a:spcAft>
              <a:buFont typeface="Wingdings" pitchFamily="2" charset="2"/>
              <a:buNone/>
              <a:defRPr/>
            </a:pPr>
            <a:r>
              <a:rPr lang="fa-IR" sz="3200" dirty="0"/>
              <a:t>      وياهرگونه معالجه ديگر)</a:t>
            </a:r>
            <a:endParaRPr lang="en-US" sz="3200" dirty="0"/>
          </a:p>
        </p:txBody>
      </p:sp>
    </p:spTree>
  </p:cSld>
  <p:clrMapOvr>
    <a:masterClrMapping/>
  </p:clrMapOvr>
  <p:transition>
    <p:wheel spokes="3"/>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r" rtl="0" eaLnBrk="1" fontAlgn="auto" hangingPunct="1">
              <a:spcAft>
                <a:spcPts val="0"/>
              </a:spcAft>
              <a:defRPr/>
            </a:pPr>
            <a:r>
              <a:rPr lang="fa-IR" sz="5000" dirty="0" smtClean="0">
                <a:solidFill>
                  <a:schemeClr val="tx2">
                    <a:satMod val="200000"/>
                  </a:schemeClr>
                </a:solidFill>
              </a:rPr>
              <a:t>               تقسيم </a:t>
            </a:r>
            <a:r>
              <a:rPr lang="fa-IR" sz="5000" dirty="0">
                <a:solidFill>
                  <a:schemeClr val="tx2">
                    <a:satMod val="200000"/>
                  </a:schemeClr>
                </a:solidFill>
              </a:rPr>
              <a:t>بندی</a:t>
            </a:r>
            <a:endParaRPr lang="en-US" sz="5000" dirty="0">
              <a:solidFill>
                <a:schemeClr val="tx2">
                  <a:satMod val="200000"/>
                </a:schemeClr>
              </a:solidFill>
            </a:endParaRPr>
          </a:p>
        </p:txBody>
      </p:sp>
      <p:sp>
        <p:nvSpPr>
          <p:cNvPr id="38915" name="Rectangle 3"/>
          <p:cNvSpPr>
            <a:spLocks noGrp="1" noChangeArrowheads="1"/>
          </p:cNvSpPr>
          <p:nvPr>
            <p:ph sz="quarter" idx="13"/>
          </p:nvPr>
        </p:nvSpPr>
        <p:spPr/>
        <p:txBody>
          <a:bodyPr/>
          <a:lstStyle/>
          <a:p>
            <a:pPr marL="609600" indent="-609600" eaLnBrk="1" fontAlgn="auto" hangingPunct="1">
              <a:lnSpc>
                <a:spcPct val="80000"/>
              </a:lnSpc>
              <a:spcAft>
                <a:spcPts val="0"/>
              </a:spcAft>
              <a:buFont typeface="Wingdings" pitchFamily="2" charset="2"/>
              <a:buNone/>
              <a:defRPr/>
            </a:pPr>
            <a:endParaRPr lang="fa-IR" sz="4000" dirty="0"/>
          </a:p>
          <a:p>
            <a:pPr marL="609600" indent="-609600" eaLnBrk="1" fontAlgn="auto" hangingPunct="1">
              <a:lnSpc>
                <a:spcPct val="80000"/>
              </a:lnSpc>
              <a:spcAft>
                <a:spcPts val="0"/>
              </a:spcAft>
              <a:buFont typeface="Arial" panose="020B0604020202020204" pitchFamily="34" charset="0"/>
              <a:buNone/>
              <a:defRPr/>
            </a:pPr>
            <a:r>
              <a:rPr lang="fa-IR" sz="3500" dirty="0">
                <a:latin typeface="2  Sina"/>
                <a:cs typeface="+mj-cs"/>
              </a:rPr>
              <a:t>غير مستقيم : تلقين خودكشی به بيمارلاعلاج توسط پزشك يا اطرافيان او (مثل قرار دادن عمدی داروهای مخدر هيپنوتيك به مقدار زياد دركنار بستر بيمار) .</a:t>
            </a:r>
          </a:p>
          <a:p>
            <a:pPr marL="609600" indent="-609600" eaLnBrk="1" fontAlgn="auto" hangingPunct="1">
              <a:lnSpc>
                <a:spcPct val="80000"/>
              </a:lnSpc>
              <a:spcAft>
                <a:spcPts val="0"/>
              </a:spcAft>
              <a:buFont typeface="Arial" panose="020B0604020202020204" pitchFamily="34" charset="0"/>
              <a:buNone/>
              <a:defRPr/>
            </a:pPr>
            <a:endParaRPr lang="fa-IR" sz="3500" dirty="0">
              <a:latin typeface="2  Sina"/>
              <a:cs typeface="+mj-cs"/>
            </a:endParaRPr>
          </a:p>
        </p:txBody>
      </p:sp>
    </p:spTree>
  </p:cSld>
  <p:clrMapOvr>
    <a:masterClrMapping/>
  </p:clrMapOvr>
  <p:transition>
    <p:wheel spokes="3"/>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0" eaLnBrk="1" fontAlgn="auto" hangingPunct="1">
              <a:spcAft>
                <a:spcPts val="0"/>
              </a:spcAft>
              <a:defRPr/>
            </a:pPr>
            <a:endParaRPr lang="fa-IR" sz="4800" dirty="0"/>
          </a:p>
        </p:txBody>
      </p:sp>
      <p:sp>
        <p:nvSpPr>
          <p:cNvPr id="3" name="Content Placeholder 2"/>
          <p:cNvSpPr>
            <a:spLocks noGrp="1"/>
          </p:cNvSpPr>
          <p:nvPr>
            <p:ph sz="quarter" idx="13"/>
          </p:nvPr>
        </p:nvSpPr>
        <p:spPr/>
        <p:txBody>
          <a:bodyPr>
            <a:normAutofit lnSpcReduction="10000"/>
          </a:bodyPr>
          <a:lstStyle/>
          <a:p>
            <a:pPr algn="just" eaLnBrk="1" fontAlgn="auto" hangingPunct="1">
              <a:defRPr/>
            </a:pPr>
            <a:r>
              <a:rPr lang="fa-IR" sz="4000" dirty="0" smtClean="0"/>
              <a:t>«</a:t>
            </a:r>
            <a:r>
              <a:rPr lang="fa-IR" sz="4000" dirty="0"/>
              <a:t>آلبرت شوايتزر»برنده جايزه صلح </a:t>
            </a:r>
            <a:r>
              <a:rPr lang="fa-IR" sz="4000" dirty="0" smtClean="0"/>
              <a:t>نوبل </a:t>
            </a:r>
            <a:r>
              <a:rPr lang="fa-IR" sz="4000" dirty="0"/>
              <a:t>: پزشك هيچگونه وظيفه اخلاقی و قانونی ندارد كه عذاب وفشار يك بيمار لاعلاج در حال مرگ راطولانی كند واگر بگذاريم بيمار به حال خود وبراحتی جان بسپارد هيچ تباينی با احترام به زندگی وحيات انسانها نخواهد داشت .</a:t>
            </a:r>
          </a:p>
          <a:p>
            <a:pPr eaLnBrk="1" fontAlgn="auto" hangingPunct="1">
              <a:defRPr/>
            </a:pPr>
            <a:endParaRPr lang="fa-IR" dirty="0"/>
          </a:p>
          <a:p>
            <a:pPr eaLnBrk="1" fontAlgn="auto" hangingPunct="1">
              <a:defRPr/>
            </a:pPr>
            <a:endParaRPr lang="fa-IR" dirty="0"/>
          </a:p>
        </p:txBody>
      </p:sp>
    </p:spTree>
  </p:cSld>
  <p:clrMapOvr>
    <a:masterClrMapping/>
  </p:clrMapOvr>
  <p:transition>
    <p:wheel spokes="3"/>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fontAlgn="auto" hangingPunct="1">
              <a:spcAft>
                <a:spcPts val="0"/>
              </a:spcAft>
              <a:defRPr/>
            </a:pPr>
            <a:endParaRPr lang="en-US" sz="4800">
              <a:solidFill>
                <a:schemeClr val="tx2">
                  <a:satMod val="200000"/>
                </a:schemeClr>
              </a:solidFill>
            </a:endParaRPr>
          </a:p>
        </p:txBody>
      </p:sp>
      <p:sp>
        <p:nvSpPr>
          <p:cNvPr id="39939" name="Rectangle 3"/>
          <p:cNvSpPr>
            <a:spLocks noGrp="1" noChangeArrowheads="1"/>
          </p:cNvSpPr>
          <p:nvPr>
            <p:ph sz="quarter" idx="13"/>
          </p:nvPr>
        </p:nvSpPr>
        <p:spPr/>
        <p:txBody>
          <a:bodyPr/>
          <a:lstStyle/>
          <a:p>
            <a:pPr marL="609600" indent="-609600" eaLnBrk="1" fontAlgn="auto" hangingPunct="1">
              <a:defRPr/>
            </a:pPr>
            <a:r>
              <a:rPr lang="fa-IR" sz="3200" dirty="0" smtClean="0"/>
              <a:t>نوع ديگر تقسيم بندی</a:t>
            </a:r>
          </a:p>
          <a:p>
            <a:pPr marL="609600" indent="-609600" eaLnBrk="1" fontAlgn="auto" hangingPunct="1">
              <a:buFontTx/>
              <a:buAutoNum type="arabicPeriod"/>
              <a:defRPr/>
            </a:pPr>
            <a:r>
              <a:rPr lang="en-US" sz="3200" dirty="0" smtClean="0"/>
              <a:t>Voluntary</a:t>
            </a:r>
            <a:r>
              <a:rPr lang="fa-IR" sz="3200" dirty="0" smtClean="0"/>
              <a:t> :وقتيكه بيمارصلاحيت انتخاب اتانازی رادارد .</a:t>
            </a:r>
          </a:p>
          <a:p>
            <a:pPr marL="609600" indent="-609600" eaLnBrk="1" fontAlgn="auto" hangingPunct="1">
              <a:buFontTx/>
              <a:buAutoNum type="arabicPeriod"/>
              <a:defRPr/>
            </a:pPr>
            <a:r>
              <a:rPr lang="en-US" sz="3200" dirty="0" smtClean="0"/>
              <a:t>Involuntary</a:t>
            </a:r>
            <a:r>
              <a:rPr lang="fa-IR" sz="3200" dirty="0" smtClean="0"/>
              <a:t> :وقتی كه پزشك ميداند اتانازی موافق خواست بيماراست .</a:t>
            </a:r>
          </a:p>
          <a:p>
            <a:pPr marL="609600" indent="-609600" eaLnBrk="1" fontAlgn="auto" hangingPunct="1">
              <a:buFontTx/>
              <a:buAutoNum type="arabicPeriod"/>
              <a:defRPr/>
            </a:pPr>
            <a:r>
              <a:rPr lang="en-US" sz="3200" dirty="0" err="1" smtClean="0"/>
              <a:t>Nonvoluntary</a:t>
            </a:r>
            <a:r>
              <a:rPr lang="fa-IR" sz="3200" dirty="0" smtClean="0"/>
              <a:t>:وقتيكه بيمارازانجام اتانازی هيچگونه آگاهی ندارد .</a:t>
            </a:r>
            <a:endParaRPr lang="en-US" sz="3200" dirty="0" smtClean="0"/>
          </a:p>
        </p:txBody>
      </p:sp>
    </p:spTree>
  </p:cSld>
  <p:clrMapOvr>
    <a:masterClrMapping/>
  </p:clrMapOvr>
  <p:transition>
    <p:wheel spokes="3"/>
  </p:transition>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a:gsLst>
            <a:gs pos="0">
              <a:schemeClr val="lt1">
                <a:tint val="40000"/>
                <a:satMod val="350000"/>
              </a:schemeClr>
            </a:gs>
            <a:gs pos="40000">
              <a:schemeClr val="lt1">
                <a:tint val="45000"/>
                <a:shade val="99000"/>
                <a:satMod val="350000"/>
              </a:schemeClr>
            </a:gs>
            <a:gs pos="100000">
              <a:schemeClr val="bg1">
                <a:lumMod val="85000"/>
              </a:schemeClr>
            </a:gs>
          </a:gsLst>
        </a:gradFill>
        <a:ln w="9525">
          <a:solidFill>
            <a:schemeClr val="bg1"/>
          </a:solidFill>
          <a:miter lim="800000"/>
          <a:headEnd/>
          <a:tailEnd/>
        </a:ln>
        <a:effectLst/>
      </a:spPr>
      <a:bodyPr wrap="none" anchor="ctr"/>
      <a:lstStyle>
        <a:defPPr>
          <a:defRPr>
            <a:solidFill>
              <a:prstClr val="black"/>
            </a:solidFill>
          </a:defRPr>
        </a:defPPr>
      </a:lstStyle>
      <a:style>
        <a:lnRef idx="0">
          <a:scrgbClr r="0" g="0" b="0"/>
        </a:lnRef>
        <a:fillRef idx="1002">
          <a:schemeClr val="lt1"/>
        </a:fillRef>
        <a:effectRef idx="0">
          <a:scrgbClr r="0" g="0" b="0"/>
        </a:effectRef>
        <a:fontRef idx="major"/>
      </a: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Verdana" pitchFamily="34" charset="0"/>
            <a:cs typeface="Arial"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772</TotalTime>
  <Words>1606</Words>
  <Application>Microsoft Office PowerPoint</Application>
  <PresentationFormat>On-screen Show (4:3)</PresentationFormat>
  <Paragraphs>158</Paragraphs>
  <Slides>34</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34</vt:i4>
      </vt:variant>
    </vt:vector>
  </HeadingPairs>
  <TitlesOfParts>
    <vt:vector size="43" baseType="lpstr">
      <vt:lpstr>Garamond</vt:lpstr>
      <vt:lpstr>Arial</vt:lpstr>
      <vt:lpstr>Arial Narrow</vt:lpstr>
      <vt:lpstr>98WIN_Nasim</vt:lpstr>
      <vt:lpstr>2  Lotus</vt:lpstr>
      <vt:lpstr>Wingdings</vt:lpstr>
      <vt:lpstr>2  Sina</vt:lpstr>
      <vt:lpstr>Horizon</vt:lpstr>
      <vt:lpstr>Profile</vt:lpstr>
      <vt:lpstr>   بنام خدا   </vt:lpstr>
      <vt:lpstr> EUTHANASIA  (اُتانازی)  </vt:lpstr>
      <vt:lpstr>             EUTHANASIA </vt:lpstr>
      <vt:lpstr>                     تعريف    </vt:lpstr>
      <vt:lpstr>                          تاريخچه    </vt:lpstr>
      <vt:lpstr>               تقسيم بندی</vt:lpstr>
      <vt:lpstr>               تقسيم بندی</vt:lpstr>
      <vt:lpstr>PowerPoint Presentation</vt:lpstr>
      <vt:lpstr>PowerPoint Presentation</vt:lpstr>
      <vt:lpstr>PowerPoint Presentation</vt:lpstr>
      <vt:lpstr>       دلايل درخواست اتانازی</vt:lpstr>
      <vt:lpstr>موافقين اتانازی چه توجيهاتی دارند ؟</vt:lpstr>
      <vt:lpstr>   موافقين اتانازی چه توجيهاتی دارند؟(ادامه)</vt:lpstr>
      <vt:lpstr>         مخالفين چه می گويند</vt:lpstr>
      <vt:lpstr>      مخالفين چه می گويند ؟(ادامه)</vt:lpstr>
      <vt:lpstr>       مخالفين چه می گويند ؟(ادامه)</vt:lpstr>
      <vt:lpstr>            نظر پزشكان</vt:lpstr>
      <vt:lpstr>       بخشی از سوگندنامه بقراط </vt:lpstr>
      <vt:lpstr>         بيانيه سال 1973 انجمن پزشكان آمريكا</vt:lpstr>
      <vt:lpstr>PowerPoint Presentation</vt:lpstr>
      <vt:lpstr>                      ماده 268 ق.م.ا</vt:lpstr>
      <vt:lpstr>           آيا نوع فعال وانفعالی واقعا متفاوتند ؟</vt:lpstr>
      <vt:lpstr>PowerPoint Presentation</vt:lpstr>
      <vt:lpstr>PowerPoint Presentation</vt:lpstr>
      <vt:lpstr>                ماده 2 قانون مجازات اسلامی</vt:lpstr>
      <vt:lpstr>            قانون خودداری از كمك به مصدومين                           مصوب1354</vt:lpstr>
      <vt:lpstr>                  ديدگاه اسلام درمورد اتانازی</vt:lpstr>
      <vt:lpstr>                        :                                بنابراین</vt:lpstr>
      <vt:lpstr>   بينش اسلام درمورد انسان  </vt:lpstr>
      <vt:lpstr>                            دیدگاه اسلام</vt:lpstr>
      <vt:lpstr>در ساير كشورها</vt:lpstr>
      <vt:lpstr>بايد بين اين سه حالت تفاوت قائل شد</vt:lpstr>
      <vt:lpstr>PowerPoint Presentation</vt:lpstr>
      <vt:lpstr>Conditions o use</vt:lpstr>
    </vt:vector>
  </TitlesOfParts>
  <Company>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ali</dc:creator>
  <cp:lastModifiedBy>hamayel</cp:lastModifiedBy>
  <cp:revision>313</cp:revision>
  <dcterms:created xsi:type="dcterms:W3CDTF">2006-12-23T08:37:13Z</dcterms:created>
  <dcterms:modified xsi:type="dcterms:W3CDTF">2019-10-04T17:49:48Z</dcterms:modified>
</cp:coreProperties>
</file>