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  <p:sldMasterId id="2147483754" r:id="rId2"/>
    <p:sldMasterId id="2147483768" r:id="rId3"/>
    <p:sldMasterId id="2147483772" r:id="rId4"/>
    <p:sldMasterId id="2147483774" r:id="rId5"/>
    <p:sldMasterId id="2147483776" r:id="rId6"/>
    <p:sldMasterId id="2147483780" r:id="rId7"/>
    <p:sldMasterId id="2147483782" r:id="rId8"/>
    <p:sldMasterId id="2147483784" r:id="rId9"/>
    <p:sldMasterId id="2147483787" r:id="rId10"/>
    <p:sldMasterId id="2147483789" r:id="rId11"/>
    <p:sldMasterId id="2147483793" r:id="rId12"/>
    <p:sldMasterId id="2147483795" r:id="rId13"/>
    <p:sldMasterId id="2147483797" r:id="rId14"/>
    <p:sldMasterId id="2147483941" r:id="rId15"/>
  </p:sldMasterIdLst>
  <p:notesMasterIdLst>
    <p:notesMasterId r:id="rId40"/>
  </p:notesMasterIdLst>
  <p:sldIdLst>
    <p:sldId id="271" r:id="rId16"/>
    <p:sldId id="256" r:id="rId17"/>
    <p:sldId id="257" r:id="rId18"/>
    <p:sldId id="272" r:id="rId19"/>
    <p:sldId id="258" r:id="rId20"/>
    <p:sldId id="259" r:id="rId21"/>
    <p:sldId id="260" r:id="rId22"/>
    <p:sldId id="261" r:id="rId23"/>
    <p:sldId id="262" r:id="rId24"/>
    <p:sldId id="263" r:id="rId25"/>
    <p:sldId id="273" r:id="rId26"/>
    <p:sldId id="264" r:id="rId27"/>
    <p:sldId id="274" r:id="rId28"/>
    <p:sldId id="265" r:id="rId29"/>
    <p:sldId id="275" r:id="rId30"/>
    <p:sldId id="266" r:id="rId31"/>
    <p:sldId id="276" r:id="rId32"/>
    <p:sldId id="267" r:id="rId33"/>
    <p:sldId id="268" r:id="rId34"/>
    <p:sldId id="269" r:id="rId35"/>
    <p:sldId id="277" r:id="rId36"/>
    <p:sldId id="270" r:id="rId37"/>
    <p:sldId id="278" r:id="rId38"/>
    <p:sldId id="279" r:id="rId39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66"/>
    <a:srgbClr val="FFFF00"/>
    <a:srgbClr val="CC3300"/>
    <a:srgbClr val="FFFFFF"/>
    <a:srgbClr val="FF0000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0" autoAdjust="0"/>
    <p:restoredTop sz="94664" autoAdjust="0"/>
  </p:normalViewPr>
  <p:slideViewPr>
    <p:cSldViewPr>
      <p:cViewPr varScale="1">
        <p:scale>
          <a:sx n="69" d="100"/>
          <a:sy n="69" d="100"/>
        </p:scale>
        <p:origin x="12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42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2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42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A4E85594-33C1-4883-877D-A6FA9E5358DA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095FC5-32BB-436E-9879-6D97CF20B14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028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786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46787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788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46789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/>
            </a:p>
          </p:txBody>
        </p:sp>
      </p:grpSp>
      <p:sp>
        <p:nvSpPr>
          <p:cNvPr id="2467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467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4679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679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679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4048E6-C77F-4283-8893-62281DC3404B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A738C-2FD3-4B6B-9B33-BE0B965322AD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736278"/>
      </p:ext>
    </p:extLst>
  </p:cSld>
  <p:clrMapOvr>
    <a:masterClrMapping/>
  </p:clrMapOvr>
  <p:transition spd="med">
    <p:strips dir="ld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61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611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4611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4611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B87E1-1303-452D-A281-2CB59A7905DE}" type="slidenum">
              <a:rPr lang="fa-IR" altLang="en-US"/>
              <a:pPr/>
              <a:t>‹#›</a:t>
            </a:fld>
            <a:endParaRPr lang="en-US" altLang="en-US"/>
          </a:p>
        </p:txBody>
      </p:sp>
      <p:grpSp>
        <p:nvGrpSpPr>
          <p:cNvPr id="34612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4612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2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2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612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4612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2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2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2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2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4613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4613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3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613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613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4613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3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3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3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3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614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14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E259C-1169-43DE-914C-FB5EFD7AFE4A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810346"/>
      </p:ext>
    </p:extLst>
  </p:cSld>
  <p:clrMapOvr>
    <a:masterClrMapping/>
  </p:clrMapOvr>
  <p:transition spd="med">
    <p:strips dir="ld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4A2B-67DF-4942-815B-A04948C2EB55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646127"/>
      </p:ext>
    </p:extLst>
  </p:cSld>
  <p:clrMapOvr>
    <a:masterClrMapping/>
  </p:clrMapOvr>
  <p:transition spd="med">
    <p:strips dir="ld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19E64-318F-4F9F-925D-6A594A0EE3D1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124177"/>
      </p:ext>
    </p:extLst>
  </p:cSld>
  <p:clrMapOvr>
    <a:masterClrMapping/>
  </p:clrMapOvr>
  <p:transition spd="med">
    <p:strips dir="ld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0FD71-54EC-4B65-9A5D-8E625D7E486A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179107"/>
      </p:ext>
    </p:extLst>
  </p:cSld>
  <p:clrMapOvr>
    <a:masterClrMapping/>
  </p:clrMapOvr>
  <p:transition spd="med">
    <p:strips dir="ld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4A10F-5E65-4CB9-B908-3E7AB6AE8752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55282"/>
      </p:ext>
    </p:extLst>
  </p:cSld>
  <p:clrMapOvr>
    <a:masterClrMapping/>
  </p:clrMapOvr>
  <p:transition spd="med">
    <p:strips dir="ld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4DB17-8547-4A92-8B5E-9FDB6C8D59E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113255"/>
      </p:ext>
    </p:extLst>
  </p:cSld>
  <p:clrMapOvr>
    <a:masterClrMapping/>
  </p:clrMapOvr>
  <p:transition spd="med">
    <p:strips dir="ld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D7DD7-B0B0-46BB-AF6C-CA577374C4D5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476233"/>
      </p:ext>
    </p:extLst>
  </p:cSld>
  <p:clrMapOvr>
    <a:masterClrMapping/>
  </p:clrMapOvr>
  <p:transition spd="med">
    <p:strips dir="ld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12C9B-904B-45DB-8B46-8EEDB5462586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556042"/>
      </p:ext>
    </p:extLst>
  </p:cSld>
  <p:clrMapOvr>
    <a:masterClrMapping/>
  </p:clrMapOvr>
  <p:transition spd="med">
    <p:strips dir="ld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459A4-C953-42A2-AC8E-96EEA8BB0215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515567"/>
      </p:ext>
    </p:extLst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2B948-A02D-49F5-9A8B-7A38A9297626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711833"/>
      </p:ext>
    </p:extLst>
  </p:cSld>
  <p:clrMapOvr>
    <a:masterClrMapping/>
  </p:clrMapOvr>
  <p:transition spd="med">
    <p:strips dir="ld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79B53-EA2A-4D24-B045-142AA7832C0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799449"/>
      </p:ext>
    </p:extLst>
  </p:cSld>
  <p:clrMapOvr>
    <a:masterClrMapping/>
  </p:clrMapOvr>
  <p:transition spd="med">
    <p:strips dir="ld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328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3532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5328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35328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328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328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5328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35328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329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532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532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5329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53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5329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A75A22-B679-4802-8A00-A077FC26E1B4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BCF9D-FE1D-4E5F-9B6D-B137164C815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651351"/>
      </p:ext>
    </p:extLst>
  </p:cSld>
  <p:clrMapOvr>
    <a:masterClrMapping/>
  </p:clrMapOvr>
  <p:transition spd="med">
    <p:strips dir="ld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BDB0B-7F0D-46DA-9B41-966BD6D7DBAD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218025"/>
      </p:ext>
    </p:extLst>
  </p:cSld>
  <p:clrMapOvr>
    <a:masterClrMapping/>
  </p:clrMapOvr>
  <p:transition spd="med">
    <p:strips dir="ld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97756-8291-4E17-97BD-FCF14B3E7E0D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144380"/>
      </p:ext>
    </p:extLst>
  </p:cSld>
  <p:clrMapOvr>
    <a:masterClrMapping/>
  </p:clrMapOvr>
  <p:transition spd="med">
    <p:strips dir="ld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C55FF-9E8B-4DDC-A3F8-5C8C9E955AA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761520"/>
      </p:ext>
    </p:extLst>
  </p:cSld>
  <p:clrMapOvr>
    <a:masterClrMapping/>
  </p:clrMapOvr>
  <p:transition spd="med">
    <p:strips dir="ld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AEF2-687C-4281-AF21-F6DF02F1E7F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20765"/>
      </p:ext>
    </p:extLst>
  </p:cSld>
  <p:clrMapOvr>
    <a:masterClrMapping/>
  </p:clrMapOvr>
  <p:transition spd="med">
    <p:strips dir="ld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EC81F-9CD3-4F59-A934-1BAF07571A29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101999"/>
      </p:ext>
    </p:extLst>
  </p:cSld>
  <p:clrMapOvr>
    <a:masterClrMapping/>
  </p:clrMapOvr>
  <p:transition spd="med">
    <p:strips dir="ld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B3782-24AC-48F2-A8FC-1AC28FA453A4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606089"/>
      </p:ext>
    </p:extLst>
  </p:cSld>
  <p:clrMapOvr>
    <a:masterClrMapping/>
  </p:clrMapOvr>
  <p:transition spd="med">
    <p:strips dir="ld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59459-D9BA-4A59-9644-A17694A342D0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353208"/>
      </p:ext>
    </p:extLst>
  </p:cSld>
  <p:clrMapOvr>
    <a:masterClrMapping/>
  </p:clrMapOvr>
  <p:transition spd="med"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4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6214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6214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14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15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15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215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215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15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21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621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621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621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621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E979A3D-E881-4D87-8FA0-3D0565AB22A5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1F9E4-9EB9-490A-8716-D6E95C24961F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183544"/>
      </p:ext>
    </p:extLst>
  </p:cSld>
  <p:clrMapOvr>
    <a:masterClrMapping/>
  </p:clrMapOvr>
  <p:transition spd="med">
    <p:strips dir="ld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1150D-78E4-46A4-81EA-DB582A410BB7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097884"/>
      </p:ext>
    </p:extLst>
  </p:cSld>
  <p:clrMapOvr>
    <a:masterClrMapping/>
  </p:clrMapOvr>
  <p:transition spd="med">
    <p:strips dir="ld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34CBBE-C0C4-44E0-8056-BE3D24B5F516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725819"/>
      </p:ext>
    </p:extLst>
  </p:cSld>
  <p:clrMapOvr>
    <a:masterClrMapping/>
  </p:clrMapOvr>
  <p:transition spd="med">
    <p:strips dir="ld"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690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370691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0692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0693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7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7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1000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0694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06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0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70697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069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069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3E906308-EFF2-44A3-BA01-ABA9E72CDCDA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38889-BE9E-4715-A652-0F4354DA14B8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419676"/>
      </p:ext>
    </p:extLst>
  </p:cSld>
  <p:clrMapOvr>
    <a:masterClrMapping/>
  </p:clrMapOvr>
  <p:transition spd="med">
    <p:strips dir="ld"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4F557-726A-43F7-967D-F51D5C82ED8F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585400"/>
      </p:ext>
    </p:extLst>
  </p:cSld>
  <p:clrMapOvr>
    <a:masterClrMapping/>
  </p:clrMapOvr>
  <p:transition spd="med">
    <p:strips dir="ld"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16743-3DE3-41C9-98C0-ABD175EC849E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710632"/>
      </p:ext>
    </p:extLst>
  </p:cSld>
  <p:clrMapOvr>
    <a:masterClrMapping/>
  </p:clrMapOvr>
  <p:transition spd="med">
    <p:strips dir="ld"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40E78-0A0D-4A21-8E70-1610A5D86DCA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585885"/>
      </p:ext>
    </p:extLst>
  </p:cSld>
  <p:clrMapOvr>
    <a:masterClrMapping/>
  </p:clrMapOvr>
  <p:transition spd="med">
    <p:strips dir="ld"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469BC-4484-4F39-9AC3-7CF5387183C1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514028"/>
      </p:ext>
    </p:extLst>
  </p:cSld>
  <p:clrMapOvr>
    <a:masterClrMapping/>
  </p:clrMapOvr>
  <p:transition spd="med">
    <p:strips dir="ld"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7B8AC-584A-4B6A-A36F-8EBD8ED3572D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57244"/>
      </p:ext>
    </p:extLst>
  </p:cSld>
  <p:clrMapOvr>
    <a:masterClrMapping/>
  </p:clrMapOvr>
  <p:transition spd="med">
    <p:strips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712701-C976-4CC7-A949-882467836862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739366"/>
      </p:ext>
    </p:extLst>
  </p:cSld>
  <p:clrMapOvr>
    <a:masterClrMapping/>
  </p:clrMapOvr>
  <p:transition spd="med">
    <p:strips dir="ld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872D1-8FBB-4206-8A3F-F83720F3FA4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230939"/>
      </p:ext>
    </p:extLst>
  </p:cSld>
  <p:clrMapOvr>
    <a:masterClrMapping/>
  </p:clrMapOvr>
  <p:transition spd="med">
    <p:strips dir="ld"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C422C-965F-4D52-8AC1-A7365B40D48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806923"/>
      </p:ext>
    </p:extLst>
  </p:cSld>
  <p:clrMapOvr>
    <a:masterClrMapping/>
  </p:clrMapOvr>
  <p:transition spd="med">
    <p:strips dir="ld"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C4E2E-1007-43B2-88A0-328BD5DF305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606602"/>
      </p:ext>
    </p:extLst>
  </p:cSld>
  <p:clrMapOvr>
    <a:masterClrMapping/>
  </p:clrMapOvr>
  <p:transition spd="med">
    <p:strips dir="ld"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251C7-2699-4BE2-AE34-9DAD97878DB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25577"/>
      </p:ext>
    </p:extLst>
  </p:cSld>
  <p:clrMapOvr>
    <a:masterClrMapping/>
  </p:clrMapOvr>
  <p:transition spd="med">
    <p:strips dir="ld"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779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4177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1779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779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1779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79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78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780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780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41780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0FB74CD7-8863-4B10-BEE4-273D4EA19E7F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41780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  <p:transition spd="med">
    <p:strips dir="ld"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728E3-D233-4FEB-B7E3-D2177BBC15C2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206854"/>
      </p:ext>
    </p:extLst>
  </p:cSld>
  <p:clrMapOvr>
    <a:masterClrMapping/>
  </p:clrMapOvr>
  <p:transition spd="med">
    <p:strips dir="ld"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2EFF9-FC1C-4A84-BC33-29089FC474AF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51897"/>
      </p:ext>
    </p:extLst>
  </p:cSld>
  <p:clrMapOvr>
    <a:masterClrMapping/>
  </p:clrMapOvr>
  <p:transition spd="med">
    <p:strips dir="ld"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7FD29-0D67-4FF2-82DF-C94CC307276A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770472"/>
      </p:ext>
    </p:extLst>
  </p:cSld>
  <p:clrMapOvr>
    <a:masterClrMapping/>
  </p:clrMapOvr>
  <p:transition spd="med">
    <p:strips dir="ld"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D8291-E7FB-4EB0-BCF4-05FC29C9399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408710"/>
      </p:ext>
    </p:extLst>
  </p:cSld>
  <p:clrMapOvr>
    <a:masterClrMapping/>
  </p:clrMapOvr>
  <p:transition spd="med">
    <p:strips dir="ld"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31625-210C-4F39-B807-8726CF8D2D2E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442194"/>
      </p:ext>
    </p:extLst>
  </p:cSld>
  <p:clrMapOvr>
    <a:masterClrMapping/>
  </p:clrMapOvr>
  <p:transition spd="med">
    <p:strips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F0C105-3339-4130-9ABD-91D1E3F72C94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898033"/>
      </p:ext>
    </p:extLst>
  </p:cSld>
  <p:clrMapOvr>
    <a:masterClrMapping/>
  </p:clrMapOvr>
  <p:transition spd="med">
    <p:strips dir="ld"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F0E36-FFBE-4F2D-A715-C02ED0C684A3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54451"/>
      </p:ext>
    </p:extLst>
  </p:cSld>
  <p:clrMapOvr>
    <a:masterClrMapping/>
  </p:clrMapOvr>
  <p:transition spd="med">
    <p:strips dir="ld"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6CE28-BC35-473A-9AA0-10EFB9B72F5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003970"/>
      </p:ext>
    </p:extLst>
  </p:cSld>
  <p:clrMapOvr>
    <a:masterClrMapping/>
  </p:clrMapOvr>
  <p:transition spd="med">
    <p:strips dir="ld"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853BF-92B1-4FAF-8BE3-319F1A80A065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560127"/>
      </p:ext>
    </p:extLst>
  </p:cSld>
  <p:clrMapOvr>
    <a:masterClrMapping/>
  </p:clrMapOvr>
  <p:transition spd="med">
    <p:strips dir="ld"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5AF2B-9B1F-4A4A-B9F9-8C3034DB63DA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802425"/>
      </p:ext>
    </p:extLst>
  </p:cSld>
  <p:clrMapOvr>
    <a:masterClrMapping/>
  </p:clrMapOvr>
  <p:transition spd="med">
    <p:strips dir="ld"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9817F-AC89-4A0B-880B-9B24F16F03DD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34224"/>
      </p:ext>
    </p:extLst>
  </p:cSld>
  <p:clrMapOvr>
    <a:masterClrMapping/>
  </p:clrMapOvr>
  <p:transition spd="med">
    <p:strips dir="ld"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413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5C3335-8304-4138-8B7E-35CE695C3710}" type="slidenum">
              <a:rPr lang="fa-IR" altLang="en-US"/>
              <a:pPr/>
              <a:t>‹#›</a:t>
            </a:fld>
            <a:endParaRPr lang="en-US" altLang="en-US"/>
          </a:p>
        </p:txBody>
      </p:sp>
      <p:grpSp>
        <p:nvGrpSpPr>
          <p:cNvPr id="44135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4135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5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5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35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44135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5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5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6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6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4136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44136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6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36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136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44136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6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6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7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7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4137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37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3CCA7-FAE5-4667-A003-3448DD76E673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316273"/>
      </p:ext>
    </p:extLst>
  </p:cSld>
  <p:clrMapOvr>
    <a:masterClrMapping/>
  </p:clrMapOvr>
  <p:transition spd="med">
    <p:strips dir="ld"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C7D82-34FF-4D53-B65E-2CD373064659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2047"/>
      </p:ext>
    </p:extLst>
  </p:cSld>
  <p:clrMapOvr>
    <a:masterClrMapping/>
  </p:clrMapOvr>
  <p:transition spd="med">
    <p:strips dir="ld"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27F2C-9B3B-41C1-900A-223DFA13683B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263251"/>
      </p:ext>
    </p:extLst>
  </p:cSld>
  <p:clrMapOvr>
    <a:masterClrMapping/>
  </p:clrMapOvr>
  <p:transition spd="med">
    <p:strips dir="ld"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43FE1-BEB6-48A5-893E-5AC079418476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789373"/>
      </p:ext>
    </p:extLst>
  </p:cSld>
  <p:clrMapOvr>
    <a:masterClrMapping/>
  </p:clrMapOvr>
  <p:transition spd="med">
    <p:strips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7A7861-D882-4C96-8747-2C35B0A33E61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662967"/>
      </p:ext>
    </p:extLst>
  </p:cSld>
  <p:clrMapOvr>
    <a:masterClrMapping/>
  </p:clrMapOvr>
  <p:transition spd="med">
    <p:strips dir="ld"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2B42C-527E-48EB-ADE2-C118C0564637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388295"/>
      </p:ext>
    </p:extLst>
  </p:cSld>
  <p:clrMapOvr>
    <a:masterClrMapping/>
  </p:clrMapOvr>
  <p:transition spd="med">
    <p:strips dir="ld"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01AD0-CBCE-472D-80D1-2B88301D33B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318908"/>
      </p:ext>
    </p:extLst>
  </p:cSld>
  <p:clrMapOvr>
    <a:masterClrMapping/>
  </p:clrMapOvr>
  <p:transition spd="med">
    <p:strips dir="ld"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F1A2E-DA44-42C4-A6E3-873B30F5B23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573500"/>
      </p:ext>
    </p:extLst>
  </p:cSld>
  <p:clrMapOvr>
    <a:masterClrMapping/>
  </p:clrMapOvr>
  <p:transition spd="med">
    <p:strips dir="ld"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63D5C-2ED5-4361-951D-2AE0EB6B1ED5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611747"/>
      </p:ext>
    </p:extLst>
  </p:cSld>
  <p:clrMapOvr>
    <a:masterClrMapping/>
  </p:clrMapOvr>
  <p:transition spd="med">
    <p:strips dir="ld"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049E8-71FC-4F8A-BC0F-3E0AFB2845BE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19846"/>
      </p:ext>
    </p:extLst>
  </p:cSld>
  <p:clrMapOvr>
    <a:masterClrMapping/>
  </p:clrMapOvr>
  <p:transition spd="med">
    <p:strips dir="ld"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71EDC-ED48-4752-B0B4-A6DFFAB441C1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92"/>
      </p:ext>
    </p:extLst>
  </p:cSld>
  <p:clrMapOvr>
    <a:masterClrMapping/>
  </p:clrMapOvr>
  <p:transition spd="med">
    <p:strips dir="ld"/>
  </p:transition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4FF933-A1CE-4302-BB78-1AA886482F6B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226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07CA11-969E-4804-B301-047C3B24F6B8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277723"/>
      </p:ext>
    </p:extLst>
  </p:cSld>
  <p:clrMapOvr>
    <a:masterClrMapping/>
  </p:clrMapOvr>
  <p:transition>
    <p:wipe dir="d"/>
  </p:transition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4BB5D8-8DD7-4072-BDE2-E1F772E309C9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698268"/>
      </p:ext>
    </p:extLst>
  </p:cSld>
  <p:clrMapOvr>
    <a:masterClrMapping/>
  </p:clrMapOvr>
  <p:transition>
    <p:wipe dir="d"/>
  </p:transition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917532-73BD-4B3C-96D4-A44383F69DA1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63452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F44A35-7DA4-4EBA-9B2E-006B12B763B0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775875"/>
      </p:ext>
    </p:extLst>
  </p:cSld>
  <p:clrMapOvr>
    <a:masterClrMapping/>
  </p:clrMapOvr>
  <p:transition spd="med">
    <p:strips dir="ld"/>
  </p:transition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10113C-F37C-4AAD-A126-6B0573B4B8C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62418"/>
      </p:ext>
    </p:extLst>
  </p:cSld>
  <p:clrMapOvr>
    <a:masterClrMapping/>
  </p:clrMapOvr>
  <p:transition>
    <p:wipe dir="d"/>
  </p:transition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E2EB27-4759-4CF0-A754-DC2CD630B433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39731"/>
      </p:ext>
    </p:extLst>
  </p:cSld>
  <p:clrMapOvr>
    <a:masterClrMapping/>
  </p:clrMapOvr>
  <p:transition>
    <p:wipe dir="d"/>
  </p:transition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20E04E-E5C2-47C9-8432-F7A25DE7FF8E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ww.Ravanpoint.ir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39359"/>
      </p:ext>
    </p:extLst>
  </p:cSld>
  <p:clrMapOvr>
    <a:masterClrMapping/>
  </p:clrMapOvr>
  <p:transition>
    <p:wipe dir="d"/>
  </p:transition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B35D15-43AD-4E18-BB07-0249036D3975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10996"/>
      </p:ext>
    </p:extLst>
  </p:cSld>
  <p:clrMapOvr>
    <a:masterClrMapping/>
  </p:clrMapOvr>
  <p:transition>
    <p:wipe dir="d"/>
  </p:transition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4556CC-ECC1-4A5B-ABC0-E12E42A800E6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92496"/>
      </p:ext>
    </p:extLst>
  </p:cSld>
  <p:clrMapOvr>
    <a:masterClrMapping/>
  </p:clrMapOvr>
  <p:transition>
    <p:wipe dir="d"/>
  </p:transition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72F292-EE0A-4854-8332-6347ED20EC1F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364662"/>
      </p:ext>
    </p:extLst>
  </p:cSld>
  <p:clrMapOvr>
    <a:masterClrMapping/>
  </p:clrMapOvr>
  <p:transition>
    <p:wipe dir="d"/>
  </p:transition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AD7E3D-B7B3-4000-9392-CF790579B410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989391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1A41C1-1F1F-43C5-95A3-7A2D07491D9B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877333"/>
      </p:ext>
    </p:extLst>
  </p:cSld>
  <p:clrMapOvr>
    <a:masterClrMapping/>
  </p:clrMapOvr>
  <p:transition spd="med">
    <p:strips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784227-44C4-49D2-94D2-ADB397D44521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123175"/>
      </p:ext>
    </p:extLst>
  </p:cSld>
  <p:clrMapOvr>
    <a:masterClrMapping/>
  </p:clrMapOvr>
  <p:transition spd="med">
    <p:strips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CB38ED-8E1C-40D8-B7FC-907D86CBA0E7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04950"/>
      </p:ext>
    </p:extLst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4008B-AE9E-404B-921D-E283868277D6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110481"/>
      </p:ext>
    </p:extLst>
  </p:cSld>
  <p:clrMapOvr>
    <a:masterClrMapping/>
  </p:clrMapOvr>
  <p:transition spd="med">
    <p:strips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808E4D-8F5F-4B0F-8FD7-EC49DF8762C0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86149"/>
      </p:ext>
    </p:extLst>
  </p:cSld>
  <p:clrMapOvr>
    <a:masterClrMapping/>
  </p:clrMapOvr>
  <p:transition spd="med">
    <p:strips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8485F-76C2-4853-B870-BB608930DDCC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608600"/>
      </p:ext>
    </p:extLst>
  </p:cSld>
  <p:clrMapOvr>
    <a:masterClrMapping/>
  </p:clrMapOvr>
  <p:transition spd="med">
    <p:strips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44A0EE-2373-451D-9153-3730BC80B7AE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647321"/>
      </p:ext>
    </p:extLst>
  </p:cSld>
  <p:clrMapOvr>
    <a:masterClrMapping/>
  </p:clrMapOvr>
  <p:transition spd="med">
    <p:strips dir="l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50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750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750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7750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7751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51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51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51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51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51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51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51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51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751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7752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752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752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EAF6CA-4654-4502-AE71-BEA7429B4B0B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277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77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ransition spd="med">
    <p:strips dir="l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9A76C2-2194-4FDB-9BB5-8F845C21A488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67017"/>
      </p:ext>
    </p:extLst>
  </p:cSld>
  <p:clrMapOvr>
    <a:masterClrMapping/>
  </p:clrMapOvr>
  <p:transition spd="med">
    <p:strips dir="l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013E60-2629-4BDB-BB9E-E76408804329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107933"/>
      </p:ext>
    </p:extLst>
  </p:cSld>
  <p:clrMapOvr>
    <a:masterClrMapping/>
  </p:clrMapOvr>
  <p:transition spd="med">
    <p:strips dir="l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D0B561-B566-4331-A071-6DAA44D81DAB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627588"/>
      </p:ext>
    </p:extLst>
  </p:cSld>
  <p:clrMapOvr>
    <a:masterClrMapping/>
  </p:clrMapOvr>
  <p:transition spd="med">
    <p:strips dir="l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ECE9D3-C103-4AF1-AAB6-40412DB09C65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9054771"/>
      </p:ext>
    </p:extLst>
  </p:cSld>
  <p:clrMapOvr>
    <a:masterClrMapping/>
  </p:clrMapOvr>
  <p:transition spd="med">
    <p:strips dir="l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D05F2F-A3C2-4A6B-B67E-875C9819BB10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738351"/>
      </p:ext>
    </p:extLst>
  </p:cSld>
  <p:clrMapOvr>
    <a:masterClrMapping/>
  </p:clrMapOvr>
  <p:transition spd="med">
    <p:strips dir="l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10DDB6-471E-4D20-9C12-B6CDE49EE8B2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473245"/>
      </p:ext>
    </p:extLst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9EEA0-F6A7-4AB0-9E2E-B308E7CE762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943105"/>
      </p:ext>
    </p:extLst>
  </p:cSld>
  <p:clrMapOvr>
    <a:masterClrMapping/>
  </p:clrMapOvr>
  <p:transition spd="med">
    <p:strips dir="l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25DC5F-9DFA-4B68-A13F-D9537150A3EE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558030"/>
      </p:ext>
    </p:extLst>
  </p:cSld>
  <p:clrMapOvr>
    <a:masterClrMapping/>
  </p:clrMapOvr>
  <p:transition spd="med">
    <p:strips dir="l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A1C1B4-F8FE-4283-9BCD-035F06911D28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671302"/>
      </p:ext>
    </p:extLst>
  </p:cSld>
  <p:clrMapOvr>
    <a:masterClrMapping/>
  </p:clrMapOvr>
  <p:transition spd="med">
    <p:strips dir="l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1CFBFC-7ED9-4BC0-A4AA-E7B8657AEA93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837149"/>
      </p:ext>
    </p:extLst>
  </p:cSld>
  <p:clrMapOvr>
    <a:masterClrMapping/>
  </p:clrMapOvr>
  <p:transition spd="med">
    <p:strips dir="l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B96C9-386C-422B-A3D9-1DB05B280330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968506"/>
      </p:ext>
    </p:extLst>
  </p:cSld>
  <p:clrMapOvr>
    <a:masterClrMapping/>
  </p:clrMapOvr>
  <p:transition spd="med">
    <p:strips dir="l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770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288771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288772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73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74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75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76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77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78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8779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780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781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782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783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784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8785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28878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8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8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8789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288790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91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92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8793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288794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95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96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8797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88798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799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800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8801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88802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803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804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8805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806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807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808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809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810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811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812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88813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88814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C1C4ED3-7D69-46C0-A8EC-66164B26DC9F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2888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88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ransition spd="med">
    <p:strips dir="l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77ABE-6D6B-4E97-8FBA-96FC861B13A2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196379"/>
      </p:ext>
    </p:extLst>
  </p:cSld>
  <p:clrMapOvr>
    <a:masterClrMapping/>
  </p:clrMapOvr>
  <p:transition spd="med">
    <p:strips dir="l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1C5B4-DEC5-42B1-8335-9D3B911C8E03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342620"/>
      </p:ext>
    </p:extLst>
  </p:cSld>
  <p:clrMapOvr>
    <a:masterClrMapping/>
  </p:clrMapOvr>
  <p:transition spd="med">
    <p:strips dir="l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B6D33-592F-4BC6-82A6-3EC785ED48A6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7158"/>
      </p:ext>
    </p:extLst>
  </p:cSld>
  <p:clrMapOvr>
    <a:masterClrMapping/>
  </p:clrMapOvr>
  <p:transition spd="med">
    <p:strips dir="l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2BE46-8023-470F-8288-09241EAE04D5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571300"/>
      </p:ext>
    </p:extLst>
  </p:cSld>
  <p:clrMapOvr>
    <a:masterClrMapping/>
  </p:clrMapOvr>
  <p:transition spd="med">
    <p:strips dir="l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C5CA3-7396-43A1-A3DF-B041345866CF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808582"/>
      </p:ext>
    </p:extLst>
  </p:cSld>
  <p:clrMapOvr>
    <a:masterClrMapping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29753-4F16-4669-8DE6-6A0C41ABB37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555231"/>
      </p:ext>
    </p:extLst>
  </p:cSld>
  <p:clrMapOvr>
    <a:masterClrMapping/>
  </p:clrMapOvr>
  <p:transition spd="med">
    <p:strips dir="l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41628-815E-4B14-9A7A-E179761EF3C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290071"/>
      </p:ext>
    </p:extLst>
  </p:cSld>
  <p:clrMapOvr>
    <a:masterClrMapping/>
  </p:clrMapOvr>
  <p:transition spd="med">
    <p:strips dir="l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D4A47-8612-4114-B992-05B19F6AF1B3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057456"/>
      </p:ext>
    </p:extLst>
  </p:cSld>
  <p:clrMapOvr>
    <a:masterClrMapping/>
  </p:clrMapOvr>
  <p:transition spd="med">
    <p:strips dir="l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E03CE-2CA0-439C-AF00-CB6E0CAFDD80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373160"/>
      </p:ext>
    </p:extLst>
  </p:cSld>
  <p:clrMapOvr>
    <a:masterClrMapping/>
  </p:clrMapOvr>
  <p:transition spd="med">
    <p:strips dir="l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CA764-3B7C-408D-BE4C-3AFEEC731E06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213899"/>
      </p:ext>
    </p:extLst>
  </p:cSld>
  <p:clrMapOvr>
    <a:masterClrMapping/>
  </p:clrMapOvr>
  <p:transition spd="med">
    <p:strips dir="l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C8B3A-7D6F-4365-A018-B707053F24A4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542100"/>
      </p:ext>
    </p:extLst>
  </p:cSld>
  <p:clrMapOvr>
    <a:masterClrMapping/>
  </p:clrMapOvr>
  <p:transition spd="med">
    <p:strips dir="l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9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959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959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59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59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959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59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59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9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5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959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959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959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959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FAB5E2-B1F5-4A00-9DA4-5E5E3743E979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87BB8-2D2A-4F82-888A-76B9B7635387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574375"/>
      </p:ext>
    </p:extLst>
  </p:cSld>
  <p:clrMapOvr>
    <a:masterClrMapping/>
  </p:clrMapOvr>
  <p:transition spd="med">
    <p:strips dir="l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924DF-46AC-46B8-86D6-6127CE6AE2ED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569566"/>
      </p:ext>
    </p:extLst>
  </p:cSld>
  <p:clrMapOvr>
    <a:masterClrMapping/>
  </p:clrMapOvr>
  <p:transition spd="med">
    <p:strips dir="l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9FB6D-FA16-4427-9B78-6F05A0B98D36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265151"/>
      </p:ext>
    </p:extLst>
  </p:cSld>
  <p:clrMapOvr>
    <a:masterClrMapping/>
  </p:clrMapOvr>
  <p:transition spd="med">
    <p:strips dir="l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CB835-AB8B-4C0D-B20D-D705901E8403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887497"/>
      </p:ext>
    </p:extLst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B067D-E47F-46A6-BC08-8C56DCF79085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741436"/>
      </p:ext>
    </p:extLst>
  </p:cSld>
  <p:clrMapOvr>
    <a:masterClrMapping/>
  </p:clrMapOvr>
  <p:transition spd="med">
    <p:strips dir="l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9D76F-4B9F-44D9-B86F-F00C5685B7E0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311428"/>
      </p:ext>
    </p:extLst>
  </p:cSld>
  <p:clrMapOvr>
    <a:masterClrMapping/>
  </p:clrMapOvr>
  <p:transition spd="med">
    <p:strips dir="l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FA1AA-FD0C-4AC3-95D9-3647D5A97F04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635239"/>
      </p:ext>
    </p:extLst>
  </p:cSld>
  <p:clrMapOvr>
    <a:masterClrMapping/>
  </p:clrMapOvr>
  <p:transition spd="med">
    <p:strips dir="l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4DFA0-8D38-446B-BCA8-18CE8EEDB7B4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955155"/>
      </p:ext>
    </p:extLst>
  </p:cSld>
  <p:clrMapOvr>
    <a:masterClrMapping/>
  </p:clrMapOvr>
  <p:transition spd="med">
    <p:strips dir="l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D01EE-6272-4517-A175-91D6773854D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975420"/>
      </p:ext>
    </p:extLst>
  </p:cSld>
  <p:clrMapOvr>
    <a:masterClrMapping/>
  </p:clrMapOvr>
  <p:transition spd="med">
    <p:strips dir="l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84595-49CA-41A9-B37E-A38D811353AA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859363"/>
      </p:ext>
    </p:extLst>
  </p:cSld>
  <p:clrMapOvr>
    <a:masterClrMapping/>
  </p:clrMapOvr>
  <p:transition spd="med">
    <p:strips dir="l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E78B1-BFCC-4895-849D-4735CDA3E695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105568"/>
      </p:ext>
    </p:extLst>
  </p:cSld>
  <p:clrMapOvr>
    <a:masterClrMapping/>
  </p:clrMapOvr>
  <p:transition spd="med">
    <p:strips dir="ld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15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0515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15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515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515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30515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516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0516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16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16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16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16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516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516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516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16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17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17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17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17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51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51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5176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517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DD1B48-2136-483D-93F6-5DE72C617570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305178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4B677-FF5D-45C4-8132-BAD36C109185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761174"/>
      </p:ext>
    </p:extLst>
  </p:cSld>
  <p:clrMapOvr>
    <a:masterClrMapping/>
  </p:clrMapOvr>
  <p:transition spd="med">
    <p:strips dir="ld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088D3-8D09-414E-A4D7-1BB94088E6EA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05699"/>
      </p:ext>
    </p:extLst>
  </p:cSld>
  <p:clrMapOvr>
    <a:masterClrMapping/>
  </p:clrMapOvr>
  <p:transition spd="med">
    <p:strips dir="ld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5A29A-643E-4508-A377-57346916447B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000602"/>
      </p:ext>
    </p:extLst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26534-3369-4AF1-9A68-2BD72AD55BEB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647032"/>
      </p:ext>
    </p:extLst>
  </p:cSld>
  <p:clrMapOvr>
    <a:masterClrMapping/>
  </p:clrMapOvr>
  <p:transition spd="med">
    <p:strips dir="ld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856C3-C60B-4079-958C-0AC3600DA0AB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794665"/>
      </p:ext>
    </p:extLst>
  </p:cSld>
  <p:clrMapOvr>
    <a:masterClrMapping/>
  </p:clrMapOvr>
  <p:transition spd="med">
    <p:strips dir="l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E1B97-BF33-4D49-ABF7-3F3BD6B0E575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094943"/>
      </p:ext>
    </p:extLst>
  </p:cSld>
  <p:clrMapOvr>
    <a:masterClrMapping/>
  </p:clrMapOvr>
  <p:transition spd="med">
    <p:strips dir="l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2744B-7CE1-4CE9-9A41-6A9DAE14DC9B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654807"/>
      </p:ext>
    </p:extLst>
  </p:cSld>
  <p:clrMapOvr>
    <a:masterClrMapping/>
  </p:clrMapOvr>
  <p:transition spd="med">
    <p:strips dir="ld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F8A15-B2AE-401C-A961-305DA992A13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092255"/>
      </p:ext>
    </p:extLst>
  </p:cSld>
  <p:clrMapOvr>
    <a:masterClrMapping/>
  </p:clrMapOvr>
  <p:transition spd="med">
    <p:strips dir="ld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DF8A0-A579-46BC-92B3-278864C81363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795133"/>
      </p:ext>
    </p:extLst>
  </p:cSld>
  <p:clrMapOvr>
    <a:masterClrMapping/>
  </p:clrMapOvr>
  <p:transition spd="med">
    <p:strips dir="ld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DF10E-BF55-46EB-9159-6BA2D5138210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992000"/>
      </p:ext>
    </p:extLst>
  </p:cSld>
  <p:clrMapOvr>
    <a:masterClrMapping/>
  </p:clrMapOvr>
  <p:transition spd="med">
    <p:strips dir="ld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44BE8-9049-4A89-9849-32E2D6B378D2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482567"/>
      </p:ext>
    </p:extLst>
  </p:cSld>
  <p:clrMapOvr>
    <a:masterClrMapping/>
  </p:clrMapOvr>
  <p:transition spd="med">
    <p:strips dir="ld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D8B388-A0D6-48C5-9F84-5670EF9B070E}" type="slidenum">
              <a:rPr lang="fa-IR" altLang="en-US"/>
              <a:pPr/>
              <a:t>‹#›</a:t>
            </a:fld>
            <a:endParaRPr lang="en-US" altLang="en-US"/>
          </a:p>
        </p:txBody>
      </p:sp>
      <p:grpSp>
        <p:nvGrpSpPr>
          <p:cNvPr id="31744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1744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4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5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2E164-8287-42DE-86E0-CDA7D3DA9F98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54121"/>
      </p:ext>
    </p:extLst>
  </p:cSld>
  <p:clrMapOvr>
    <a:masterClrMapping/>
  </p:clrMapOvr>
  <p:transition spd="med">
    <p:strips dir="ld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B2686-96FE-4715-9CB1-C78BFC5FB1D3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073461"/>
      </p:ext>
    </p:extLst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DDF2A-7FB9-4625-8AF0-48E55E4C555B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933671"/>
      </p:ext>
    </p:extLst>
  </p:cSld>
  <p:clrMapOvr>
    <a:masterClrMapping/>
  </p:clrMapOvr>
  <p:transition spd="med">
    <p:strips dir="ld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22386-EEE4-498C-9D81-5DBB65523174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279172"/>
      </p:ext>
    </p:extLst>
  </p:cSld>
  <p:clrMapOvr>
    <a:masterClrMapping/>
  </p:clrMapOvr>
  <p:transition spd="med">
    <p:strips dir="l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01DC0-2D37-4F68-9882-3F1A49F0F9B3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232554"/>
      </p:ext>
    </p:extLst>
  </p:cSld>
  <p:clrMapOvr>
    <a:masterClrMapping/>
  </p:clrMapOvr>
  <p:transition spd="med">
    <p:strips dir="l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539EF-176D-4F22-AACB-25629C4C92D0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387878"/>
      </p:ext>
    </p:extLst>
  </p:cSld>
  <p:clrMapOvr>
    <a:masterClrMapping/>
  </p:clrMapOvr>
  <p:transition spd="med">
    <p:strips dir="l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74631-FB58-416F-9C30-D42CA175912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922095"/>
      </p:ext>
    </p:extLst>
  </p:cSld>
  <p:clrMapOvr>
    <a:masterClrMapping/>
  </p:clrMapOvr>
  <p:transition spd="med">
    <p:strips dir="ld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985F6-A6C1-4812-8046-59C40DFF58B3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375643"/>
      </p:ext>
    </p:extLst>
  </p:cSld>
  <p:clrMapOvr>
    <a:masterClrMapping/>
  </p:clrMapOvr>
  <p:transition spd="med">
    <p:strips dir="ld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923BE-4083-4631-A61E-86A51DF22B3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436828"/>
      </p:ext>
    </p:extLst>
  </p:cSld>
  <p:clrMapOvr>
    <a:masterClrMapping/>
  </p:clrMapOvr>
  <p:transition spd="med">
    <p:strips dir="l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D45DD-E3A7-48B3-855B-4C7F9E36AFFD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966685"/>
      </p:ext>
    </p:extLst>
  </p:cSld>
  <p:clrMapOvr>
    <a:masterClrMapping/>
  </p:clrMapOvr>
  <p:transition spd="med">
    <p:strips dir="l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21FE6-B440-4BE3-9A87-D228CE612A9F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323005"/>
      </p:ext>
    </p:extLst>
  </p:cSld>
  <p:clrMapOvr>
    <a:masterClrMapping/>
  </p:clrMapOvr>
  <p:transition spd="med">
    <p:strips dir="ld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658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26659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32666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66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6662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326663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26664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326665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666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666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2666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326669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670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671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326672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673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67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326675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676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677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326678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679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680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326681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682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68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326684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685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68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326687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688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68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326690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691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69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326693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694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695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326696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697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69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326699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00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0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326702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03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0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326705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06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07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326708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09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1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326711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12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1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326714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15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1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326717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18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1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326720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21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22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326723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24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25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326726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27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2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326729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30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26731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732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326733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326734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35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36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32673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3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39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326740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41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42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32674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4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45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326746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47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48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32674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5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51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326752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53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54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32675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5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57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326758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59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60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32676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6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2676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326764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>
                        <a:gd name="T0" fmla="*/ 0 w 2736"/>
                        <a:gd name="T1" fmla="*/ 504 h 504"/>
                        <a:gd name="T2" fmla="*/ 864 w 2736"/>
                        <a:gd name="T3" fmla="*/ 168 h 504"/>
                        <a:gd name="T4" fmla="*/ 1776 w 2736"/>
                        <a:gd name="T5" fmla="*/ 24 h 504"/>
                        <a:gd name="T6" fmla="*/ 2736 w 2736"/>
                        <a:gd name="T7" fmla="*/ 24 h 504"/>
                        <a:gd name="T8" fmla="*/ 2720 w 2736"/>
                        <a:gd name="T9" fmla="*/ 103 h 504"/>
                        <a:gd name="T10" fmla="*/ 1764 w 2736"/>
                        <a:gd name="T11" fmla="*/ 103 h 504"/>
                        <a:gd name="T12" fmla="*/ 654 w 2736"/>
                        <a:gd name="T13" fmla="*/ 292 h 504"/>
                        <a:gd name="T14" fmla="*/ 0 w 2736"/>
                        <a:gd name="T15" fmla="*/ 504 h 50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6765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>
                        <a:gd name="T0" fmla="*/ 5 w 1769"/>
                        <a:gd name="T1" fmla="*/ 8 h 791"/>
                        <a:gd name="T2" fmla="*/ 485 w 1769"/>
                        <a:gd name="T3" fmla="*/ 56 h 791"/>
                        <a:gd name="T4" fmla="*/ 1157 w 1769"/>
                        <a:gd name="T5" fmla="*/ 200 h 791"/>
                        <a:gd name="T6" fmla="*/ 1611 w 1769"/>
                        <a:gd name="T7" fmla="*/ 432 h 791"/>
                        <a:gd name="T8" fmla="*/ 1756 w 1769"/>
                        <a:gd name="T9" fmla="*/ 609 h 791"/>
                        <a:gd name="T10" fmla="*/ 1689 w 1769"/>
                        <a:gd name="T11" fmla="*/ 787 h 791"/>
                        <a:gd name="T12" fmla="*/ 1589 w 1769"/>
                        <a:gd name="T13" fmla="*/ 632 h 791"/>
                        <a:gd name="T14" fmla="*/ 1389 w 1769"/>
                        <a:gd name="T15" fmla="*/ 454 h 791"/>
                        <a:gd name="T16" fmla="*/ 1109 w 1769"/>
                        <a:gd name="T17" fmla="*/ 296 h 791"/>
                        <a:gd name="T18" fmla="*/ 581 w 1769"/>
                        <a:gd name="T19" fmla="*/ 152 h 791"/>
                        <a:gd name="T20" fmla="*/ 0 w 1769"/>
                        <a:gd name="T21" fmla="*/ 76 h 791"/>
                        <a:gd name="T22" fmla="*/ 5 w 1769"/>
                        <a:gd name="T23" fmla="*/ 8 h 79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326766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326767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326768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600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769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0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770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771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0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772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0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773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0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6774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>
                      <a:gd name="T0" fmla="*/ 0 w 776"/>
                      <a:gd name="T1" fmla="*/ 64 h 2368"/>
                      <a:gd name="T2" fmla="*/ 240 w 776"/>
                      <a:gd name="T3" fmla="*/ 16 h 2368"/>
                      <a:gd name="T4" fmla="*/ 96 w 776"/>
                      <a:gd name="T5" fmla="*/ 160 h 2368"/>
                      <a:gd name="T6" fmla="*/ 336 w 776"/>
                      <a:gd name="T7" fmla="*/ 160 h 2368"/>
                      <a:gd name="T8" fmla="*/ 192 w 776"/>
                      <a:gd name="T9" fmla="*/ 304 h 2368"/>
                      <a:gd name="T10" fmla="*/ 384 w 776"/>
                      <a:gd name="T11" fmla="*/ 352 h 2368"/>
                      <a:gd name="T12" fmla="*/ 288 w 776"/>
                      <a:gd name="T13" fmla="*/ 448 h 2368"/>
                      <a:gd name="T14" fmla="*/ 480 w 776"/>
                      <a:gd name="T15" fmla="*/ 496 h 2368"/>
                      <a:gd name="T16" fmla="*/ 384 w 776"/>
                      <a:gd name="T17" fmla="*/ 592 h 2368"/>
                      <a:gd name="T18" fmla="*/ 528 w 776"/>
                      <a:gd name="T19" fmla="*/ 640 h 2368"/>
                      <a:gd name="T20" fmla="*/ 480 w 776"/>
                      <a:gd name="T21" fmla="*/ 736 h 2368"/>
                      <a:gd name="T22" fmla="*/ 576 w 776"/>
                      <a:gd name="T23" fmla="*/ 832 h 2368"/>
                      <a:gd name="T24" fmla="*/ 576 w 776"/>
                      <a:gd name="T25" fmla="*/ 928 h 2368"/>
                      <a:gd name="T26" fmla="*/ 672 w 776"/>
                      <a:gd name="T27" fmla="*/ 1072 h 2368"/>
                      <a:gd name="T28" fmla="*/ 624 w 776"/>
                      <a:gd name="T29" fmla="*/ 1216 h 2368"/>
                      <a:gd name="T30" fmla="*/ 720 w 776"/>
                      <a:gd name="T31" fmla="*/ 1312 h 2368"/>
                      <a:gd name="T32" fmla="*/ 672 w 776"/>
                      <a:gd name="T33" fmla="*/ 1456 h 2368"/>
                      <a:gd name="T34" fmla="*/ 720 w 776"/>
                      <a:gd name="T35" fmla="*/ 1600 h 2368"/>
                      <a:gd name="T36" fmla="*/ 672 w 776"/>
                      <a:gd name="T37" fmla="*/ 1696 h 2368"/>
                      <a:gd name="T38" fmla="*/ 768 w 776"/>
                      <a:gd name="T39" fmla="*/ 1840 h 2368"/>
                      <a:gd name="T40" fmla="*/ 720 w 776"/>
                      <a:gd name="T41" fmla="*/ 1984 h 2368"/>
                      <a:gd name="T42" fmla="*/ 768 w 776"/>
                      <a:gd name="T43" fmla="*/ 2176 h 2368"/>
                      <a:gd name="T44" fmla="*/ 720 w 776"/>
                      <a:gd name="T45" fmla="*/ 2224 h 2368"/>
                      <a:gd name="T46" fmla="*/ 768 w 776"/>
                      <a:gd name="T47" fmla="*/ 2368 h 23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6775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>
                    <a:gd name="T0" fmla="*/ 0 w 776"/>
                    <a:gd name="T1" fmla="*/ 64 h 2368"/>
                    <a:gd name="T2" fmla="*/ 240 w 776"/>
                    <a:gd name="T3" fmla="*/ 16 h 2368"/>
                    <a:gd name="T4" fmla="*/ 96 w 776"/>
                    <a:gd name="T5" fmla="*/ 160 h 2368"/>
                    <a:gd name="T6" fmla="*/ 336 w 776"/>
                    <a:gd name="T7" fmla="*/ 160 h 2368"/>
                    <a:gd name="T8" fmla="*/ 192 w 776"/>
                    <a:gd name="T9" fmla="*/ 304 h 2368"/>
                    <a:gd name="T10" fmla="*/ 384 w 776"/>
                    <a:gd name="T11" fmla="*/ 352 h 2368"/>
                    <a:gd name="T12" fmla="*/ 288 w 776"/>
                    <a:gd name="T13" fmla="*/ 448 h 2368"/>
                    <a:gd name="T14" fmla="*/ 480 w 776"/>
                    <a:gd name="T15" fmla="*/ 496 h 2368"/>
                    <a:gd name="T16" fmla="*/ 384 w 776"/>
                    <a:gd name="T17" fmla="*/ 592 h 2368"/>
                    <a:gd name="T18" fmla="*/ 528 w 776"/>
                    <a:gd name="T19" fmla="*/ 640 h 2368"/>
                    <a:gd name="T20" fmla="*/ 480 w 776"/>
                    <a:gd name="T21" fmla="*/ 736 h 2368"/>
                    <a:gd name="T22" fmla="*/ 576 w 776"/>
                    <a:gd name="T23" fmla="*/ 832 h 2368"/>
                    <a:gd name="T24" fmla="*/ 576 w 776"/>
                    <a:gd name="T25" fmla="*/ 928 h 2368"/>
                    <a:gd name="T26" fmla="*/ 672 w 776"/>
                    <a:gd name="T27" fmla="*/ 1072 h 2368"/>
                    <a:gd name="T28" fmla="*/ 624 w 776"/>
                    <a:gd name="T29" fmla="*/ 1216 h 2368"/>
                    <a:gd name="T30" fmla="*/ 720 w 776"/>
                    <a:gd name="T31" fmla="*/ 1312 h 2368"/>
                    <a:gd name="T32" fmla="*/ 672 w 776"/>
                    <a:gd name="T33" fmla="*/ 1456 h 2368"/>
                    <a:gd name="T34" fmla="*/ 720 w 776"/>
                    <a:gd name="T35" fmla="*/ 1600 h 2368"/>
                    <a:gd name="T36" fmla="*/ 672 w 776"/>
                    <a:gd name="T37" fmla="*/ 1696 h 2368"/>
                    <a:gd name="T38" fmla="*/ 768 w 776"/>
                    <a:gd name="T39" fmla="*/ 1840 h 2368"/>
                    <a:gd name="T40" fmla="*/ 720 w 776"/>
                    <a:gd name="T41" fmla="*/ 1984 h 2368"/>
                    <a:gd name="T42" fmla="*/ 768 w 776"/>
                    <a:gd name="T43" fmla="*/ 2176 h 2368"/>
                    <a:gd name="T44" fmla="*/ 720 w 776"/>
                    <a:gd name="T45" fmla="*/ 2224 h 2368"/>
                    <a:gd name="T46" fmla="*/ 768 w 776"/>
                    <a:gd name="T47" fmla="*/ 2368 h 23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26776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326777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78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79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80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81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82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83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84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85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86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87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88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89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90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2679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679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6793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6794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6795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408D84-387D-4DE1-8440-1450D037732B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2C153-A7EE-44C7-8543-8189CA10B101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789444"/>
      </p:ext>
    </p:extLst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74729-1265-414F-B771-F7C3C9683C2C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752198"/>
      </p:ext>
    </p:extLst>
  </p:cSld>
  <p:clrMapOvr>
    <a:masterClrMapping/>
  </p:clrMapOvr>
  <p:transition spd="med">
    <p:strips dir="ld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8E854-59BE-433D-A15D-BF990B10D2E3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237130"/>
      </p:ext>
    </p:extLst>
  </p:cSld>
  <p:clrMapOvr>
    <a:masterClrMapping/>
  </p:clrMapOvr>
  <p:transition spd="med">
    <p:strips dir="ld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5F1AD-9D86-4C11-9E0E-A15B293EDDF2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369437"/>
      </p:ext>
    </p:extLst>
  </p:cSld>
  <p:clrMapOvr>
    <a:masterClrMapping/>
  </p:clrMapOvr>
  <p:transition spd="med">
    <p:strips dir="ld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D6E89-FC65-42A4-9EB4-7D469FEAB5AD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622546"/>
      </p:ext>
    </p:extLst>
  </p:cSld>
  <p:clrMapOvr>
    <a:masterClrMapping/>
  </p:clrMapOvr>
  <p:transition spd="med">
    <p:strips dir="ld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B5F73-AC1A-4611-AB72-9D8324470071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5557"/>
      </p:ext>
    </p:extLst>
  </p:cSld>
  <p:clrMapOvr>
    <a:masterClrMapping/>
  </p:clrMapOvr>
  <p:transition spd="med">
    <p:strips dir="ld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B24E2-DEF4-4DA9-8A53-0B6E33D52639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906461"/>
      </p:ext>
    </p:extLst>
  </p:cSld>
  <p:clrMapOvr>
    <a:masterClrMapping/>
  </p:clrMapOvr>
  <p:transition spd="med">
    <p:strips dir="ld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EB87-745D-4C9D-9078-2ED68A52A9CB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942814"/>
      </p:ext>
    </p:extLst>
  </p:cSld>
  <p:clrMapOvr>
    <a:masterClrMapping/>
  </p:clrMapOvr>
  <p:transition spd="med">
    <p:strips dir="ld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C2851-2633-4658-B0A5-94176195572F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210355"/>
      </p:ext>
    </p:extLst>
  </p:cSld>
  <p:clrMapOvr>
    <a:masterClrMapping/>
  </p:clrMapOvr>
  <p:transition spd="med">
    <p:strips dir="ld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A799C-226D-45E0-BAB7-60D51162AA77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264819"/>
      </p:ext>
    </p:extLst>
  </p:cSld>
  <p:clrMapOvr>
    <a:masterClrMapping/>
  </p:clrMapOvr>
  <p:transition spd="med">
    <p:strips dir="ld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88D1F-6B02-4DC7-ADAD-802FC0E8B4A9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075636"/>
      </p:ext>
    </p:extLst>
  </p:cSld>
  <p:clrMapOvr>
    <a:masterClrMapping/>
  </p:clrMapOvr>
  <p:transition spd="med">
    <p:strips dir="ld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EF6EB-861A-4E41-A6DE-274A7FE32F57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955382"/>
      </p:ext>
    </p:extLst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D2D0A-0200-4481-BADD-B917D025338F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698544"/>
      </p:ext>
    </p:extLst>
  </p:cSld>
  <p:clrMapOvr>
    <a:masterClrMapping/>
  </p:clrMapOvr>
  <p:transition spd="med">
    <p:strips dir="ld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EF080-D4AB-459D-8B0F-3E2EDF0B38AD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8198645" y="5278328"/>
            <a:ext cx="26369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hangingPunct="0">
              <a:defRPr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10738"/>
      </p:ext>
    </p:extLst>
  </p:cSld>
  <p:clrMapOvr>
    <a:masterClrMapping/>
  </p:clrMapOvr>
  <p:transition spd="med">
    <p:strips dir="ld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81787-01E5-4BF0-AF90-3CDFAC2B1A73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45869"/>
      </p:ext>
    </p:extLst>
  </p:cSld>
  <p:clrMapOvr>
    <a:masterClrMapping/>
  </p:clrMapOvr>
  <p:transition spd="med">
    <p:strips dir="ld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561EE-2599-4BA0-877F-19F3A58C10A7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129975"/>
      </p:ext>
    </p:extLst>
  </p:cSld>
  <p:clrMapOvr>
    <a:masterClrMapping/>
  </p:clrMapOvr>
  <p:transition spd="med">
    <p:strips dir="ld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7ABD6-AAF4-401A-94BD-2F1574C48CC4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95577"/>
      </p:ext>
    </p:extLst>
  </p:cSld>
  <p:clrMapOvr>
    <a:masterClrMapping/>
  </p:clrMapOvr>
  <p:transition spd="med">
    <p:strips dir="ld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35BB0-694E-4096-810B-03EBF89BE59E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110200"/>
      </p:ext>
    </p:extLst>
  </p:cSld>
  <p:clrMapOvr>
    <a:masterClrMapping/>
  </p:clrMapOvr>
  <p:transition spd="med">
    <p:strips dir="ld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B5065-46AE-4476-9CB3-749C1DDA7559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779008"/>
      </p:ext>
    </p:extLst>
  </p:cSld>
  <p:clrMapOvr>
    <a:masterClrMapping/>
  </p:clrMapOvr>
  <p:transition spd="med">
    <p:strips dir="ld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B5144-0A92-4FB3-93E0-B82D7C3DE2EA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159413"/>
      </p:ext>
    </p:extLst>
  </p:cSld>
  <p:clrMapOvr>
    <a:masterClrMapping/>
  </p:clrMapOvr>
  <p:transition spd="med">
    <p:strips dir="ld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697D0-FAD0-4CF9-A934-D36BD548D2B2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618731"/>
      </p:ext>
    </p:extLst>
  </p:cSld>
  <p:clrMapOvr>
    <a:masterClrMapping/>
  </p:clrMapOvr>
  <p:transition spd="med">
    <p:strips dir="ld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5AEE2-2180-4BA1-A118-8C011F6C4308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720174"/>
      </p:ext>
    </p:extLst>
  </p:cSld>
  <p:clrMapOvr>
    <a:masterClrMapping/>
  </p:clrMapOvr>
  <p:transition spd="med">
    <p:strips dir="ld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73C5E-3246-48F1-9CCE-D255B94D74C0}" type="slidenum">
              <a:rPr lang="fa-IR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079643"/>
      </p:ext>
    </p:extLst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11" Type="http://schemas.openxmlformats.org/officeDocument/2006/relationships/slideLayout" Target="../slideLayouts/slideLayout166.xml"/><Relationship Id="rId5" Type="http://schemas.openxmlformats.org/officeDocument/2006/relationships/slideLayout" Target="../slideLayouts/slideLayout160.xml"/><Relationship Id="rId10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16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6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4576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4576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/>
            </a:p>
          </p:txBody>
        </p:sp>
        <p:sp>
          <p:nvSpPr>
            <p:cNvPr id="24576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7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457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7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457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457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+mn-lt"/>
              </a:defRPr>
            </a:lvl1pPr>
          </a:lstStyle>
          <a:p>
            <a:fld id="{13FC0F9F-340E-45F9-B119-42F0AC76FAA4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ransition spd="med">
    <p:strips dir="ld"/>
  </p:transition>
  <p:hf hdr="0" ftr="0" dt="0"/>
  <p:txStyles>
    <p:titleStyle>
      <a:lvl1pPr algn="l" rtl="1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450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450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>
                <a:latin typeface="+mn-lt"/>
              </a:defRPr>
            </a:lvl1pPr>
          </a:lstStyle>
          <a:p>
            <a:fld id="{C0C87F3F-B803-4779-89F7-993DE227F257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34509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09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509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450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510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4510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4511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1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1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511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11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11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511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4511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1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1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2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2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2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2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2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4512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4512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512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512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4512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4513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513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4513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3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3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3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3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3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3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513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4514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>
    <p:strips dir="ld"/>
  </p:transition>
  <p:hf hdr="0" ftr="0" dt="0"/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25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522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5226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5226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rtl="0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5226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5226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522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22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/>
            </a:lvl1pPr>
          </a:lstStyle>
          <a:p>
            <a:endParaRPr lang="en-US" altLang="en-US"/>
          </a:p>
        </p:txBody>
      </p:sp>
      <p:sp>
        <p:nvSpPr>
          <p:cNvPr id="3522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/>
            </a:lvl1pPr>
          </a:lstStyle>
          <a:p>
            <a:endParaRPr lang="en-US" altLang="en-US"/>
          </a:p>
        </p:txBody>
      </p:sp>
      <p:sp>
        <p:nvSpPr>
          <p:cNvPr id="3522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/>
            </a:lvl1pPr>
          </a:lstStyle>
          <a:p>
            <a:fld id="{D66E874B-AB09-4DD8-ADCE-A2C4DA220E4A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35226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40" r:id="rId12"/>
  </p:sldLayoutIdLst>
  <p:transition spd="med">
    <p:strips dir="l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1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66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6966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966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500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500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1000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966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6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696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96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endParaRPr lang="en-US" altLang="en-US"/>
          </a:p>
        </p:txBody>
      </p:sp>
      <p:sp>
        <p:nvSpPr>
          <p:cNvPr id="3696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endParaRPr lang="en-US" altLang="en-US"/>
          </a:p>
        </p:txBody>
      </p:sp>
      <p:sp>
        <p:nvSpPr>
          <p:cNvPr id="3696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 Black" panose="020B0A04020102020204" pitchFamily="34" charset="0"/>
              </a:defRPr>
            </a:lvl1pPr>
          </a:lstStyle>
          <a:p>
            <a:fld id="{87AE161B-C013-4DCB-86E8-082397221AA6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ransition spd="med">
    <p:strips dir="l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1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77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1677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677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77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1677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677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77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677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67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67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endParaRPr lang="en-US" altLang="en-US"/>
          </a:p>
        </p:txBody>
      </p:sp>
      <p:sp>
        <p:nvSpPr>
          <p:cNvPr id="4167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 altLang="en-US"/>
          </a:p>
        </p:txBody>
      </p:sp>
      <p:sp>
        <p:nvSpPr>
          <p:cNvPr id="4167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rtl="0">
              <a:defRPr sz="2600" b="1">
                <a:solidFill>
                  <a:schemeClr val="bg1"/>
                </a:solidFill>
              </a:defRPr>
            </a:lvl1pPr>
          </a:lstStyle>
          <a:p>
            <a:fld id="{CD65ADC7-FAB1-4847-B57F-06B3869DA581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ransition spd="med">
    <p:strips dir="ld"/>
  </p:transition>
  <p:hf hdr="0" ftr="0" dt="0"/>
  <p:txStyles>
    <p:titleStyle>
      <a:lvl1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3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403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403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>
                <a:latin typeface="+mn-lt"/>
              </a:defRPr>
            </a:lvl1pPr>
          </a:lstStyle>
          <a:p>
            <a:fld id="{C8978B24-D810-46EF-A295-0237DC23F911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4403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33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4033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3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3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3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034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4034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403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3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034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403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4035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403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3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3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403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403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036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403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3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ransition spd="med">
    <p:strips dir="ld"/>
  </p:transition>
  <p:hf hdr="0" ftr="0" dt="0"/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BDADBA-29F1-45EB-8809-D9246A9B693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82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469900" indent="-469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r" rtl="1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endParaRPr lang="en-US" alt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fld id="{30F29856-1186-45DC-99C2-C15FE145A715}" type="slidenum">
              <a:rPr lang="fa-IR" altLang="en-US"/>
              <a:pPr/>
              <a:t>‹#›</a:t>
            </a:fld>
            <a:endParaRPr lang="en-US" altLang="en-US"/>
          </a:p>
        </p:txBody>
      </p:sp>
      <p:grpSp>
        <p:nvGrpSpPr>
          <p:cNvPr id="26112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6112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611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1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1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1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11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11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1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11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611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endParaRPr lang="en-US" altLang="en-US"/>
          </a:p>
        </p:txBody>
      </p:sp>
      <p:sp>
        <p:nvSpPr>
          <p:cNvPr id="2611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5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ransition spd="med">
    <p:strips dir="l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1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endParaRPr lang="en-US" altLang="en-US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 Black" panose="020B0A04020102020204" pitchFamily="34" charset="0"/>
              </a:defRPr>
            </a:lvl1pPr>
          </a:lstStyle>
          <a:p>
            <a:fld id="{DD48919A-AD9A-4555-834D-B72F48AB8DD3}" type="slidenum">
              <a:rPr lang="fa-IR" altLang="en-US"/>
              <a:pPr/>
              <a:t>‹#›</a:t>
            </a:fld>
            <a:endParaRPr lang="en-US" altLang="en-US"/>
          </a:p>
        </p:txBody>
      </p:sp>
      <p:grpSp>
        <p:nvGrpSpPr>
          <p:cNvPr id="27648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764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648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648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27648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27648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7649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>
                <a:solidFill>
                  <a:schemeClr val="hlink"/>
                </a:solidFill>
              </a:endParaRPr>
            </a:p>
          </p:txBody>
        </p:sp>
        <p:sp>
          <p:nvSpPr>
            <p:cNvPr id="27649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649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7649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/>
              <a:endParaRPr lang="en-US" alt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27649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764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4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ransition spd="med">
    <p:strips dir="ld"/>
  </p:transition>
  <p:hf hdr="0" ftr="0" dt="0"/>
  <p:txStyles>
    <p:titleStyle>
      <a:lvl1pPr algn="l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74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8774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748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8774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5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5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75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753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8775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5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5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5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5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775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8776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76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776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7763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87764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65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6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76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8776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6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7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771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8777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7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77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77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7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8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8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8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8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8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8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8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8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78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77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779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77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877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877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>
                <a:latin typeface="+mn-lt"/>
              </a:defRPr>
            </a:lvl1pPr>
          </a:lstStyle>
          <a:p>
            <a:fld id="{5D10D895-3905-4D8B-9AD7-DBD3B5A5DF9D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ransition spd="med">
    <p:strips dir="ld"/>
  </p:transition>
  <p:hf hdr="0" ftr="0" dt="0"/>
  <p:txStyles>
    <p:titleStyle>
      <a:lvl1pPr algn="ctr" rtl="1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2pPr>
      <a:lvl3pPr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3pPr>
      <a:lvl4pPr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4pPr>
      <a:lvl5pPr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5pPr>
      <a:lvl6pPr marL="457200"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6pPr>
      <a:lvl7pPr marL="914400"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7pPr>
      <a:lvl8pPr marL="1371600"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8pPr>
      <a:lvl9pPr marL="1828800" algn="ct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2949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2949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2949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2949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2949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2949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2949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4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49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949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949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>
                <a:latin typeface="+mn-lt"/>
              </a:defRPr>
            </a:lvl1pPr>
          </a:lstStyle>
          <a:p>
            <a:fld id="{CA46DA59-A8E5-4F6C-9CC5-57EDDFE69A5C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 spd="med">
    <p:strips dir="ld"/>
  </p:transition>
  <p:hf hdr="0" ftr="0" dt="0"/>
  <p:txStyles>
    <p:titleStyle>
      <a:lvl1pPr algn="l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13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413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3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413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4134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0413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413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413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3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3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4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414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414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414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414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14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415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415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415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415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415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6D14AED-63EE-4B1A-88B6-86268343375B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7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ransition spd="med">
    <p:strips dir="l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16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latin typeface="+mn-lt"/>
              </a:defRPr>
            </a:lvl1pPr>
          </a:lstStyle>
          <a:p>
            <a:fld id="{9DC547F2-97F2-4689-9EF4-F0E47CFECD59}" type="slidenum">
              <a:rPr lang="fa-IR" altLang="en-US"/>
              <a:pPr/>
              <a:t>‹#›</a:t>
            </a:fld>
            <a:endParaRPr lang="en-US" altLang="en-US"/>
          </a:p>
        </p:txBody>
      </p:sp>
      <p:sp>
        <p:nvSpPr>
          <p:cNvPr id="31642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1642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2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1642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0"/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ransition spd="med">
    <p:strips dir="l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63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25635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2563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63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5638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25639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640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5641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2564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64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5644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325645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25646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647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564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32564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2565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5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52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2565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5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55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2565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5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58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2565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6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61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2566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6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6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2566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6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67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2566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6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70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2567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7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73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2567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7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76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2567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7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7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2568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8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82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2568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8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85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2568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8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88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2568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9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91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2569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9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9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2569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9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697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2569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69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00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2570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0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03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2570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0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06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2570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0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0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2571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1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571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504 h 504"/>
                    <a:gd name="T2" fmla="*/ 864 w 2736"/>
                    <a:gd name="T3" fmla="*/ 168 h 504"/>
                    <a:gd name="T4" fmla="*/ 1776 w 2736"/>
                    <a:gd name="T5" fmla="*/ 24 h 504"/>
                    <a:gd name="T6" fmla="*/ 2736 w 2736"/>
                    <a:gd name="T7" fmla="*/ 24 h 504"/>
                    <a:gd name="T8" fmla="*/ 2720 w 2736"/>
                    <a:gd name="T9" fmla="*/ 103 h 504"/>
                    <a:gd name="T10" fmla="*/ 1764 w 2736"/>
                    <a:gd name="T11" fmla="*/ 103 h 504"/>
                    <a:gd name="T12" fmla="*/ 654 w 2736"/>
                    <a:gd name="T13" fmla="*/ 292 h 504"/>
                    <a:gd name="T14" fmla="*/ 0 w 2736"/>
                    <a:gd name="T15" fmla="*/ 504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571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5 w 1769"/>
                    <a:gd name="T1" fmla="*/ 8 h 791"/>
                    <a:gd name="T2" fmla="*/ 485 w 1769"/>
                    <a:gd name="T3" fmla="*/ 56 h 791"/>
                    <a:gd name="T4" fmla="*/ 1157 w 1769"/>
                    <a:gd name="T5" fmla="*/ 200 h 791"/>
                    <a:gd name="T6" fmla="*/ 1611 w 1769"/>
                    <a:gd name="T7" fmla="*/ 432 h 791"/>
                    <a:gd name="T8" fmla="*/ 1756 w 1769"/>
                    <a:gd name="T9" fmla="*/ 609 h 791"/>
                    <a:gd name="T10" fmla="*/ 1689 w 1769"/>
                    <a:gd name="T11" fmla="*/ 787 h 791"/>
                    <a:gd name="T12" fmla="*/ 1589 w 1769"/>
                    <a:gd name="T13" fmla="*/ 632 h 791"/>
                    <a:gd name="T14" fmla="*/ 1389 w 1769"/>
                    <a:gd name="T15" fmla="*/ 454 h 791"/>
                    <a:gd name="T16" fmla="*/ 1109 w 1769"/>
                    <a:gd name="T17" fmla="*/ 296 h 791"/>
                    <a:gd name="T18" fmla="*/ 581 w 1769"/>
                    <a:gd name="T19" fmla="*/ 152 h 791"/>
                    <a:gd name="T20" fmla="*/ 0 w 1769"/>
                    <a:gd name="T21" fmla="*/ 76 h 791"/>
                    <a:gd name="T22" fmla="*/ 5 w 1769"/>
                    <a:gd name="T23" fmla="*/ 8 h 7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25714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2571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1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17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2571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1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20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2572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2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23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2572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2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26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2572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2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29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2573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3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32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2573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3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35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2573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3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38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2573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4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41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2574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4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25744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2574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504 h 504"/>
                      <a:gd name="T2" fmla="*/ 864 w 2736"/>
                      <a:gd name="T3" fmla="*/ 168 h 504"/>
                      <a:gd name="T4" fmla="*/ 1776 w 2736"/>
                      <a:gd name="T5" fmla="*/ 24 h 504"/>
                      <a:gd name="T6" fmla="*/ 2736 w 2736"/>
                      <a:gd name="T7" fmla="*/ 24 h 504"/>
                      <a:gd name="T8" fmla="*/ 2720 w 2736"/>
                      <a:gd name="T9" fmla="*/ 103 h 504"/>
                      <a:gd name="T10" fmla="*/ 1764 w 2736"/>
                      <a:gd name="T11" fmla="*/ 103 h 504"/>
                      <a:gd name="T12" fmla="*/ 654 w 2736"/>
                      <a:gd name="T13" fmla="*/ 292 h 504"/>
                      <a:gd name="T14" fmla="*/ 0 w 2736"/>
                      <a:gd name="T15" fmla="*/ 504 h 5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574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5 w 1769"/>
                      <a:gd name="T1" fmla="*/ 8 h 791"/>
                      <a:gd name="T2" fmla="*/ 485 w 1769"/>
                      <a:gd name="T3" fmla="*/ 56 h 791"/>
                      <a:gd name="T4" fmla="*/ 1157 w 1769"/>
                      <a:gd name="T5" fmla="*/ 200 h 791"/>
                      <a:gd name="T6" fmla="*/ 1611 w 1769"/>
                      <a:gd name="T7" fmla="*/ 432 h 791"/>
                      <a:gd name="T8" fmla="*/ 1756 w 1769"/>
                      <a:gd name="T9" fmla="*/ 609 h 791"/>
                      <a:gd name="T10" fmla="*/ 1689 w 1769"/>
                      <a:gd name="T11" fmla="*/ 787 h 791"/>
                      <a:gd name="T12" fmla="*/ 1589 w 1769"/>
                      <a:gd name="T13" fmla="*/ 632 h 791"/>
                      <a:gd name="T14" fmla="*/ 1389 w 1769"/>
                      <a:gd name="T15" fmla="*/ 454 h 791"/>
                      <a:gd name="T16" fmla="*/ 1109 w 1769"/>
                      <a:gd name="T17" fmla="*/ 296 h 791"/>
                      <a:gd name="T18" fmla="*/ 581 w 1769"/>
                      <a:gd name="T19" fmla="*/ 152 h 791"/>
                      <a:gd name="T20" fmla="*/ 0 w 1769"/>
                      <a:gd name="T21" fmla="*/ 76 h 791"/>
                      <a:gd name="T22" fmla="*/ 5 w 1769"/>
                      <a:gd name="T23" fmla="*/ 8 h 7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2574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48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4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600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5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0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5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0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5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0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5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54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55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5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5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5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0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59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0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6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0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61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6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6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6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6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6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6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768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64 h 2368"/>
                  <a:gd name="T2" fmla="*/ 240 w 776"/>
                  <a:gd name="T3" fmla="*/ 16 h 2368"/>
                  <a:gd name="T4" fmla="*/ 96 w 776"/>
                  <a:gd name="T5" fmla="*/ 160 h 2368"/>
                  <a:gd name="T6" fmla="*/ 336 w 776"/>
                  <a:gd name="T7" fmla="*/ 160 h 2368"/>
                  <a:gd name="T8" fmla="*/ 192 w 776"/>
                  <a:gd name="T9" fmla="*/ 304 h 2368"/>
                  <a:gd name="T10" fmla="*/ 384 w 776"/>
                  <a:gd name="T11" fmla="*/ 352 h 2368"/>
                  <a:gd name="T12" fmla="*/ 288 w 776"/>
                  <a:gd name="T13" fmla="*/ 448 h 2368"/>
                  <a:gd name="T14" fmla="*/ 480 w 776"/>
                  <a:gd name="T15" fmla="*/ 496 h 2368"/>
                  <a:gd name="T16" fmla="*/ 384 w 776"/>
                  <a:gd name="T17" fmla="*/ 592 h 2368"/>
                  <a:gd name="T18" fmla="*/ 528 w 776"/>
                  <a:gd name="T19" fmla="*/ 640 h 2368"/>
                  <a:gd name="T20" fmla="*/ 480 w 776"/>
                  <a:gd name="T21" fmla="*/ 736 h 2368"/>
                  <a:gd name="T22" fmla="*/ 576 w 776"/>
                  <a:gd name="T23" fmla="*/ 832 h 2368"/>
                  <a:gd name="T24" fmla="*/ 576 w 776"/>
                  <a:gd name="T25" fmla="*/ 928 h 2368"/>
                  <a:gd name="T26" fmla="*/ 672 w 776"/>
                  <a:gd name="T27" fmla="*/ 1072 h 2368"/>
                  <a:gd name="T28" fmla="*/ 624 w 776"/>
                  <a:gd name="T29" fmla="*/ 1216 h 2368"/>
                  <a:gd name="T30" fmla="*/ 720 w 776"/>
                  <a:gd name="T31" fmla="*/ 1312 h 2368"/>
                  <a:gd name="T32" fmla="*/ 672 w 776"/>
                  <a:gd name="T33" fmla="*/ 1456 h 2368"/>
                  <a:gd name="T34" fmla="*/ 720 w 776"/>
                  <a:gd name="T35" fmla="*/ 1600 h 2368"/>
                  <a:gd name="T36" fmla="*/ 672 w 776"/>
                  <a:gd name="T37" fmla="*/ 1696 h 2368"/>
                  <a:gd name="T38" fmla="*/ 768 w 776"/>
                  <a:gd name="T39" fmla="*/ 1840 h 2368"/>
                  <a:gd name="T40" fmla="*/ 720 w 776"/>
                  <a:gd name="T41" fmla="*/ 1984 h 2368"/>
                  <a:gd name="T42" fmla="*/ 768 w 776"/>
                  <a:gd name="T43" fmla="*/ 2176 h 2368"/>
                  <a:gd name="T44" fmla="*/ 720 w 776"/>
                  <a:gd name="T45" fmla="*/ 2224 h 2368"/>
                  <a:gd name="T46" fmla="*/ 768 w 776"/>
                  <a:gd name="T47" fmla="*/ 2368 h 2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2576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577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577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2577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2577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>
                <a:latin typeface="+mn-lt"/>
              </a:defRPr>
            </a:lvl1pPr>
          </a:lstStyle>
          <a:p>
            <a:fld id="{A4B85BDE-C714-421B-B22C-675F7D102522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ransition spd="med">
    <p:strips dir="ld"/>
  </p:transition>
  <p:hf hdr="0" ftr="0" dt="0"/>
  <p:txStyles>
    <p:titleStyle>
      <a:lvl1pPr algn="l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36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7ED3893F-6906-4F2F-8416-E5E2B14AAF54}" type="slidenum">
              <a:rPr lang="fa-IR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ransition spd="med">
    <p:strips dir="ld"/>
  </p:transition>
  <p:hf hdr="0" ftr="0" dt="0"/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4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4B1CA-1E18-40E3-B49A-E8F7FD8EF3A6}" type="slidenum">
              <a:rPr lang="fa-IR" altLang="en-US"/>
              <a:pPr/>
              <a:t>1</a:t>
            </a:fld>
            <a:endParaRPr lang="en-US" altLang="en-US"/>
          </a:p>
        </p:txBody>
      </p:sp>
      <p:sp>
        <p:nvSpPr>
          <p:cNvPr id="239621" name="WordArt 5"/>
          <p:cNvSpPr>
            <a:spLocks noChangeArrowheads="1" noChangeShapeType="1" noTextEdit="1"/>
          </p:cNvSpPr>
          <p:nvPr/>
        </p:nvSpPr>
        <p:spPr bwMode="auto">
          <a:xfrm>
            <a:off x="1051807" y="2936350"/>
            <a:ext cx="7416800" cy="20875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3600" kern="10" spc="720" dirty="0">
                <a:solidFill>
                  <a:srgbClr val="0033CC"/>
                </a:solidFill>
                <a:effectLst>
                  <a:outerShdw dist="107763" dir="18900000" algn="ctr" rotWithShape="0">
                    <a:srgbClr val="66FF33"/>
                  </a:outerShdw>
                </a:effectLst>
                <a:latin typeface="B Jadid"/>
              </a:rPr>
              <a:t>مهارت های زندگی</a:t>
            </a:r>
            <a:endParaRPr lang="en-US" sz="3600" kern="10" spc="720" dirty="0">
              <a:solidFill>
                <a:srgbClr val="0033CC"/>
              </a:solidFill>
              <a:effectLst>
                <a:outerShdw dist="107763" dir="18900000" algn="ctr" rotWithShape="0">
                  <a:srgbClr val="66FF33"/>
                </a:outerShdw>
              </a:effectLst>
              <a:latin typeface="B Jadid"/>
            </a:endParaRPr>
          </a:p>
        </p:txBody>
      </p:sp>
      <p:sp>
        <p:nvSpPr>
          <p:cNvPr id="239622" name="AutoShape 6"/>
          <p:cNvSpPr>
            <a:spLocks noChangeArrowheads="1"/>
          </p:cNvSpPr>
          <p:nvPr/>
        </p:nvSpPr>
        <p:spPr bwMode="auto">
          <a:xfrm>
            <a:off x="251520" y="2348880"/>
            <a:ext cx="8785225" cy="3529013"/>
          </a:xfrm>
          <a:prstGeom prst="horizontalScroll">
            <a:avLst>
              <a:gd name="adj" fmla="val 16005"/>
            </a:avLst>
          </a:prstGeom>
          <a:noFill/>
          <a:ln w="444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96952" cy="2424906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B4DD-037E-4E39-9B04-7F0DD63A7F17}" type="slidenum">
              <a:rPr lang="fa-IR" altLang="en-US"/>
              <a:pPr/>
              <a:t>10</a:t>
            </a:fld>
            <a:endParaRPr lang="en-US" altLang="en-US"/>
          </a:p>
        </p:txBody>
      </p:sp>
      <p:sp>
        <p:nvSpPr>
          <p:cNvPr id="229386" name="Oval 10"/>
          <p:cNvSpPr>
            <a:spLocks noChangeArrowheads="1"/>
          </p:cNvSpPr>
          <p:nvPr/>
        </p:nvSpPr>
        <p:spPr bwMode="auto">
          <a:xfrm>
            <a:off x="827088" y="5084763"/>
            <a:ext cx="7345362" cy="1582737"/>
          </a:xfrm>
          <a:prstGeom prst="ellipse">
            <a:avLst/>
          </a:prstGeom>
          <a:solidFill>
            <a:srgbClr val="FF0000"/>
          </a:solidFill>
          <a:ln w="2857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00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9383" name="AutoShape 7"/>
          <p:cNvSpPr>
            <a:spLocks noChangeArrowheads="1"/>
          </p:cNvSpPr>
          <p:nvPr/>
        </p:nvSpPr>
        <p:spPr bwMode="auto">
          <a:xfrm>
            <a:off x="1476375" y="1268413"/>
            <a:ext cx="6192838" cy="1512887"/>
          </a:xfrm>
          <a:prstGeom prst="downArrowCallout">
            <a:avLst>
              <a:gd name="adj1" fmla="val 117647"/>
              <a:gd name="adj2" fmla="val 102335"/>
              <a:gd name="adj3" fmla="val 16685"/>
              <a:gd name="adj4" fmla="val 66667"/>
            </a:avLst>
          </a:prstGeom>
          <a:solidFill>
            <a:srgbClr val="3366FF"/>
          </a:solidFill>
          <a:ln w="28575">
            <a:miter lim="800000"/>
            <a:headEnd/>
            <a:tailEnd/>
          </a:ln>
          <a:effectLst>
            <a:outerShdw dist="107763" dir="18900000" algn="ctr" rotWithShape="0">
              <a:srgbClr val="FF9900">
                <a:alpha val="50000"/>
              </a:srgbClr>
            </a:outerShdw>
          </a:effectLst>
          <a:scene3d>
            <a:camera prst="legacyObliqueTopRigh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  <a:contourClr>
              <a:srgbClr val="3366FF"/>
            </a:contour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9384" name="AutoShape 8"/>
          <p:cNvSpPr>
            <a:spLocks noChangeArrowheads="1"/>
          </p:cNvSpPr>
          <p:nvPr/>
        </p:nvSpPr>
        <p:spPr bwMode="auto">
          <a:xfrm>
            <a:off x="395288" y="3141663"/>
            <a:ext cx="8281987" cy="1655762"/>
          </a:xfrm>
          <a:prstGeom prst="downArrowCallout">
            <a:avLst>
              <a:gd name="adj1" fmla="val 125048"/>
              <a:gd name="adj2" fmla="val 125071"/>
              <a:gd name="adj3" fmla="val 16667"/>
              <a:gd name="adj4" fmla="val 66667"/>
            </a:avLst>
          </a:prstGeom>
          <a:solidFill>
            <a:srgbClr val="00CCFF"/>
          </a:solidFill>
          <a:ln w="2857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99190" dir="18588334" algn="ctr" rotWithShape="0">
                    <a:srgbClr val="FF99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684213" y="404813"/>
            <a:ext cx="8135937" cy="57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altLang="en-US" sz="2400">
                <a:latin typeface="Tahoma" panose="020B0604030504040204" pitchFamily="34" charset="0"/>
                <a:cs typeface="B Titr" pitchFamily="2" charset="0"/>
              </a:rPr>
              <a:t>راهبرد های متمرکز بر محیط سعی می کنند :</a:t>
            </a:r>
          </a:p>
          <a:p>
            <a:pPr>
              <a:spcBef>
                <a:spcPct val="50000"/>
              </a:spcBef>
            </a:pPr>
            <a:endParaRPr lang="fa-IR" altLang="en-US" sz="2400">
              <a:latin typeface="Tahoma" panose="020B0604030504040204" pitchFamily="34" charset="0"/>
              <a:cs typeface="B Titr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fa-IR" altLang="en-US">
                <a:solidFill>
                  <a:srgbClr val="FFFF00"/>
                </a:solidFill>
                <a:latin typeface="Tahoma" panose="020B0604030504040204" pitchFamily="34" charset="0"/>
                <a:cs typeface="B Koodak" pitchFamily="2" charset="0"/>
              </a:rPr>
              <a:t>از طریق ایجاد راهی در جامعه</a:t>
            </a:r>
            <a:r>
              <a:rPr lang="fa-IR" altLang="en-US">
                <a:latin typeface="Tahoma" panose="020B0604030504040204" pitchFamily="34" charset="0"/>
                <a:cs typeface="B Koodak" pitchFamily="2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fa-IR" altLang="en-US">
              <a:latin typeface="Tahoma" panose="020B0604030504040204" pitchFamily="34" charset="0"/>
              <a:cs typeface="B Koodak" pitchFamily="2" charset="0"/>
            </a:endParaRPr>
          </a:p>
          <a:p>
            <a:pPr algn="ctr">
              <a:spcBef>
                <a:spcPct val="50000"/>
              </a:spcBef>
            </a:pPr>
            <a:endParaRPr lang="fa-IR" altLang="en-US" sz="240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B Koodak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fa-IR" altLang="en-US" b="1">
                <a:solidFill>
                  <a:srgbClr val="FF9900"/>
                </a:solidFill>
                <a:latin typeface="Tahoma" panose="020B0604030504040204" pitchFamily="34" charset="0"/>
                <a:cs typeface="B Koodak" pitchFamily="2" charset="0"/>
              </a:rPr>
              <a:t>مانند تغییر در قوانین ، هنجارها ، رفع تبعیض ، ایجاد فضای مثبت</a:t>
            </a:r>
            <a:r>
              <a:rPr lang="fa-IR" altLang="en-US" sz="2400" b="1">
                <a:solidFill>
                  <a:srgbClr val="FF9900"/>
                </a:solidFill>
                <a:latin typeface="Tahoma" panose="020B0604030504040204" pitchFamily="34" charset="0"/>
                <a:cs typeface="B Koodak" pitchFamily="2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fa-IR" altLang="en-US" sz="2400" b="1">
              <a:solidFill>
                <a:srgbClr val="FF9900"/>
              </a:solidFill>
              <a:latin typeface="Tahoma" panose="020B0604030504040204" pitchFamily="34" charset="0"/>
              <a:cs typeface="B Koodak" pitchFamily="2" charset="0"/>
            </a:endParaRPr>
          </a:p>
          <a:p>
            <a:pPr algn="ctr">
              <a:spcBef>
                <a:spcPct val="50000"/>
              </a:spcBef>
            </a:pPr>
            <a:endParaRPr lang="fa-IR" altLang="en-US" sz="240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B Koodak" pitchFamily="2" charset="0"/>
            </a:endParaRPr>
          </a:p>
          <a:p>
            <a:pPr algn="ctr">
              <a:spcBef>
                <a:spcPct val="50000"/>
              </a:spcBef>
            </a:pPr>
            <a:endParaRPr lang="fa-IR" altLang="en-US" sz="240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B Koodak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fa-IR" altLang="en-US">
                <a:solidFill>
                  <a:srgbClr val="FFFF00"/>
                </a:solidFill>
                <a:latin typeface="Tahoma" panose="020B0604030504040204" pitchFamily="34" charset="0"/>
                <a:cs typeface="B Jadid" pitchFamily="2" charset="0"/>
              </a:rPr>
              <a:t>         از بروز ناهنجاری های اجتماعی جلوگیری</a:t>
            </a:r>
            <a:r>
              <a:rPr lang="fa-IR" altLang="en-US" sz="2400">
                <a:solidFill>
                  <a:srgbClr val="FFFF00"/>
                </a:solidFill>
                <a:latin typeface="Tahoma" panose="020B0604030504040204" pitchFamily="34" charset="0"/>
                <a:cs typeface="B Jadid" pitchFamily="2" charset="0"/>
              </a:rPr>
              <a:t> کنند .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0A35-7132-48E3-A675-FAA265CB81CC}" type="slidenum">
              <a:rPr lang="fa-IR" altLang="en-US"/>
              <a:pPr/>
              <a:t>11</a:t>
            </a:fld>
            <a:endParaRPr lang="en-US" altLang="en-US"/>
          </a:p>
        </p:txBody>
      </p:sp>
      <p:sp>
        <p:nvSpPr>
          <p:cNvPr id="338948" name="AutoShape 4"/>
          <p:cNvSpPr>
            <a:spLocks noChangeArrowheads="1"/>
          </p:cNvSpPr>
          <p:nvPr/>
        </p:nvSpPr>
        <p:spPr bwMode="auto">
          <a:xfrm>
            <a:off x="1403350" y="1412875"/>
            <a:ext cx="6624638" cy="2376488"/>
          </a:xfrm>
          <a:prstGeom prst="downArrowCallout">
            <a:avLst>
              <a:gd name="adj1" fmla="val 78233"/>
              <a:gd name="adj2" fmla="val 69689"/>
              <a:gd name="adj3" fmla="val 22315"/>
              <a:gd name="adj4" fmla="val 66667"/>
            </a:avLst>
          </a:prstGeom>
          <a:solidFill>
            <a:srgbClr val="99FF66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00"/>
            </a:extrusionClr>
            <a:contourClr>
              <a:srgbClr val="99FF6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8949" name="Oval 5"/>
          <p:cNvSpPr>
            <a:spLocks noChangeArrowheads="1"/>
          </p:cNvSpPr>
          <p:nvPr/>
        </p:nvSpPr>
        <p:spPr bwMode="auto">
          <a:xfrm>
            <a:off x="323850" y="4149725"/>
            <a:ext cx="8496300" cy="2519363"/>
          </a:xfrm>
          <a:prstGeom prst="ellipse">
            <a:avLst/>
          </a:prstGeom>
          <a:solidFill>
            <a:srgbClr val="FF000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FF9900"/>
            </a:extrusionClr>
            <a:contourClr>
              <a:srgbClr val="FF00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 sz="1800">
              <a:solidFill>
                <a:srgbClr val="FF9900"/>
              </a:solidFill>
            </a:endParaRP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785225" cy="60483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fa-IR" altLang="en-US" sz="2400">
                <a:cs typeface="B Titr" pitchFamily="2" charset="0"/>
              </a:rPr>
              <a:t>در مقابل، راهبردهای متمرکز بر فرد تلاش می کنند:</a:t>
            </a:r>
            <a:r>
              <a:rPr lang="fa-IR" altLang="en-US" sz="2400">
                <a:cs typeface="B Jadid" pitchFamily="2" charset="0"/>
              </a:rPr>
              <a:t> </a:t>
            </a:r>
          </a:p>
          <a:p>
            <a:pPr marL="609600" indent="-609600">
              <a:buFontTx/>
              <a:buNone/>
            </a:pPr>
            <a:endParaRPr lang="fa-IR" altLang="en-US" sz="2400">
              <a:cs typeface="B Jadid" pitchFamily="2" charset="0"/>
            </a:endParaRPr>
          </a:p>
          <a:p>
            <a:pPr marL="609600" indent="-609600">
              <a:buFontTx/>
              <a:buNone/>
            </a:pPr>
            <a:endParaRPr lang="fa-IR" altLang="en-US" sz="2400">
              <a:cs typeface="B Jadid" pitchFamily="2" charset="0"/>
            </a:endParaRPr>
          </a:p>
          <a:p>
            <a:pPr marL="609600" indent="-609600" algn="ctr">
              <a:buFontTx/>
              <a:buNone/>
            </a:pPr>
            <a:r>
              <a:rPr lang="fa-IR" altLang="en-US" sz="2800" b="1">
                <a:solidFill>
                  <a:srgbClr val="FFFF00"/>
                </a:solidFill>
                <a:cs typeface="B Koodak" pitchFamily="2" charset="0"/>
              </a:rPr>
              <a:t>از طریق افزایش توانایی مقابله ای افراد </a:t>
            </a:r>
          </a:p>
          <a:p>
            <a:pPr marL="609600" indent="-609600" algn="ctr">
              <a:buFontTx/>
              <a:buNone/>
            </a:pPr>
            <a:endParaRPr lang="fa-IR" altLang="en-US" sz="2800" b="1">
              <a:solidFill>
                <a:srgbClr val="FFFF00"/>
              </a:solidFill>
              <a:cs typeface="B Koodak" pitchFamily="2" charset="0"/>
            </a:endParaRPr>
          </a:p>
          <a:p>
            <a:pPr marL="609600" indent="-609600" algn="ctr">
              <a:buFontTx/>
              <a:buNone/>
            </a:pPr>
            <a:endParaRPr lang="fa-IR" altLang="en-US" sz="280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Koodak" pitchFamily="2" charset="0"/>
            </a:endParaRPr>
          </a:p>
          <a:p>
            <a:pPr marL="609600" indent="-609600" algn="ctr">
              <a:buFontTx/>
              <a:buNone/>
            </a:pPr>
            <a:endParaRPr lang="fa-IR" altLang="en-US" sz="2800">
              <a:effectLst>
                <a:outerShdw blurRad="38100" dist="38100" dir="2700000" algn="tl">
                  <a:srgbClr val="C0C0C0"/>
                </a:outerShdw>
              </a:effectLst>
              <a:cs typeface="B Koodak" pitchFamily="2" charset="0"/>
            </a:endParaRPr>
          </a:p>
          <a:p>
            <a:pPr marL="609600" indent="-609600" algn="ctr">
              <a:buFontTx/>
              <a:buNone/>
            </a:pPr>
            <a:endParaRPr lang="fa-IR" altLang="en-US" sz="2800">
              <a:effectLst>
                <a:outerShdw blurRad="38100" dist="38100" dir="2700000" algn="tl">
                  <a:srgbClr val="C0C0C0"/>
                </a:outerShdw>
              </a:effectLst>
              <a:cs typeface="B Koodak" pitchFamily="2" charset="0"/>
            </a:endParaRPr>
          </a:p>
          <a:p>
            <a:pPr marL="609600" indent="-609600" algn="ctr">
              <a:buFontTx/>
              <a:buNone/>
            </a:pPr>
            <a:endParaRPr lang="fa-IR" altLang="en-US" sz="2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B Titr" pitchFamily="2" charset="0"/>
            </a:endParaRPr>
          </a:p>
          <a:p>
            <a:pPr marL="609600" indent="-609600" algn="ctr">
              <a:buFontTx/>
              <a:buNone/>
            </a:pPr>
            <a:r>
              <a:rPr lang="fa-IR" altLang="en-US" sz="2400">
                <a:solidFill>
                  <a:schemeClr val="bg1"/>
                </a:solidFill>
                <a:cs typeface="B Titr" pitchFamily="2" charset="0"/>
              </a:rPr>
              <a:t>ظرفیت آنان را جهت مقابله </a:t>
            </a:r>
          </a:p>
          <a:p>
            <a:pPr marL="609600" indent="-609600" algn="ctr">
              <a:buFontTx/>
              <a:buNone/>
            </a:pPr>
            <a:r>
              <a:rPr lang="fa-IR" altLang="en-US" sz="2400">
                <a:solidFill>
                  <a:schemeClr val="bg1"/>
                </a:solidFill>
                <a:cs typeface="B Titr" pitchFamily="2" charset="0"/>
              </a:rPr>
              <a:t>با چالشها ، کشمکش ها و ناملایمات زندگی روز مره ارتقاء دهند.</a:t>
            </a:r>
          </a:p>
          <a:p>
            <a:pPr marL="609600" indent="-609600" algn="ctr"/>
            <a:endParaRPr lang="en-US" altLang="en-US" sz="2400">
              <a:solidFill>
                <a:schemeClr val="bg1"/>
              </a:solidFill>
              <a:cs typeface="B Titr" pitchFamily="2" charset="0"/>
            </a:endParaRPr>
          </a:p>
          <a:p>
            <a:pPr marL="609600" indent="-609600"/>
            <a:endParaRPr lang="en-US" altLang="en-US" sz="2800">
              <a:solidFill>
                <a:srgbClr val="FF9900"/>
              </a:solidFill>
              <a:cs typeface="B Koodak" pitchFamily="2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37311-E694-4911-9A55-4FBE3D15AE40}" type="slidenum">
              <a:rPr lang="fa-IR" altLang="en-US"/>
              <a:pPr/>
              <a:t>12</a:t>
            </a:fld>
            <a:endParaRPr lang="en-US" altLang="en-US"/>
          </a:p>
        </p:txBody>
      </p:sp>
      <p:sp>
        <p:nvSpPr>
          <p:cNvPr id="230405" name="AutoShape 5"/>
          <p:cNvSpPr>
            <a:spLocks noChangeArrowheads="1"/>
          </p:cNvSpPr>
          <p:nvPr/>
        </p:nvSpPr>
        <p:spPr bwMode="auto">
          <a:xfrm>
            <a:off x="250825" y="188913"/>
            <a:ext cx="8713788" cy="1773237"/>
          </a:xfrm>
          <a:prstGeom prst="ribbon">
            <a:avLst>
              <a:gd name="adj1" fmla="val 12500"/>
              <a:gd name="adj2" fmla="val 7234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84938"/>
          </a:xfrm>
          <a:prstGeom prst="rect">
            <a:avLst/>
          </a:prstGeom>
          <a:noFill/>
          <a:ln w="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a-IR" altLang="en-US" sz="2400">
              <a:solidFill>
                <a:srgbClr val="CC0000"/>
              </a:solidFill>
              <a:latin typeface="Tahoma" panose="020B0604030504040204" pitchFamily="34" charset="0"/>
              <a:cs typeface="B Titr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fa-IR" altLang="en-US" sz="2400">
                <a:solidFill>
                  <a:srgbClr val="CC0000"/>
                </a:solidFill>
                <a:latin typeface="Tahoma" panose="020B0604030504040204" pitchFamily="34" charset="0"/>
                <a:cs typeface="B Titr" pitchFamily="2" charset="0"/>
              </a:rPr>
              <a:t>یکی از بهترین و موثر ترین رویکردهای متمرکز بر فرد</a:t>
            </a:r>
          </a:p>
          <a:p>
            <a:pPr algn="ctr">
              <a:spcBef>
                <a:spcPct val="50000"/>
              </a:spcBef>
            </a:pPr>
            <a:r>
              <a:rPr lang="fa-IR" altLang="en-US" sz="2400">
                <a:solidFill>
                  <a:srgbClr val="CC0000"/>
                </a:solidFill>
                <a:latin typeface="Tahoma" panose="020B0604030504040204" pitchFamily="34" charset="0"/>
                <a:cs typeface="B Titr" pitchFamily="2" charset="0"/>
              </a:rPr>
              <a:t> </a:t>
            </a:r>
            <a:r>
              <a:rPr lang="fa-IR" altLang="en-US" sz="2400" b="1" u="sng">
                <a:solidFill>
                  <a:srgbClr val="CC0000"/>
                </a:solidFill>
                <a:latin typeface="Tahoma" panose="020B0604030504040204" pitchFamily="34" charset="0"/>
                <a:cs typeface="B Titr" pitchFamily="2" charset="0"/>
              </a:rPr>
              <a:t>برنامه آموزش مهارتهای زندگی است</a:t>
            </a:r>
          </a:p>
          <a:p>
            <a:pPr algn="ctr">
              <a:spcBef>
                <a:spcPct val="50000"/>
              </a:spcBef>
            </a:pPr>
            <a:endParaRPr lang="fa-IR" altLang="en-US" sz="2400" b="1" u="sng">
              <a:solidFill>
                <a:srgbClr val="CC0000"/>
              </a:solidFill>
              <a:latin typeface="Tahoma" panose="020B0604030504040204" pitchFamily="34" charset="0"/>
              <a:cs typeface="B Titr" pitchFamily="2" charset="0"/>
            </a:endParaRPr>
          </a:p>
          <a:p>
            <a:pPr algn="ctr">
              <a:spcBef>
                <a:spcPct val="50000"/>
              </a:spcBef>
            </a:pPr>
            <a:endParaRPr lang="fa-IR" altLang="en-US" sz="2400" b="1" u="sng">
              <a:solidFill>
                <a:srgbClr val="CC0000"/>
              </a:solidFill>
              <a:latin typeface="Tahoma" panose="020B0604030504040204" pitchFamily="34" charset="0"/>
              <a:cs typeface="B Titr" pitchFamily="2" charset="0"/>
            </a:endParaRPr>
          </a:p>
          <a:p>
            <a:pPr>
              <a:spcBef>
                <a:spcPct val="50000"/>
              </a:spcBef>
            </a:pPr>
            <a:r>
              <a:rPr lang="fa-IR" alt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en-US" altLang="en-US" sz="32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sym typeface="Wingdings 2" panose="05020102010507070707" pitchFamily="18" charset="2"/>
              </a:rPr>
              <a:t></a:t>
            </a:r>
            <a:r>
              <a:rPr lang="fa-IR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sym typeface="Wingdings 2" panose="05020102010507070707" pitchFamily="18" charset="2"/>
              </a:rPr>
              <a:t>  </a:t>
            </a:r>
            <a:r>
              <a:rPr lang="fa-IR" altLang="en-US" sz="2000" u="sng">
                <a:latin typeface="Tahoma" panose="020B0604030504040204" pitchFamily="34" charset="0"/>
                <a:cs typeface="B Titr" pitchFamily="2" charset="0"/>
              </a:rPr>
              <a:t>برنامه آموزش مهارتهای زندگی یک برنامه پیشگیری اولیه است</a:t>
            </a:r>
            <a:r>
              <a:rPr lang="fa-IR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B Titr" pitchFamily="2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fa-IR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B Koodak" pitchFamily="2" charset="0"/>
              </a:rPr>
              <a:t>که در آگوست 1993 از طرف یونیسف به عنوان مدلی برای پیشگیری از آسیب های روانی اجتماعی به جهانیان معرفی شد. </a:t>
            </a:r>
          </a:p>
          <a:p>
            <a:pPr>
              <a:spcBef>
                <a:spcPct val="50000"/>
              </a:spcBef>
            </a:pPr>
            <a:endParaRPr lang="fa-IR" altLang="en-US" sz="240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B Koodak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 2" panose="05020102010507070707" pitchFamily="18" charset="2"/>
              </a:rPr>
              <a:t></a:t>
            </a:r>
            <a:r>
              <a:rPr lang="fa-IR" altLang="en-US" sz="3200"/>
              <a:t> </a:t>
            </a:r>
            <a:r>
              <a:rPr lang="fa-IR" altLang="en-US" sz="1800"/>
              <a:t>   </a:t>
            </a:r>
            <a:r>
              <a:rPr lang="fa-IR" alt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B Koodak" pitchFamily="2" charset="0"/>
              </a:rPr>
              <a:t>در این مدت در کشورهای زیادی به کار بسته شده است و نتایج مطالعات   متعدد حاکی از اثر بخشی این برنامه در پیشگیری از انواع مشکلات روانی اجتماعی بوده است .</a:t>
            </a:r>
          </a:p>
          <a:p>
            <a:pPr>
              <a:spcBef>
                <a:spcPct val="50000"/>
              </a:spcBef>
            </a:pPr>
            <a:endParaRPr lang="en-US" altLang="en-US" sz="240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B Koodak" pitchFamily="2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D78A-6A68-4E34-B614-F0832F942C16}" type="slidenum">
              <a:rPr lang="fa-IR" altLang="en-US"/>
              <a:pPr/>
              <a:t>13</a:t>
            </a:fld>
            <a:endParaRPr lang="en-US" altLang="en-US"/>
          </a:p>
        </p:txBody>
      </p:sp>
      <p:sp>
        <p:nvSpPr>
          <p:cNvPr id="339973" name="WordArt 5"/>
          <p:cNvSpPr>
            <a:spLocks noChangeArrowheads="1" noChangeShapeType="1" noTextEdit="1"/>
          </p:cNvSpPr>
          <p:nvPr/>
        </p:nvSpPr>
        <p:spPr bwMode="auto">
          <a:xfrm>
            <a:off x="684213" y="2708275"/>
            <a:ext cx="7632700" cy="13684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fa-I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B Jadid"/>
              </a:rPr>
              <a:t>تعریف مهارتهای زندگی</a:t>
            </a:r>
            <a:endParaRPr lang="en-US" sz="3600" kern="10" spc="-36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B Jadid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6F04B-9A61-4912-AFA0-936848A821EB}" type="slidenum">
              <a:rPr lang="fa-IR" altLang="en-US"/>
              <a:pPr/>
              <a:t>14</a:t>
            </a:fld>
            <a:endParaRPr lang="en-US" altLang="en-US"/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353425" cy="782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fa-IR" altLang="en-US" sz="2800">
                <a:solidFill>
                  <a:srgbClr val="FF0066"/>
                </a:solidFill>
                <a:latin typeface="Tahoma" panose="020B0604030504040204" pitchFamily="34" charset="0"/>
                <a:cs typeface="B Titr" pitchFamily="2" charset="0"/>
              </a:rPr>
              <a:t>   </a:t>
            </a:r>
            <a:r>
              <a:rPr lang="fa-IR" altLang="en-US" sz="2700">
                <a:solidFill>
                  <a:srgbClr val="FF0066"/>
                </a:solidFill>
                <a:latin typeface="Tahoma" panose="020B0604030504040204" pitchFamily="34" charset="0"/>
                <a:cs typeface="B Titr" pitchFamily="2" charset="0"/>
              </a:rPr>
              <a:t>تعریف مهارتهای زندگی</a:t>
            </a:r>
          </a:p>
          <a:p>
            <a:pPr>
              <a:spcBef>
                <a:spcPct val="50000"/>
              </a:spcBef>
            </a:pPr>
            <a:r>
              <a:rPr lang="fa-IR" altLang="en-US" sz="2800">
                <a:solidFill>
                  <a:srgbClr val="CC0000"/>
                </a:solidFill>
                <a:latin typeface="Tahoma" panose="020B0604030504040204" pitchFamily="34" charset="0"/>
                <a:cs typeface="B Titr" pitchFamily="2" charset="0"/>
              </a:rPr>
              <a:t>مهارتهای زندگی ،مهارت هایی هستند که:</a:t>
            </a:r>
          </a:p>
          <a:p>
            <a:pPr>
              <a:spcBef>
                <a:spcPct val="50000"/>
              </a:spcBef>
            </a:pPr>
            <a:endParaRPr lang="fa-IR" altLang="en-US" sz="2800">
              <a:solidFill>
                <a:srgbClr val="CC0000"/>
              </a:solidFill>
              <a:latin typeface="Tahoma" panose="020B0604030504040204" pitchFamily="34" charset="0"/>
              <a:cs typeface="B Titr" pitchFamily="2" charset="0"/>
            </a:endParaRPr>
          </a:p>
          <a:p>
            <a:pPr>
              <a:spcBef>
                <a:spcPct val="50000"/>
              </a:spcBef>
            </a:pPr>
            <a:endParaRPr lang="fa-IR" altLang="en-US" sz="2000">
              <a:solidFill>
                <a:srgbClr val="CC0000"/>
              </a:solidFill>
              <a:latin typeface="Tahoma" panose="020B0604030504040204" pitchFamily="34" charset="0"/>
              <a:cs typeface="B Titr" pitchFamily="2" charset="0"/>
            </a:endParaRPr>
          </a:p>
          <a:p>
            <a:pPr>
              <a:spcBef>
                <a:spcPct val="50000"/>
              </a:spcBef>
              <a:buClr>
                <a:srgbClr val="CC3300"/>
              </a:buClr>
              <a:buSzPct val="110000"/>
              <a:buFontTx/>
              <a:buAutoNum type="arabicPeriod"/>
            </a:pPr>
            <a:r>
              <a:rPr lang="fa-IR" altLang="en-US" sz="2000">
                <a:latin typeface="Tahoma" panose="020B0604030504040204" pitchFamily="34" charset="0"/>
                <a:cs typeface="B Koodak" pitchFamily="2" charset="0"/>
              </a:rPr>
              <a:t> </a:t>
            </a:r>
            <a:r>
              <a:rPr lang="fa-IR" altLang="en-US" b="1">
                <a:latin typeface="Tahoma" panose="020B0604030504040204" pitchFamily="34" charset="0"/>
                <a:cs typeface="B Titr" pitchFamily="2" charset="0"/>
              </a:rPr>
              <a:t>برای افزایش توانایی های روانی اجتماعی افراد آموزش داده می شوند </a:t>
            </a:r>
          </a:p>
          <a:p>
            <a:pPr>
              <a:spcBef>
                <a:spcPct val="50000"/>
              </a:spcBef>
              <a:buClr>
                <a:srgbClr val="CC3300"/>
              </a:buClr>
              <a:buSzPct val="110000"/>
              <a:buFontTx/>
              <a:buAutoNum type="arabicPeriod"/>
            </a:pPr>
            <a:endParaRPr lang="fa-IR" altLang="en-US" b="1">
              <a:latin typeface="Tahoma" panose="020B0604030504040204" pitchFamily="34" charset="0"/>
              <a:cs typeface="B Titr" pitchFamily="2" charset="0"/>
            </a:endParaRPr>
          </a:p>
          <a:p>
            <a:pPr>
              <a:spcBef>
                <a:spcPct val="50000"/>
              </a:spcBef>
              <a:buClr>
                <a:srgbClr val="CC3300"/>
              </a:buClr>
              <a:buSzPct val="110000"/>
              <a:buFontTx/>
              <a:buAutoNum type="arabicPeriod"/>
            </a:pPr>
            <a:r>
              <a:rPr lang="fa-IR" altLang="en-US" b="1">
                <a:latin typeface="Tahoma" panose="020B0604030504040204" pitchFamily="34" charset="0"/>
                <a:cs typeface="B Titr" pitchFamily="2" charset="0"/>
              </a:rPr>
              <a:t> فرد را قادر می سازند تا به طور موثر با مقتضیات و کشمکش های زندگی روبرو شود </a:t>
            </a:r>
          </a:p>
          <a:p>
            <a:pPr>
              <a:spcBef>
                <a:spcPct val="50000"/>
              </a:spcBef>
              <a:buClr>
                <a:srgbClr val="CC3300"/>
              </a:buClr>
              <a:buSzPct val="110000"/>
              <a:buFontTx/>
              <a:buAutoNum type="arabicPeriod"/>
            </a:pPr>
            <a:endParaRPr lang="fa-IR" altLang="en-US" b="1">
              <a:latin typeface="Tahoma" panose="020B0604030504040204" pitchFamily="34" charset="0"/>
              <a:cs typeface="B Titr" pitchFamily="2" charset="0"/>
            </a:endParaRPr>
          </a:p>
          <a:p>
            <a:pPr>
              <a:spcBef>
                <a:spcPct val="50000"/>
              </a:spcBef>
              <a:buClr>
                <a:srgbClr val="CC3300"/>
              </a:buClr>
              <a:buSzPct val="110000"/>
              <a:buFontTx/>
              <a:buAutoNum type="arabicPeriod"/>
            </a:pPr>
            <a:r>
              <a:rPr lang="fa-IR" altLang="en-US" b="1">
                <a:latin typeface="Tahoma" panose="020B0604030504040204" pitchFamily="34" charset="0"/>
                <a:cs typeface="B Titr" pitchFamily="2" charset="0"/>
              </a:rPr>
              <a:t>یادگیری مهارتهای زندگی موجب افزایش ظرفیت روانشناختی اشخاص می شود .</a:t>
            </a:r>
            <a:r>
              <a:rPr lang="fa-IR" altLang="en-US" b="1">
                <a:solidFill>
                  <a:srgbClr val="FF9900"/>
                </a:solidFill>
                <a:latin typeface="Tahoma" panose="020B0604030504040204" pitchFamily="34" charset="0"/>
                <a:cs typeface="B Titr" pitchFamily="2" charset="0"/>
              </a:rPr>
              <a:t> </a:t>
            </a:r>
          </a:p>
          <a:p>
            <a:pPr algn="ctr">
              <a:spcBef>
                <a:spcPct val="50000"/>
              </a:spcBef>
              <a:buClr>
                <a:srgbClr val="CC3300"/>
              </a:buClr>
            </a:pPr>
            <a:endParaRPr lang="fa-IR" altLang="en-US">
              <a:solidFill>
                <a:srgbClr val="800000"/>
              </a:solidFill>
              <a:latin typeface="Tahoma" panose="020B0604030504040204" pitchFamily="34" charset="0"/>
              <a:cs typeface="B Titr" pitchFamily="2" charset="0"/>
            </a:endParaRPr>
          </a:p>
          <a:p>
            <a:pPr algn="ctr">
              <a:spcBef>
                <a:spcPct val="50000"/>
              </a:spcBef>
            </a:pPr>
            <a:endParaRPr lang="fa-IR" altLang="en-US" b="1">
              <a:latin typeface="Tahoma" panose="020B0604030504040204" pitchFamily="34" charset="0"/>
              <a:cs typeface="B Titr" pitchFamily="2" charset="0"/>
            </a:endParaRPr>
          </a:p>
          <a:p>
            <a:pPr algn="ctr">
              <a:spcBef>
                <a:spcPct val="50000"/>
              </a:spcBef>
            </a:pPr>
            <a:endParaRPr lang="fa-IR" altLang="en-US" b="1">
              <a:latin typeface="Tahoma" panose="020B0604030504040204" pitchFamily="34" charset="0"/>
              <a:cs typeface="B Koodak" pitchFamily="2" charset="0"/>
            </a:endParaRPr>
          </a:p>
          <a:p>
            <a:pPr algn="ctr">
              <a:spcBef>
                <a:spcPct val="50000"/>
              </a:spcBef>
            </a:pPr>
            <a:endParaRPr lang="fa-IR" altLang="en-US" sz="2000" b="1">
              <a:solidFill>
                <a:schemeClr val="hlink"/>
              </a:solidFill>
              <a:latin typeface="Tahoma" panose="020B0604030504040204" pitchFamily="34" charset="0"/>
              <a:cs typeface="B Titr" pitchFamily="2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9774-9A2C-4656-BE1E-4B5D0ACF9643}" type="slidenum">
              <a:rPr lang="fa-IR" altLang="en-US"/>
              <a:pPr/>
              <a:t>15</a:t>
            </a:fld>
            <a:endParaRPr lang="en-US" altLang="en-US"/>
          </a:p>
        </p:txBody>
      </p:sp>
      <p:sp>
        <p:nvSpPr>
          <p:cNvPr id="348170" name="AutoShape 10"/>
          <p:cNvSpPr>
            <a:spLocks noChangeArrowheads="1"/>
          </p:cNvSpPr>
          <p:nvPr/>
        </p:nvSpPr>
        <p:spPr bwMode="auto">
          <a:xfrm>
            <a:off x="250825" y="4508500"/>
            <a:ext cx="8351838" cy="1800225"/>
          </a:xfrm>
          <a:prstGeom prst="flowChartAlternateProcess">
            <a:avLst/>
          </a:prstGeom>
          <a:solidFill>
            <a:srgbClr val="CC00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CC00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buFont typeface="Wingdings 2" panose="05020102010507070707" pitchFamily="18" charset="2"/>
              <a:buNone/>
            </a:pPr>
            <a:endParaRPr lang="fa-IR" altLang="en-US" sz="1800" b="1">
              <a:solidFill>
                <a:srgbClr val="FFFF00"/>
              </a:solidFill>
              <a:cs typeface="B Titr" pitchFamily="2" charset="0"/>
            </a:endParaRPr>
          </a:p>
          <a:p>
            <a:pPr algn="ctr"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fa-IR" altLang="en-US" sz="1400" b="1">
                <a:solidFill>
                  <a:srgbClr val="FFFF00"/>
                </a:solidFill>
              </a:rPr>
              <a:t> </a:t>
            </a:r>
            <a:r>
              <a:rPr lang="fa-IR" altLang="en-US" sz="2000" b="1">
                <a:solidFill>
                  <a:srgbClr val="FFFF00"/>
                </a:solidFill>
                <a:cs typeface="B Titr" pitchFamily="2" charset="0"/>
              </a:rPr>
              <a:t>تا دانش ، ارزشها و نگرشها را به توانایی های بالفعل تبدیل کند </a:t>
            </a:r>
          </a:p>
          <a:p>
            <a:pPr algn="ctr"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fa-IR" altLang="en-US" sz="2000" b="1">
                <a:solidFill>
                  <a:srgbClr val="FFFF00"/>
                </a:solidFill>
                <a:cs typeface="B Titr" pitchFamily="2" charset="0"/>
              </a:rPr>
              <a:t>و انگیزه لازم جهت انجام رفتار سالم را داشته باشد.</a:t>
            </a:r>
            <a:endParaRPr lang="en-US" altLang="en-US" sz="2000" b="1">
              <a:solidFill>
                <a:srgbClr val="FFFF00"/>
              </a:solidFill>
              <a:cs typeface="B Titr" pitchFamily="2" charset="0"/>
            </a:endParaRPr>
          </a:p>
          <a:p>
            <a:pPr algn="ctr"/>
            <a:endParaRPr lang="en-US" altLang="en-US" sz="2000">
              <a:solidFill>
                <a:srgbClr val="FFFF00"/>
              </a:solidFill>
              <a:cs typeface="B Titr" pitchFamily="2" charset="0"/>
            </a:endParaRPr>
          </a:p>
        </p:txBody>
      </p:sp>
      <p:sp>
        <p:nvSpPr>
          <p:cNvPr id="348173" name="AutoShape 13"/>
          <p:cNvSpPr>
            <a:spLocks noChangeArrowheads="1"/>
          </p:cNvSpPr>
          <p:nvPr/>
        </p:nvSpPr>
        <p:spPr bwMode="auto">
          <a:xfrm>
            <a:off x="1908175" y="3429000"/>
            <a:ext cx="4679950" cy="936625"/>
          </a:xfrm>
          <a:prstGeom prst="flowChartMerg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 altLang="en-US" sz="2400" b="1">
              <a:solidFill>
                <a:schemeClr val="hlink"/>
              </a:solidFill>
            </a:endParaRPr>
          </a:p>
          <a:p>
            <a:endParaRPr lang="fa-IR" altLang="en-US" sz="2400" b="1"/>
          </a:p>
          <a:p>
            <a:pPr algn="ctr">
              <a:spcBef>
                <a:spcPct val="50000"/>
              </a:spcBef>
              <a:buFont typeface="Wingdings 2" panose="05020102010507070707" pitchFamily="18" charset="2"/>
              <a:buNone/>
            </a:pPr>
            <a:endParaRPr lang="fa-IR" altLang="en-US" sz="1600" b="1"/>
          </a:p>
          <a:p>
            <a:endParaRPr lang="en-US" altLang="en-US" sz="2400"/>
          </a:p>
        </p:txBody>
      </p:sp>
      <p:sp>
        <p:nvSpPr>
          <p:cNvPr id="348167" name="WordArt 7"/>
          <p:cNvSpPr>
            <a:spLocks noChangeArrowheads="1" noChangeShapeType="1" noTextEdit="1"/>
          </p:cNvSpPr>
          <p:nvPr/>
        </p:nvSpPr>
        <p:spPr bwMode="auto">
          <a:xfrm>
            <a:off x="179388" y="333375"/>
            <a:ext cx="8745537" cy="13668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a-IR" sz="2400" kern="10">
                <a:solidFill>
                  <a:srgbClr val="000080"/>
                </a:solidFill>
                <a:effectLst>
                  <a:outerShdw dist="107763" dir="8100000" algn="ctr" rotWithShape="0">
                    <a:srgbClr val="969696">
                      <a:alpha val="50000"/>
                    </a:srgbClr>
                  </a:outerShdw>
                </a:effectLst>
                <a:latin typeface="B Titr"/>
              </a:rPr>
              <a:t>مهارتهای زندگی شامل </a:t>
            </a:r>
          </a:p>
          <a:p>
            <a:r>
              <a:rPr lang="fa-IR" sz="2400" kern="10">
                <a:solidFill>
                  <a:srgbClr val="000080"/>
                </a:solidFill>
                <a:effectLst>
                  <a:outerShdw dist="107763" dir="8100000" algn="ctr" rotWithShape="0">
                    <a:srgbClr val="969696">
                      <a:alpha val="50000"/>
                    </a:srgbClr>
                  </a:outerShdw>
                </a:effectLst>
                <a:latin typeface="B Titr"/>
              </a:rPr>
              <a:t>مجموعه ای از توانایی ها هستند که قدرت سازگاری و رفتار مثبت و کارآمد را افزایش می دهند </a:t>
            </a:r>
            <a:endParaRPr lang="en-US" sz="2400" kern="10">
              <a:solidFill>
                <a:srgbClr val="000080"/>
              </a:solidFill>
              <a:effectLst>
                <a:outerShdw dist="107763" dir="8100000" algn="ctr" rotWithShape="0">
                  <a:srgbClr val="969696">
                    <a:alpha val="50000"/>
                  </a:srgbClr>
                </a:outerShdw>
              </a:effectLst>
              <a:latin typeface="B Titr"/>
            </a:endParaRPr>
          </a:p>
        </p:txBody>
      </p:sp>
      <p:sp>
        <p:nvSpPr>
          <p:cNvPr id="348168" name="AutoShape 8"/>
          <p:cNvSpPr>
            <a:spLocks noChangeArrowheads="1"/>
          </p:cNvSpPr>
          <p:nvPr/>
        </p:nvSpPr>
        <p:spPr bwMode="auto">
          <a:xfrm>
            <a:off x="395288" y="2420938"/>
            <a:ext cx="8064500" cy="1008062"/>
          </a:xfrm>
          <a:prstGeom prst="flowChartProcess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  <a:contourClr>
              <a:srgbClr val="FF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spcBef>
                <a:spcPct val="20000"/>
              </a:spcBef>
            </a:pPr>
            <a:endParaRPr lang="fa-IR" altLang="en-US" sz="2400" b="1">
              <a:cs typeface="B Titr" pitchFamily="2" charset="0"/>
            </a:endParaRPr>
          </a:p>
          <a:p>
            <a:pPr algn="ctr">
              <a:spcBef>
                <a:spcPct val="20000"/>
              </a:spcBef>
            </a:pPr>
            <a:r>
              <a:rPr lang="fa-IR" altLang="en-US" sz="2400" b="1">
                <a:cs typeface="B Titr" pitchFamily="2" charset="0"/>
              </a:rPr>
              <a:t>آموختن و بکارگیری مهارتهای زندگی نقش مهمی در سلامت روان دارد </a:t>
            </a:r>
          </a:p>
          <a:p>
            <a:pPr algn="ctr"/>
            <a:endParaRPr lang="en-US" altLang="en-US" sz="2400">
              <a:cs typeface="B Titr" pitchFamily="2" charset="0"/>
            </a:endParaRPr>
          </a:p>
        </p:txBody>
      </p:sp>
      <p:sp>
        <p:nvSpPr>
          <p:cNvPr id="348172" name="Rectangle 12"/>
          <p:cNvSpPr>
            <a:spLocks noChangeArrowheads="1"/>
          </p:cNvSpPr>
          <p:nvPr/>
        </p:nvSpPr>
        <p:spPr bwMode="auto">
          <a:xfrm>
            <a:off x="3132138" y="3500438"/>
            <a:ext cx="2149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a-IR" altLang="en-US" sz="1800" b="1">
                <a:cs typeface="B Titr" pitchFamily="2" charset="0"/>
              </a:rPr>
              <a:t>زیرا فرد را قادرمی سازد</a:t>
            </a:r>
            <a:endParaRPr lang="en-US" altLang="en-US" sz="1800" b="1">
              <a:cs typeface="B Titr" pitchFamily="2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2E012-C2B6-4985-89B5-EE442B012D92}" type="slidenum">
              <a:rPr lang="fa-IR" altLang="en-US"/>
              <a:pPr/>
              <a:t>16</a:t>
            </a:fld>
            <a:endParaRPr lang="en-US" altLang="en-US"/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7921625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a-IR" altLang="en-US" sz="2400">
              <a:solidFill>
                <a:schemeClr val="accent1"/>
              </a:solidFill>
              <a:latin typeface="Tahoma" panose="020B0604030504040204" pitchFamily="34" charset="0"/>
              <a:cs typeface="B Jadid" pitchFamily="2" charset="0"/>
            </a:endParaRPr>
          </a:p>
          <a:p>
            <a:pPr>
              <a:spcBef>
                <a:spcPct val="50000"/>
              </a:spcBef>
            </a:pPr>
            <a:endParaRPr lang="fa-IR" altLang="en-US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fa-IR" altLang="en-US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fa-IR" altLang="en-US" sz="2400">
                <a:latin typeface="Tahoma" panose="020B0604030504040204" pitchFamily="34" charset="0"/>
                <a:cs typeface="B Jadid" pitchFamily="2" charset="0"/>
              </a:rPr>
              <a:t>بنابراین هدف از آموزش مهارتهای زندگی عبارت است از : </a:t>
            </a:r>
          </a:p>
          <a:p>
            <a:pPr>
              <a:spcBef>
                <a:spcPct val="50000"/>
              </a:spcBef>
            </a:pPr>
            <a:endParaRPr lang="fa-IR" altLang="en-US" sz="2400">
              <a:latin typeface="Tahoma" panose="020B0604030504040204" pitchFamily="34" charset="0"/>
              <a:cs typeface="B Jadid" pitchFamily="2" charset="0"/>
            </a:endParaRPr>
          </a:p>
          <a:p>
            <a:pPr>
              <a:spcBef>
                <a:spcPct val="50000"/>
              </a:spcBef>
            </a:pPr>
            <a:endParaRPr lang="fa-IR" altLang="en-US" sz="2400">
              <a:latin typeface="Tahoma" panose="020B0604030504040204" pitchFamily="34" charset="0"/>
              <a:cs typeface="B Homa" pitchFamily="2" charset="0"/>
            </a:endParaRPr>
          </a:p>
          <a:p>
            <a:pPr>
              <a:spcBef>
                <a:spcPct val="50000"/>
              </a:spcBef>
            </a:pPr>
            <a:endParaRPr lang="fa-IR" altLang="en-US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fa-IR" altLang="en-US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fa-IR" altLang="en-US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fa-IR" altLang="en-US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endParaRPr>
          </a:p>
        </p:txBody>
      </p:sp>
      <p:graphicFrame>
        <p:nvGraphicFramePr>
          <p:cNvPr id="232510" name="Group 62"/>
          <p:cNvGraphicFramePr>
            <a:graphicFrameLocks noGrp="1"/>
          </p:cNvGraphicFramePr>
          <p:nvPr>
            <p:ph/>
          </p:nvPr>
        </p:nvGraphicFramePr>
        <p:xfrm>
          <a:off x="900113" y="3213100"/>
          <a:ext cx="7940675" cy="2951164"/>
        </p:xfrm>
        <a:graphic>
          <a:graphicData uri="http://schemas.openxmlformats.org/drawingml/2006/table">
            <a:tbl>
              <a:tblPr rtl="1"/>
              <a:tblGrid>
                <a:gridCol w="4114800">
                  <a:extLst>
                    <a:ext uri="{9D8B030D-6E8A-4147-A177-3AD203B41FA5}">
                      <a16:colId xmlns:a16="http://schemas.microsoft.com/office/drawing/2014/main" val="3838844890"/>
                    </a:ext>
                  </a:extLst>
                </a:gridCol>
                <a:gridCol w="3825875">
                  <a:extLst>
                    <a:ext uri="{9D8B030D-6E8A-4147-A177-3AD203B41FA5}">
                      <a16:colId xmlns:a16="http://schemas.microsoft.com/office/drawing/2014/main" val="2793185876"/>
                    </a:ext>
                  </a:extLst>
                </a:gridCol>
              </a:tblGrid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B Homa" pitchFamily="2" charset="0"/>
                        </a:rPr>
                        <a:t>تقویت و ارتقاء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B Homa" pitchFamily="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  <a:cs typeface="B Homa" pitchFamily="2" charset="0"/>
                        </a:rPr>
                        <a:t>      پیشگیری از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anose="020B0604020202020204" pitchFamily="34" charset="0"/>
                        <a:cs typeface="B Homa" pitchFamily="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863657"/>
                  </a:ext>
                </a:extLst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B Titr" pitchFamily="2" charset="0"/>
                        </a:rPr>
                        <a:t>دانش صحیح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B Titr" pitchFamily="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B Titr" pitchFamily="2" charset="0"/>
                        </a:rPr>
                        <a:t>اسطوره ها و بد فهمی ها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B Titr" pitchFamily="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011500"/>
                  </a:ext>
                </a:extLst>
              </a:tr>
              <a:tr h="736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B Titr" pitchFamily="2" charset="0"/>
                        </a:rPr>
                        <a:t>نگرش و ارزشهای مثبت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B Titr" pitchFamily="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B Titr" pitchFamily="2" charset="0"/>
                        </a:rPr>
                        <a:t>نگرش منفی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B Titr" pitchFamily="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194055"/>
                  </a:ext>
                </a:extLst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B Titr" pitchFamily="2" charset="0"/>
                        </a:rPr>
                        <a:t>رفتارها و مهارتهای اجتماعی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B Titr" pitchFamily="2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algn="r" rtl="1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a-I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B Titr" pitchFamily="2" charset="0"/>
                        </a:rPr>
                        <a:t>رفتارهای مخاطره آمیز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B Titr" pitchFamily="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78315"/>
                  </a:ext>
                </a:extLst>
              </a:tr>
            </a:tbl>
          </a:graphicData>
        </a:graphic>
      </p:graphicFrame>
      <p:sp>
        <p:nvSpPr>
          <p:cNvPr id="232513" name="WordArt 65"/>
          <p:cNvSpPr>
            <a:spLocks noChangeArrowheads="1" noChangeShapeType="1" noTextEdit="1"/>
          </p:cNvSpPr>
          <p:nvPr/>
        </p:nvSpPr>
        <p:spPr bwMode="auto">
          <a:xfrm>
            <a:off x="611188" y="-242888"/>
            <a:ext cx="7632700" cy="154305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fa-IR" kern="10">
              <a:ln w="3175">
                <a:solidFill>
                  <a:schemeClr val="tx1"/>
                </a:solidFill>
                <a:round/>
                <a:headEnd/>
                <a:tailEnd/>
              </a:ln>
              <a:solidFill>
                <a:srgbClr val="FF00FF"/>
              </a:solidFill>
              <a:latin typeface="B Jadid"/>
            </a:endParaRPr>
          </a:p>
          <a:p>
            <a:pPr algn="ctr"/>
            <a:r>
              <a:rPr lang="fa-IR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B Jadid"/>
              </a:rPr>
              <a:t>بطور کلی هدف آموزش مهارتهای زندگی</a:t>
            </a:r>
          </a:p>
          <a:p>
            <a:pPr algn="ctr"/>
            <a:r>
              <a:rPr lang="fa-IR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B Jadid"/>
              </a:rPr>
              <a:t> ایجاد تغییر دردانش ، نگرش و رفتار افراد است. </a:t>
            </a:r>
            <a:endParaRPr lang="en-US" kern="10">
              <a:ln w="3175">
                <a:solidFill>
                  <a:schemeClr val="tx1"/>
                </a:solidFill>
                <a:round/>
                <a:headEnd/>
                <a:tailEnd/>
              </a:ln>
              <a:solidFill>
                <a:srgbClr val="FF00FF"/>
              </a:solidFill>
              <a:latin typeface="B Jadid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39A5-FCBE-4BDC-8BEB-6D0962FED8A3}" type="slidenum">
              <a:rPr lang="fa-IR" altLang="en-US"/>
              <a:pPr/>
              <a:t>17</a:t>
            </a:fld>
            <a:endParaRPr lang="en-US" altLang="en-US"/>
          </a:p>
        </p:txBody>
      </p:sp>
      <p:sp>
        <p:nvSpPr>
          <p:cNvPr id="365572" name="WordArt 4"/>
          <p:cNvSpPr>
            <a:spLocks noChangeArrowheads="1" noChangeShapeType="1" noTextEdit="1"/>
          </p:cNvSpPr>
          <p:nvPr/>
        </p:nvSpPr>
        <p:spPr bwMode="auto">
          <a:xfrm>
            <a:off x="684213" y="3644900"/>
            <a:ext cx="77755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 Jadid"/>
              </a:rPr>
              <a:t>کاربرد های مهارتهای زندگی </a:t>
            </a:r>
            <a:endParaRPr lang="en-US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B Jadid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4588-2E35-4DEA-ACEE-67ED78EE388D}" type="slidenum">
              <a:rPr lang="fa-IR" altLang="en-US"/>
              <a:pPr/>
              <a:t>18</a:t>
            </a:fld>
            <a:endParaRPr lang="en-US" altLang="en-US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611188" y="476250"/>
            <a:ext cx="7993062" cy="494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fa-IR" altLang="en-US" sz="3200">
                <a:solidFill>
                  <a:srgbClr val="FFFF00"/>
                </a:solidFill>
                <a:cs typeface="B Jadid" pitchFamily="2" charset="0"/>
              </a:rPr>
              <a:t>الف ) افزایش سلامت روانی و جسمانی</a:t>
            </a:r>
            <a:endParaRPr lang="fa-IR" altLang="en-US" sz="3200">
              <a:solidFill>
                <a:srgbClr val="FFFF00"/>
              </a:solidFill>
              <a:latin typeface="Tahoma" panose="020B0604030504040204" pitchFamily="34" charset="0"/>
              <a:cs typeface="B Jadid" pitchFamily="2" charset="0"/>
            </a:endParaRPr>
          </a:p>
          <a:p>
            <a:pPr>
              <a:spcBef>
                <a:spcPct val="50000"/>
              </a:spcBef>
            </a:pPr>
            <a:endParaRPr lang="fa-IR" altLang="en-US" sz="3200">
              <a:solidFill>
                <a:srgbClr val="FFFF00"/>
              </a:solidFill>
              <a:latin typeface="Tahoma" panose="020B0604030504040204" pitchFamily="34" charset="0"/>
              <a:cs typeface="B Jadid" pitchFamily="2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a-IR" altLang="en-US" sz="2800">
                <a:latin typeface="Tahoma" panose="020B0604030504040204" pitchFamily="34" charset="0"/>
                <a:cs typeface="B Koodak" pitchFamily="2" charset="0"/>
              </a:rPr>
              <a:t>تقویت اعتماد به نفس و احترام به خود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a-IR" altLang="en-US" sz="2800">
                <a:latin typeface="Tahoma" panose="020B0604030504040204" pitchFamily="34" charset="0"/>
                <a:cs typeface="B Koodak" pitchFamily="2" charset="0"/>
              </a:rPr>
              <a:t>تجهیز اشخاص به ابزار و روش های مقابله با استرس های محیطی و روانی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a-IR" altLang="en-US" sz="2800">
                <a:latin typeface="Tahoma" panose="020B0604030504040204" pitchFamily="34" charset="0"/>
                <a:cs typeface="B Koodak" pitchFamily="2" charset="0"/>
              </a:rPr>
              <a:t>کمک به تقویت و توسعه ارتباطات دوستانه و سالم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a-IR" altLang="en-US" sz="2800">
                <a:latin typeface="Tahoma" panose="020B0604030504040204" pitchFamily="34" charset="0"/>
                <a:cs typeface="B Koodak" pitchFamily="2" charset="0"/>
              </a:rPr>
              <a:t>ارتقای سطح رفتارهای سالم و مفید اجتماعی</a:t>
            </a:r>
          </a:p>
          <a:p>
            <a:pPr>
              <a:spcBef>
                <a:spcPct val="50000"/>
              </a:spcBef>
            </a:pPr>
            <a:endParaRPr lang="en-US" altLang="en-US" sz="2800">
              <a:latin typeface="Tahoma" panose="020B0604030504040204" pitchFamily="34" charset="0"/>
              <a:cs typeface="B Koodak" pitchFamily="2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C776-F3AA-4836-8114-84FFC961F67C}" type="slidenum">
              <a:rPr lang="fa-IR" altLang="en-US"/>
              <a:pPr/>
              <a:t>19</a:t>
            </a:fld>
            <a:endParaRPr lang="en-US" altLang="en-US"/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827088" y="1196975"/>
            <a:ext cx="7345362" cy="500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fa-IR" altLang="en-US" sz="280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a-IR" altLang="en-US" sz="2800">
                <a:solidFill>
                  <a:srgbClr val="000099"/>
                </a:solidFill>
                <a:latin typeface="Tahoma" panose="020B0604030504040204" pitchFamily="34" charset="0"/>
                <a:cs typeface="B Koodak" pitchFamily="2" charset="0"/>
              </a:rPr>
              <a:t>مصرف سیگار و مواد مخدر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a-IR" altLang="en-US" sz="2800">
                <a:solidFill>
                  <a:srgbClr val="000099"/>
                </a:solidFill>
                <a:latin typeface="Tahoma" panose="020B0604030504040204" pitchFamily="34" charset="0"/>
                <a:cs typeface="B Koodak" pitchFamily="2" charset="0"/>
              </a:rPr>
              <a:t>بروز اختلالات روانی و مشکلات روانی اجتماعی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a-IR" altLang="en-US" sz="2800">
                <a:solidFill>
                  <a:srgbClr val="000099"/>
                </a:solidFill>
                <a:latin typeface="Tahoma" panose="020B0604030504040204" pitchFamily="34" charset="0"/>
                <a:cs typeface="B Koodak" pitchFamily="2" charset="0"/>
              </a:rPr>
              <a:t>خودکشی در نوجوانان و جوانان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a-IR" altLang="en-US" sz="2800">
                <a:solidFill>
                  <a:srgbClr val="000099"/>
                </a:solidFill>
                <a:latin typeface="Tahoma" panose="020B0604030504040204" pitchFamily="34" charset="0"/>
                <a:cs typeface="B Koodak" pitchFamily="2" charset="0"/>
              </a:rPr>
              <a:t>رفتارهای خشونت آمیز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a-IR" altLang="en-US" sz="2800">
                <a:solidFill>
                  <a:srgbClr val="000099"/>
                </a:solidFill>
                <a:latin typeface="Tahoma" panose="020B0604030504040204" pitchFamily="34" charset="0"/>
                <a:cs typeface="B Koodak" pitchFamily="2" charset="0"/>
              </a:rPr>
              <a:t>شیوع ایدز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a-IR" altLang="en-US" sz="2800">
                <a:solidFill>
                  <a:srgbClr val="000099"/>
                </a:solidFill>
                <a:latin typeface="Tahoma" panose="020B0604030504040204" pitchFamily="34" charset="0"/>
                <a:cs typeface="B Koodak" pitchFamily="2" charset="0"/>
              </a:rPr>
              <a:t>بی بند و باری جنسی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fa-IR" altLang="en-US" sz="2800">
                <a:solidFill>
                  <a:srgbClr val="000099"/>
                </a:solidFill>
                <a:latin typeface="Tahoma" panose="020B0604030504040204" pitchFamily="34" charset="0"/>
                <a:cs typeface="B Koodak" pitchFamily="2" charset="0"/>
              </a:rPr>
              <a:t>افت عملکرد تحصیلی</a:t>
            </a:r>
            <a:endParaRPr lang="en-US" altLang="en-US" sz="2800">
              <a:solidFill>
                <a:srgbClr val="000099"/>
              </a:solidFill>
              <a:latin typeface="Tahoma" panose="020B0604030504040204" pitchFamily="34" charset="0"/>
              <a:cs typeface="B Koodak" pitchFamily="2" charset="0"/>
            </a:endParaRP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250825" y="404813"/>
            <a:ext cx="7489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a-IR" altLang="en-US">
                <a:solidFill>
                  <a:srgbClr val="FFFFCC"/>
                </a:solidFill>
                <a:cs typeface="B Jadid" pitchFamily="2" charset="0"/>
              </a:rPr>
              <a:t>ب ) پیشگیری از مشکلات روانی ، رفتاری و اجتماعی :</a:t>
            </a:r>
            <a:endParaRPr lang="en-US" altLang="en-US">
              <a:solidFill>
                <a:srgbClr val="FFFFCC"/>
              </a:solidFill>
              <a:cs typeface="B Jadid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BD92C1C-2D94-4DD0-A906-F11C2E97F887}" type="slidenum">
              <a:rPr lang="fa-IR" altLang="en-US"/>
              <a:pPr/>
              <a:t>2</a:t>
            </a:fld>
            <a:endParaRPr lang="en-US" alt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981075"/>
            <a:ext cx="4859338" cy="784225"/>
          </a:xfrm>
        </p:spPr>
        <p:txBody>
          <a:bodyPr/>
          <a:lstStyle/>
          <a:p>
            <a:pPr algn="r"/>
            <a:r>
              <a:rPr lang="fa-IR" altLang="en-US" sz="2400">
                <a:cs typeface="B Jadid" pitchFamily="2" charset="0"/>
              </a:rPr>
              <a:t>  </a:t>
            </a:r>
            <a:r>
              <a:rPr lang="fa-IR" altLang="en-US" sz="2800">
                <a:cs typeface="B Jadid" pitchFamily="2" charset="0"/>
              </a:rPr>
              <a:t>ديگر مهارت داشتن يعني چه</a:t>
            </a:r>
            <a:r>
              <a:rPr lang="fa-IR" altLang="en-US" sz="3600">
                <a:cs typeface="B Jadid" pitchFamily="2" charset="0"/>
              </a:rPr>
              <a:t> ؟</a:t>
            </a:r>
            <a:endParaRPr lang="en-US" altLang="en-US" sz="3600">
              <a:cs typeface="B Jadid" pitchFamily="2" charset="0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89138"/>
            <a:ext cx="9144000" cy="3744912"/>
          </a:xfrm>
        </p:spPr>
        <p:txBody>
          <a:bodyPr/>
          <a:lstStyle/>
          <a:p>
            <a:endParaRPr lang="fa-IR" altLang="en-US"/>
          </a:p>
          <a:p>
            <a:pPr algn="ctr"/>
            <a:r>
              <a:rPr lang="fa-IR" altLang="en-US" sz="2400" b="1">
                <a:solidFill>
                  <a:srgbClr val="0033CC"/>
                </a:solidFill>
                <a:cs typeface="B Koodak" pitchFamily="2" charset="0"/>
              </a:rPr>
              <a:t>قسمت اول جمله كاملا درست است كه همه ما داريم زندگي مي كنيم</a:t>
            </a:r>
          </a:p>
          <a:p>
            <a:pPr algn="ctr"/>
            <a:r>
              <a:rPr lang="en-US" altLang="en-US" sz="3300">
                <a:cs typeface="B Koodak" pitchFamily="2" charset="0"/>
                <a:sym typeface="Wingdings 3" panose="05040102010807070707" pitchFamily="18" charset="2"/>
              </a:rPr>
              <a:t></a:t>
            </a:r>
            <a:r>
              <a:rPr lang="fa-IR" altLang="en-US" sz="3300">
                <a:cs typeface="B Koodak" pitchFamily="2" charset="0"/>
                <a:sym typeface="Wingdings 3" panose="05040102010807070707" pitchFamily="18" charset="2"/>
              </a:rPr>
              <a:t>           </a:t>
            </a:r>
            <a:r>
              <a:rPr lang="en-US" altLang="en-US" sz="3300">
                <a:cs typeface="B Koodak" pitchFamily="2" charset="0"/>
                <a:sym typeface="Wingdings 3" panose="05040102010807070707" pitchFamily="18" charset="2"/>
              </a:rPr>
              <a:t></a:t>
            </a:r>
          </a:p>
          <a:p>
            <a:pPr algn="ctr"/>
            <a:r>
              <a:rPr lang="fa-IR" altLang="en-US" sz="2800">
                <a:solidFill>
                  <a:srgbClr val="0033CC"/>
                </a:solidFill>
                <a:cs typeface="B Koodak" pitchFamily="2" charset="0"/>
              </a:rPr>
              <a:t>اما آيا مي شود كيفيت زندگي هر فردي رو به تكامل باشد</a:t>
            </a:r>
            <a:r>
              <a:rPr lang="fa-IR" altLang="en-US">
                <a:solidFill>
                  <a:srgbClr val="0033CC"/>
                </a:solidFill>
                <a:cs typeface="B Koodak" pitchFamily="2" charset="0"/>
              </a:rPr>
              <a:t> </a:t>
            </a:r>
          </a:p>
          <a:p>
            <a:pPr algn="ctr"/>
            <a:r>
              <a:rPr lang="en-US" altLang="en-US">
                <a:cs typeface="B Koodak" pitchFamily="2" charset="0"/>
                <a:sym typeface="Wingdings 3" panose="05040102010807070707" pitchFamily="18" charset="2"/>
              </a:rPr>
              <a:t></a:t>
            </a:r>
          </a:p>
          <a:p>
            <a:pPr algn="ctr"/>
            <a:r>
              <a:rPr lang="fa-IR" altLang="en-US" sz="2400" b="1">
                <a:solidFill>
                  <a:srgbClr val="800080"/>
                </a:solidFill>
                <a:cs typeface="B Jadid" pitchFamily="2" charset="0"/>
              </a:rPr>
              <a:t>واژه ( مهارت ) را براي پديده اي به كار مي برند كه يا</a:t>
            </a:r>
            <a:r>
              <a:rPr lang="fa-IR" altLang="en-US" sz="2400" b="1" u="sng">
                <a:solidFill>
                  <a:srgbClr val="008000"/>
                </a:solidFill>
                <a:cs typeface="B Jadid" pitchFamily="2" charset="0"/>
              </a:rPr>
              <a:t>( فن  )</a:t>
            </a:r>
            <a:r>
              <a:rPr lang="fa-IR" altLang="en-US" sz="2400" b="1">
                <a:solidFill>
                  <a:srgbClr val="800080"/>
                </a:solidFill>
                <a:cs typeface="B Jadid" pitchFamily="2" charset="0"/>
              </a:rPr>
              <a:t> باشد يا </a:t>
            </a:r>
            <a:r>
              <a:rPr lang="fa-IR" altLang="en-US" sz="2400" b="1" u="sng">
                <a:solidFill>
                  <a:srgbClr val="008000"/>
                </a:solidFill>
                <a:cs typeface="B Jadid" pitchFamily="2" charset="0"/>
              </a:rPr>
              <a:t>( هنر )</a:t>
            </a:r>
          </a:p>
          <a:p>
            <a:pPr algn="ctr"/>
            <a:endParaRPr lang="fa-IR" altLang="en-US" sz="2400" b="1" u="sng">
              <a:solidFill>
                <a:srgbClr val="008000"/>
              </a:solidFill>
              <a:cs typeface="B Jadid" pitchFamily="2" charset="0"/>
            </a:endParaRPr>
          </a:p>
        </p:txBody>
      </p:sp>
      <p:sp>
        <p:nvSpPr>
          <p:cNvPr id="119812" name="AutoShape 4"/>
          <p:cNvSpPr>
            <a:spLocks noChangeArrowheads="1"/>
          </p:cNvSpPr>
          <p:nvPr/>
        </p:nvSpPr>
        <p:spPr bwMode="auto">
          <a:xfrm rot="-551276">
            <a:off x="5003800" y="188913"/>
            <a:ext cx="3967163" cy="1862137"/>
          </a:xfrm>
          <a:prstGeom prst="leftArrow">
            <a:avLst>
              <a:gd name="adj1" fmla="val 53056"/>
              <a:gd name="adj2" fmla="val 73273"/>
            </a:avLst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FFCC66"/>
            </a:extrusionClr>
            <a:contourClr>
              <a:srgbClr val="FF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9813" name="WordArt 5"/>
          <p:cNvSpPr>
            <a:spLocks noChangeArrowheads="1" noChangeShapeType="1" noTextEdit="1"/>
          </p:cNvSpPr>
          <p:nvPr/>
        </p:nvSpPr>
        <p:spPr bwMode="auto">
          <a:xfrm rot="-515034">
            <a:off x="5580063" y="765175"/>
            <a:ext cx="3124200" cy="714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B Koodak"/>
              </a:rPr>
              <a:t>همه ما زندگي مي كنيم </a:t>
            </a:r>
            <a:endParaRPr lang="en-US" sz="32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93300"/>
              </a:solidFill>
              <a:latin typeface="B Koodak"/>
            </a:endParaRPr>
          </a:p>
        </p:txBody>
      </p:sp>
      <p:sp>
        <p:nvSpPr>
          <p:cNvPr id="119816" name="AutoShape 8"/>
          <p:cNvSpPr>
            <a:spLocks noChangeArrowheads="1"/>
          </p:cNvSpPr>
          <p:nvPr/>
        </p:nvSpPr>
        <p:spPr bwMode="auto">
          <a:xfrm>
            <a:off x="900113" y="5589588"/>
            <a:ext cx="7416800" cy="914400"/>
          </a:xfrm>
          <a:prstGeom prst="bracketPair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1187450" y="5661025"/>
            <a:ext cx="6913563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fa-IR" altLang="en-US" sz="3200" b="1">
                <a:solidFill>
                  <a:srgbClr val="800000"/>
                </a:solidFill>
                <a:cs typeface="B Jadid" pitchFamily="2" charset="0"/>
              </a:rPr>
              <a:t>خوب زندگي كردن  ، هم فن است و هم هنر</a:t>
            </a:r>
            <a:endParaRPr lang="en-US" altLang="en-US" sz="3200" b="1">
              <a:solidFill>
                <a:srgbClr val="800000"/>
              </a:solidFill>
              <a:cs typeface="B Jadid" pitchFamily="2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78A9-FBB3-4A4B-A206-E147ACAC95B8}" type="slidenum">
              <a:rPr lang="fa-IR" altLang="en-US"/>
              <a:pPr/>
              <a:t>20</a:t>
            </a:fld>
            <a:endParaRPr lang="en-US" altLang="en-US"/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0" y="836613"/>
            <a:ext cx="8893175" cy="442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 sz="3200">
                <a:latin typeface="Tahoma" panose="020B0604030504040204" pitchFamily="34" charset="0"/>
                <a:cs typeface="B Titr" pitchFamily="2" charset="0"/>
              </a:rPr>
              <a:t>                                                  برنامه مهارتهای زندگی</a:t>
            </a:r>
            <a:r>
              <a:rPr lang="fa-IR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fa-IR" altLang="en-US" b="1" u="sng">
                <a:solidFill>
                  <a:srgbClr val="CC0099"/>
                </a:solidFill>
                <a:latin typeface="Tahoma" panose="020B0604030504040204" pitchFamily="34" charset="0"/>
                <a:cs typeface="B Koodak" pitchFamily="2" charset="0"/>
              </a:rPr>
              <a:t>در زنجیره ای بین</a:t>
            </a:r>
            <a:r>
              <a:rPr lang="fa-IR" altLang="en-US">
                <a:latin typeface="Tahoma" panose="020B0604030504040204" pitchFamily="34" charset="0"/>
                <a:cs typeface="B Koodak" pitchFamily="2" charset="0"/>
              </a:rPr>
              <a:t> </a:t>
            </a:r>
            <a:r>
              <a:rPr lang="fa-IR" altLang="en-US">
                <a:solidFill>
                  <a:srgbClr val="000099"/>
                </a:solidFill>
                <a:latin typeface="Tahoma" panose="020B0604030504040204" pitchFamily="34" charset="0"/>
                <a:cs typeface="B Titr" pitchFamily="2" charset="0"/>
              </a:rPr>
              <a:t>عوامل انگیزشی</a:t>
            </a:r>
            <a:r>
              <a:rPr lang="fa-IR" altLang="en-US">
                <a:latin typeface="Tahoma" panose="020B0604030504040204" pitchFamily="34" charset="0"/>
                <a:cs typeface="B Koodak" pitchFamily="2" charset="0"/>
              </a:rPr>
              <a:t> ، </a:t>
            </a:r>
          </a:p>
          <a:p>
            <a:pPr>
              <a:spcBef>
                <a:spcPct val="50000"/>
              </a:spcBef>
            </a:pPr>
            <a:r>
              <a:rPr lang="fa-IR" altLang="en-US">
                <a:latin typeface="Tahoma" panose="020B0604030504040204" pitchFamily="34" charset="0"/>
                <a:cs typeface="B Koodak" pitchFamily="2" charset="0"/>
              </a:rPr>
              <a:t>                                                    </a:t>
            </a:r>
            <a:r>
              <a:rPr lang="fa-IR" altLang="en-US">
                <a:solidFill>
                  <a:srgbClr val="0033CC"/>
                </a:solidFill>
                <a:latin typeface="Tahoma" panose="020B0604030504040204" pitchFamily="34" charset="0"/>
                <a:cs typeface="B Koodak" pitchFamily="2" charset="0"/>
              </a:rPr>
              <a:t> </a:t>
            </a:r>
            <a:r>
              <a:rPr lang="fa-IR" altLang="en-US">
                <a:solidFill>
                  <a:srgbClr val="0033CC"/>
                </a:solidFill>
                <a:latin typeface="Tahoma" panose="020B0604030504040204" pitchFamily="34" charset="0"/>
                <a:cs typeface="B Titr" pitchFamily="2" charset="0"/>
              </a:rPr>
              <a:t>دانش</a:t>
            </a:r>
            <a:r>
              <a:rPr lang="fa-IR" altLang="en-US">
                <a:latin typeface="Tahoma" panose="020B0604030504040204" pitchFamily="34" charset="0"/>
                <a:cs typeface="B Titr" pitchFamily="2" charset="0"/>
              </a:rPr>
              <a:t> ،</a:t>
            </a:r>
          </a:p>
          <a:p>
            <a:pPr>
              <a:spcBef>
                <a:spcPct val="50000"/>
              </a:spcBef>
            </a:pPr>
            <a:r>
              <a:rPr lang="fa-IR" altLang="en-US">
                <a:latin typeface="Tahoma" panose="020B0604030504040204" pitchFamily="34" charset="0"/>
                <a:cs typeface="B Koodak" pitchFamily="2" charset="0"/>
              </a:rPr>
              <a:t>                                                              </a:t>
            </a:r>
            <a:r>
              <a:rPr lang="fa-IR" altLang="en-US">
                <a:solidFill>
                  <a:srgbClr val="3366FF"/>
                </a:solidFill>
                <a:latin typeface="Tahoma" panose="020B0604030504040204" pitchFamily="34" charset="0"/>
                <a:cs typeface="B Koodak" pitchFamily="2" charset="0"/>
              </a:rPr>
              <a:t> </a:t>
            </a:r>
            <a:r>
              <a:rPr lang="fa-IR" altLang="en-US">
                <a:solidFill>
                  <a:srgbClr val="3366FF"/>
                </a:solidFill>
                <a:latin typeface="Tahoma" panose="020B0604030504040204" pitchFamily="34" charset="0"/>
                <a:cs typeface="B Titr" pitchFamily="2" charset="0"/>
              </a:rPr>
              <a:t>نگرش</a:t>
            </a:r>
            <a:r>
              <a:rPr lang="fa-IR" altLang="en-US">
                <a:latin typeface="Tahoma" panose="020B0604030504040204" pitchFamily="34" charset="0"/>
                <a:cs typeface="B Titr" pitchFamily="2" charset="0"/>
              </a:rPr>
              <a:t> ، </a:t>
            </a:r>
          </a:p>
          <a:p>
            <a:pPr>
              <a:spcBef>
                <a:spcPct val="50000"/>
              </a:spcBef>
            </a:pPr>
            <a:r>
              <a:rPr lang="fa-IR" altLang="en-US">
                <a:latin typeface="Tahoma" panose="020B0604030504040204" pitchFamily="34" charset="0"/>
                <a:cs typeface="B Koodak" pitchFamily="2" charset="0"/>
              </a:rPr>
              <a:t>                                                                          </a:t>
            </a:r>
            <a:r>
              <a:rPr lang="fa-IR" altLang="en-US">
                <a:solidFill>
                  <a:srgbClr val="0099FF"/>
                </a:solidFill>
                <a:latin typeface="Tahoma" panose="020B0604030504040204" pitchFamily="34" charset="0"/>
                <a:cs typeface="B Koodak" pitchFamily="2" charset="0"/>
              </a:rPr>
              <a:t> </a:t>
            </a:r>
            <a:r>
              <a:rPr lang="fa-IR" altLang="en-US">
                <a:solidFill>
                  <a:srgbClr val="0099FF"/>
                </a:solidFill>
                <a:latin typeface="Tahoma" panose="020B0604030504040204" pitchFamily="34" charset="0"/>
                <a:cs typeface="B Titr" pitchFamily="2" charset="0"/>
              </a:rPr>
              <a:t>ارزشها</a:t>
            </a:r>
            <a:r>
              <a:rPr lang="fa-IR" altLang="en-US">
                <a:latin typeface="Tahoma" panose="020B0604030504040204" pitchFamily="34" charset="0"/>
                <a:cs typeface="B Titr" pitchFamily="2" charset="0"/>
              </a:rPr>
              <a:t> و</a:t>
            </a:r>
          </a:p>
          <a:p>
            <a:pPr>
              <a:spcBef>
                <a:spcPct val="50000"/>
              </a:spcBef>
            </a:pPr>
            <a:r>
              <a:rPr lang="fa-IR" altLang="en-US">
                <a:latin typeface="Tahoma" panose="020B0604030504040204" pitchFamily="34" charset="0"/>
                <a:cs typeface="B Koodak" pitchFamily="2" charset="0"/>
              </a:rPr>
              <a:t>                                                                              </a:t>
            </a:r>
            <a:r>
              <a:rPr lang="fa-IR" altLang="en-US" sz="2600">
                <a:solidFill>
                  <a:srgbClr val="66CCFF"/>
                </a:solidFill>
                <a:latin typeface="Tahoma" panose="020B0604030504040204" pitchFamily="34" charset="0"/>
                <a:cs typeface="B Titr" pitchFamily="2" charset="0"/>
              </a:rPr>
              <a:t>رفتار سالم</a:t>
            </a:r>
            <a:r>
              <a:rPr lang="fa-IR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B Koodak" pitchFamily="2" charset="0"/>
              </a:rPr>
              <a:t> </a:t>
            </a:r>
            <a:r>
              <a:rPr lang="fa-IR" altLang="en-US">
                <a:latin typeface="Tahoma" panose="020B0604030504040204" pitchFamily="34" charset="0"/>
                <a:cs typeface="B Koodak" pitchFamily="2" charset="0"/>
              </a:rPr>
              <a:t>قرار می گیرد</a:t>
            </a:r>
          </a:p>
          <a:p>
            <a:pPr algn="ctr">
              <a:spcBef>
                <a:spcPct val="50000"/>
              </a:spcBef>
            </a:pPr>
            <a:r>
              <a:rPr lang="fa-IR" altLang="en-US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endParaRPr lang="fa-IR" altLang="en-US" sz="200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35532" name="AutoShape 12"/>
          <p:cNvSpPr>
            <a:spLocks noChangeArrowheads="1"/>
          </p:cNvSpPr>
          <p:nvPr/>
        </p:nvSpPr>
        <p:spPr bwMode="auto">
          <a:xfrm>
            <a:off x="755650" y="5084763"/>
            <a:ext cx="7993063" cy="1439862"/>
          </a:xfrm>
          <a:prstGeom prst="flowChartAlternateProcess">
            <a:avLst/>
          </a:prstGeom>
          <a:solidFill>
            <a:srgbClr val="FF3399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C00CC"/>
            </a:extrusionClr>
            <a:contourClr>
              <a:srgbClr val="FF33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660033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fa-IR" altLang="en-US" sz="2000">
              <a:effectLst>
                <a:outerShdw blurRad="38100" dist="38100" dir="2700000" algn="tl">
                  <a:srgbClr val="FFFFFF"/>
                </a:outerShdw>
              </a:effectLst>
              <a:cs typeface="B Titr" pitchFamily="2" charset="0"/>
            </a:endParaRPr>
          </a:p>
          <a:p>
            <a:pPr algn="ctr"/>
            <a:endParaRPr lang="fa-IR" altLang="en-US" sz="2000">
              <a:effectLst>
                <a:outerShdw blurRad="38100" dist="38100" dir="2700000" algn="tl">
                  <a:srgbClr val="FFFFFF"/>
                </a:outerShdw>
              </a:effectLst>
              <a:cs typeface="B Titr" pitchFamily="2" charset="0"/>
            </a:endParaRPr>
          </a:p>
          <a:p>
            <a:pPr algn="ctr"/>
            <a:r>
              <a:rPr lang="fa-IR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Titr" pitchFamily="2" charset="0"/>
              </a:rPr>
              <a:t>در واقع جایگاه مهارتهای زندگی </a:t>
            </a:r>
          </a:p>
          <a:p>
            <a:pPr algn="ctr"/>
            <a:r>
              <a:rPr lang="fa-IR" alt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Titr" pitchFamily="2" charset="0"/>
              </a:rPr>
              <a:t>در پیشگیری اولیه از مشکلات بهداشتی و روانی قرار دارد</a:t>
            </a:r>
            <a:r>
              <a:rPr lang="fa-IR" alt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 .</a:t>
            </a:r>
          </a:p>
          <a:p>
            <a:pPr algn="ctr"/>
            <a:r>
              <a:rPr lang="fa-IR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/>
            <a:endParaRPr lang="en-US" altLang="en-US" sz="200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CCF6B0-55DC-407B-BBD6-87985D623B09}" type="slidenum">
              <a:rPr lang="fa-IR" altLang="en-US"/>
              <a:pPr/>
              <a:t>21</a:t>
            </a:fld>
            <a:endParaRPr lang="en-US" altLang="en-US"/>
          </a:p>
        </p:txBody>
      </p:sp>
      <p:sp>
        <p:nvSpPr>
          <p:cNvPr id="375824" name="AutoShape 16"/>
          <p:cNvSpPr>
            <a:spLocks noChangeArrowheads="1"/>
          </p:cNvSpPr>
          <p:nvPr/>
        </p:nvSpPr>
        <p:spPr bwMode="auto">
          <a:xfrm>
            <a:off x="250825" y="188913"/>
            <a:ext cx="8642350" cy="1081087"/>
          </a:xfrm>
          <a:prstGeom prst="flowChartAlternateProcess">
            <a:avLst/>
          </a:prstGeom>
          <a:solidFill>
            <a:srgbClr val="FF99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  <a:contourClr>
              <a:srgbClr val="FF99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758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549275"/>
            <a:ext cx="8820150" cy="720725"/>
          </a:xfrm>
        </p:spPr>
        <p:txBody>
          <a:bodyPr/>
          <a:lstStyle/>
          <a:p>
            <a:r>
              <a:rPr lang="fa-IR" altLang="en-US" sz="2800">
                <a:solidFill>
                  <a:schemeClr val="tx1"/>
                </a:solidFill>
                <a:cs typeface="B Jadid" pitchFamily="2" charset="0"/>
              </a:rPr>
              <a:t>مدل زیر نقش برنامه مهارتهای زندگی را در پیشگیری اولیه نشان می دهد.</a:t>
            </a:r>
            <a:br>
              <a:rPr lang="fa-IR" altLang="en-US" sz="2800">
                <a:solidFill>
                  <a:schemeClr val="tx1"/>
                </a:solidFill>
                <a:cs typeface="B Jadid" pitchFamily="2" charset="0"/>
              </a:rPr>
            </a:br>
            <a:endParaRPr lang="en-US" altLang="en-US" sz="2800">
              <a:solidFill>
                <a:schemeClr val="tx1"/>
              </a:solidFill>
              <a:cs typeface="B Jadid" pitchFamily="2" charset="0"/>
            </a:endParaRP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8577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fa-IR" altLang="en-US" sz="2800" b="1">
                <a:solidFill>
                  <a:srgbClr val="006600"/>
                </a:solidFill>
                <a:cs typeface="B Titr" pitchFamily="2" charset="0"/>
              </a:rPr>
              <a:t>کسب دانش</a:t>
            </a:r>
            <a:endParaRPr lang="en-US" altLang="en-US" sz="2800" b="1">
              <a:solidFill>
                <a:srgbClr val="006600"/>
              </a:solidFill>
              <a:cs typeface="B Titr" pitchFamily="2" charset="0"/>
            </a:endParaRPr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2627313" y="2565400"/>
            <a:ext cx="497046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a-IR" altLang="en-US" sz="2500" b="1">
                <a:solidFill>
                  <a:srgbClr val="660066"/>
                </a:solidFill>
                <a:cs typeface="B Titr" pitchFamily="2" charset="0"/>
              </a:rPr>
              <a:t>یادگیری و تمرین مهارت های زندگی</a:t>
            </a:r>
            <a:endParaRPr lang="en-US" altLang="en-US" sz="2500" b="1">
              <a:solidFill>
                <a:srgbClr val="660066"/>
              </a:solidFill>
              <a:cs typeface="B Titr" pitchFamily="2" charset="0"/>
            </a:endParaRPr>
          </a:p>
        </p:txBody>
      </p:sp>
      <p:sp>
        <p:nvSpPr>
          <p:cNvPr id="375814" name="Rectangle 6"/>
          <p:cNvSpPr>
            <a:spLocks noChangeArrowheads="1"/>
          </p:cNvSpPr>
          <p:nvPr/>
        </p:nvSpPr>
        <p:spPr bwMode="auto">
          <a:xfrm>
            <a:off x="1692275" y="3860800"/>
            <a:ext cx="33131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a-IR" altLang="en-US" sz="2600" b="1">
                <a:solidFill>
                  <a:srgbClr val="660066"/>
                </a:solidFill>
                <a:cs typeface="B Titr" pitchFamily="2" charset="0"/>
              </a:rPr>
              <a:t>نگرش و ارزشهای مثبت</a:t>
            </a:r>
            <a:endParaRPr lang="en-US" altLang="en-US" sz="2600" b="1">
              <a:solidFill>
                <a:srgbClr val="660066"/>
              </a:solidFill>
              <a:cs typeface="B Titr" pitchFamily="2" charset="0"/>
            </a:endParaRPr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auto">
          <a:xfrm>
            <a:off x="0" y="5445125"/>
            <a:ext cx="2627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a-IR" altLang="en-US" sz="2400" b="1">
                <a:solidFill>
                  <a:srgbClr val="660066"/>
                </a:solidFill>
                <a:cs typeface="B Titr" pitchFamily="2" charset="0"/>
              </a:rPr>
              <a:t>رفتارهای مثبت و سالم</a:t>
            </a:r>
            <a:endParaRPr lang="en-US" altLang="en-US" sz="2400" b="1">
              <a:solidFill>
                <a:srgbClr val="660066"/>
              </a:solidFill>
              <a:cs typeface="B Titr" pitchFamily="2" charset="0"/>
            </a:endParaRPr>
          </a:p>
        </p:txBody>
      </p:sp>
      <p:sp>
        <p:nvSpPr>
          <p:cNvPr id="375818" name="Rectangle 10"/>
          <p:cNvSpPr>
            <a:spLocks noChangeArrowheads="1"/>
          </p:cNvSpPr>
          <p:nvPr/>
        </p:nvSpPr>
        <p:spPr bwMode="auto">
          <a:xfrm>
            <a:off x="5148263" y="5373688"/>
            <a:ext cx="39957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a-IR" altLang="en-US" sz="3200">
                <a:cs typeface="B Jadid" pitchFamily="2" charset="0"/>
              </a:rPr>
              <a:t>    </a:t>
            </a:r>
            <a:r>
              <a:rPr lang="fa-IR" altLang="en-US" sz="3200">
                <a:solidFill>
                  <a:srgbClr val="660066"/>
                </a:solidFill>
                <a:cs typeface="B Jadid" pitchFamily="2" charset="0"/>
              </a:rPr>
              <a:t>پیشگیری از مشکلات</a:t>
            </a:r>
            <a:endParaRPr lang="en-US" altLang="en-US" sz="3200">
              <a:solidFill>
                <a:srgbClr val="660066"/>
              </a:solidFill>
              <a:cs typeface="B Jadid" pitchFamily="2" charset="0"/>
            </a:endParaRPr>
          </a:p>
        </p:txBody>
      </p:sp>
      <p:sp>
        <p:nvSpPr>
          <p:cNvPr id="375819" name="Line 11"/>
          <p:cNvSpPr>
            <a:spLocks noChangeShapeType="1"/>
          </p:cNvSpPr>
          <p:nvPr/>
        </p:nvSpPr>
        <p:spPr bwMode="auto">
          <a:xfrm flipH="1">
            <a:off x="6084888" y="1916113"/>
            <a:ext cx="1008062" cy="576262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20" name="Line 12"/>
          <p:cNvSpPr>
            <a:spLocks noChangeShapeType="1"/>
          </p:cNvSpPr>
          <p:nvPr/>
        </p:nvSpPr>
        <p:spPr bwMode="auto">
          <a:xfrm flipH="1">
            <a:off x="4067175" y="3141663"/>
            <a:ext cx="1008063" cy="576262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21" name="Line 13"/>
          <p:cNvSpPr>
            <a:spLocks noChangeShapeType="1"/>
          </p:cNvSpPr>
          <p:nvPr/>
        </p:nvSpPr>
        <p:spPr bwMode="auto">
          <a:xfrm flipH="1">
            <a:off x="1476375" y="4508500"/>
            <a:ext cx="1439863" cy="792163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822" name="AutoShape 14"/>
          <p:cNvSpPr>
            <a:spLocks noChangeArrowheads="1"/>
          </p:cNvSpPr>
          <p:nvPr/>
        </p:nvSpPr>
        <p:spPr bwMode="auto">
          <a:xfrm>
            <a:off x="3059113" y="5373688"/>
            <a:ext cx="2089150" cy="504825"/>
          </a:xfrm>
          <a:prstGeom prst="rightArrow">
            <a:avLst>
              <a:gd name="adj1" fmla="val 50000"/>
              <a:gd name="adj2" fmla="val 103459"/>
            </a:avLst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BottomLeft">
              <a:rot lat="300000" lon="60000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00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632B3-6F28-434C-987D-BE12F935CFFE}" type="slidenum">
              <a:rPr lang="fa-IR" altLang="en-US"/>
              <a:pPr/>
              <a:t>22</a:t>
            </a:fld>
            <a:endParaRPr lang="en-US" altLang="en-US"/>
          </a:p>
        </p:txBody>
      </p:sp>
      <p:sp>
        <p:nvSpPr>
          <p:cNvPr id="238603" name="AutoShape 11"/>
          <p:cNvSpPr>
            <a:spLocks noChangeArrowheads="1"/>
          </p:cNvSpPr>
          <p:nvPr/>
        </p:nvSpPr>
        <p:spPr bwMode="auto">
          <a:xfrm>
            <a:off x="395288" y="4797425"/>
            <a:ext cx="8353425" cy="1655763"/>
          </a:xfrm>
          <a:prstGeom prst="flowChartProcess">
            <a:avLst/>
          </a:prstGeom>
          <a:solidFill>
            <a:srgbClr val="FF9900"/>
          </a:solidFill>
          <a:ln w="3810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1" name="AutoShape 9"/>
          <p:cNvSpPr>
            <a:spLocks noChangeArrowheads="1"/>
          </p:cNvSpPr>
          <p:nvPr/>
        </p:nvSpPr>
        <p:spPr bwMode="auto">
          <a:xfrm>
            <a:off x="827088" y="188913"/>
            <a:ext cx="7632700" cy="1152525"/>
          </a:xfrm>
          <a:prstGeom prst="flowChartDocument">
            <a:avLst/>
          </a:prstGeom>
          <a:solidFill>
            <a:srgbClr val="FF6699"/>
          </a:solidFill>
          <a:ln w="9525">
            <a:miter lim="800000"/>
            <a:headEnd/>
            <a:tailEnd/>
          </a:ln>
          <a:effectLst/>
          <a:scene3d>
            <a:camera prst="legacyObliqueBottomLeft"/>
            <a:lightRig rig="legacyFlat2" dir="b"/>
          </a:scene3d>
          <a:sp3d extrusionH="430200" prstMaterial="legacyPlastic">
            <a:bevelT w="13500" h="13500" prst="angle"/>
            <a:bevelB w="13500" h="13500" prst="angle"/>
            <a:extrusionClr>
              <a:srgbClr val="FF9900"/>
            </a:extrusionClr>
            <a:contourClr>
              <a:srgbClr val="FF6699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>
              <a:solidFill>
                <a:srgbClr val="FF0066"/>
              </a:solidFill>
            </a:endParaRP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179388" y="260350"/>
            <a:ext cx="8713787" cy="642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algn="r" rtl="1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a-IR" altLang="en-US" sz="2000" b="1">
                <a:solidFill>
                  <a:srgbClr val="FFFF00"/>
                </a:solidFill>
                <a:latin typeface="Tahoma" panose="020B0604030504040204" pitchFamily="34" charset="0"/>
                <a:cs typeface="B Titr" pitchFamily="2" charset="0"/>
              </a:rPr>
              <a:t>هدف هر نوع آموزشی در نهایت ایجاد یک تغییر می باشد .</a:t>
            </a:r>
          </a:p>
          <a:p>
            <a:pPr algn="ctr">
              <a:spcBef>
                <a:spcPct val="50000"/>
              </a:spcBef>
            </a:pPr>
            <a:r>
              <a:rPr lang="fa-IR" altLang="en-US" sz="2000" b="1">
                <a:solidFill>
                  <a:srgbClr val="FFFF00"/>
                </a:solidFill>
                <a:latin typeface="Tahoma" panose="020B0604030504040204" pitchFamily="34" charset="0"/>
                <a:cs typeface="B Titr" pitchFamily="2" charset="0"/>
              </a:rPr>
              <a:t> این تغییر می تواند در سطوح مختلفی صورت بگیرد .</a:t>
            </a:r>
          </a:p>
          <a:p>
            <a:pPr algn="ctr">
              <a:spcBef>
                <a:spcPct val="50000"/>
              </a:spcBef>
            </a:pPr>
            <a:endParaRPr lang="fa-IR" altLang="en-US" sz="2000" b="1">
              <a:solidFill>
                <a:srgbClr val="FFFF00"/>
              </a:solidFill>
              <a:latin typeface="Tahoma" panose="020B0604030504040204" pitchFamily="34" charset="0"/>
              <a:cs typeface="B Titr" pitchFamily="2" charset="0"/>
            </a:endParaRPr>
          </a:p>
          <a:p>
            <a:pPr algn="ctr">
              <a:spcBef>
                <a:spcPct val="50000"/>
              </a:spcBef>
              <a:buFontTx/>
              <a:buAutoNum type="arabicPeriod"/>
            </a:pPr>
            <a:endParaRPr lang="fa-IR" altLang="en-US">
              <a:latin typeface="Tahoma" panose="020B0604030504040204" pitchFamily="34" charset="0"/>
              <a:cs typeface="B Koodak" pitchFamily="2" charset="0"/>
            </a:endParaRPr>
          </a:p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fa-IR" altLang="en-US">
                <a:latin typeface="Tahoma" panose="020B0604030504040204" pitchFamily="34" charset="0"/>
                <a:cs typeface="B Koodak" pitchFamily="2" charset="0"/>
              </a:rPr>
              <a:t> معمولا ً اولین تغییر در سطح دانش و اطلاعات فرد رخ می دهد .ولی مشخص نیست که آیا این افزایش دانش همیشه مؤثر باشد یا نه .</a:t>
            </a:r>
          </a:p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fa-IR" altLang="en-US">
                <a:latin typeface="Tahoma" panose="020B0604030504040204" pitchFamily="34" charset="0"/>
                <a:cs typeface="B Koodak" pitchFamily="2" charset="0"/>
              </a:rPr>
              <a:t>تغییر دیگر در نگرش و نحوه دید فرد نسبت سایرین وجود دارد که آن هم تغییر رفتار است و در این مرحله بایستی مهارت جدیدی در فرد ایجاد شود .</a:t>
            </a:r>
          </a:p>
          <a:p>
            <a:pPr algn="ctr">
              <a:spcBef>
                <a:spcPct val="50000"/>
              </a:spcBef>
            </a:pPr>
            <a:endParaRPr lang="fa-IR" altLang="en-US">
              <a:latin typeface="Tahoma" panose="020B0604030504040204" pitchFamily="34" charset="0"/>
              <a:cs typeface="B Koodak" pitchFamily="2" charset="0"/>
            </a:endParaRPr>
          </a:p>
          <a:p>
            <a:pPr algn="ctr">
              <a:spcBef>
                <a:spcPct val="50000"/>
              </a:spcBef>
            </a:pPr>
            <a:endParaRPr lang="fa-IR" altLang="en-US">
              <a:solidFill>
                <a:srgbClr val="000066"/>
              </a:solidFill>
              <a:latin typeface="Tahoma" panose="020B0604030504040204" pitchFamily="34" charset="0"/>
              <a:cs typeface="B Koodak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fa-IR" altLang="en-US">
                <a:solidFill>
                  <a:srgbClr val="000066"/>
                </a:solidFill>
                <a:latin typeface="Tahoma" panose="020B0604030504040204" pitchFamily="34" charset="0"/>
                <a:cs typeface="B Titr" pitchFamily="2" charset="0"/>
              </a:rPr>
              <a:t>هدف ما در آموزش مهارتهای زندگی ،</a:t>
            </a:r>
          </a:p>
          <a:p>
            <a:pPr algn="ctr">
              <a:spcBef>
                <a:spcPct val="50000"/>
              </a:spcBef>
            </a:pPr>
            <a:r>
              <a:rPr lang="fa-IR" altLang="en-US">
                <a:solidFill>
                  <a:srgbClr val="000066"/>
                </a:solidFill>
                <a:latin typeface="Tahoma" panose="020B0604030504040204" pitchFamily="34" charset="0"/>
                <a:cs typeface="B Titr" pitchFamily="2" charset="0"/>
              </a:rPr>
              <a:t> ایجاد تغییر در رفتار ، یا ایجاد یک مهارت جدید می باشد.</a:t>
            </a:r>
          </a:p>
          <a:p>
            <a:pPr algn="ctr">
              <a:spcBef>
                <a:spcPct val="50000"/>
              </a:spcBef>
            </a:pPr>
            <a:endParaRPr lang="fa-IR" altLang="en-US">
              <a:solidFill>
                <a:srgbClr val="000066"/>
              </a:solidFill>
              <a:latin typeface="Tahoma" panose="020B0604030504040204" pitchFamily="34" charset="0"/>
              <a:cs typeface="B Titr" pitchFamily="2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092A-4685-4DAA-8FCC-3102FACBB341}" type="slidenum">
              <a:rPr lang="fa-IR" altLang="en-US"/>
              <a:pPr/>
              <a:t>23</a:t>
            </a:fld>
            <a:endParaRPr lang="en-US" altLang="en-US"/>
          </a:p>
        </p:txBody>
      </p:sp>
      <p:sp>
        <p:nvSpPr>
          <p:cNvPr id="437252" name="WordArt 4"/>
          <p:cNvSpPr>
            <a:spLocks noChangeArrowheads="1" noChangeShapeType="1" noTextEdit="1"/>
          </p:cNvSpPr>
          <p:nvPr/>
        </p:nvSpPr>
        <p:spPr bwMode="auto">
          <a:xfrm>
            <a:off x="685800" y="1828800"/>
            <a:ext cx="7696200" cy="23510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3175" cmpd="sng">
                <a:solidFill>
                  <a:srgbClr val="FF66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Tx/>
              <a:buNone/>
            </a:pPr>
            <a:r>
              <a:rPr lang="fa-IR" sz="2000" b="1" kern="10">
                <a:solidFill>
                  <a:srgbClr val="CC3300"/>
                </a:solidFill>
                <a:latin typeface="B Koodak"/>
              </a:rPr>
              <a:t>بهترین شیوه در مورد آموزش مهارت ، برگزاری کارگاه های آموزشی می باشد.</a:t>
            </a:r>
          </a:p>
          <a:p>
            <a:pPr algn="ctr">
              <a:buFontTx/>
              <a:buNone/>
            </a:pPr>
            <a:r>
              <a:rPr lang="fa-IR" sz="2000" b="1" kern="10">
                <a:solidFill>
                  <a:srgbClr val="CC3300"/>
                </a:solidFill>
                <a:latin typeface="B Koodak"/>
              </a:rPr>
              <a:t>دریک کارگاه آموزشی،آموزش دهنده وآموزش گیرنده هر دو فعال و پویا هستند </a:t>
            </a:r>
            <a:endParaRPr lang="en-US" sz="2000" b="1" kern="10">
              <a:solidFill>
                <a:srgbClr val="CC3300"/>
              </a:solidFill>
              <a:latin typeface="B Koodak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 dirty="0" smtClean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j-ea"/>
              <a:cs typeface="Arial"/>
            </a:endParaRPr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025592" y="3789382"/>
            <a:ext cx="20265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http://</a:t>
            </a:r>
            <a:r>
              <a:rPr kumimoji="0" lang="fr-FR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www.ravanpoint.ir</a:t>
            </a:r>
            <a:endParaRPr kumimoji="0" lang="fa-I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Contact: </a:t>
            </a:r>
            <a:r>
              <a:rPr kumimoji="0" lang="fr-FR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info@ravanpoint.ir </a:t>
            </a: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825" y="3919537"/>
            <a:ext cx="2736850" cy="4238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250825" y="2582614"/>
            <a:ext cx="2832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دانلود رایگان پاورپوینت های </a:t>
            </a:r>
            <a:r>
              <a:rPr kumimoji="0" lang="fa-I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روانشناسی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B Nazanin" panose="000004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© Copyright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86" y="2368159"/>
            <a:ext cx="3866728" cy="13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9354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B2FB6-37C2-4059-92A3-FFC3F4C941DB}" type="slidenum">
              <a:rPr lang="fa-IR" altLang="en-US"/>
              <a:pPr/>
              <a:t>3</a:t>
            </a:fld>
            <a:endParaRPr lang="en-US" altLang="en-US"/>
          </a:p>
        </p:txBody>
      </p:sp>
      <p:sp>
        <p:nvSpPr>
          <p:cNvPr id="223238" name="Oval 6"/>
          <p:cNvSpPr>
            <a:spLocks noChangeArrowheads="1"/>
          </p:cNvSpPr>
          <p:nvPr/>
        </p:nvSpPr>
        <p:spPr bwMode="auto">
          <a:xfrm>
            <a:off x="395288" y="2997200"/>
            <a:ext cx="8353425" cy="2808288"/>
          </a:xfrm>
          <a:prstGeom prst="ellipse">
            <a:avLst/>
          </a:prstGeom>
          <a:solidFill>
            <a:srgbClr val="FFFF00"/>
          </a:solidFill>
          <a:ln w="44450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000099"/>
            </a:extrusionClr>
            <a:contourClr>
              <a:srgbClr val="FF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048375"/>
          </a:xfrm>
        </p:spPr>
        <p:txBody>
          <a:bodyPr/>
          <a:lstStyle/>
          <a:p>
            <a:pPr algn="ctr">
              <a:lnSpc>
                <a:spcPct val="90000"/>
              </a:lnSpc>
              <a:buClr>
                <a:srgbClr val="FFFF00"/>
              </a:buClr>
              <a:buSzTx/>
              <a:buFont typeface="Wingdings" panose="05000000000000000000" pitchFamily="2" charset="2"/>
              <a:buChar char="v"/>
            </a:pPr>
            <a:r>
              <a:rPr lang="fa-IR" altLang="en-US">
                <a:cs typeface="B Koodak" pitchFamily="2" charset="0"/>
              </a:rPr>
              <a:t>  </a:t>
            </a:r>
            <a:r>
              <a:rPr lang="fa-IR" altLang="en-US">
                <a:solidFill>
                  <a:srgbClr val="FF0000"/>
                </a:solidFill>
                <a:cs typeface="B Koodak" pitchFamily="2" charset="0"/>
              </a:rPr>
              <a:t>اگر بخواهيم راننده ي خوبي شويم بايد مهارت رانندگي را فرابگيريم.</a:t>
            </a:r>
          </a:p>
          <a:p>
            <a:pPr algn="ctr">
              <a:lnSpc>
                <a:spcPct val="90000"/>
              </a:lnSpc>
              <a:buClr>
                <a:srgbClr val="FFFF00"/>
              </a:buClr>
              <a:buSzPct val="110000"/>
              <a:buFont typeface="Wingdings" panose="05000000000000000000" pitchFamily="2" charset="2"/>
              <a:buChar char="v"/>
            </a:pPr>
            <a:r>
              <a:rPr lang="fa-IR" altLang="en-US">
                <a:cs typeface="B Koodak" pitchFamily="2" charset="0"/>
              </a:rPr>
              <a:t>   </a:t>
            </a:r>
            <a:r>
              <a:rPr lang="fa-IR" altLang="en-US">
                <a:solidFill>
                  <a:srgbClr val="FF9900"/>
                </a:solidFill>
                <a:cs typeface="B Koodak" pitchFamily="2" charset="0"/>
              </a:rPr>
              <a:t>براي نقاش ماهر و نجار خبره شدن بدون تمرين و فراگيري فنون لازم به درجه استادكاري نمي رسيم.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>
              <a:solidFill>
                <a:srgbClr val="FF9900"/>
              </a:solidFill>
              <a:cs typeface="B Koodak" pitchFamily="2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 sz="2500">
              <a:cs typeface="B Koodak" pitchFamily="2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 sz="2500">
              <a:cs typeface="B Koodak" pitchFamily="2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/>
              <a:t> </a:t>
            </a:r>
            <a:r>
              <a:rPr lang="fa-IR" altLang="en-US" b="1">
                <a:solidFill>
                  <a:srgbClr val="FFFFFF"/>
                </a:solidFill>
                <a:cs typeface="B Koodak" pitchFamily="2" charset="0"/>
              </a:rPr>
              <a:t>پس چطور ممكن است خوب و صحيح زندگي كردن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 b="1">
                <a:solidFill>
                  <a:srgbClr val="FFFFFF"/>
                </a:solidFill>
                <a:cs typeface="B Koodak" pitchFamily="2" charset="0"/>
              </a:rPr>
              <a:t> را ذاتاً ياد داشته باشيم؟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 b="1">
              <a:solidFill>
                <a:srgbClr val="FFFFFF"/>
              </a:solidFill>
              <a:cs typeface="B Koodak" pitchFamily="2" charset="0"/>
            </a:endParaRPr>
          </a:p>
          <a:p>
            <a:pPr algn="ctr">
              <a:lnSpc>
                <a:spcPct val="90000"/>
              </a:lnSpc>
              <a:buClr>
                <a:schemeClr val="tx1"/>
              </a:buClr>
              <a:buFont typeface="Wingdings 3" panose="05040102010807070707" pitchFamily="18" charset="2"/>
              <a:buNone/>
            </a:pPr>
            <a:r>
              <a:rPr lang="fa-IR" altLang="en-US" sz="2800">
                <a:cs typeface="B Koodak" pitchFamily="2" charset="0"/>
              </a:rPr>
              <a:t>   </a:t>
            </a:r>
          </a:p>
        </p:txBody>
      </p:sp>
      <p:sp>
        <p:nvSpPr>
          <p:cNvPr id="223236" name="AutoShape 4"/>
          <p:cNvSpPr>
            <a:spLocks noChangeArrowheads="1"/>
          </p:cNvSpPr>
          <p:nvPr/>
        </p:nvSpPr>
        <p:spPr bwMode="auto">
          <a:xfrm>
            <a:off x="395288" y="260350"/>
            <a:ext cx="8424862" cy="2160588"/>
          </a:xfrm>
          <a:prstGeom prst="wedgeRectCallout">
            <a:avLst>
              <a:gd name="adj1" fmla="val 162"/>
              <a:gd name="adj2" fmla="val 76380"/>
            </a:avLst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 sz="180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8BF7FF-52C5-4187-9914-670D5D41B9CD}" type="slidenum">
              <a:rPr lang="fa-IR" altLang="en-US"/>
              <a:pPr/>
              <a:t>4</a:t>
            </a:fld>
            <a:endParaRPr lang="en-US" altLang="en-US"/>
          </a:p>
        </p:txBody>
      </p:sp>
      <p:sp>
        <p:nvSpPr>
          <p:cNvPr id="252932" name="AutoShape 4"/>
          <p:cNvSpPr>
            <a:spLocks noChangeArrowheads="1"/>
          </p:cNvSpPr>
          <p:nvPr/>
        </p:nvSpPr>
        <p:spPr bwMode="auto">
          <a:xfrm>
            <a:off x="179388" y="3141663"/>
            <a:ext cx="8785225" cy="3529012"/>
          </a:xfrm>
          <a:prstGeom prst="roundRect">
            <a:avLst>
              <a:gd name="adj" fmla="val 8009"/>
            </a:avLst>
          </a:prstGeom>
          <a:solidFill>
            <a:srgbClr val="FFCC00">
              <a:alpha val="80000"/>
            </a:srgbClr>
          </a:solidFill>
          <a:ln w="38100">
            <a:prstDash val="sysDot"/>
            <a:round/>
            <a:headEnd/>
            <a:tailEnd/>
          </a:ln>
          <a:effectLst/>
          <a:scene3d>
            <a:camera prst="legacyObliqueTopRight"/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FFCC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 sz="1800">
              <a:solidFill>
                <a:srgbClr val="FF9900"/>
              </a:solidFill>
            </a:endParaRPr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229600" cy="1143000"/>
          </a:xfrm>
        </p:spPr>
        <p:txBody>
          <a:bodyPr/>
          <a:lstStyle/>
          <a:p>
            <a:pPr algn="ctr"/>
            <a:r>
              <a:rPr lang="fa-IR" altLang="en-US" sz="3200">
                <a:cs typeface="B Koodak" pitchFamily="2" charset="0"/>
              </a:rPr>
              <a:t/>
            </a:r>
            <a:br>
              <a:rPr lang="fa-IR" altLang="en-US" sz="3200">
                <a:cs typeface="B Koodak" pitchFamily="2" charset="0"/>
              </a:rPr>
            </a:br>
            <a:r>
              <a:rPr lang="fa-IR" altLang="en-US" sz="2800">
                <a:cs typeface="B Jadid" pitchFamily="2" charset="0"/>
              </a:rPr>
              <a:t>مطمئناً همه ما براي بهتر زيستن احتياج به كسب مهارتهايي داريم </a:t>
            </a:r>
            <a:br>
              <a:rPr lang="fa-IR" altLang="en-US" sz="2800">
                <a:cs typeface="B Jadid" pitchFamily="2" charset="0"/>
              </a:rPr>
            </a:br>
            <a:endParaRPr lang="en-US" altLang="en-US" sz="2800">
              <a:cs typeface="B Jadid" pitchFamily="2" charset="0"/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5038"/>
            <a:ext cx="9144000" cy="446405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fa-IR" altLang="en-US" sz="2800">
              <a:cs typeface="B Koodak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fa-IR" altLang="en-US" sz="2800">
              <a:cs typeface="B Koodak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fa-IR" altLang="en-US" sz="2800">
              <a:cs typeface="B Koodak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fa-IR" altLang="en-US" sz="2800">
                <a:solidFill>
                  <a:srgbClr val="660066"/>
                </a:solidFill>
                <a:cs typeface="B Jadid" pitchFamily="2" charset="0"/>
              </a:rPr>
              <a:t>پس بايستي مهارت هاي مقابله با چالش ها را بياموزيم</a:t>
            </a:r>
            <a:r>
              <a:rPr lang="fa-IR" altLang="en-US" sz="2800">
                <a:solidFill>
                  <a:srgbClr val="008000"/>
                </a:solidFill>
                <a:cs typeface="B Koodak" pitchFamily="2" charset="0"/>
              </a:rPr>
              <a:t>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FF3300"/>
                </a:solidFill>
                <a:cs typeface="B Koodak" pitchFamily="2" charset="0"/>
                <a:sym typeface="Wingdings 3" panose="05040102010807070707" pitchFamily="18" charset="2"/>
              </a:rPr>
              <a:t></a:t>
            </a:r>
            <a:r>
              <a:rPr lang="fa-IR" altLang="en-US" sz="2800">
                <a:solidFill>
                  <a:srgbClr val="FF3300"/>
                </a:solidFill>
                <a:cs typeface="B Koodak" pitchFamily="2" charset="0"/>
                <a:sym typeface="Wingdings 3" panose="05040102010807070707" pitchFamily="18" charset="2"/>
              </a:rPr>
              <a:t>    </a:t>
            </a:r>
            <a:r>
              <a:rPr lang="en-US" altLang="en-US" sz="2800">
                <a:solidFill>
                  <a:srgbClr val="FF3300"/>
                </a:solidFill>
                <a:cs typeface="B Koodak" pitchFamily="2" charset="0"/>
                <a:sym typeface="Wingdings 3" panose="05040102010807070707" pitchFamily="18" charset="2"/>
              </a:rPr>
              <a:t></a:t>
            </a:r>
            <a:r>
              <a:rPr lang="fa-IR" altLang="en-US" sz="2800">
                <a:solidFill>
                  <a:srgbClr val="FF3300"/>
                </a:solidFill>
                <a:cs typeface="B Koodak" pitchFamily="2" charset="0"/>
                <a:sym typeface="Wingdings 3" panose="05040102010807070707" pitchFamily="18" charset="2"/>
              </a:rPr>
              <a:t>     </a:t>
            </a:r>
            <a:r>
              <a:rPr lang="en-US" altLang="en-US" sz="2800">
                <a:solidFill>
                  <a:srgbClr val="FF3300"/>
                </a:solidFill>
                <a:cs typeface="B Koodak" pitchFamily="2" charset="0"/>
                <a:sym typeface="Wingdings 3" panose="05040102010807070707" pitchFamily="18" charset="2"/>
              </a:rPr>
              <a:t>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fa-IR" altLang="en-US">
                <a:solidFill>
                  <a:srgbClr val="008000"/>
                </a:solidFill>
                <a:cs typeface="B Jadid" pitchFamily="2" charset="0"/>
              </a:rPr>
              <a:t>و آنها را در زندگي به كار گيريم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FF3300"/>
                </a:solidFill>
                <a:cs typeface="B Koodak" pitchFamily="2" charset="0"/>
                <a:sym typeface="Wingdings 3" panose="05040102010807070707" pitchFamily="18" charset="2"/>
              </a:rPr>
              <a:t></a:t>
            </a:r>
            <a:endParaRPr lang="fa-IR" altLang="en-US">
              <a:solidFill>
                <a:srgbClr val="008000"/>
              </a:solidFill>
              <a:cs typeface="B Jadid" pitchFamily="2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fa-IR" altLang="en-US" sz="2400" u="sng">
                <a:solidFill>
                  <a:srgbClr val="000066"/>
                </a:solidFill>
                <a:cs typeface="B Jadid" pitchFamily="2" charset="0"/>
              </a:rPr>
              <a:t>تا بتوانيم نشاط ، شادابي ، سلامت رواني را در زندگي خويش متبلور سازيم</a:t>
            </a:r>
            <a:r>
              <a:rPr lang="fa-IR" altLang="en-US" sz="2400">
                <a:solidFill>
                  <a:srgbClr val="000066"/>
                </a:solidFill>
                <a:cs typeface="B Jadid" pitchFamily="2" charset="0"/>
              </a:rPr>
              <a:t>. </a:t>
            </a:r>
            <a:endParaRPr lang="en-US" altLang="en-US" sz="2400">
              <a:solidFill>
                <a:srgbClr val="000066"/>
              </a:solidFill>
              <a:cs typeface="B Jadid" pitchFamily="2" charset="0"/>
            </a:endParaRPr>
          </a:p>
          <a:p>
            <a:endParaRPr lang="en-US" altLang="en-US" sz="2400">
              <a:solidFill>
                <a:srgbClr val="000066"/>
              </a:solidFill>
              <a:cs typeface="B Jadid" pitchFamily="2" charset="0"/>
            </a:endParaRPr>
          </a:p>
        </p:txBody>
      </p:sp>
      <p:sp>
        <p:nvSpPr>
          <p:cNvPr id="252933" name="AutoShape 5"/>
          <p:cNvSpPr>
            <a:spLocks noChangeArrowheads="1"/>
          </p:cNvSpPr>
          <p:nvPr/>
        </p:nvSpPr>
        <p:spPr bwMode="auto">
          <a:xfrm>
            <a:off x="250825" y="692150"/>
            <a:ext cx="8569325" cy="2232025"/>
          </a:xfrm>
          <a:prstGeom prst="downArrowCallout">
            <a:avLst>
              <a:gd name="adj1" fmla="val 78065"/>
              <a:gd name="adj2" fmla="val 75612"/>
              <a:gd name="adj3" fmla="val 23639"/>
              <a:gd name="adj4" fmla="val 66667"/>
            </a:avLst>
          </a:prstGeom>
          <a:solidFill>
            <a:srgbClr val="CCFFFF">
              <a:alpha val="30000"/>
            </a:srgbClr>
          </a:solidFill>
          <a:ln w="349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D378-8705-4E16-84AB-97F54CF62684}" type="slidenum">
              <a:rPr lang="fa-IR" altLang="en-US"/>
              <a:pPr/>
              <a:t>5</a:t>
            </a:fld>
            <a:endParaRPr lang="en-US" alt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399087"/>
          </a:xfrm>
        </p:spPr>
        <p:txBody>
          <a:bodyPr/>
          <a:lstStyle/>
          <a:p>
            <a:endParaRPr lang="fa-IR" altLang="en-US" sz="2800">
              <a:cs typeface="B Koodak" pitchFamily="2" charset="0"/>
            </a:endParaRPr>
          </a:p>
          <a:p>
            <a:pPr algn="ctr"/>
            <a:r>
              <a:rPr lang="fa-IR" altLang="en-US" sz="2800" b="1">
                <a:cs typeface="B Koodak" pitchFamily="2" charset="0"/>
              </a:rPr>
              <a:t>انسان قرن معاصر با واژه هاي اضطراب ، افسردگي ، تنهايي ، شكست ، تنيدگي و فشار رواني و.... به خوبي آشنا است همه ما گاهي در زندگي با چالش ها و مشكلاتي مواجه مي شويم.</a:t>
            </a:r>
          </a:p>
          <a:p>
            <a:pPr algn="ctr"/>
            <a:endParaRPr lang="fa-IR" altLang="en-US" sz="2800" b="1">
              <a:cs typeface="B Koodak" pitchFamily="2" charset="0"/>
            </a:endParaRPr>
          </a:p>
          <a:p>
            <a:endParaRPr lang="fa-IR" altLang="en-US" sz="2800" b="1">
              <a:cs typeface="B Koodak" pitchFamily="2" charset="0"/>
            </a:endParaRPr>
          </a:p>
          <a:p>
            <a:pPr>
              <a:buFontTx/>
              <a:buNone/>
            </a:pPr>
            <a:endParaRPr lang="fa-IR" altLang="en-US" sz="2800">
              <a:cs typeface="B Koodak" pitchFamily="2" charset="0"/>
            </a:endParaRPr>
          </a:p>
          <a:p>
            <a:pPr algn="ctr"/>
            <a:endParaRPr lang="fa-IR" altLang="en-US" sz="2800">
              <a:cs typeface="B Koodak" pitchFamily="2" charset="0"/>
            </a:endParaRPr>
          </a:p>
          <a:p>
            <a:pPr algn="ctr">
              <a:buClr>
                <a:srgbClr val="33CC33"/>
              </a:buClr>
              <a:buFont typeface="Wingdings 2" panose="05020102010507070707" pitchFamily="18" charset="2"/>
              <a:buChar char="ä"/>
            </a:pPr>
            <a:r>
              <a:rPr lang="fa-IR" altLang="en-US" sz="2800">
                <a:cs typeface="B Koodak" pitchFamily="2" charset="0"/>
              </a:rPr>
              <a:t> </a:t>
            </a:r>
            <a:r>
              <a:rPr lang="fa-IR" altLang="en-US" sz="2800">
                <a:solidFill>
                  <a:srgbClr val="CC3300"/>
                </a:solidFill>
                <a:cs typeface="B Koodak" pitchFamily="2" charset="0"/>
              </a:rPr>
              <a:t>در جريان اين دشواريها ، در اختيار داشتن منابع و مهارت هايي كه به ما كمك مي كنند تا به بهترين شيوه ممكن از عهده ي حل مشكلات خود برآييم ، تسكين بخش و اميدواركننده است.</a:t>
            </a:r>
            <a:endParaRPr lang="en-US" altLang="en-US" sz="2800">
              <a:solidFill>
                <a:srgbClr val="CC3300"/>
              </a:solidFill>
              <a:cs typeface="B Koodak" pitchFamily="2" charset="0"/>
            </a:endParaRPr>
          </a:p>
        </p:txBody>
      </p:sp>
      <p:sp>
        <p:nvSpPr>
          <p:cNvPr id="224263" name="AutoShape 7"/>
          <p:cNvSpPr>
            <a:spLocks/>
          </p:cNvSpPr>
          <p:nvPr/>
        </p:nvSpPr>
        <p:spPr bwMode="auto">
          <a:xfrm>
            <a:off x="395288" y="620713"/>
            <a:ext cx="8064500" cy="2520950"/>
          </a:xfrm>
          <a:prstGeom prst="borderCallout3">
            <a:avLst>
              <a:gd name="adj1" fmla="val 4532"/>
              <a:gd name="adj2" fmla="val 100944"/>
              <a:gd name="adj3" fmla="val 4532"/>
              <a:gd name="adj4" fmla="val 106319"/>
              <a:gd name="adj5" fmla="val 42694"/>
              <a:gd name="adj6" fmla="val 106319"/>
              <a:gd name="adj7" fmla="val 117130"/>
              <a:gd name="adj8" fmla="val 102597"/>
            </a:avLst>
          </a:prstGeom>
          <a:noFill/>
          <a:ln w="539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 sz="1800"/>
          </a:p>
        </p:txBody>
      </p:sp>
      <p:sp>
        <p:nvSpPr>
          <p:cNvPr id="224266" name="AutoShape 10"/>
          <p:cNvSpPr>
            <a:spLocks noChangeArrowheads="1"/>
          </p:cNvSpPr>
          <p:nvPr/>
        </p:nvSpPr>
        <p:spPr bwMode="auto">
          <a:xfrm rot="1800000">
            <a:off x="8388350" y="3500438"/>
            <a:ext cx="366713" cy="352425"/>
          </a:xfrm>
          <a:prstGeom prst="flowChartMerge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200"/>
          </a:p>
        </p:txBody>
      </p:sp>
      <p:sp>
        <p:nvSpPr>
          <p:cNvPr id="224267" name="AutoShape 11"/>
          <p:cNvSpPr>
            <a:spLocks noChangeArrowheads="1"/>
          </p:cNvSpPr>
          <p:nvPr/>
        </p:nvSpPr>
        <p:spPr bwMode="auto">
          <a:xfrm>
            <a:off x="250825" y="3860800"/>
            <a:ext cx="8642350" cy="2592388"/>
          </a:xfrm>
          <a:prstGeom prst="flowChartAlternateProcess">
            <a:avLst/>
          </a:prstGeom>
          <a:noFill/>
          <a:ln w="349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7A61-7C36-4C41-85A4-D5F3F9CCC6D9}" type="slidenum">
              <a:rPr lang="fa-IR" altLang="en-US"/>
              <a:pPr/>
              <a:t>6</a:t>
            </a:fld>
            <a:endParaRPr lang="en-US" alt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fa-IR" altLang="en-US" sz="2400">
              <a:cs typeface="B Titr" pitchFamily="2" charset="0"/>
            </a:endParaRPr>
          </a:p>
          <a:p>
            <a:pPr algn="ctr">
              <a:lnSpc>
                <a:spcPct val="90000"/>
              </a:lnSpc>
              <a:buSzPct val="110000"/>
            </a:pPr>
            <a:r>
              <a:rPr lang="fa-IR" altLang="en-US" sz="2400">
                <a:cs typeface="B Titr" pitchFamily="2" charset="0"/>
              </a:rPr>
              <a:t>مهارت هاي زندگي مجموعه اي از توانايي هاي رواني – اجتماعي هستند كه زمينه سازگاري و رفتار مثبت و مفيد را براي افراد فراهم  مي آورد.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 sz="2400">
              <a:cs typeface="B Titr" pitchFamily="2" charset="0"/>
            </a:endParaRPr>
          </a:p>
          <a:p>
            <a:pPr>
              <a:lnSpc>
                <a:spcPct val="90000"/>
              </a:lnSpc>
            </a:pPr>
            <a:endParaRPr lang="fa-IR" altLang="en-US"/>
          </a:p>
          <a:p>
            <a:pPr>
              <a:lnSpc>
                <a:spcPct val="90000"/>
              </a:lnSpc>
            </a:pPr>
            <a:endParaRPr lang="fa-IR" altLang="en-US"/>
          </a:p>
          <a:p>
            <a:pPr>
              <a:lnSpc>
                <a:spcPct val="90000"/>
              </a:lnSpc>
            </a:pPr>
            <a:endParaRPr lang="fa-IR" altLang="en-US"/>
          </a:p>
          <a:p>
            <a:pPr>
              <a:lnSpc>
                <a:spcPct val="90000"/>
              </a:lnSpc>
            </a:pPr>
            <a:endParaRPr lang="fa-IR" altLang="en-US"/>
          </a:p>
          <a:p>
            <a:pPr>
              <a:lnSpc>
                <a:spcPct val="90000"/>
              </a:lnSpc>
            </a:pPr>
            <a:endParaRPr lang="fa-IR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 sz="2800">
              <a:solidFill>
                <a:srgbClr val="FF9900"/>
              </a:solidFill>
              <a:cs typeface="B Jadid" pitchFamily="2" charset="0"/>
            </a:endParaRPr>
          </a:p>
          <a:p>
            <a:pPr algn="ctr">
              <a:lnSpc>
                <a:spcPct val="90000"/>
              </a:lnSpc>
              <a:buSzPct val="95000"/>
            </a:pPr>
            <a:r>
              <a:rPr lang="fa-IR" altLang="en-US"/>
              <a:t> </a:t>
            </a:r>
            <a:r>
              <a:rPr lang="fa-IR" altLang="en-US" sz="2800" b="1">
                <a:cs typeface="B Koodak" pitchFamily="2" charset="0"/>
              </a:rPr>
              <a:t>مطالعات نشان داده اند كه ارتقاي  مهارت هاي مقابله اي و تواناييهاي رواني اجتماعي در بهبود زندگي بسيار موثر است.</a:t>
            </a:r>
            <a:endParaRPr lang="en-US" altLang="en-US" sz="2800" b="1">
              <a:cs typeface="B Koodak" pitchFamily="2" charset="0"/>
            </a:endParaRPr>
          </a:p>
        </p:txBody>
      </p:sp>
      <p:sp>
        <p:nvSpPr>
          <p:cNvPr id="225284" name="AutoShape 4"/>
          <p:cNvSpPr>
            <a:spLocks noChangeArrowheads="1"/>
          </p:cNvSpPr>
          <p:nvPr/>
        </p:nvSpPr>
        <p:spPr bwMode="auto">
          <a:xfrm>
            <a:off x="250825" y="2492375"/>
            <a:ext cx="8642350" cy="2089150"/>
          </a:xfrm>
          <a:prstGeom prst="wave">
            <a:avLst>
              <a:gd name="adj1" fmla="val 8963"/>
              <a:gd name="adj2" fmla="val 0"/>
            </a:avLst>
          </a:prstGeom>
          <a:solidFill>
            <a:srgbClr val="CC99FF">
              <a:alpha val="52000"/>
            </a:srgbClr>
          </a:solidFill>
          <a:ln w="34925">
            <a:round/>
            <a:headEnd/>
            <a:tailEnd/>
          </a:ln>
          <a:effectLst/>
          <a:scene3d>
            <a:camera prst="legacyObliqueTopRigh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0066"/>
            </a:extrusionClr>
            <a:contourClr>
              <a:srgbClr val="CC99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5286" name="WordArt 6"/>
          <p:cNvSpPr>
            <a:spLocks noChangeArrowheads="1" noChangeShapeType="1" noTextEdit="1"/>
          </p:cNvSpPr>
          <p:nvPr/>
        </p:nvSpPr>
        <p:spPr bwMode="auto">
          <a:xfrm>
            <a:off x="468313" y="3141663"/>
            <a:ext cx="8280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sz="2400" b="1" kern="10" spc="48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66">
                    <a:alpha val="50000"/>
                  </a:srgbClr>
                </a:solidFill>
                <a:effectLst>
                  <a:outerShdw dist="91581" dir="12821404" algn="ctr" rotWithShape="0">
                    <a:srgbClr val="FFFF00">
                      <a:alpha val="50000"/>
                    </a:srgbClr>
                  </a:outerShdw>
                </a:effectLst>
                <a:latin typeface="B Titr"/>
              </a:rPr>
              <a:t>بر اساس اعلام سازمان بهداشت جهاني ، مهارت هاي زندگي شامل ده توانایی است </a:t>
            </a:r>
            <a:endParaRPr lang="en-US" sz="2400" b="1" kern="10" spc="48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000066">
                  <a:alpha val="50000"/>
                </a:srgbClr>
              </a:solidFill>
              <a:effectLst>
                <a:outerShdw dist="91581" dir="12821404" algn="ctr" rotWithShape="0">
                  <a:srgbClr val="FFFF00">
                    <a:alpha val="50000"/>
                  </a:srgbClr>
                </a:outerShdw>
              </a:effectLst>
              <a:latin typeface="B Titr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6DEB4-74F1-45FA-9DEA-34AD59F335A3}" type="slidenum">
              <a:rPr lang="fa-IR" altLang="en-US"/>
              <a:pPr/>
              <a:t>7</a:t>
            </a:fld>
            <a:endParaRPr lang="en-US" altLang="en-US"/>
          </a:p>
        </p:txBody>
      </p:sp>
      <p:sp>
        <p:nvSpPr>
          <p:cNvPr id="226309" name="Oval 5"/>
          <p:cNvSpPr>
            <a:spLocks noChangeArrowheads="1"/>
          </p:cNvSpPr>
          <p:nvPr/>
        </p:nvSpPr>
        <p:spPr bwMode="auto">
          <a:xfrm>
            <a:off x="179388" y="3933825"/>
            <a:ext cx="8713787" cy="2016125"/>
          </a:xfrm>
          <a:prstGeom prst="ellipse">
            <a:avLst/>
          </a:prstGeom>
          <a:solidFill>
            <a:srgbClr val="FFCC00"/>
          </a:solidFill>
          <a:ln w="9525">
            <a:round/>
            <a:headEnd/>
            <a:tailEnd/>
          </a:ln>
          <a:effectLst/>
          <a:scene3d>
            <a:camera prst="legacyObliqueBottomRigh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6600"/>
            </a:extrusionClr>
            <a:contourClr>
              <a:srgbClr val="FFCC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FF99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pPr>
              <a:lnSpc>
                <a:spcPct val="90000"/>
              </a:lnSpc>
              <a:buSzPct val="120000"/>
              <a:buFont typeface="Wingdings" panose="05000000000000000000" pitchFamily="2" charset="2"/>
              <a:buChar char="Å"/>
            </a:pPr>
            <a:r>
              <a:rPr lang="fa-IR" altLang="en-US" sz="2800">
                <a:cs typeface="B Koodak" pitchFamily="2" charset="0"/>
              </a:rPr>
              <a:t>      </a:t>
            </a:r>
            <a:r>
              <a:rPr lang="fa-IR" altLang="en-US" sz="2800">
                <a:solidFill>
                  <a:srgbClr val="FFFF00"/>
                </a:solidFill>
                <a:cs typeface="B Koodak" pitchFamily="2" charset="0"/>
              </a:rPr>
              <a:t>تعداد افراد مبتلا به افسردگي ، اضطراب ، تندخويي ، بدبيني ، ناسازگاري و به طور كلي اختلالهاي رواني – اجتماعي روز به روز در جهان در حال افزايش است. </a:t>
            </a:r>
          </a:p>
          <a:p>
            <a:pPr>
              <a:lnSpc>
                <a:spcPct val="90000"/>
              </a:lnSpc>
              <a:buSzPct val="120000"/>
              <a:buFont typeface="Wingdings" panose="05000000000000000000" pitchFamily="2" charset="2"/>
              <a:buChar char="Å"/>
            </a:pPr>
            <a:endParaRPr lang="fa-IR" altLang="en-US" sz="2800">
              <a:solidFill>
                <a:srgbClr val="FFFF00"/>
              </a:solidFill>
              <a:cs typeface="B Koodak" pitchFamily="2" charset="0"/>
            </a:endParaRPr>
          </a:p>
          <a:p>
            <a:pPr algn="ctr">
              <a:lnSpc>
                <a:spcPct val="90000"/>
              </a:lnSpc>
              <a:buSzPct val="120000"/>
              <a:buFont typeface="Wingdings" panose="05000000000000000000" pitchFamily="2" charset="2"/>
              <a:buChar char="Å"/>
            </a:pPr>
            <a:r>
              <a:rPr lang="fa-IR" altLang="en-US" sz="2800">
                <a:solidFill>
                  <a:srgbClr val="000066"/>
                </a:solidFill>
                <a:cs typeface="B Koodak" pitchFamily="2" charset="0"/>
              </a:rPr>
              <a:t>همه ساله ، سازمان هاي محلي ، منطقه اي و بين المللي آثار تكان دهنده و رو به رشدي را در اين خصوص نسبت به سال قبل اعلام مي كنند و تلاش مي كنند با ريشه يابي مشكلات ، نسبت به پيشگيري ، درمان و مراقبت از افراد مبتلا اقدام كنند.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 sz="2800">
              <a:solidFill>
                <a:srgbClr val="000066"/>
              </a:solidFill>
              <a:cs typeface="B Koodak" pitchFamily="2" charset="0"/>
            </a:endParaRPr>
          </a:p>
          <a:p>
            <a:pPr algn="ctr">
              <a:lnSpc>
                <a:spcPct val="90000"/>
              </a:lnSpc>
              <a:buSzPct val="120000"/>
              <a:buFont typeface="Wingdings" panose="05000000000000000000" pitchFamily="2" charset="2"/>
              <a:buNone/>
            </a:pPr>
            <a:endParaRPr lang="fa-IR" altLang="en-US" sz="2400">
              <a:solidFill>
                <a:srgbClr val="000000"/>
              </a:solidFill>
              <a:cs typeface="B Koodak" pitchFamily="2" charset="0"/>
            </a:endParaRPr>
          </a:p>
          <a:p>
            <a:pPr algn="ctr">
              <a:lnSpc>
                <a:spcPct val="90000"/>
              </a:lnSpc>
              <a:buSzPct val="120000"/>
              <a:buFont typeface="Wingdings" panose="05000000000000000000" pitchFamily="2" charset="2"/>
              <a:buNone/>
            </a:pPr>
            <a:r>
              <a:rPr lang="fa-IR" altLang="en-US" sz="2400" b="1">
                <a:cs typeface="B Koodak" pitchFamily="2" charset="0"/>
              </a:rPr>
              <a:t>آموزش مهارت هاي زندگي يك برنامه پيشگيرانه و ارتقايي است كه سعي دارد سطح بهداشت رواني جامعه را ارتقاء بخشد و با آسيب هاي رواني و اجتماعي كه افراد را تهديد مي كند مقابله كند.</a:t>
            </a:r>
            <a:endParaRPr lang="en-US" altLang="en-US" sz="2400" b="1">
              <a:cs typeface="B Koodak" pitchFamily="2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2DEFA-D6D5-4D95-8240-8244ECCF5672}" type="slidenum">
              <a:rPr lang="fa-IR" altLang="en-US"/>
              <a:pPr/>
              <a:t>8</a:t>
            </a:fld>
            <a:endParaRPr lang="en-US" altLang="en-US"/>
          </a:p>
        </p:txBody>
      </p:sp>
      <p:sp>
        <p:nvSpPr>
          <p:cNvPr id="227339" name="AutoShape 11"/>
          <p:cNvSpPr>
            <a:spLocks noChangeArrowheads="1"/>
          </p:cNvSpPr>
          <p:nvPr/>
        </p:nvSpPr>
        <p:spPr bwMode="auto">
          <a:xfrm>
            <a:off x="2843213" y="5876925"/>
            <a:ext cx="3671887" cy="576263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8" name="AutoShape 10"/>
          <p:cNvSpPr>
            <a:spLocks noChangeArrowheads="1"/>
          </p:cNvSpPr>
          <p:nvPr/>
        </p:nvSpPr>
        <p:spPr bwMode="auto">
          <a:xfrm>
            <a:off x="755650" y="4581525"/>
            <a:ext cx="7920038" cy="7191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1" name="Rectangle 3"/>
          <p:cNvSpPr>
            <a:spLocks noChangeArrowheads="1"/>
          </p:cNvSpPr>
          <p:nvPr>
            <p:ph type="body" idx="1"/>
          </p:nvPr>
        </p:nvSpPr>
        <p:spPr>
          <a:xfrm>
            <a:off x="250825" y="1989138"/>
            <a:ext cx="8642350" cy="46085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cs typeface="B Koodak" pitchFamily="2" charset="0"/>
              </a:rPr>
              <a:t>1) </a:t>
            </a:r>
            <a:r>
              <a:rPr lang="fa-IR" altLang="en-US">
                <a:solidFill>
                  <a:srgbClr val="009900"/>
                </a:solidFill>
                <a:cs typeface="B Koodak" pitchFamily="2" charset="0"/>
              </a:rPr>
              <a:t> </a:t>
            </a:r>
            <a:r>
              <a:rPr lang="fa-IR" altLang="en-US" b="1"/>
              <a:t>خودآگاهي</a:t>
            </a:r>
            <a:r>
              <a:rPr lang="fa-IR" altLang="en-US">
                <a:cs typeface="B Koodak" pitchFamily="2" charset="0"/>
              </a:rPr>
              <a:t>		 	             2)  </a:t>
            </a:r>
            <a:r>
              <a:rPr lang="fa-IR" altLang="en-US" b="1"/>
              <a:t>همدلی</a:t>
            </a:r>
            <a:r>
              <a:rPr lang="fa-IR" altLang="en-US">
                <a:cs typeface="B Koodak" pitchFamily="2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cs typeface="B Koodak" pitchFamily="2" charset="0"/>
              </a:rPr>
              <a:t>3 )  </a:t>
            </a:r>
            <a:r>
              <a:rPr lang="fa-IR" altLang="en-US" b="1"/>
              <a:t>حل مساله</a:t>
            </a:r>
            <a:r>
              <a:rPr lang="fa-IR" altLang="en-US">
                <a:cs typeface="B Koodak" pitchFamily="2" charset="0"/>
              </a:rPr>
              <a:t>				 4)  </a:t>
            </a:r>
            <a:r>
              <a:rPr lang="fa-IR" altLang="en-US" b="1"/>
              <a:t>تصمیم گیری موثر</a:t>
            </a:r>
            <a:r>
              <a:rPr lang="fa-IR" altLang="en-US">
                <a:cs typeface="B Koodak" pitchFamily="2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cs typeface="B Koodak" pitchFamily="2" charset="0"/>
              </a:rPr>
              <a:t>5)  </a:t>
            </a:r>
            <a:r>
              <a:rPr lang="fa-IR" altLang="en-US" b="1"/>
              <a:t>ارتباط بین فردی</a:t>
            </a:r>
            <a:r>
              <a:rPr lang="fa-IR" altLang="en-US">
                <a:cs typeface="B Koodak" pitchFamily="2" charset="0"/>
              </a:rPr>
              <a:t>  	                         6)  </a:t>
            </a:r>
            <a:r>
              <a:rPr lang="fa-IR" altLang="en-US" b="1"/>
              <a:t>ارتباط اجتماعی</a:t>
            </a:r>
            <a:r>
              <a:rPr lang="fa-IR" altLang="en-US">
                <a:cs typeface="B Koodak" pitchFamily="2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cs typeface="B Koodak" pitchFamily="2" charset="0"/>
              </a:rPr>
              <a:t>7)  </a:t>
            </a:r>
            <a:r>
              <a:rPr lang="fa-IR" altLang="en-US" b="1"/>
              <a:t>تفکر خلاق</a:t>
            </a:r>
            <a:r>
              <a:rPr lang="fa-IR" altLang="en-US">
                <a:cs typeface="B Koodak" pitchFamily="2" charset="0"/>
              </a:rPr>
              <a:t>	                                     8)  </a:t>
            </a:r>
            <a:r>
              <a:rPr lang="fa-IR" altLang="en-US" b="1"/>
              <a:t>تفکر نقاد</a:t>
            </a:r>
            <a:r>
              <a:rPr lang="fa-IR" altLang="en-US">
                <a:cs typeface="B Koodak" pitchFamily="2" charset="0"/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>
                <a:cs typeface="B Koodak" pitchFamily="2" charset="0"/>
              </a:rPr>
              <a:t> 9)  </a:t>
            </a:r>
            <a:r>
              <a:rPr lang="fa-IR" altLang="en-US" b="1"/>
              <a:t>مدیریت استرس</a:t>
            </a:r>
            <a:r>
              <a:rPr lang="fa-IR" altLang="en-US">
                <a:cs typeface="B Koodak" pitchFamily="2" charset="0"/>
              </a:rPr>
              <a:t>                         10 ) </a:t>
            </a:r>
            <a:r>
              <a:rPr lang="fa-IR" altLang="en-US" b="1"/>
              <a:t>مديريت هيجانات</a:t>
            </a:r>
          </a:p>
          <a:p>
            <a:pPr>
              <a:lnSpc>
                <a:spcPct val="90000"/>
              </a:lnSpc>
            </a:pPr>
            <a:endParaRPr lang="fa-IR" altLang="en-US" sz="2400">
              <a:cs typeface="B Koodak" pitchFamily="2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 sz="2400">
                <a:cs typeface="B Koodak" pitchFamily="2" charset="0"/>
              </a:rPr>
              <a:t>این مهارتهای دهگانه در يك تقسيم بندي كوچكتر به 5 مهارت تبديل شده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 sz="2400"/>
              <a:t>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fa-IR" altLang="en-US" sz="2400">
              <a:cs typeface="B Koodak" pitchFamily="2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fa-IR" altLang="en-US" sz="2400">
                <a:cs typeface="B Koodak" pitchFamily="2" charset="0"/>
              </a:rPr>
              <a:t>که دو به دو مرتبط هستند .</a:t>
            </a:r>
            <a:endParaRPr lang="en-US" altLang="en-US" sz="2400">
              <a:cs typeface="B Koodak" pitchFamily="2" charset="0"/>
            </a:endParaRPr>
          </a:p>
        </p:txBody>
      </p:sp>
      <p:sp>
        <p:nvSpPr>
          <p:cNvPr id="227334" name="AutoShape 6"/>
          <p:cNvSpPr>
            <a:spLocks noChangeArrowheads="1"/>
          </p:cNvSpPr>
          <p:nvPr/>
        </p:nvSpPr>
        <p:spPr bwMode="auto">
          <a:xfrm>
            <a:off x="827088" y="260350"/>
            <a:ext cx="7632700" cy="1368425"/>
          </a:xfrm>
          <a:prstGeom prst="flowChartTerminator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17088" dir="7836078" algn="ctr" rotWithShape="0">
              <a:srgbClr val="993300">
                <a:alpha val="50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5" name="WordArt 7"/>
          <p:cNvSpPr>
            <a:spLocks noChangeArrowheads="1" noChangeShapeType="1" noTextEdit="1"/>
          </p:cNvSpPr>
          <p:nvPr/>
        </p:nvSpPr>
        <p:spPr bwMode="auto">
          <a:xfrm>
            <a:off x="1979613" y="692150"/>
            <a:ext cx="5688012" cy="6191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a-IR" kern="10">
                <a:solidFill>
                  <a:srgbClr val="00FFFF"/>
                </a:solidFill>
                <a:effectLst>
                  <a:outerShdw dist="107763" dir="8100000" algn="ctr" rotWithShape="0">
                    <a:srgbClr val="660033">
                      <a:alpha val="50000"/>
                    </a:srgbClr>
                  </a:outerShdw>
                </a:effectLst>
                <a:latin typeface="B Titr"/>
              </a:rPr>
              <a:t>مهارت هاي ده گانه زندگي عبارتند از</a:t>
            </a:r>
            <a:endParaRPr lang="en-US" kern="10">
              <a:solidFill>
                <a:srgbClr val="00FFFF"/>
              </a:solidFill>
              <a:effectLst>
                <a:outerShdw dist="107763" dir="8100000" algn="ctr" rotWithShape="0">
                  <a:srgbClr val="660033">
                    <a:alpha val="50000"/>
                  </a:srgbClr>
                </a:outerShdw>
              </a:effectLst>
              <a:latin typeface="B Titr"/>
            </a:endParaRPr>
          </a:p>
        </p:txBody>
      </p:sp>
      <p:sp>
        <p:nvSpPr>
          <p:cNvPr id="227344" name="AutoShape 16"/>
          <p:cNvSpPr>
            <a:spLocks noChangeArrowheads="1"/>
          </p:cNvSpPr>
          <p:nvPr/>
        </p:nvSpPr>
        <p:spPr bwMode="auto">
          <a:xfrm>
            <a:off x="4140200" y="5300663"/>
            <a:ext cx="935038" cy="504825"/>
          </a:xfrm>
          <a:prstGeom prst="downArrow">
            <a:avLst>
              <a:gd name="adj1" fmla="val 65028"/>
              <a:gd name="adj2" fmla="val 4119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27349" name="Line 21"/>
          <p:cNvSpPr>
            <a:spLocks noChangeShapeType="1"/>
          </p:cNvSpPr>
          <p:nvPr/>
        </p:nvSpPr>
        <p:spPr bwMode="auto">
          <a:xfrm flipH="1">
            <a:off x="4572000" y="2205038"/>
            <a:ext cx="1511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350" name="Line 22"/>
          <p:cNvSpPr>
            <a:spLocks noChangeShapeType="1"/>
          </p:cNvSpPr>
          <p:nvPr/>
        </p:nvSpPr>
        <p:spPr bwMode="auto">
          <a:xfrm flipH="1">
            <a:off x="4572000" y="2636838"/>
            <a:ext cx="1511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351" name="Line 23"/>
          <p:cNvSpPr>
            <a:spLocks noChangeShapeType="1"/>
          </p:cNvSpPr>
          <p:nvPr/>
        </p:nvSpPr>
        <p:spPr bwMode="auto">
          <a:xfrm flipH="1">
            <a:off x="4572000" y="3141663"/>
            <a:ext cx="1511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352" name="Line 24"/>
          <p:cNvSpPr>
            <a:spLocks noChangeShapeType="1"/>
          </p:cNvSpPr>
          <p:nvPr/>
        </p:nvSpPr>
        <p:spPr bwMode="auto">
          <a:xfrm flipH="1">
            <a:off x="4572000" y="3644900"/>
            <a:ext cx="1511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353" name="Line 25"/>
          <p:cNvSpPr>
            <a:spLocks noChangeShapeType="1"/>
          </p:cNvSpPr>
          <p:nvPr/>
        </p:nvSpPr>
        <p:spPr bwMode="auto">
          <a:xfrm flipH="1">
            <a:off x="4572000" y="4076700"/>
            <a:ext cx="1511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5B20-8BAB-42C9-BBA7-E1B3C0CFAC09}" type="slidenum">
              <a:rPr lang="fa-IR" altLang="en-US"/>
              <a:pPr/>
              <a:t>9</a:t>
            </a:fld>
            <a:endParaRPr lang="en-US" altLang="en-US"/>
          </a:p>
        </p:txBody>
      </p:sp>
      <p:sp>
        <p:nvSpPr>
          <p:cNvPr id="228358" name="AutoShape 6"/>
          <p:cNvSpPr>
            <a:spLocks noChangeArrowheads="1"/>
          </p:cNvSpPr>
          <p:nvPr/>
        </p:nvSpPr>
        <p:spPr bwMode="auto">
          <a:xfrm>
            <a:off x="539750" y="1989138"/>
            <a:ext cx="8280400" cy="2519362"/>
          </a:xfrm>
          <a:prstGeom prst="downArrowCallout">
            <a:avLst>
              <a:gd name="adj1" fmla="val 123921"/>
              <a:gd name="adj2" fmla="val 82168"/>
              <a:gd name="adj3" fmla="val 19213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8207375" cy="683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altLang="en-US" b="1">
                <a:solidFill>
                  <a:srgbClr val="000099"/>
                </a:solidFill>
                <a:latin typeface="Tahoma" panose="020B0604030504040204" pitchFamily="34" charset="0"/>
                <a:cs typeface="B Koodak" pitchFamily="2" charset="0"/>
              </a:rPr>
              <a:t>در سال های گذشته متخصصان بهداشت روانی برنامه های مختلفی برای پیشگیری از آسیب های روانی اجتماعی طراحی و اجرا کرده اند</a:t>
            </a:r>
          </a:p>
          <a:p>
            <a:pPr algn="ctr">
              <a:spcBef>
                <a:spcPct val="50000"/>
              </a:spcBef>
            </a:pPr>
            <a:endParaRPr lang="fa-IR" altLang="en-US" b="1">
              <a:solidFill>
                <a:srgbClr val="000099"/>
              </a:solidFill>
              <a:latin typeface="Tahoma" panose="020B0604030504040204" pitchFamily="34" charset="0"/>
              <a:cs typeface="B Koodak" pitchFamily="2" charset="0"/>
            </a:endParaRPr>
          </a:p>
          <a:p>
            <a:pPr algn="ctr">
              <a:spcBef>
                <a:spcPct val="50000"/>
              </a:spcBef>
            </a:pPr>
            <a:endParaRPr lang="fa-IR" altLang="en-US" sz="2400">
              <a:solidFill>
                <a:srgbClr val="000099"/>
              </a:solidFill>
              <a:latin typeface="Tahoma" panose="020B0604030504040204" pitchFamily="34" charset="0"/>
              <a:cs typeface="B Koodak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fa-IR" altLang="en-US" sz="2600" b="1">
                <a:solidFill>
                  <a:srgbClr val="000066"/>
                </a:solidFill>
                <a:latin typeface="Tahoma" panose="020B0604030504040204" pitchFamily="34" charset="0"/>
                <a:cs typeface="B Titr" pitchFamily="2" charset="0"/>
              </a:rPr>
              <a:t>به طور کلی برنامه ها و راهبردهای پیشگیری از مشکلات روانی اجتماعی در دو دسته اساسی قرار می گیرند . </a:t>
            </a:r>
          </a:p>
          <a:p>
            <a:pPr algn="ctr">
              <a:spcBef>
                <a:spcPct val="50000"/>
              </a:spcBef>
            </a:pPr>
            <a:endParaRPr lang="fa-IR" altLang="en-US" sz="2600" b="1">
              <a:solidFill>
                <a:srgbClr val="000066"/>
              </a:solidFill>
              <a:latin typeface="Tahoma" panose="020B0604030504040204" pitchFamily="34" charset="0"/>
              <a:cs typeface="B Titr" pitchFamily="2" charset="0"/>
            </a:endParaRPr>
          </a:p>
          <a:p>
            <a:pPr algn="ctr">
              <a:spcBef>
                <a:spcPct val="50000"/>
              </a:spcBef>
            </a:pPr>
            <a:endParaRPr lang="fa-IR" altLang="en-US" sz="2400">
              <a:solidFill>
                <a:srgbClr val="FFFF99"/>
              </a:solidFill>
              <a:latin typeface="Tahoma" panose="020B0604030504040204" pitchFamily="34" charset="0"/>
              <a:cs typeface="B Koodak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fa-IR" altLang="en-US" b="1">
                <a:solidFill>
                  <a:srgbClr val="FF0000"/>
                </a:solidFill>
                <a:latin typeface="Tahoma" panose="020B0604030504040204" pitchFamily="34" charset="0"/>
                <a:cs typeface="B Koodak" pitchFamily="2" charset="0"/>
              </a:rPr>
              <a:t>1</a:t>
            </a:r>
            <a:r>
              <a:rPr lang="fa-IR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B Koodak" pitchFamily="2" charset="0"/>
              </a:rPr>
              <a:t>) راهبرد های متمرکز بر محیط (مدل سیستم های اجتماع)</a:t>
            </a:r>
          </a:p>
          <a:p>
            <a:pPr>
              <a:spcBef>
                <a:spcPct val="50000"/>
              </a:spcBef>
            </a:pPr>
            <a:r>
              <a:rPr lang="fa-IR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B Koodak" pitchFamily="2" charset="0"/>
              </a:rPr>
              <a:t>         2)  راهبردهای متمرکز بر فرد .</a:t>
            </a:r>
          </a:p>
          <a:p>
            <a:pPr>
              <a:spcBef>
                <a:spcPct val="50000"/>
              </a:spcBef>
            </a:pPr>
            <a:endParaRPr lang="fa-IR" alt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B Koodak" pitchFamily="2" charset="0"/>
            </a:endParaRPr>
          </a:p>
          <a:p>
            <a:pPr algn="ctr">
              <a:spcBef>
                <a:spcPct val="50000"/>
              </a:spcBef>
            </a:pPr>
            <a:endParaRPr lang="en-US" alt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B Koodak" pitchFamily="2" charset="0"/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مهارت هاي زندگي-مقدمه">
  <a:themeElements>
    <a:clrScheme name="مهارت هاي زندگي-مقدمه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مهارت هاي زندگي-مقدمه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مهارت هاي زندگي-مقدمه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مهارت هاي زندگي-مقدمه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مهارت هاي زندگي-مقدمه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مهارت هاي زندگي-مقدمه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مهارت هاي زندگي-مقدمه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مهارت هاي زندگي-مقدمه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مهارت هاي زندگي-مقدمه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مهارت هاي زندگي-مقدمه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مهارت هاي زندگي-مقدمه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مهارت هاي زندگي-مقدمه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مهارت هاي زندگي-مقدمه 11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مهارت هاي زندگي-مقدمه 12">
        <a:dk1>
          <a:srgbClr val="000514"/>
        </a:dk1>
        <a:lt1>
          <a:srgbClr val="FFFFFF"/>
        </a:lt1>
        <a:dk2>
          <a:srgbClr val="3366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DB8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مهارت هاي زندگي-مقدمه 13">
        <a:dk1>
          <a:srgbClr val="000514"/>
        </a:dk1>
        <a:lt1>
          <a:srgbClr val="FFFFFF"/>
        </a:lt1>
        <a:dk2>
          <a:srgbClr val="6699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B8CA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مهارت هاي زندگي-مقدمه 14">
        <a:dk1>
          <a:srgbClr val="463416"/>
        </a:dk1>
        <a:lt1>
          <a:srgbClr val="FFFFFF"/>
        </a:lt1>
        <a:dk2>
          <a:srgbClr val="99FF33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CAFFAD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مهارت هاي زندگي-مقدمه 15">
        <a:dk1>
          <a:srgbClr val="000000"/>
        </a:dk1>
        <a:lt1>
          <a:srgbClr val="FFFF66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B8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مهارت هاي زندگي-مقدمه 16">
        <a:dk1>
          <a:srgbClr val="000000"/>
        </a:dk1>
        <a:lt1>
          <a:srgbClr val="FFFF9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CA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9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FF9900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10">
        <a:dk1>
          <a:srgbClr val="FFCC00"/>
        </a:dk1>
        <a:lt1>
          <a:srgbClr val="FFFFFF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FFFFFF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11">
        <a:dk1>
          <a:srgbClr val="000000"/>
        </a:dk1>
        <a:lt1>
          <a:srgbClr val="FFFFCC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12">
        <a:dk1>
          <a:srgbClr val="808080"/>
        </a:dk1>
        <a:lt1>
          <a:srgbClr val="FFFFFF"/>
        </a:lt1>
        <a:dk2>
          <a:srgbClr val="CCE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E2F4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13">
        <a:dk1>
          <a:srgbClr val="B2B2B2"/>
        </a:dk1>
        <a:lt1>
          <a:srgbClr val="FFFFFF"/>
        </a:lt1>
        <a:dk2>
          <a:srgbClr val="CCE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E2F4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14">
        <a:dk1>
          <a:srgbClr val="3399FF"/>
        </a:dk1>
        <a:lt1>
          <a:srgbClr val="FFFFFF"/>
        </a:lt1>
        <a:dk2>
          <a:srgbClr val="CCE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E2F4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15">
        <a:dk1>
          <a:srgbClr val="3399FF"/>
        </a:dk1>
        <a:lt1>
          <a:srgbClr val="FFFFFF"/>
        </a:lt1>
        <a:dk2>
          <a:srgbClr val="CCFF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E2FF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16">
        <a:dk1>
          <a:srgbClr val="FFCC00"/>
        </a:dk1>
        <a:lt1>
          <a:srgbClr val="FFFF99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FFFFC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FF9900"/>
      </a:accent1>
      <a:accent2>
        <a:srgbClr val="FF0000"/>
      </a:accent2>
      <a:accent3>
        <a:srgbClr val="FFFFEE"/>
      </a:accent3>
      <a:accent4>
        <a:srgbClr val="000000"/>
      </a:accent4>
      <a:accent5>
        <a:srgbClr val="FFCAA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FF9900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FFCC00"/>
        </a:dk1>
        <a:lt1>
          <a:srgbClr val="FFFFFF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FFFFFF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CC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4">
        <a:dk1>
          <a:srgbClr val="808080"/>
        </a:dk1>
        <a:lt1>
          <a:srgbClr val="FFFFFF"/>
        </a:lt1>
        <a:dk2>
          <a:srgbClr val="CCE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E2F4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15">
        <a:dk1>
          <a:srgbClr val="B2B2B2"/>
        </a:dk1>
        <a:lt1>
          <a:srgbClr val="FFFFFF"/>
        </a:lt1>
        <a:dk2>
          <a:srgbClr val="CCE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E2F4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16">
        <a:dk1>
          <a:srgbClr val="3399FF"/>
        </a:dk1>
        <a:lt1>
          <a:srgbClr val="FFFFFF"/>
        </a:lt1>
        <a:dk2>
          <a:srgbClr val="CCE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E2F4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1">
        <a:dk1>
          <a:srgbClr val="000000"/>
        </a:dk1>
        <a:lt1>
          <a:srgbClr val="FFFFCC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12">
        <a:dk1>
          <a:srgbClr val="808080"/>
        </a:dk1>
        <a:lt1>
          <a:srgbClr val="FFFFFF"/>
        </a:lt1>
        <a:dk2>
          <a:srgbClr val="CCE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E2F4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3">
        <a:dk1>
          <a:srgbClr val="B2B2B2"/>
        </a:dk1>
        <a:lt1>
          <a:srgbClr val="FFFFFF"/>
        </a:lt1>
        <a:dk2>
          <a:srgbClr val="CCE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E2F4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4">
        <a:dk1>
          <a:srgbClr val="3399FF"/>
        </a:dk1>
        <a:lt1>
          <a:srgbClr val="FFFFFF"/>
        </a:lt1>
        <a:dk2>
          <a:srgbClr val="CCE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E2F4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5">
        <a:dk1>
          <a:srgbClr val="3399FF"/>
        </a:dk1>
        <a:lt1>
          <a:srgbClr val="FFFFFF"/>
        </a:lt1>
        <a:dk2>
          <a:srgbClr val="CCFF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E2FF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6">
        <a:dk1>
          <a:srgbClr val="FFCC00"/>
        </a:dk1>
        <a:lt1>
          <a:srgbClr val="FFFF99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FFFFC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apsules">
  <a:themeElements>
    <a:clrScheme name="Capsules 11">
      <a:dk1>
        <a:srgbClr val="003366"/>
      </a:dk1>
      <a:lt1>
        <a:srgbClr val="FFFFFF"/>
      </a:lt1>
      <a:dk2>
        <a:srgbClr val="009999"/>
      </a:dk2>
      <a:lt2>
        <a:srgbClr val="666699"/>
      </a:lt2>
      <a:accent1>
        <a:srgbClr val="33CCCC"/>
      </a:accent1>
      <a:accent2>
        <a:srgbClr val="66FF66"/>
      </a:accent2>
      <a:accent3>
        <a:srgbClr val="FFFFFF"/>
      </a:accent3>
      <a:accent4>
        <a:srgbClr val="002A56"/>
      </a:accent4>
      <a:accent5>
        <a:srgbClr val="ADE2E2"/>
      </a:accent5>
      <a:accent6>
        <a:srgbClr val="5CE75C"/>
      </a:accent6>
      <a:hlink>
        <a:srgbClr val="0000FF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9999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009999"/>
        </a:dk2>
        <a:lt2>
          <a:srgbClr val="666699"/>
        </a:lt2>
        <a:accent1>
          <a:srgbClr val="33CCCC"/>
        </a:accent1>
        <a:accent2>
          <a:srgbClr val="66FF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CE75C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003366"/>
        </a:dk1>
        <a:lt1>
          <a:srgbClr val="FFFFFF"/>
        </a:lt1>
        <a:dk2>
          <a:srgbClr val="009999"/>
        </a:dk2>
        <a:lt2>
          <a:srgbClr val="666699"/>
        </a:lt2>
        <a:accent1>
          <a:srgbClr val="33CCCC"/>
        </a:accent1>
        <a:accent2>
          <a:srgbClr val="66FF66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CE75C"/>
        </a:accent6>
        <a:hlink>
          <a:srgbClr val="0000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FF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000000"/>
        </a:dk1>
        <a:lt1>
          <a:srgbClr val="99FF99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CAFFCA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FF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4">
        <a:dk1>
          <a:srgbClr val="000000"/>
        </a:dk1>
        <a:lt1>
          <a:srgbClr val="CCFF99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E2FFCA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FF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1_Crayons">
  <a:themeElements>
    <a:clrScheme name="1_Crayons 11">
      <a:dk1>
        <a:srgbClr val="000000"/>
      </a:dk1>
      <a:lt1>
        <a:srgbClr val="CCFF99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E2FFCA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FF3399"/>
      </a:folHlink>
    </a:clrScheme>
    <a:fontScheme name="1_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rayons 9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FF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10">
        <a:dk1>
          <a:srgbClr val="000000"/>
        </a:dk1>
        <a:lt1>
          <a:srgbClr val="99FF99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CAFFCA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FF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rayons 11">
        <a:dk1>
          <a:srgbClr val="000000"/>
        </a:dk1>
        <a:lt1>
          <a:srgbClr val="CCFF99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E2FFCA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FF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lt1">
                <a:tint val="40000"/>
                <a:satMod val="350000"/>
              </a:schemeClr>
            </a:gs>
            <a:gs pos="40000">
              <a:schemeClr val="lt1">
                <a:tint val="45000"/>
                <a:shade val="99000"/>
                <a:satMod val="350000"/>
              </a:schemeClr>
            </a:gs>
            <a:gs pos="100000">
              <a:schemeClr val="bg1">
                <a:lumMod val="85000"/>
              </a:schemeClr>
            </a:gs>
          </a:gsLst>
        </a:gradFill>
        <a:ln w="9525">
          <a:solidFill>
            <a:schemeClr val="bg1"/>
          </a:solidFill>
          <a:miter lim="800000"/>
          <a:headEnd/>
          <a:tailEnd/>
        </a:ln>
        <a:effectLst/>
      </a:spPr>
      <a:bodyPr wrap="none" anchor="ctr"/>
      <a:lstStyle>
        <a:defPPr>
          <a:defRPr>
            <a:solidFill>
              <a:prstClr val="black"/>
            </a:solidFill>
          </a:defRPr>
        </a:defPPr>
      </a:lstStyle>
      <a:style>
        <a:lnRef idx="0">
          <a:scrgbClr r="0" g="0" b="0"/>
        </a:lnRef>
        <a:fillRef idx="1002">
          <a:schemeClr val="lt1"/>
        </a:fillRef>
        <a:effectRef idx="0">
          <a:scrgbClr r="0" g="0" b="0"/>
        </a:effectRef>
        <a:fontRef idx="major"/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ream">
  <a:themeElements>
    <a:clrScheme name="">
      <a:dk1>
        <a:srgbClr val="3399FF"/>
      </a:dk1>
      <a:lt1>
        <a:srgbClr val="FFFFFF"/>
      </a:lt1>
      <a:dk2>
        <a:srgbClr val="CCFFFF"/>
      </a:dk2>
      <a:lt2>
        <a:srgbClr val="E5E5FF"/>
      </a:lt2>
      <a:accent1>
        <a:srgbClr val="0099CC"/>
      </a:accent1>
      <a:accent2>
        <a:srgbClr val="A886E0"/>
      </a:accent2>
      <a:accent3>
        <a:srgbClr val="E2FFFF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0">
        <a:dk1>
          <a:srgbClr val="000514"/>
        </a:dk1>
        <a:lt1>
          <a:srgbClr val="FFFFFF"/>
        </a:lt1>
        <a:dk2>
          <a:srgbClr val="3366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DB8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1">
        <a:dk1>
          <a:srgbClr val="000514"/>
        </a:dk1>
        <a:lt1>
          <a:srgbClr val="FFFFFF"/>
        </a:lt1>
        <a:dk2>
          <a:srgbClr val="6699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B8CA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2">
        <a:dk1>
          <a:srgbClr val="463416"/>
        </a:dk1>
        <a:lt1>
          <a:srgbClr val="FFFFFF"/>
        </a:lt1>
        <a:dk2>
          <a:srgbClr val="99FF33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CAFFAD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3">
        <a:dk1>
          <a:srgbClr val="000000"/>
        </a:dk1>
        <a:lt1>
          <a:srgbClr val="FFFF66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B8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4">
        <a:dk1>
          <a:srgbClr val="000000"/>
        </a:dk1>
        <a:lt1>
          <a:srgbClr val="FFFF9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CA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15">
        <a:dk1>
          <a:srgbClr val="000514"/>
        </a:dk1>
        <a:lt1>
          <a:srgbClr val="FFFFFF"/>
        </a:lt1>
        <a:dk2>
          <a:srgbClr val="99C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CAE2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16">
        <a:dk1>
          <a:srgbClr val="AF273E"/>
        </a:dk1>
        <a:lt1>
          <a:srgbClr val="FFCC00"/>
        </a:lt1>
        <a:dk2>
          <a:srgbClr val="FF99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FFC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514"/>
        </a:dk1>
        <a:lt1>
          <a:srgbClr val="FFFFFF"/>
        </a:lt1>
        <a:dk2>
          <a:srgbClr val="3366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DB8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4">
        <a:dk1>
          <a:srgbClr val="000514"/>
        </a:dk1>
        <a:lt1>
          <a:srgbClr val="FFFFFF"/>
        </a:lt1>
        <a:dk2>
          <a:srgbClr val="6699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B8CA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5">
        <a:dk1>
          <a:srgbClr val="463416"/>
        </a:dk1>
        <a:lt1>
          <a:srgbClr val="FFFFFF"/>
        </a:lt1>
        <a:dk2>
          <a:srgbClr val="99FF33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CAFFAD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6">
        <a:dk1>
          <a:srgbClr val="000000"/>
        </a:dk1>
        <a:lt1>
          <a:srgbClr val="FFFF66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B8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10">
        <a:dk1>
          <a:srgbClr val="000514"/>
        </a:dk1>
        <a:lt1>
          <a:srgbClr val="FFFFFF"/>
        </a:lt1>
        <a:dk2>
          <a:srgbClr val="3366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DB8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11">
        <a:dk1>
          <a:srgbClr val="000514"/>
        </a:dk1>
        <a:lt1>
          <a:srgbClr val="FFFFFF"/>
        </a:lt1>
        <a:dk2>
          <a:srgbClr val="6699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B8CA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12">
        <a:dk1>
          <a:srgbClr val="463416"/>
        </a:dk1>
        <a:lt1>
          <a:srgbClr val="FFFFFF"/>
        </a:lt1>
        <a:dk2>
          <a:srgbClr val="99FF33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CAFFAD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13">
        <a:dk1>
          <a:srgbClr val="000000"/>
        </a:dk1>
        <a:lt1>
          <a:srgbClr val="FFFF66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B8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14">
        <a:dk1>
          <a:srgbClr val="000000"/>
        </a:dk1>
        <a:lt1>
          <a:srgbClr val="FFFF9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CA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15">
        <a:dk1>
          <a:srgbClr val="000514"/>
        </a:dk1>
        <a:lt1>
          <a:srgbClr val="FFFFFF"/>
        </a:lt1>
        <a:dk2>
          <a:srgbClr val="99C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CAE2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16">
        <a:dk1>
          <a:srgbClr val="AF273E"/>
        </a:dk1>
        <a:lt1>
          <a:srgbClr val="FFCC00"/>
        </a:lt1>
        <a:dk2>
          <a:srgbClr val="FF99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FFC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514"/>
        </a:dk1>
        <a:lt1>
          <a:srgbClr val="FFFFFF"/>
        </a:lt1>
        <a:dk2>
          <a:srgbClr val="3366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DB8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8">
        <a:dk1>
          <a:srgbClr val="000514"/>
        </a:dk1>
        <a:lt1>
          <a:srgbClr val="FFFFFF"/>
        </a:lt1>
        <a:dk2>
          <a:srgbClr val="6699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B8CA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9">
        <a:dk1>
          <a:srgbClr val="463416"/>
        </a:dk1>
        <a:lt1>
          <a:srgbClr val="FFFFFF"/>
        </a:lt1>
        <a:dk2>
          <a:srgbClr val="99FF33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CAFFAD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66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B8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FFF9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CA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514"/>
        </a:dk1>
        <a:lt1>
          <a:srgbClr val="FFFFFF"/>
        </a:lt1>
        <a:dk2>
          <a:srgbClr val="99C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CAE2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13">
        <a:dk1>
          <a:srgbClr val="AF273E"/>
        </a:dk1>
        <a:lt1>
          <a:srgbClr val="FFCC00"/>
        </a:lt1>
        <a:dk2>
          <a:srgbClr val="FF99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FFC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14">
        <a:dk1>
          <a:srgbClr val="FFCC00"/>
        </a:dk1>
        <a:lt1>
          <a:srgbClr val="FFFF00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FFFF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5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6">
        <a:dk1>
          <a:srgbClr val="000000"/>
        </a:dk1>
        <a:lt1>
          <a:srgbClr val="FFFFC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E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untain Top">
  <a:themeElements>
    <a:clrScheme name="Mountain Top 10">
      <a:dk1>
        <a:srgbClr val="463416"/>
      </a:dk1>
      <a:lt1>
        <a:srgbClr val="FFFFFF"/>
      </a:lt1>
      <a:dk2>
        <a:srgbClr val="99FF33"/>
      </a:dk2>
      <a:lt2>
        <a:srgbClr val="E3E3FF"/>
      </a:lt2>
      <a:accent1>
        <a:srgbClr val="3399FF"/>
      </a:accent1>
      <a:accent2>
        <a:srgbClr val="33CCCC"/>
      </a:accent2>
      <a:accent3>
        <a:srgbClr val="CAFFAD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0">
        <a:dk1>
          <a:srgbClr val="463416"/>
        </a:dk1>
        <a:lt1>
          <a:srgbClr val="FFFFFF"/>
        </a:lt1>
        <a:dk2>
          <a:srgbClr val="99FF33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CAFFAD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11">
        <a:dk1>
          <a:srgbClr val="000000"/>
        </a:dk1>
        <a:lt1>
          <a:srgbClr val="FFFF66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B8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2">
        <a:dk1>
          <a:srgbClr val="000000"/>
        </a:dk1>
        <a:lt1>
          <a:srgbClr val="FFFF9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CA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3">
        <a:dk1>
          <a:srgbClr val="000514"/>
        </a:dk1>
        <a:lt1>
          <a:srgbClr val="FFFFFF"/>
        </a:lt1>
        <a:dk2>
          <a:srgbClr val="99C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CAE2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14">
        <a:dk1>
          <a:srgbClr val="AF273E"/>
        </a:dk1>
        <a:lt1>
          <a:srgbClr val="FFCC00"/>
        </a:lt1>
        <a:dk2>
          <a:srgbClr val="FF99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FFC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15">
        <a:dk1>
          <a:srgbClr val="FFCC00"/>
        </a:dk1>
        <a:lt1>
          <a:srgbClr val="FFFF00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FFFF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Top 16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AF273E"/>
        </a:dk1>
        <a:lt1>
          <a:srgbClr val="FFCC00"/>
        </a:lt1>
        <a:dk2>
          <a:srgbClr val="FF99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FFC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10">
        <a:dk1>
          <a:srgbClr val="FFCC00"/>
        </a:dk1>
        <a:lt1>
          <a:srgbClr val="FFFF00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FFFF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C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E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4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FF9900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5">
        <a:dk1>
          <a:srgbClr val="FFCC00"/>
        </a:dk1>
        <a:lt1>
          <a:srgbClr val="FFFFFF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FFFFFF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6">
        <a:dk1>
          <a:srgbClr val="000000"/>
        </a:dk1>
        <a:lt1>
          <a:srgbClr val="FFFFCC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Fireworks">
  <a:themeElements>
    <a:clrScheme name="">
      <a:dk1>
        <a:srgbClr val="FFCC00"/>
      </a:dk1>
      <a:lt1>
        <a:srgbClr val="FFFFCC"/>
      </a:lt1>
      <a:dk2>
        <a:srgbClr val="FFFFFF"/>
      </a:dk2>
      <a:lt2>
        <a:srgbClr val="AF273E"/>
      </a:lt2>
      <a:accent1>
        <a:srgbClr val="FF8B17"/>
      </a:accent1>
      <a:accent2>
        <a:srgbClr val="FFE103"/>
      </a:accent2>
      <a:accent3>
        <a:srgbClr val="FFFFE2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Arial"/>
      </a:majorFont>
      <a:minorFont>
        <a:latin typeface="Arial Black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7">
        <a:dk1>
          <a:srgbClr val="AF273E"/>
        </a:dk1>
        <a:lt1>
          <a:srgbClr val="FFCC00"/>
        </a:lt1>
        <a:dk2>
          <a:srgbClr val="FF99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FFC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8">
        <a:dk1>
          <a:srgbClr val="FFCC00"/>
        </a:dk1>
        <a:lt1>
          <a:srgbClr val="FFFF00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FFFF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9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10">
        <a:dk1>
          <a:srgbClr val="000000"/>
        </a:dk1>
        <a:lt1>
          <a:srgbClr val="FFFFC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E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12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FF9900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13">
        <a:dk1>
          <a:srgbClr val="FFCC00"/>
        </a:dk1>
        <a:lt1>
          <a:srgbClr val="FFFFFF"/>
        </a:lt1>
        <a:dk2>
          <a:srgbClr val="FFFFFF"/>
        </a:dk2>
        <a:lt2>
          <a:srgbClr val="AF273E"/>
        </a:lt2>
        <a:accent1>
          <a:srgbClr val="FF8B17"/>
        </a:accent1>
        <a:accent2>
          <a:srgbClr val="FFE103"/>
        </a:accent2>
        <a:accent3>
          <a:srgbClr val="FFFFFF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14">
        <a:dk1>
          <a:srgbClr val="000000"/>
        </a:dk1>
        <a:lt1>
          <a:srgbClr val="FFFFCC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works 15">
        <a:dk1>
          <a:srgbClr val="808080"/>
        </a:dk1>
        <a:lt1>
          <a:srgbClr val="FFFFFF"/>
        </a:lt1>
        <a:dk2>
          <a:srgbClr val="CCE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E2F4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16">
        <a:dk1>
          <a:srgbClr val="B2B2B2"/>
        </a:dk1>
        <a:lt1>
          <a:srgbClr val="FFFFFF"/>
        </a:lt1>
        <a:dk2>
          <a:srgbClr val="CCECFF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E2F4FF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Default Design">
  <a:themeElements>
    <a:clrScheme name="Default 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C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E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FF9900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alloons 9">
    <a:dk1>
      <a:srgbClr val="000000"/>
    </a:dk1>
    <a:lt1>
      <a:srgbClr val="FFFFFF"/>
    </a:lt1>
    <a:dk2>
      <a:srgbClr val="000000"/>
    </a:dk2>
    <a:lt2>
      <a:srgbClr val="FFCC99"/>
    </a:lt2>
    <a:accent1>
      <a:srgbClr val="FF9900"/>
    </a:accent1>
    <a:accent2>
      <a:srgbClr val="FF99CC"/>
    </a:accent2>
    <a:accent3>
      <a:srgbClr val="FFFFFF"/>
    </a:accent3>
    <a:accent4>
      <a:srgbClr val="000000"/>
    </a:accent4>
    <a:accent5>
      <a:srgbClr val="FFCAAA"/>
    </a:accent5>
    <a:accent6>
      <a:srgbClr val="E78AB9"/>
    </a:accent6>
    <a:hlink>
      <a:srgbClr val="FF9999"/>
    </a:hlink>
    <a:folHlink>
      <a:srgbClr val="FFFF99"/>
    </a:folHlink>
  </a:clrScheme>
</a:themeOverride>
</file>

<file path=ppt/theme/themeOverride2.xml><?xml version="1.0" encoding="utf-8"?>
<a:themeOverride xmlns:a="http://schemas.openxmlformats.org/drawingml/2006/main">
  <a:clrScheme name="Fireworks 13">
    <a:dk1>
      <a:srgbClr val="FFCC00"/>
    </a:dk1>
    <a:lt1>
      <a:srgbClr val="FFFFFF"/>
    </a:lt1>
    <a:dk2>
      <a:srgbClr val="FFFFFF"/>
    </a:dk2>
    <a:lt2>
      <a:srgbClr val="AF273E"/>
    </a:lt2>
    <a:accent1>
      <a:srgbClr val="FF8B17"/>
    </a:accent1>
    <a:accent2>
      <a:srgbClr val="FFE103"/>
    </a:accent2>
    <a:accent3>
      <a:srgbClr val="FFFFFF"/>
    </a:accent3>
    <a:accent4>
      <a:srgbClr val="DAAE00"/>
    </a:accent4>
    <a:accent5>
      <a:srgbClr val="FFC4AB"/>
    </a:accent5>
    <a:accent6>
      <a:srgbClr val="E7CC02"/>
    </a:accent6>
    <a:hlink>
      <a:srgbClr val="FF3399"/>
    </a:hlink>
    <a:folHlink>
      <a:srgbClr val="FE1F08"/>
    </a:folHlink>
  </a:clrScheme>
</a:themeOverride>
</file>

<file path=ppt/theme/themeOverride3.xml><?xml version="1.0" encoding="utf-8"?>
<a:themeOverride xmlns:a="http://schemas.openxmlformats.org/drawingml/2006/main">
  <a:clrScheme name="Radial 2">
    <a:dk1>
      <a:srgbClr val="000000"/>
    </a:dk1>
    <a:lt1>
      <a:srgbClr val="FFFFFF"/>
    </a:lt1>
    <a:dk2>
      <a:srgbClr val="FFFFFF"/>
    </a:dk2>
    <a:lt2>
      <a:srgbClr val="817F3F"/>
    </a:lt2>
    <a:accent1>
      <a:srgbClr val="FFCC00"/>
    </a:accent1>
    <a:accent2>
      <a:srgbClr val="CC9900"/>
    </a:accent2>
    <a:accent3>
      <a:srgbClr val="FFFFFF"/>
    </a:accent3>
    <a:accent4>
      <a:srgbClr val="000000"/>
    </a:accent4>
    <a:accent5>
      <a:srgbClr val="FFE2AA"/>
    </a:accent5>
    <a:accent6>
      <a:srgbClr val="B98A00"/>
    </a:accent6>
    <a:hlink>
      <a:srgbClr val="996666"/>
    </a:hlink>
    <a:folHlink>
      <a:srgbClr val="C9450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مهارت هاي زندگي-مقدمه</Template>
  <TotalTime>10</TotalTime>
  <Words>1157</Words>
  <Application>Microsoft Office PowerPoint</Application>
  <PresentationFormat>On-screen Show (4:3)</PresentationFormat>
  <Paragraphs>222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24</vt:i4>
      </vt:variant>
    </vt:vector>
  </HeadingPairs>
  <TitlesOfParts>
    <vt:vector size="54" baseType="lpstr">
      <vt:lpstr>Arial</vt:lpstr>
      <vt:lpstr>Times New Roman</vt:lpstr>
      <vt:lpstr>Verdana</vt:lpstr>
      <vt:lpstr>Wingdings</vt:lpstr>
      <vt:lpstr>Garamond</vt:lpstr>
      <vt:lpstr>Tahoma</vt:lpstr>
      <vt:lpstr>Arial Black</vt:lpstr>
      <vt:lpstr>Comic Sans MS</vt:lpstr>
      <vt:lpstr>B Jadid</vt:lpstr>
      <vt:lpstr>B Koodak</vt:lpstr>
      <vt:lpstr>Wingdings 3</vt:lpstr>
      <vt:lpstr>Wingdings 2</vt:lpstr>
      <vt:lpstr>B Titr</vt:lpstr>
      <vt:lpstr>B Mitra</vt:lpstr>
      <vt:lpstr>B Homa</vt:lpstr>
      <vt:lpstr>مهارت هاي زندگي-مقدمه</vt:lpstr>
      <vt:lpstr>Stream</vt:lpstr>
      <vt:lpstr>Pixel</vt:lpstr>
      <vt:lpstr>Balloons</vt:lpstr>
      <vt:lpstr>Blends</vt:lpstr>
      <vt:lpstr>Mountain Top</vt:lpstr>
      <vt:lpstr>Level</vt:lpstr>
      <vt:lpstr>Fireworks</vt:lpstr>
      <vt:lpstr>Default Design</vt:lpstr>
      <vt:lpstr>Crayons</vt:lpstr>
      <vt:lpstr>Layers</vt:lpstr>
      <vt:lpstr>Radial</vt:lpstr>
      <vt:lpstr>Capsules</vt:lpstr>
      <vt:lpstr>1_Crayons</vt:lpstr>
      <vt:lpstr>Profile</vt:lpstr>
      <vt:lpstr>PowerPoint Presentation</vt:lpstr>
      <vt:lpstr>  ديگر مهارت داشتن يعني چه ؟</vt:lpstr>
      <vt:lpstr>PowerPoint Presentation</vt:lpstr>
      <vt:lpstr> مطمئناً همه ما براي بهتر زيستن احتياج به كسب مهارتهايي داريم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مدل زیر نقش برنامه مهارتهای زندگی را در پیشگیری اولیه نشان می دهد. </vt:lpstr>
      <vt:lpstr>PowerPoint Presentation</vt:lpstr>
      <vt:lpstr>PowerPoint Presentation</vt:lpstr>
      <vt:lpstr>Conditions o use</vt:lpstr>
    </vt:vector>
  </TitlesOfParts>
  <Company>Hooman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Pishgam Rayaneh</dc:creator>
  <cp:lastModifiedBy>hamayel</cp:lastModifiedBy>
  <cp:revision>3</cp:revision>
  <cp:lastPrinted>1601-01-01T00:00:00Z</cp:lastPrinted>
  <dcterms:created xsi:type="dcterms:W3CDTF">2011-01-03T10:07:55Z</dcterms:created>
  <dcterms:modified xsi:type="dcterms:W3CDTF">2019-09-18T07:33:35Z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