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3" r:id="rId3"/>
    <p:sldMasterId id="2147483685" r:id="rId4"/>
    <p:sldMasterId id="2147483838" r:id="rId5"/>
  </p:sldMasterIdLst>
  <p:notesMasterIdLst>
    <p:notesMasterId r:id="rId27"/>
  </p:notesMasterIdLst>
  <p:sldIdLst>
    <p:sldId id="258" r:id="rId6"/>
    <p:sldId id="259" r:id="rId7"/>
    <p:sldId id="256" r:id="rId8"/>
    <p:sldId id="257" r:id="rId9"/>
    <p:sldId id="260" r:id="rId10"/>
    <p:sldId id="262" r:id="rId11"/>
    <p:sldId id="263" r:id="rId12"/>
    <p:sldId id="264" r:id="rId13"/>
    <p:sldId id="265" r:id="rId14"/>
    <p:sldId id="266" r:id="rId15"/>
    <p:sldId id="275" r:id="rId16"/>
    <p:sldId id="276" r:id="rId17"/>
    <p:sldId id="267" r:id="rId18"/>
    <p:sldId id="268" r:id="rId19"/>
    <p:sldId id="270" r:id="rId20"/>
    <p:sldId id="269" r:id="rId21"/>
    <p:sldId id="272" r:id="rId22"/>
    <p:sldId id="273" r:id="rId23"/>
    <p:sldId id="278" r:id="rId24"/>
    <p:sldId id="277" r:id="rId25"/>
    <p:sldId id="279"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B Zar" panose="00000400000000000000" pitchFamily="2" charset="-78"/>
      <p:regular r:id="rId32"/>
      <p:bold r:id="rId33"/>
    </p:embeddedFont>
    <p:embeddedFont>
      <p:font typeface="B Mitra" panose="00000400000000000000" pitchFamily="2" charset="-78"/>
      <p:regular r:id="rId34"/>
      <p:bold r:id="rId35"/>
    </p:embeddedFont>
    <p:embeddedFont>
      <p:font typeface="B Nazanin" panose="00000400000000000000" pitchFamily="2" charset="-78"/>
      <p:regular r:id="rId36"/>
      <p:bold r:id="rId37"/>
    </p:embeddedFont>
    <p:embeddedFont>
      <p:font typeface="Verdana" panose="020B0604030504040204" pitchFamily="34" charset="0"/>
      <p:regular r:id="rId38"/>
      <p:bold r:id="rId39"/>
      <p:italic r:id="rId40"/>
      <p:boldItalic r:id="rId41"/>
    </p:embeddedFont>
  </p:embeddedFontLst>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C005C"/>
    <a:srgbClr val="025198"/>
    <a:srgbClr val="422C16"/>
    <a:srgbClr val="0C788E"/>
    <a:srgbClr val="000099"/>
    <a:srgbClr val="1C1C1C"/>
    <a:srgbClr val="152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652" autoAdjust="0"/>
  </p:normalViewPr>
  <p:slideViewPr>
    <p:cSldViewPr>
      <p:cViewPr varScale="1">
        <p:scale>
          <a:sx n="69" d="100"/>
          <a:sy n="69" d="100"/>
        </p:scale>
        <p:origin x="13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Arial" pitchFamily="34" charset="0"/>
                <a:cs typeface="Arial" pitchFamily="34" charset="0"/>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Arial" pitchFamily="34" charset="0"/>
                <a:cs typeface="Arial" pitchFamily="34" charset="0"/>
              </a:defRPr>
            </a:lvl1pPr>
          </a:lstStyle>
          <a:p>
            <a:pPr>
              <a:defRPr/>
            </a:pPr>
            <a:fld id="{F9215574-26F1-47B7-A075-CE822816DCF8}" type="datetimeFigureOut">
              <a:rPr lang="fa-IR"/>
              <a:pPr>
                <a:defRPr/>
              </a:pPr>
              <a:t>1441/01/18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Arial" pitchFamily="34" charset="0"/>
                <a:cs typeface="Arial" pitchFamily="34" charset="0"/>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5FA35A4D-77D5-4053-AF3A-6B7199272DE1}" type="slidenum">
              <a:rPr lang="fa-IR"/>
              <a:pPr/>
              <a:t>‹#›</a:t>
            </a:fld>
            <a:endParaRPr lang="fa-IR"/>
          </a:p>
        </p:txBody>
      </p:sp>
    </p:spTree>
    <p:extLst>
      <p:ext uri="{BB962C8B-B14F-4D97-AF65-F5344CB8AC3E}">
        <p14:creationId xmlns:p14="http://schemas.microsoft.com/office/powerpoint/2010/main" val="92937463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82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cs typeface="Arial" panose="020B0604020202020204" pitchFamily="34" charset="0"/>
            </a:endParaRPr>
          </a:p>
        </p:txBody>
      </p:sp>
    </p:spTree>
    <p:extLst>
      <p:ext uri="{BB962C8B-B14F-4D97-AF65-F5344CB8AC3E}">
        <p14:creationId xmlns:p14="http://schemas.microsoft.com/office/powerpoint/2010/main" val="581775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FDB6EC5F-9C0E-47E1-90C6-98D7BF84F2A7}" type="slidenum">
              <a:rPr lang="es-ES" altLang="fa-IR"/>
              <a:pPr/>
              <a:t>‹#›</a:t>
            </a:fld>
            <a:endParaRPr lang="es-ES" altLang="fa-IR"/>
          </a:p>
        </p:txBody>
      </p:sp>
      <p:sp>
        <p:nvSpPr>
          <p:cNvPr id="7" name="Rectangle 6"/>
          <p:cNvSpPr/>
          <p:nvPr userDrawn="1"/>
        </p:nvSpPr>
        <p:spPr>
          <a:xfrm rot="5400000">
            <a:off x="8209520" y="5937449"/>
            <a:ext cx="2636912" cy="615553"/>
          </a:xfrm>
          <a:prstGeom prst="rect">
            <a:avLst/>
          </a:prstGeom>
        </p:spPr>
        <p:txBody>
          <a:bodyPr wrap="square">
            <a:spAutoFit/>
          </a:bodyPr>
          <a:lstStyle/>
          <a:p>
            <a:pPr>
              <a:defRPr/>
            </a:pP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85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6A7B66B5-823D-4835-B0CC-43A804FB0DB6}" type="slidenum">
              <a:rPr lang="es-ES" altLang="fa-IR"/>
              <a:pPr/>
              <a:t>‹#›</a:t>
            </a:fld>
            <a:endParaRPr lang="es-ES" altLang="fa-IR"/>
          </a:p>
        </p:txBody>
      </p:sp>
    </p:spTree>
    <p:extLst>
      <p:ext uri="{BB962C8B-B14F-4D97-AF65-F5344CB8AC3E}">
        <p14:creationId xmlns:p14="http://schemas.microsoft.com/office/powerpoint/2010/main" val="28838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CCA73187-0414-462B-A9FE-7040C5D28A62}" type="slidenum">
              <a:rPr lang="es-ES" altLang="fa-IR"/>
              <a:pPr/>
              <a:t>‹#›</a:t>
            </a:fld>
            <a:endParaRPr lang="es-ES" altLang="fa-IR"/>
          </a:p>
        </p:txBody>
      </p:sp>
    </p:spTree>
    <p:extLst>
      <p:ext uri="{BB962C8B-B14F-4D97-AF65-F5344CB8AC3E}">
        <p14:creationId xmlns:p14="http://schemas.microsoft.com/office/powerpoint/2010/main" val="3097177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108755"/>
            <a:ext cx="8246070" cy="763525"/>
          </a:xfrm>
          <a:effectLst>
            <a:outerShdw blurRad="63500" dist="38100" dir="2700000" algn="ctr" rotWithShape="0">
              <a:srgbClr val="002060">
                <a:alpha val="68000"/>
              </a:srgbClr>
            </a:outerShdw>
          </a:effectLst>
        </p:spPr>
        <p:txBody>
          <a:bodyPr>
            <a:normAutofit/>
          </a:bodyPr>
          <a:lstStyle>
            <a:lvl1pPr algn="l">
              <a:defRPr sz="3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5872280"/>
            <a:ext cx="8246070" cy="610820"/>
          </a:xfrm>
        </p:spPr>
        <p:txBody>
          <a:bodyPr>
            <a:normAutofit/>
          </a:bodyPr>
          <a:lstStyle>
            <a:lvl1pPr marL="0" indent="0" algn="l">
              <a:buNone/>
              <a:defRPr sz="2800">
                <a:solidFill>
                  <a:srgbClr val="55257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C6499BF-6D4C-4BFA-9E65-4FF8A1889C93}"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395AD825-B16B-4A7E-BE71-97EFEC75F00E}" type="slidenum">
              <a:rPr lang="en-US"/>
              <a:pPr/>
              <a:t>‹#›</a:t>
            </a:fld>
            <a:endParaRPr lang="en-US"/>
          </a:p>
        </p:txBody>
      </p:sp>
      <p:sp>
        <p:nvSpPr>
          <p:cNvPr id="7" name="Rectangle 6"/>
          <p:cNvSpPr/>
          <p:nvPr userDrawn="1"/>
        </p:nvSpPr>
        <p:spPr>
          <a:xfrm rot="5400000">
            <a:off x="8209520" y="5937449"/>
            <a:ext cx="2636912" cy="615553"/>
          </a:xfrm>
          <a:prstGeom prst="rect">
            <a:avLst/>
          </a:prstGeom>
        </p:spPr>
        <p:txBody>
          <a:bodyPr wrap="square">
            <a:spAutoFit/>
          </a:bodyPr>
          <a:lstStyle/>
          <a:p>
            <a:pPr>
              <a:defRPr/>
            </a:pP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874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61082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4"/>
            <a:ext cx="8229600" cy="4428445"/>
          </a:xfrm>
        </p:spPr>
        <p:txBody>
          <a:bodyPr/>
          <a:lstStyle>
            <a:lvl1pPr>
              <a:defRPr sz="2800">
                <a:solidFill>
                  <a:schemeClr val="accent3">
                    <a:lumMod val="40000"/>
                    <a:lumOff val="60000"/>
                  </a:schemeClr>
                </a:solidFill>
              </a:defRPr>
            </a:lvl1pPr>
            <a:lvl2pPr>
              <a:defRPr>
                <a:solidFill>
                  <a:schemeClr val="accent3">
                    <a:lumMod val="40000"/>
                    <a:lumOff val="60000"/>
                  </a:schemeClr>
                </a:solidFill>
              </a:defRPr>
            </a:lvl2pPr>
            <a:lvl3pPr>
              <a:defRPr>
                <a:solidFill>
                  <a:schemeClr val="accent3">
                    <a:lumMod val="40000"/>
                    <a:lumOff val="60000"/>
                  </a:schemeClr>
                </a:solidFill>
              </a:defRPr>
            </a:lvl3pPr>
            <a:lvl4pPr>
              <a:defRPr>
                <a:solidFill>
                  <a:schemeClr val="accent3">
                    <a:lumMod val="40000"/>
                    <a:lumOff val="60000"/>
                  </a:schemeClr>
                </a:solidFill>
              </a:defRPr>
            </a:lvl4pPr>
            <a:lvl5pPr>
              <a:defRPr>
                <a:solidFill>
                  <a:schemeClr val="accent3">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C48E439-65B7-4BBB-91CF-FBC0AFC5758B}"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73F3850F-9CE2-4C23-A27E-2B0C84A19861}" type="slidenum">
              <a:rPr lang="en-US"/>
              <a:pPr/>
              <a:t>‹#›</a:t>
            </a:fld>
            <a:endParaRPr lang="en-US"/>
          </a:p>
        </p:txBody>
      </p:sp>
    </p:spTree>
    <p:extLst>
      <p:ext uri="{BB962C8B-B14F-4D97-AF65-F5344CB8AC3E}">
        <p14:creationId xmlns:p14="http://schemas.microsoft.com/office/powerpoint/2010/main" val="263349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28719" y="527605"/>
            <a:ext cx="6566314" cy="7635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128720" y="1443835"/>
            <a:ext cx="6566314" cy="4275740"/>
          </a:xfrm>
        </p:spPr>
        <p:txBody>
          <a:bodyPr/>
          <a:lstStyle>
            <a:lvl1pPr>
              <a:defRPr sz="2800">
                <a:solidFill>
                  <a:schemeClr val="accent3">
                    <a:lumMod val="40000"/>
                    <a:lumOff val="60000"/>
                  </a:schemeClr>
                </a:solidFill>
              </a:defRPr>
            </a:lvl1pPr>
            <a:lvl2pPr>
              <a:defRPr>
                <a:solidFill>
                  <a:schemeClr val="accent3">
                    <a:lumMod val="40000"/>
                    <a:lumOff val="60000"/>
                  </a:schemeClr>
                </a:solidFill>
              </a:defRPr>
            </a:lvl2pPr>
            <a:lvl3pPr>
              <a:defRPr>
                <a:solidFill>
                  <a:schemeClr val="accent3">
                    <a:lumMod val="40000"/>
                    <a:lumOff val="60000"/>
                  </a:schemeClr>
                </a:solidFill>
              </a:defRPr>
            </a:lvl3pPr>
            <a:lvl4pPr>
              <a:defRPr>
                <a:solidFill>
                  <a:schemeClr val="accent3">
                    <a:lumMod val="40000"/>
                    <a:lumOff val="60000"/>
                  </a:schemeClr>
                </a:solidFill>
              </a:defRPr>
            </a:lvl4pPr>
            <a:lvl5pPr>
              <a:defRPr>
                <a:solidFill>
                  <a:schemeClr val="accent3">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E870B7F-6986-4BA3-9ED6-0119EB2B80AC}"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8D160064-1042-4FBD-B1EF-5D1D4C3859AB}" type="slidenum">
              <a:rPr lang="en-US"/>
              <a:pPr/>
              <a:t>‹#›</a:t>
            </a:fld>
            <a:endParaRPr lang="en-US"/>
          </a:p>
        </p:txBody>
      </p:sp>
    </p:spTree>
    <p:extLst>
      <p:ext uri="{BB962C8B-B14F-4D97-AF65-F5344CB8AC3E}">
        <p14:creationId xmlns:p14="http://schemas.microsoft.com/office/powerpoint/2010/main" val="4205805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39E88C5-23CA-4875-96F8-D865D9B23EE0}"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C1B5BAE-C881-49E7-81D6-A04150BF2A09}" type="slidenum">
              <a:rPr lang="en-US"/>
              <a:pPr/>
              <a:t>‹#›</a:t>
            </a:fld>
            <a:endParaRPr lang="en-US"/>
          </a:p>
        </p:txBody>
      </p:sp>
    </p:spTree>
    <p:extLst>
      <p:ext uri="{BB962C8B-B14F-4D97-AF65-F5344CB8AC3E}">
        <p14:creationId xmlns:p14="http://schemas.microsoft.com/office/powerpoint/2010/main" val="340365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5F62746-945B-4453-95FC-06F792DBE633}" type="datetimeFigureOut">
              <a:rPr lang="en-US"/>
              <a:pPr>
                <a:defRPr/>
              </a:pPr>
              <a:t>9/17/2019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EB9983EF-3002-4D22-81BA-53DF5E92A425}" type="slidenum">
              <a:rPr lang="en-US"/>
              <a:pPr/>
              <a:t>‹#›</a:t>
            </a:fld>
            <a:endParaRPr lang="en-US"/>
          </a:p>
        </p:txBody>
      </p:sp>
    </p:spTree>
    <p:extLst>
      <p:ext uri="{BB962C8B-B14F-4D97-AF65-F5344CB8AC3E}">
        <p14:creationId xmlns:p14="http://schemas.microsoft.com/office/powerpoint/2010/main" val="855387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35612"/>
            <a:ext cx="4040188" cy="639762"/>
          </a:xfrm>
        </p:spPr>
        <p:txBody>
          <a:bodyPr anchor="b"/>
          <a:lstStyle>
            <a:lvl1pPr marL="0" indent="0">
              <a:buNone/>
              <a:defRPr sz="2400" b="1">
                <a:solidFill>
                  <a:schemeClr val="accent3">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65475"/>
            <a:ext cx="4040188" cy="3035058"/>
          </a:xfrm>
        </p:spPr>
        <p:txBody>
          <a:bodyPr/>
          <a:lstStyle>
            <a:lvl1pPr>
              <a:defRPr sz="2400">
                <a:solidFill>
                  <a:schemeClr val="accent3">
                    <a:lumMod val="40000"/>
                    <a:lumOff val="60000"/>
                  </a:schemeClr>
                </a:solidFill>
              </a:defRPr>
            </a:lvl1pPr>
            <a:lvl2pPr>
              <a:defRPr sz="2000">
                <a:solidFill>
                  <a:schemeClr val="accent3">
                    <a:lumMod val="40000"/>
                    <a:lumOff val="60000"/>
                  </a:schemeClr>
                </a:solidFill>
              </a:defRPr>
            </a:lvl2pPr>
            <a:lvl3pPr>
              <a:defRPr sz="1800">
                <a:solidFill>
                  <a:schemeClr val="accent3">
                    <a:lumMod val="40000"/>
                    <a:lumOff val="60000"/>
                  </a:schemeClr>
                </a:solidFill>
              </a:defRPr>
            </a:lvl3pPr>
            <a:lvl4pPr>
              <a:defRPr sz="1600">
                <a:solidFill>
                  <a:schemeClr val="accent3">
                    <a:lumMod val="40000"/>
                    <a:lumOff val="60000"/>
                  </a:schemeClr>
                </a:solidFill>
              </a:defRPr>
            </a:lvl4pPr>
            <a:lvl5pPr>
              <a:defRPr sz="1600">
                <a:solidFill>
                  <a:schemeClr val="accent3">
                    <a:lumMod val="40000"/>
                    <a:lumOff val="6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35612"/>
            <a:ext cx="4041775" cy="639762"/>
          </a:xfrm>
        </p:spPr>
        <p:txBody>
          <a:bodyPr anchor="b"/>
          <a:lstStyle>
            <a:lvl1pPr marL="0" indent="0">
              <a:buNone/>
              <a:defRPr sz="2400" b="1">
                <a:solidFill>
                  <a:schemeClr val="accent3">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65475"/>
            <a:ext cx="4041775" cy="3035058"/>
          </a:xfrm>
        </p:spPr>
        <p:txBody>
          <a:bodyPr/>
          <a:lstStyle>
            <a:lvl1pPr>
              <a:defRPr sz="2400">
                <a:solidFill>
                  <a:schemeClr val="accent3">
                    <a:lumMod val="40000"/>
                    <a:lumOff val="60000"/>
                  </a:schemeClr>
                </a:solidFill>
              </a:defRPr>
            </a:lvl1pPr>
            <a:lvl2pPr>
              <a:defRPr sz="2000">
                <a:solidFill>
                  <a:schemeClr val="accent3">
                    <a:lumMod val="40000"/>
                    <a:lumOff val="60000"/>
                  </a:schemeClr>
                </a:solidFill>
              </a:defRPr>
            </a:lvl2pPr>
            <a:lvl3pPr>
              <a:defRPr sz="1800">
                <a:solidFill>
                  <a:schemeClr val="accent3">
                    <a:lumMod val="40000"/>
                    <a:lumOff val="60000"/>
                  </a:schemeClr>
                </a:solidFill>
              </a:defRPr>
            </a:lvl3pPr>
            <a:lvl4pPr>
              <a:defRPr sz="1600">
                <a:solidFill>
                  <a:schemeClr val="accent3">
                    <a:lumMod val="40000"/>
                    <a:lumOff val="60000"/>
                  </a:schemeClr>
                </a:solidFill>
              </a:defRPr>
            </a:lvl4pPr>
            <a:lvl5pPr>
              <a:defRPr sz="1600">
                <a:solidFill>
                  <a:schemeClr val="accent3">
                    <a:lumMod val="40000"/>
                    <a:lumOff val="6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8CD265D-D191-4548-90E0-1ECDA39DA070}" type="datetimeFigureOut">
              <a:rPr lang="en-US"/>
              <a:pPr>
                <a:defRPr/>
              </a:pPr>
              <a:t>9/17/2019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BFB13383-132C-489A-B68E-E7B9B2D8326E}" type="slidenum">
              <a:rPr lang="en-US"/>
              <a:pPr/>
              <a:t>‹#›</a:t>
            </a:fld>
            <a:endParaRPr lang="en-US"/>
          </a:p>
        </p:txBody>
      </p:sp>
    </p:spTree>
    <p:extLst>
      <p:ext uri="{BB962C8B-B14F-4D97-AF65-F5344CB8AC3E}">
        <p14:creationId xmlns:p14="http://schemas.microsoft.com/office/powerpoint/2010/main" val="1577554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3DA559A-C0F4-449D-AEE4-E589E3344852}" type="datetimeFigureOut">
              <a:rPr lang="en-US"/>
              <a:pPr>
                <a:defRPr/>
              </a:pPr>
              <a:t>9/17/2019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F6172244-D4FE-4D94-8638-A26618EAFE40}" type="slidenum">
              <a:rPr lang="en-US"/>
              <a:pPr/>
              <a:t>‹#›</a:t>
            </a:fld>
            <a:endParaRPr lang="en-US"/>
          </a:p>
        </p:txBody>
      </p:sp>
    </p:spTree>
    <p:extLst>
      <p:ext uri="{BB962C8B-B14F-4D97-AF65-F5344CB8AC3E}">
        <p14:creationId xmlns:p14="http://schemas.microsoft.com/office/powerpoint/2010/main" val="1234027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92EB996-42E5-4120-9194-08006DC763B2}" type="datetimeFigureOut">
              <a:rPr lang="en-US"/>
              <a:pPr>
                <a:defRPr/>
              </a:pPr>
              <a:t>9/17/2019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0A8829FE-DBB1-4A32-A8F4-9DD8F5D78F56}" type="slidenum">
              <a:rPr lang="en-US"/>
              <a:pPr/>
              <a:t>‹#›</a:t>
            </a:fld>
            <a:endParaRPr lang="en-US"/>
          </a:p>
        </p:txBody>
      </p:sp>
    </p:spTree>
    <p:extLst>
      <p:ext uri="{BB962C8B-B14F-4D97-AF65-F5344CB8AC3E}">
        <p14:creationId xmlns:p14="http://schemas.microsoft.com/office/powerpoint/2010/main" val="242050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057A857F-4D98-4E6F-9402-77A1775011B5}" type="slidenum">
              <a:rPr lang="es-ES" altLang="fa-IR"/>
              <a:pPr/>
              <a:t>‹#›</a:t>
            </a:fld>
            <a:endParaRPr lang="es-ES" altLang="fa-IR"/>
          </a:p>
        </p:txBody>
      </p:sp>
      <p:sp>
        <p:nvSpPr>
          <p:cNvPr id="7" name="Rectangle 6"/>
          <p:cNvSpPr/>
          <p:nvPr userDrawn="1"/>
        </p:nvSpPr>
        <p:spPr>
          <a:xfrm rot="5400000">
            <a:off x="8209520" y="5937449"/>
            <a:ext cx="2636912" cy="615553"/>
          </a:xfrm>
          <a:prstGeom prst="rect">
            <a:avLst/>
          </a:prstGeom>
        </p:spPr>
        <p:txBody>
          <a:bodyPr wrap="square">
            <a:spAutoFit/>
          </a:bodyPr>
          <a:lstStyle/>
          <a:p>
            <a:pPr>
              <a:defRPr/>
            </a:pP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311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264F810-3A44-4029-844D-DDC08DF503BC}" type="datetimeFigureOut">
              <a:rPr lang="en-US"/>
              <a:pPr>
                <a:defRPr/>
              </a:pPr>
              <a:t>9/17/2019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6D3FAF77-218A-44D7-A9E3-F1C8D97FF0B9}" type="slidenum">
              <a:rPr lang="en-US"/>
              <a:pPr/>
              <a:t>‹#›</a:t>
            </a:fld>
            <a:endParaRPr lang="en-US"/>
          </a:p>
        </p:txBody>
      </p:sp>
    </p:spTree>
    <p:extLst>
      <p:ext uri="{BB962C8B-B14F-4D97-AF65-F5344CB8AC3E}">
        <p14:creationId xmlns:p14="http://schemas.microsoft.com/office/powerpoint/2010/main" val="4280181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962CD0B-9B01-4CE6-9920-682033D4B5D6}" type="datetimeFigureOut">
              <a:rPr lang="en-US"/>
              <a:pPr>
                <a:defRPr/>
              </a:pPr>
              <a:t>9/17/2019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FC077922-7B55-4EAA-BCA7-EE06AF3C4201}" type="slidenum">
              <a:rPr lang="en-US"/>
              <a:pPr/>
              <a:t>‹#›</a:t>
            </a:fld>
            <a:endParaRPr lang="en-US"/>
          </a:p>
        </p:txBody>
      </p:sp>
    </p:spTree>
    <p:extLst>
      <p:ext uri="{BB962C8B-B14F-4D97-AF65-F5344CB8AC3E}">
        <p14:creationId xmlns:p14="http://schemas.microsoft.com/office/powerpoint/2010/main" val="171797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B22B40D-FCA7-4512-B45D-0D127E9F2094}"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8481882F-FDE9-484A-A330-4B078B8D2346}" type="slidenum">
              <a:rPr lang="en-US"/>
              <a:pPr/>
              <a:t>‹#›</a:t>
            </a:fld>
            <a:endParaRPr lang="en-US"/>
          </a:p>
        </p:txBody>
      </p:sp>
    </p:spTree>
    <p:extLst>
      <p:ext uri="{BB962C8B-B14F-4D97-AF65-F5344CB8AC3E}">
        <p14:creationId xmlns:p14="http://schemas.microsoft.com/office/powerpoint/2010/main" val="3293369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57DF20-E001-497F-A76C-BCFE43E4EC83}"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3DA39A02-6439-4CA6-8441-BB7268137ECA}" type="slidenum">
              <a:rPr lang="en-US"/>
              <a:pPr/>
              <a:t>‹#›</a:t>
            </a:fld>
            <a:endParaRPr lang="en-US"/>
          </a:p>
        </p:txBody>
      </p:sp>
    </p:spTree>
    <p:extLst>
      <p:ext uri="{BB962C8B-B14F-4D97-AF65-F5344CB8AC3E}">
        <p14:creationId xmlns:p14="http://schemas.microsoft.com/office/powerpoint/2010/main" val="2046981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24092D6F-CFC3-43F9-BCD3-D0A21AC85EE2}" type="slidenum">
              <a:rPr lang="es-ES" altLang="fa-IR"/>
              <a:pPr/>
              <a:t>‹#›</a:t>
            </a:fld>
            <a:endParaRPr lang="es-ES" altLang="fa-IR"/>
          </a:p>
        </p:txBody>
      </p:sp>
      <p:sp>
        <p:nvSpPr>
          <p:cNvPr id="7" name="Rectangle 6"/>
          <p:cNvSpPr/>
          <p:nvPr userDrawn="1"/>
        </p:nvSpPr>
        <p:spPr>
          <a:xfrm rot="5400000">
            <a:off x="8209520" y="5937449"/>
            <a:ext cx="2636912" cy="615553"/>
          </a:xfrm>
          <a:prstGeom prst="rect">
            <a:avLst/>
          </a:prstGeom>
        </p:spPr>
        <p:txBody>
          <a:bodyPr wrap="square">
            <a:spAutoFit/>
          </a:bodyPr>
          <a:lstStyle/>
          <a:p>
            <a:pPr>
              <a:defRPr/>
            </a:pP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566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A466C45A-7FAD-4F60-8313-5BABDBCC700D}" type="slidenum">
              <a:rPr lang="es-ES" altLang="fa-IR"/>
              <a:pPr/>
              <a:t>‹#›</a:t>
            </a:fld>
            <a:endParaRPr lang="es-ES" altLang="fa-IR"/>
          </a:p>
        </p:txBody>
      </p:sp>
    </p:spTree>
    <p:extLst>
      <p:ext uri="{BB962C8B-B14F-4D97-AF65-F5344CB8AC3E}">
        <p14:creationId xmlns:p14="http://schemas.microsoft.com/office/powerpoint/2010/main" val="1961088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B208BE59-5BDB-42EC-B82B-6B15EE1551F8}" type="slidenum">
              <a:rPr lang="es-ES" altLang="fa-IR"/>
              <a:pPr/>
              <a:t>‹#›</a:t>
            </a:fld>
            <a:endParaRPr lang="es-ES" altLang="fa-IR"/>
          </a:p>
        </p:txBody>
      </p:sp>
    </p:spTree>
    <p:extLst>
      <p:ext uri="{BB962C8B-B14F-4D97-AF65-F5344CB8AC3E}">
        <p14:creationId xmlns:p14="http://schemas.microsoft.com/office/powerpoint/2010/main" val="3974827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7" name="Rectangle 6"/>
          <p:cNvSpPr>
            <a:spLocks noGrp="1" noChangeArrowheads="1"/>
          </p:cNvSpPr>
          <p:nvPr>
            <p:ph type="sldNum" sz="quarter" idx="12"/>
          </p:nvPr>
        </p:nvSpPr>
        <p:spPr>
          <a:ln/>
        </p:spPr>
        <p:txBody>
          <a:bodyPr/>
          <a:lstStyle>
            <a:lvl1pPr>
              <a:defRPr/>
            </a:lvl1pPr>
          </a:lstStyle>
          <a:p>
            <a:fld id="{7EC44BEA-FCAC-4245-B579-9CC9551A1E99}" type="slidenum">
              <a:rPr lang="es-ES" altLang="fa-IR"/>
              <a:pPr/>
              <a:t>‹#›</a:t>
            </a:fld>
            <a:endParaRPr lang="es-ES" altLang="fa-IR"/>
          </a:p>
        </p:txBody>
      </p:sp>
    </p:spTree>
    <p:extLst>
      <p:ext uri="{BB962C8B-B14F-4D97-AF65-F5344CB8AC3E}">
        <p14:creationId xmlns:p14="http://schemas.microsoft.com/office/powerpoint/2010/main" val="2088940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9" name="Rectangle 6"/>
          <p:cNvSpPr>
            <a:spLocks noGrp="1" noChangeArrowheads="1"/>
          </p:cNvSpPr>
          <p:nvPr>
            <p:ph type="sldNum" sz="quarter" idx="12"/>
          </p:nvPr>
        </p:nvSpPr>
        <p:spPr>
          <a:ln/>
        </p:spPr>
        <p:txBody>
          <a:bodyPr/>
          <a:lstStyle>
            <a:lvl1pPr>
              <a:defRPr/>
            </a:lvl1pPr>
          </a:lstStyle>
          <a:p>
            <a:fld id="{45628C8B-DBDB-4CCD-945B-7A77E366B26D}" type="slidenum">
              <a:rPr lang="es-ES" altLang="fa-IR"/>
              <a:pPr/>
              <a:t>‹#›</a:t>
            </a:fld>
            <a:endParaRPr lang="es-ES" altLang="fa-IR"/>
          </a:p>
        </p:txBody>
      </p:sp>
    </p:spTree>
    <p:extLst>
      <p:ext uri="{BB962C8B-B14F-4D97-AF65-F5344CB8AC3E}">
        <p14:creationId xmlns:p14="http://schemas.microsoft.com/office/powerpoint/2010/main" val="3068299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5" name="Rectangle 6"/>
          <p:cNvSpPr>
            <a:spLocks noGrp="1" noChangeArrowheads="1"/>
          </p:cNvSpPr>
          <p:nvPr>
            <p:ph type="sldNum" sz="quarter" idx="12"/>
          </p:nvPr>
        </p:nvSpPr>
        <p:spPr>
          <a:ln/>
        </p:spPr>
        <p:txBody>
          <a:bodyPr/>
          <a:lstStyle>
            <a:lvl1pPr>
              <a:defRPr/>
            </a:lvl1pPr>
          </a:lstStyle>
          <a:p>
            <a:fld id="{C97B569E-A6AA-4F8F-8AB7-4C535F970786}" type="slidenum">
              <a:rPr lang="es-ES" altLang="fa-IR"/>
              <a:pPr/>
              <a:t>‹#›</a:t>
            </a:fld>
            <a:endParaRPr lang="es-ES" altLang="fa-IR"/>
          </a:p>
        </p:txBody>
      </p:sp>
    </p:spTree>
    <p:extLst>
      <p:ext uri="{BB962C8B-B14F-4D97-AF65-F5344CB8AC3E}">
        <p14:creationId xmlns:p14="http://schemas.microsoft.com/office/powerpoint/2010/main" val="374318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FDC84415-A383-452B-A632-82D8D4555764}" type="slidenum">
              <a:rPr lang="es-ES" altLang="fa-IR"/>
              <a:pPr/>
              <a:t>‹#›</a:t>
            </a:fld>
            <a:endParaRPr lang="es-ES" altLang="fa-IR"/>
          </a:p>
        </p:txBody>
      </p:sp>
      <p:sp>
        <p:nvSpPr>
          <p:cNvPr id="7" name="Rectangle 6"/>
          <p:cNvSpPr/>
          <p:nvPr userDrawn="1"/>
        </p:nvSpPr>
        <p:spPr>
          <a:xfrm rot="5400000">
            <a:off x="8209520" y="5937449"/>
            <a:ext cx="2636912" cy="615553"/>
          </a:xfrm>
          <a:prstGeom prst="rect">
            <a:avLst/>
          </a:prstGeom>
        </p:spPr>
        <p:txBody>
          <a:bodyPr wrap="square">
            <a:spAutoFit/>
          </a:bodyPr>
          <a:lstStyle/>
          <a:p>
            <a:pPr>
              <a:defRPr/>
            </a:pP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96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4" name="Rectangle 6"/>
          <p:cNvSpPr>
            <a:spLocks noGrp="1" noChangeArrowheads="1"/>
          </p:cNvSpPr>
          <p:nvPr>
            <p:ph type="sldNum" sz="quarter" idx="12"/>
          </p:nvPr>
        </p:nvSpPr>
        <p:spPr>
          <a:ln/>
        </p:spPr>
        <p:txBody>
          <a:bodyPr/>
          <a:lstStyle>
            <a:lvl1pPr>
              <a:defRPr/>
            </a:lvl1pPr>
          </a:lstStyle>
          <a:p>
            <a:fld id="{4323BEA9-496A-4681-B32F-46866F03B186}" type="slidenum">
              <a:rPr lang="es-ES" altLang="fa-IR"/>
              <a:pPr/>
              <a:t>‹#›</a:t>
            </a:fld>
            <a:endParaRPr lang="es-ES" altLang="fa-IR"/>
          </a:p>
        </p:txBody>
      </p:sp>
    </p:spTree>
    <p:extLst>
      <p:ext uri="{BB962C8B-B14F-4D97-AF65-F5344CB8AC3E}">
        <p14:creationId xmlns:p14="http://schemas.microsoft.com/office/powerpoint/2010/main" val="359251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7" name="Rectangle 6"/>
          <p:cNvSpPr>
            <a:spLocks noGrp="1" noChangeArrowheads="1"/>
          </p:cNvSpPr>
          <p:nvPr>
            <p:ph type="sldNum" sz="quarter" idx="12"/>
          </p:nvPr>
        </p:nvSpPr>
        <p:spPr>
          <a:ln/>
        </p:spPr>
        <p:txBody>
          <a:bodyPr/>
          <a:lstStyle>
            <a:lvl1pPr>
              <a:defRPr/>
            </a:lvl1pPr>
          </a:lstStyle>
          <a:p>
            <a:fld id="{30FA59AF-3656-44F9-AE77-8BA99FA51950}" type="slidenum">
              <a:rPr lang="es-ES" altLang="fa-IR"/>
              <a:pPr/>
              <a:t>‹#›</a:t>
            </a:fld>
            <a:endParaRPr lang="es-ES" altLang="fa-IR"/>
          </a:p>
        </p:txBody>
      </p:sp>
    </p:spTree>
    <p:extLst>
      <p:ext uri="{BB962C8B-B14F-4D97-AF65-F5344CB8AC3E}">
        <p14:creationId xmlns:p14="http://schemas.microsoft.com/office/powerpoint/2010/main" val="3253799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7" name="Rectangle 6"/>
          <p:cNvSpPr>
            <a:spLocks noGrp="1" noChangeArrowheads="1"/>
          </p:cNvSpPr>
          <p:nvPr>
            <p:ph type="sldNum" sz="quarter" idx="12"/>
          </p:nvPr>
        </p:nvSpPr>
        <p:spPr>
          <a:ln/>
        </p:spPr>
        <p:txBody>
          <a:bodyPr/>
          <a:lstStyle>
            <a:lvl1pPr>
              <a:defRPr/>
            </a:lvl1pPr>
          </a:lstStyle>
          <a:p>
            <a:fld id="{72A29F14-BD2D-41B6-8449-B97A84EA85D0}" type="slidenum">
              <a:rPr lang="es-ES" altLang="fa-IR"/>
              <a:pPr/>
              <a:t>‹#›</a:t>
            </a:fld>
            <a:endParaRPr lang="es-ES" altLang="fa-IR"/>
          </a:p>
        </p:txBody>
      </p:sp>
    </p:spTree>
    <p:extLst>
      <p:ext uri="{BB962C8B-B14F-4D97-AF65-F5344CB8AC3E}">
        <p14:creationId xmlns:p14="http://schemas.microsoft.com/office/powerpoint/2010/main" val="3262317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C8B1D9ED-DC65-40B3-BD74-EFA401A775D5}" type="slidenum">
              <a:rPr lang="es-ES" altLang="fa-IR"/>
              <a:pPr/>
              <a:t>‹#›</a:t>
            </a:fld>
            <a:endParaRPr lang="es-ES" altLang="fa-IR"/>
          </a:p>
        </p:txBody>
      </p:sp>
    </p:spTree>
    <p:extLst>
      <p:ext uri="{BB962C8B-B14F-4D97-AF65-F5344CB8AC3E}">
        <p14:creationId xmlns:p14="http://schemas.microsoft.com/office/powerpoint/2010/main" val="431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6" name="Rectangle 6"/>
          <p:cNvSpPr>
            <a:spLocks noGrp="1" noChangeArrowheads="1"/>
          </p:cNvSpPr>
          <p:nvPr>
            <p:ph type="sldNum" sz="quarter" idx="12"/>
          </p:nvPr>
        </p:nvSpPr>
        <p:spPr>
          <a:ln/>
        </p:spPr>
        <p:txBody>
          <a:bodyPr/>
          <a:lstStyle>
            <a:lvl1pPr>
              <a:defRPr/>
            </a:lvl1pPr>
          </a:lstStyle>
          <a:p>
            <a:fld id="{D1AADF9E-D238-4703-9865-24623DC63235}" type="slidenum">
              <a:rPr lang="es-ES" altLang="fa-IR"/>
              <a:pPr/>
              <a:t>‹#›</a:t>
            </a:fld>
            <a:endParaRPr lang="es-ES" altLang="fa-IR"/>
          </a:p>
        </p:txBody>
      </p:sp>
    </p:spTree>
    <p:extLst>
      <p:ext uri="{BB962C8B-B14F-4D97-AF65-F5344CB8AC3E}">
        <p14:creationId xmlns:p14="http://schemas.microsoft.com/office/powerpoint/2010/main" val="3107520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4497935"/>
            <a:ext cx="8093366" cy="1221640"/>
          </a:xfrm>
          <a:effectLst/>
        </p:spPr>
        <p:txBody>
          <a:bodyPr>
            <a:normAutofit/>
          </a:bodyPr>
          <a:lstStyle>
            <a:lvl1pPr algn="r">
              <a:defRPr sz="3600">
                <a:solidFill>
                  <a:srgbClr val="00B0F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48965" y="5719575"/>
            <a:ext cx="8093366" cy="610820"/>
          </a:xfrm>
        </p:spPr>
        <p:txBody>
          <a:bodyPr>
            <a:normAutofit/>
          </a:bodyPr>
          <a:lstStyle>
            <a:lvl1pPr marL="0" indent="0" algn="r">
              <a:buNone/>
              <a:defRPr sz="2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79E1DC6-CD26-475A-9CB8-B6698E12090E}"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FCB19A6E-902F-44C6-B717-99D880852D80}" type="slidenum">
              <a:rPr lang="en-US"/>
              <a:pPr/>
              <a:t>‹#›</a:t>
            </a:fld>
            <a:endParaRPr lang="en-US"/>
          </a:p>
        </p:txBody>
      </p:sp>
    </p:spTree>
    <p:extLst>
      <p:ext uri="{BB962C8B-B14F-4D97-AF65-F5344CB8AC3E}">
        <p14:creationId xmlns:p14="http://schemas.microsoft.com/office/powerpoint/2010/main" val="1443009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1443835"/>
            <a:ext cx="8093365" cy="610820"/>
          </a:xfrm>
        </p:spPr>
        <p:txBody>
          <a:bodyPr>
            <a:normAutofit/>
          </a:bodyPr>
          <a:lstStyle>
            <a:lvl1pPr algn="l">
              <a:defRPr sz="3600">
                <a:solidFill>
                  <a:srgbClr val="00B0F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0" y="2207360"/>
            <a:ext cx="8093365" cy="4123035"/>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5939179-A472-48D7-89C8-7F47900520E3}"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2677715B-D5B8-4E0B-AA38-015B12C85D5D}" type="slidenum">
              <a:rPr lang="en-US"/>
              <a:pPr/>
              <a:t>‹#›</a:t>
            </a:fld>
            <a:endParaRPr lang="en-US"/>
          </a:p>
        </p:txBody>
      </p:sp>
    </p:spTree>
    <p:extLst>
      <p:ext uri="{BB962C8B-B14F-4D97-AF65-F5344CB8AC3E}">
        <p14:creationId xmlns:p14="http://schemas.microsoft.com/office/powerpoint/2010/main" val="1166769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6719019" cy="763525"/>
          </a:xfrm>
        </p:spPr>
        <p:txBody>
          <a:bodyPr>
            <a:normAutofit/>
          </a:bodyPr>
          <a:lstStyle>
            <a:lvl1pPr algn="l">
              <a:defRPr sz="3600">
                <a:solidFill>
                  <a:srgbClr val="00B0F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1" y="1443835"/>
            <a:ext cx="6719019" cy="4275740"/>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3078929-32A5-4D2A-AA39-B74643743B30}"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99545F54-0F95-445E-BA7B-567A2AF382CF}" type="slidenum">
              <a:rPr lang="en-US"/>
              <a:pPr/>
              <a:t>‹#›</a:t>
            </a:fld>
            <a:endParaRPr lang="en-US"/>
          </a:p>
        </p:txBody>
      </p:sp>
    </p:spTree>
    <p:extLst>
      <p:ext uri="{BB962C8B-B14F-4D97-AF65-F5344CB8AC3E}">
        <p14:creationId xmlns:p14="http://schemas.microsoft.com/office/powerpoint/2010/main" val="1758196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34E3C75-2CBE-449D-AA76-DBE7CA19D6D8}"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EB272EBC-2390-4422-946C-01F1C9A53255}" type="slidenum">
              <a:rPr lang="en-US"/>
              <a:pPr/>
              <a:t>‹#›</a:t>
            </a:fld>
            <a:endParaRPr lang="en-US"/>
          </a:p>
        </p:txBody>
      </p:sp>
    </p:spTree>
    <p:extLst>
      <p:ext uri="{BB962C8B-B14F-4D97-AF65-F5344CB8AC3E}">
        <p14:creationId xmlns:p14="http://schemas.microsoft.com/office/powerpoint/2010/main" val="3652385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C9D071B-C375-4BF3-AD32-B6743467BF7C}" type="datetimeFigureOut">
              <a:rPr lang="en-US"/>
              <a:pPr>
                <a:defRPr/>
              </a:pPr>
              <a:t>9/17/2019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D6521822-A137-4F36-9ED2-05540CD3A1E6}" type="slidenum">
              <a:rPr lang="en-US"/>
              <a:pPr/>
              <a:t>‹#›</a:t>
            </a:fld>
            <a:endParaRPr lang="en-US"/>
          </a:p>
        </p:txBody>
      </p:sp>
    </p:spTree>
    <p:extLst>
      <p:ext uri="{BB962C8B-B14F-4D97-AF65-F5344CB8AC3E}">
        <p14:creationId xmlns:p14="http://schemas.microsoft.com/office/powerpoint/2010/main" val="220099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7" name="Rectangle 6"/>
          <p:cNvSpPr>
            <a:spLocks noGrp="1" noChangeArrowheads="1"/>
          </p:cNvSpPr>
          <p:nvPr>
            <p:ph type="sldNum" sz="quarter" idx="12"/>
          </p:nvPr>
        </p:nvSpPr>
        <p:spPr>
          <a:ln/>
        </p:spPr>
        <p:txBody>
          <a:bodyPr/>
          <a:lstStyle>
            <a:lvl1pPr>
              <a:defRPr/>
            </a:lvl1pPr>
          </a:lstStyle>
          <a:p>
            <a:fld id="{3E35DCAF-744E-4991-A5A3-D44789F61569}" type="slidenum">
              <a:rPr lang="es-ES" altLang="fa-IR"/>
              <a:pPr/>
              <a:t>‹#›</a:t>
            </a:fld>
            <a:endParaRPr lang="es-ES" altLang="fa-IR"/>
          </a:p>
        </p:txBody>
      </p:sp>
      <p:sp>
        <p:nvSpPr>
          <p:cNvPr id="8" name="Rectangle 7"/>
          <p:cNvSpPr/>
          <p:nvPr userDrawn="1"/>
        </p:nvSpPr>
        <p:spPr>
          <a:xfrm rot="5400000">
            <a:off x="8209520" y="5937449"/>
            <a:ext cx="2636912" cy="615553"/>
          </a:xfrm>
          <a:prstGeom prst="rect">
            <a:avLst/>
          </a:prstGeom>
        </p:spPr>
        <p:txBody>
          <a:bodyPr wrap="square">
            <a:spAutoFit/>
          </a:bodyPr>
          <a:lstStyle/>
          <a:p>
            <a:pPr>
              <a:defRPr/>
            </a:pP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901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69" y="1596540"/>
            <a:ext cx="8076895" cy="532180"/>
          </a:xfrm>
        </p:spPr>
        <p:txBody>
          <a:bodyPr>
            <a:normAutofit/>
          </a:bodyPr>
          <a:lstStyle>
            <a:lvl1pPr algn="l">
              <a:defRPr sz="3600">
                <a:solidFill>
                  <a:srgbClr val="00B0F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2207360"/>
            <a:ext cx="4040188" cy="639762"/>
          </a:xfrm>
        </p:spPr>
        <p:txBody>
          <a:bodyPr anchor="b"/>
          <a:lstStyle>
            <a:lvl1pPr marL="0" indent="0" algn="l">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837223"/>
            <a:ext cx="4040188" cy="3035058"/>
          </a:xfrm>
        </p:spPr>
        <p:txBody>
          <a:bodyPr/>
          <a:lstStyle>
            <a:lvl1pPr algn="l">
              <a:defRPr sz="2400">
                <a:solidFill>
                  <a:srgbClr val="002060"/>
                </a:solidFill>
              </a:defRPr>
            </a:lvl1pPr>
            <a:lvl2pPr algn="l">
              <a:defRPr sz="2000">
                <a:solidFill>
                  <a:srgbClr val="002060"/>
                </a:solidFill>
              </a:defRPr>
            </a:lvl2pPr>
            <a:lvl3pPr algn="l">
              <a:defRPr sz="1800">
                <a:solidFill>
                  <a:srgbClr val="002060"/>
                </a:solidFill>
              </a:defRPr>
            </a:lvl3pPr>
            <a:lvl4pPr algn="l">
              <a:defRPr sz="1600">
                <a:solidFill>
                  <a:srgbClr val="002060"/>
                </a:solidFill>
              </a:defRPr>
            </a:lvl4pPr>
            <a:lvl5pPr algn="l">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207360"/>
            <a:ext cx="4041775" cy="639762"/>
          </a:xfrm>
        </p:spPr>
        <p:txBody>
          <a:bodyPr anchor="b"/>
          <a:lstStyle>
            <a:lvl1pPr marL="0" indent="0" algn="l">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837223"/>
            <a:ext cx="4041775" cy="3035058"/>
          </a:xfrm>
        </p:spPr>
        <p:txBody>
          <a:bodyPr/>
          <a:lstStyle>
            <a:lvl1pPr algn="l">
              <a:defRPr sz="2400">
                <a:solidFill>
                  <a:srgbClr val="002060"/>
                </a:solidFill>
              </a:defRPr>
            </a:lvl1pPr>
            <a:lvl2pPr algn="l">
              <a:defRPr sz="2000">
                <a:solidFill>
                  <a:srgbClr val="002060"/>
                </a:solidFill>
              </a:defRPr>
            </a:lvl2pPr>
            <a:lvl3pPr algn="l">
              <a:defRPr sz="1800">
                <a:solidFill>
                  <a:srgbClr val="002060"/>
                </a:solidFill>
              </a:defRPr>
            </a:lvl3pPr>
            <a:lvl4pPr algn="l">
              <a:defRPr sz="1600">
                <a:solidFill>
                  <a:srgbClr val="002060"/>
                </a:solidFill>
              </a:defRPr>
            </a:lvl4pPr>
            <a:lvl5pPr algn="l">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9DFE83D-4599-400C-86F4-0DA7C9AFE62C}" type="datetimeFigureOut">
              <a:rPr lang="en-US"/>
              <a:pPr>
                <a:defRPr/>
              </a:pPr>
              <a:t>9/17/2019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45DCA4F1-C47A-46D3-AC1B-75DD79EE0A5E}" type="slidenum">
              <a:rPr lang="en-US"/>
              <a:pPr/>
              <a:t>‹#›</a:t>
            </a:fld>
            <a:endParaRPr lang="en-US"/>
          </a:p>
        </p:txBody>
      </p:sp>
      <p:sp>
        <p:nvSpPr>
          <p:cNvPr id="10" name="Rectangle 9"/>
          <p:cNvSpPr/>
          <p:nvPr userDrawn="1"/>
        </p:nvSpPr>
        <p:spPr>
          <a:xfrm rot="5400000">
            <a:off x="8209520" y="5937449"/>
            <a:ext cx="2636912" cy="615553"/>
          </a:xfrm>
          <a:prstGeom prst="rect">
            <a:avLst/>
          </a:prstGeom>
        </p:spPr>
        <p:txBody>
          <a:bodyPr wrap="square">
            <a:spAutoFit/>
          </a:bodyPr>
          <a:lstStyle/>
          <a:p>
            <a:pPr>
              <a:defRPr/>
            </a:pP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8817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F3FE2AC-A4E6-452E-AB1D-913D532B694D}" type="datetimeFigureOut">
              <a:rPr lang="en-US"/>
              <a:pPr>
                <a:defRPr/>
              </a:pPr>
              <a:t>9/17/2019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30B60038-BD53-4D8C-BFAD-9CACF0D73C6E}" type="slidenum">
              <a:rPr lang="en-US"/>
              <a:pPr/>
              <a:t>‹#›</a:t>
            </a:fld>
            <a:endParaRPr lang="en-US"/>
          </a:p>
        </p:txBody>
      </p:sp>
    </p:spTree>
    <p:extLst>
      <p:ext uri="{BB962C8B-B14F-4D97-AF65-F5344CB8AC3E}">
        <p14:creationId xmlns:p14="http://schemas.microsoft.com/office/powerpoint/2010/main" val="4130899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1E148D1-D6CD-4095-B2ED-3DD58342DD15}" type="datetimeFigureOut">
              <a:rPr lang="en-US"/>
              <a:pPr>
                <a:defRPr/>
              </a:pPr>
              <a:t>9/17/2019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EBF46336-A435-427B-B906-B110397BA3D6}" type="slidenum">
              <a:rPr lang="en-US"/>
              <a:pPr/>
              <a:t>‹#›</a:t>
            </a:fld>
            <a:endParaRPr lang="en-US"/>
          </a:p>
        </p:txBody>
      </p:sp>
    </p:spTree>
    <p:extLst>
      <p:ext uri="{BB962C8B-B14F-4D97-AF65-F5344CB8AC3E}">
        <p14:creationId xmlns:p14="http://schemas.microsoft.com/office/powerpoint/2010/main" val="27408999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86187BA-F7A2-41BD-A38D-61DD79981963}" type="datetimeFigureOut">
              <a:rPr lang="en-US"/>
              <a:pPr>
                <a:defRPr/>
              </a:pPr>
              <a:t>9/17/2019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A785C876-69C5-4E4C-BF49-009E8FAFF150}" type="slidenum">
              <a:rPr lang="en-US"/>
              <a:pPr/>
              <a:t>‹#›</a:t>
            </a:fld>
            <a:endParaRPr lang="en-US"/>
          </a:p>
        </p:txBody>
      </p:sp>
    </p:spTree>
    <p:extLst>
      <p:ext uri="{BB962C8B-B14F-4D97-AF65-F5344CB8AC3E}">
        <p14:creationId xmlns:p14="http://schemas.microsoft.com/office/powerpoint/2010/main" val="1537107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6115F01-C5F6-430E-BCF6-D8EA21E28D31}" type="datetimeFigureOut">
              <a:rPr lang="en-US"/>
              <a:pPr>
                <a:defRPr/>
              </a:pPr>
              <a:t>9/17/2019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2BDEA106-85DE-4F8C-809C-11C3D0EC1FBB}" type="slidenum">
              <a:rPr lang="en-US"/>
              <a:pPr/>
              <a:t>‹#›</a:t>
            </a:fld>
            <a:endParaRPr lang="en-US"/>
          </a:p>
        </p:txBody>
      </p:sp>
    </p:spTree>
    <p:extLst>
      <p:ext uri="{BB962C8B-B14F-4D97-AF65-F5344CB8AC3E}">
        <p14:creationId xmlns:p14="http://schemas.microsoft.com/office/powerpoint/2010/main" val="23976316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C1EFEEB-B874-4782-A267-BE88552A1A6F}"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CA8501F4-883D-459B-818D-22072351FCC8}" type="slidenum">
              <a:rPr lang="en-US"/>
              <a:pPr/>
              <a:t>‹#›</a:t>
            </a:fld>
            <a:endParaRPr lang="en-US"/>
          </a:p>
        </p:txBody>
      </p:sp>
    </p:spTree>
    <p:extLst>
      <p:ext uri="{BB962C8B-B14F-4D97-AF65-F5344CB8AC3E}">
        <p14:creationId xmlns:p14="http://schemas.microsoft.com/office/powerpoint/2010/main" val="3307282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FCF5EDA-42D7-4BD2-81AF-71479B1A8919}" type="datetimeFigureOut">
              <a:rPr lang="en-US"/>
              <a:pPr>
                <a:defRPr/>
              </a:pPr>
              <a:t>9/17/2019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7F452C2C-900A-4B95-8DD8-5455F7B54D02}" type="slidenum">
              <a:rPr lang="en-US"/>
              <a:pPr/>
              <a:t>‹#›</a:t>
            </a:fld>
            <a:endParaRPr lang="en-US"/>
          </a:p>
        </p:txBody>
      </p:sp>
    </p:spTree>
    <p:extLst>
      <p:ext uri="{BB962C8B-B14F-4D97-AF65-F5344CB8AC3E}">
        <p14:creationId xmlns:p14="http://schemas.microsoft.com/office/powerpoint/2010/main" val="1040160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1998573 h 1000"/>
              <a:gd name="T6" fmla="*/ 0 w 1000"/>
              <a:gd name="T7" fmla="*/ 11998573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FF933-A1CE-4302-BB78-1AA886482F6B}"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686187110"/>
      </p:ext>
    </p:extLst>
  </p:cSld>
  <p:clrMapOvr>
    <a:masterClrMapping/>
  </p:clrMapOvr>
  <p:transition>
    <p:wipe dir="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07CA11-969E-4804-B301-047C3B24F6B8}"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789351073"/>
      </p:ext>
    </p:extLst>
  </p:cSld>
  <p:clrMapOvr>
    <a:masterClrMapping/>
  </p:clrMapOvr>
  <p:transition>
    <p:wipe di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4BB5D8-8DD7-4072-BDE2-E1F772E309C9}"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711777210"/>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9" name="Rectangle 6"/>
          <p:cNvSpPr>
            <a:spLocks noGrp="1" noChangeArrowheads="1"/>
          </p:cNvSpPr>
          <p:nvPr>
            <p:ph type="sldNum" sz="quarter" idx="12"/>
          </p:nvPr>
        </p:nvSpPr>
        <p:spPr>
          <a:ln/>
        </p:spPr>
        <p:txBody>
          <a:bodyPr/>
          <a:lstStyle>
            <a:lvl1pPr>
              <a:defRPr/>
            </a:lvl1pPr>
          </a:lstStyle>
          <a:p>
            <a:fld id="{3D173DE9-9A30-4CBC-87FC-A20FA7D498E9}" type="slidenum">
              <a:rPr lang="es-ES" altLang="fa-IR"/>
              <a:pPr/>
              <a:t>‹#›</a:t>
            </a:fld>
            <a:endParaRPr lang="es-ES" altLang="fa-IR"/>
          </a:p>
        </p:txBody>
      </p:sp>
      <p:sp>
        <p:nvSpPr>
          <p:cNvPr id="10" name="Rectangle 9"/>
          <p:cNvSpPr/>
          <p:nvPr userDrawn="1"/>
        </p:nvSpPr>
        <p:spPr>
          <a:xfrm rot="5400000">
            <a:off x="8209520" y="5937449"/>
            <a:ext cx="2636912" cy="615553"/>
          </a:xfrm>
          <a:prstGeom prst="rect">
            <a:avLst/>
          </a:prstGeom>
        </p:spPr>
        <p:txBody>
          <a:bodyPr wrap="square">
            <a:spAutoFit/>
          </a:bodyPr>
          <a:lstStyle/>
          <a:p>
            <a:pPr>
              <a:defRPr/>
            </a:pP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191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917532-73BD-4B3C-96D4-A44383F69DA1}"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344339790"/>
      </p:ext>
    </p:extLst>
  </p:cSld>
  <p:clrMapOvr>
    <a:masterClrMapping/>
  </p:clrMapOvr>
  <p:transition>
    <p:wipe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10113C-F37C-4AAD-A126-6B0573B4B8C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891297375"/>
      </p:ext>
    </p:extLst>
  </p:cSld>
  <p:clrMapOvr>
    <a:masterClrMapping/>
  </p:clrMapOvr>
  <p:transition>
    <p:wipe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E2EB27-4759-4CF0-A754-DC2CD630B433}"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655881787"/>
      </p:ext>
    </p:extLst>
  </p:cSld>
  <p:clrMapOvr>
    <a:masterClrMapping/>
  </p:clrMapOvr>
  <p:transition>
    <p:wipe di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20E04E-E5C2-47C9-8432-F7A25DE7FF8E}"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4"/>
          <p:cNvSpPr/>
          <p:nvPr userDrawn="1"/>
        </p:nvSpPr>
        <p:spPr>
          <a:xfrm rot="5400000">
            <a:off x="8209520" y="5937449"/>
            <a:ext cx="2636912" cy="615553"/>
          </a:xfrm>
          <a:prstGeom prst="rect">
            <a:avLst/>
          </a:prstGeom>
        </p:spPr>
        <p:txBody>
          <a:bodyPr wrap="square">
            <a:spAutoFit/>
          </a:bodyPr>
          <a:lstStyle/>
          <a:p>
            <a:pPr>
              <a:defRPr/>
            </a:pPr>
            <a:r>
              <a:rPr lang="en-US" sz="1600" dirty="0">
                <a:solidFill>
                  <a:schemeClr val="tx1"/>
                </a:solidFill>
                <a:latin typeface="Times New Roman" panose="02020603050405020304" pitchFamily="18" charset="0"/>
                <a:cs typeface="Times New Roman" panose="02020603050405020304" pitchFamily="18" charset="0"/>
              </a:rPr>
              <a:t/>
            </a:r>
            <a:br>
              <a:rPr lang="en-US" sz="1600" dirty="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w</a:t>
            </a:r>
            <a:r>
              <a:rPr lang="en-US" dirty="0" smtClean="0">
                <a:solidFill>
                  <a:schemeClr val="tx1"/>
                </a:solidFill>
                <a:latin typeface="Times New Roman" panose="02020603050405020304" pitchFamily="18" charset="0"/>
                <a:cs typeface="Times New Roman" panose="02020603050405020304" pitchFamily="18" charset="0"/>
              </a:rPr>
              <a:t>ww.Ravanpoint.ir</a:t>
            </a:r>
            <a:endParaRPr lang="en-GB"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257891"/>
      </p:ext>
    </p:extLst>
  </p:cSld>
  <p:clrMapOvr>
    <a:masterClrMapping/>
  </p:clrMapOvr>
  <p:transition>
    <p:wipe di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B35D15-43AD-4E18-BB07-0249036D3975}"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575115623"/>
      </p:ext>
    </p:extLst>
  </p:cSld>
  <p:clrMapOvr>
    <a:masterClrMapping/>
  </p:clrMapOvr>
  <p:transition>
    <p:wipe di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4556CC-ECC1-4A5B-ABC0-E12E42A800E6}"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308253549"/>
      </p:ext>
    </p:extLst>
  </p:cSld>
  <p:clrMapOvr>
    <a:masterClrMapping/>
  </p:clrMapOvr>
  <p:transition>
    <p:wipe di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72F292-EE0A-4854-8332-6347ED20EC1F}"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36838877"/>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AD7E3D-B7B3-4000-9392-CF790579B410}"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4175528307"/>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5" name="Rectangle 6"/>
          <p:cNvSpPr>
            <a:spLocks noGrp="1" noChangeArrowheads="1"/>
          </p:cNvSpPr>
          <p:nvPr>
            <p:ph type="sldNum" sz="quarter" idx="12"/>
          </p:nvPr>
        </p:nvSpPr>
        <p:spPr>
          <a:ln/>
        </p:spPr>
        <p:txBody>
          <a:bodyPr/>
          <a:lstStyle>
            <a:lvl1pPr>
              <a:defRPr/>
            </a:lvl1pPr>
          </a:lstStyle>
          <a:p>
            <a:fld id="{8609418E-A05F-4C99-879A-6DB3B3F4CC24}" type="slidenum">
              <a:rPr lang="es-ES" altLang="fa-IR"/>
              <a:pPr/>
              <a:t>‹#›</a:t>
            </a:fld>
            <a:endParaRPr lang="es-ES" altLang="fa-IR"/>
          </a:p>
        </p:txBody>
      </p:sp>
    </p:spTree>
    <p:extLst>
      <p:ext uri="{BB962C8B-B14F-4D97-AF65-F5344CB8AC3E}">
        <p14:creationId xmlns:p14="http://schemas.microsoft.com/office/powerpoint/2010/main" val="393136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4" name="Rectangle 6"/>
          <p:cNvSpPr>
            <a:spLocks noGrp="1" noChangeArrowheads="1"/>
          </p:cNvSpPr>
          <p:nvPr>
            <p:ph type="sldNum" sz="quarter" idx="12"/>
          </p:nvPr>
        </p:nvSpPr>
        <p:spPr>
          <a:ln/>
        </p:spPr>
        <p:txBody>
          <a:bodyPr/>
          <a:lstStyle>
            <a:lvl1pPr>
              <a:defRPr/>
            </a:lvl1pPr>
          </a:lstStyle>
          <a:p>
            <a:fld id="{09E3E968-0C93-4253-A925-36F303F74040}" type="slidenum">
              <a:rPr lang="es-ES" altLang="fa-IR"/>
              <a:pPr/>
              <a:t>‹#›</a:t>
            </a:fld>
            <a:endParaRPr lang="es-ES" altLang="fa-IR"/>
          </a:p>
        </p:txBody>
      </p:sp>
    </p:spTree>
    <p:extLst>
      <p:ext uri="{BB962C8B-B14F-4D97-AF65-F5344CB8AC3E}">
        <p14:creationId xmlns:p14="http://schemas.microsoft.com/office/powerpoint/2010/main" val="223430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7" name="Rectangle 6"/>
          <p:cNvSpPr>
            <a:spLocks noGrp="1" noChangeArrowheads="1"/>
          </p:cNvSpPr>
          <p:nvPr>
            <p:ph type="sldNum" sz="quarter" idx="12"/>
          </p:nvPr>
        </p:nvSpPr>
        <p:spPr>
          <a:ln/>
        </p:spPr>
        <p:txBody>
          <a:bodyPr/>
          <a:lstStyle>
            <a:lvl1pPr>
              <a:defRPr/>
            </a:lvl1pPr>
          </a:lstStyle>
          <a:p>
            <a:fld id="{186BE74A-165D-40E9-8502-67A1C001214B}" type="slidenum">
              <a:rPr lang="es-ES" altLang="fa-IR"/>
              <a:pPr/>
              <a:t>‹#›</a:t>
            </a:fld>
            <a:endParaRPr lang="es-ES" altLang="fa-IR"/>
          </a:p>
        </p:txBody>
      </p:sp>
    </p:spTree>
    <p:extLst>
      <p:ext uri="{BB962C8B-B14F-4D97-AF65-F5344CB8AC3E}">
        <p14:creationId xmlns:p14="http://schemas.microsoft.com/office/powerpoint/2010/main" val="4133491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fa-IR"/>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fa-IR"/>
          </a:p>
        </p:txBody>
      </p:sp>
      <p:sp>
        <p:nvSpPr>
          <p:cNvPr id="7" name="Rectangle 6"/>
          <p:cNvSpPr>
            <a:spLocks noGrp="1" noChangeArrowheads="1"/>
          </p:cNvSpPr>
          <p:nvPr>
            <p:ph type="sldNum" sz="quarter" idx="12"/>
          </p:nvPr>
        </p:nvSpPr>
        <p:spPr>
          <a:ln/>
        </p:spPr>
        <p:txBody>
          <a:bodyPr/>
          <a:lstStyle>
            <a:lvl1pPr>
              <a:defRPr/>
            </a:lvl1pPr>
          </a:lstStyle>
          <a:p>
            <a:fld id="{D41630FC-A226-40AB-8716-C8F805146DAC}" type="slidenum">
              <a:rPr lang="es-ES" altLang="fa-IR"/>
              <a:pPr/>
              <a:t>‹#›</a:t>
            </a:fld>
            <a:endParaRPr lang="es-ES" altLang="fa-IR"/>
          </a:p>
        </p:txBody>
      </p:sp>
    </p:spTree>
    <p:extLst>
      <p:ext uri="{BB962C8B-B14F-4D97-AF65-F5344CB8AC3E}">
        <p14:creationId xmlns:p14="http://schemas.microsoft.com/office/powerpoint/2010/main" val="14273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s-ES" altLang="fa-I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s-ES" altLang="fa-I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7431675-4857-4E52-9509-E20F55535CCB}" type="slidenum">
              <a:rPr lang="es-ES" altLang="fa-IR"/>
              <a:pPr/>
              <a:t>‹#›</a:t>
            </a:fld>
            <a:endParaRPr lang="es-ES" altLang="fa-I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FA6387E-60F1-4F46-BC03-3E408801A333}" type="datetimeFigureOut">
              <a:rPr lang="en-US"/>
              <a:pPr>
                <a:defRPr/>
              </a:pPr>
              <a:t>9/17/2019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1D123E2-7C14-4E09-846B-5BF4804444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fa-IR" smtClean="0"/>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fa-IR" smtClean="0"/>
              <a:t>Haga clic para modificar el estilo de texto del patrón</a:t>
            </a:r>
          </a:p>
          <a:p>
            <a:pPr lvl="1"/>
            <a:r>
              <a:rPr lang="es-ES" altLang="fa-IR" smtClean="0"/>
              <a:t>Segundo nivel</a:t>
            </a:r>
          </a:p>
          <a:p>
            <a:pPr lvl="2"/>
            <a:r>
              <a:rPr lang="es-ES" altLang="fa-IR" smtClean="0"/>
              <a:t>Tercer nivel</a:t>
            </a:r>
          </a:p>
          <a:p>
            <a:pPr lvl="3"/>
            <a:r>
              <a:rPr lang="es-ES" altLang="fa-IR" smtClean="0"/>
              <a:t>Cuarto nivel</a:t>
            </a:r>
          </a:p>
          <a:p>
            <a:pPr lvl="4"/>
            <a:r>
              <a:rPr lang="es-ES" altLang="fa-IR"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Arial" pitchFamily="34" charset="0"/>
              </a:defRPr>
            </a:lvl1pPr>
          </a:lstStyle>
          <a:p>
            <a:pPr>
              <a:defRPr/>
            </a:pPr>
            <a:endParaRPr lang="es-ES" altLang="fa-I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Arial" pitchFamily="34" charset="0"/>
              </a:defRPr>
            </a:lvl1pPr>
          </a:lstStyle>
          <a:p>
            <a:pPr>
              <a:defRPr/>
            </a:pPr>
            <a:endParaRPr lang="es-ES" altLang="fa-I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C1B30DB-65CC-4818-9825-68A5B5724C78}" type="slidenum">
              <a:rPr lang="es-ES" altLang="fa-IR"/>
              <a:pPr/>
              <a:t>‹#›</a:t>
            </a:fld>
            <a:endParaRPr lang="es-ES" altLang="fa-I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50142E59-0212-448B-B1C8-421955F6E851}" type="datetimeFigureOut">
              <a:rPr lang="en-US"/>
              <a:pPr>
                <a:defRPr/>
              </a:pPr>
              <a:t>9/17/2019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EE539DC-4DB6-409F-88C8-A6768C4AE15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BDADBA-29F1-45EB-8809-D9246A9B693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82059507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2"/>
          <p:cNvGrpSpPr>
            <a:grpSpLocks/>
          </p:cNvGrpSpPr>
          <p:nvPr/>
        </p:nvGrpSpPr>
        <p:grpSpPr bwMode="auto">
          <a:xfrm>
            <a:off x="1475656" y="-243408"/>
            <a:ext cx="5424091" cy="5102225"/>
            <a:chOff x="395" y="300"/>
            <a:chExt cx="5161" cy="3213"/>
          </a:xfrm>
        </p:grpSpPr>
        <p:grpSp>
          <p:nvGrpSpPr>
            <p:cNvPr id="29699" name="Group 3"/>
            <p:cNvGrpSpPr>
              <a:grpSpLocks/>
            </p:cNvGrpSpPr>
            <p:nvPr/>
          </p:nvGrpSpPr>
          <p:grpSpPr bwMode="auto">
            <a:xfrm>
              <a:off x="395" y="300"/>
              <a:ext cx="5161" cy="3213"/>
              <a:chOff x="418" y="223"/>
              <a:chExt cx="5161" cy="3213"/>
            </a:xfrm>
          </p:grpSpPr>
          <p:sp>
            <p:nvSpPr>
              <p:cNvPr id="29717" name="Freeform 4"/>
              <p:cNvSpPr>
                <a:spLocks/>
              </p:cNvSpPr>
              <p:nvPr/>
            </p:nvSpPr>
            <p:spPr bwMode="auto">
              <a:xfrm>
                <a:off x="418" y="223"/>
                <a:ext cx="5161" cy="3213"/>
              </a:xfrm>
              <a:custGeom>
                <a:avLst/>
                <a:gdLst>
                  <a:gd name="T0" fmla="*/ 124 w 20646"/>
                  <a:gd name="T1" fmla="*/ 69 h 12853"/>
                  <a:gd name="T2" fmla="*/ 129 w 20646"/>
                  <a:gd name="T3" fmla="*/ 42 h 12853"/>
                  <a:gd name="T4" fmla="*/ 135 w 20646"/>
                  <a:gd name="T5" fmla="*/ 56 h 12853"/>
                  <a:gd name="T6" fmla="*/ 145 w 20646"/>
                  <a:gd name="T7" fmla="*/ 45 h 12853"/>
                  <a:gd name="T8" fmla="*/ 140 w 20646"/>
                  <a:gd name="T9" fmla="*/ 14 h 12853"/>
                  <a:gd name="T10" fmla="*/ 142 w 20646"/>
                  <a:gd name="T11" fmla="*/ 11 h 12853"/>
                  <a:gd name="T12" fmla="*/ 151 w 20646"/>
                  <a:gd name="T13" fmla="*/ 57 h 12853"/>
                  <a:gd name="T14" fmla="*/ 158 w 20646"/>
                  <a:gd name="T15" fmla="*/ 27 h 12853"/>
                  <a:gd name="T16" fmla="*/ 154 w 20646"/>
                  <a:gd name="T17" fmla="*/ 2 h 12853"/>
                  <a:gd name="T18" fmla="*/ 156 w 20646"/>
                  <a:gd name="T19" fmla="*/ 1 h 12853"/>
                  <a:gd name="T20" fmla="*/ 180 w 20646"/>
                  <a:gd name="T21" fmla="*/ 73 h 12853"/>
                  <a:gd name="T22" fmla="*/ 213 w 20646"/>
                  <a:gd name="T23" fmla="*/ 120 h 12853"/>
                  <a:gd name="T24" fmla="*/ 220 w 20646"/>
                  <a:gd name="T25" fmla="*/ 143 h 12853"/>
                  <a:gd name="T26" fmla="*/ 253 w 20646"/>
                  <a:gd name="T27" fmla="*/ 152 h 12853"/>
                  <a:gd name="T28" fmla="*/ 315 w 20646"/>
                  <a:gd name="T29" fmla="*/ 157 h 12853"/>
                  <a:gd name="T30" fmla="*/ 321 w 20646"/>
                  <a:gd name="T31" fmla="*/ 160 h 12853"/>
                  <a:gd name="T32" fmla="*/ 301 w 20646"/>
                  <a:gd name="T33" fmla="*/ 158 h 12853"/>
                  <a:gd name="T34" fmla="*/ 250 w 20646"/>
                  <a:gd name="T35" fmla="*/ 155 h 12853"/>
                  <a:gd name="T36" fmla="*/ 215 w 20646"/>
                  <a:gd name="T37" fmla="*/ 147 h 12853"/>
                  <a:gd name="T38" fmla="*/ 203 w 20646"/>
                  <a:gd name="T39" fmla="*/ 138 h 12853"/>
                  <a:gd name="T40" fmla="*/ 203 w 20646"/>
                  <a:gd name="T41" fmla="*/ 143 h 12853"/>
                  <a:gd name="T42" fmla="*/ 218 w 20646"/>
                  <a:gd name="T43" fmla="*/ 154 h 12853"/>
                  <a:gd name="T44" fmla="*/ 259 w 20646"/>
                  <a:gd name="T45" fmla="*/ 157 h 12853"/>
                  <a:gd name="T46" fmla="*/ 294 w 20646"/>
                  <a:gd name="T47" fmla="*/ 159 h 12853"/>
                  <a:gd name="T48" fmla="*/ 299 w 20646"/>
                  <a:gd name="T49" fmla="*/ 161 h 12853"/>
                  <a:gd name="T50" fmla="*/ 279 w 20646"/>
                  <a:gd name="T51" fmla="*/ 160 h 12853"/>
                  <a:gd name="T52" fmla="*/ 218 w 20646"/>
                  <a:gd name="T53" fmla="*/ 160 h 12853"/>
                  <a:gd name="T54" fmla="*/ 194 w 20646"/>
                  <a:gd name="T55" fmla="*/ 142 h 12853"/>
                  <a:gd name="T56" fmla="*/ 183 w 20646"/>
                  <a:gd name="T57" fmla="*/ 139 h 12853"/>
                  <a:gd name="T58" fmla="*/ 176 w 20646"/>
                  <a:gd name="T59" fmla="*/ 139 h 12853"/>
                  <a:gd name="T60" fmla="*/ 174 w 20646"/>
                  <a:gd name="T61" fmla="*/ 147 h 12853"/>
                  <a:gd name="T62" fmla="*/ 167 w 20646"/>
                  <a:gd name="T63" fmla="*/ 152 h 12853"/>
                  <a:gd name="T64" fmla="*/ 167 w 20646"/>
                  <a:gd name="T65" fmla="*/ 155 h 12853"/>
                  <a:gd name="T66" fmla="*/ 167 w 20646"/>
                  <a:gd name="T67" fmla="*/ 165 h 12853"/>
                  <a:gd name="T68" fmla="*/ 174 w 20646"/>
                  <a:gd name="T69" fmla="*/ 165 h 12853"/>
                  <a:gd name="T70" fmla="*/ 174 w 20646"/>
                  <a:gd name="T71" fmla="*/ 149 h 12853"/>
                  <a:gd name="T72" fmla="*/ 178 w 20646"/>
                  <a:gd name="T73" fmla="*/ 154 h 12853"/>
                  <a:gd name="T74" fmla="*/ 185 w 20646"/>
                  <a:gd name="T75" fmla="*/ 165 h 12853"/>
                  <a:gd name="T76" fmla="*/ 182 w 20646"/>
                  <a:gd name="T77" fmla="*/ 145 h 12853"/>
                  <a:gd name="T78" fmla="*/ 191 w 20646"/>
                  <a:gd name="T79" fmla="*/ 164 h 12853"/>
                  <a:gd name="T80" fmla="*/ 187 w 20646"/>
                  <a:gd name="T81" fmla="*/ 172 h 12853"/>
                  <a:gd name="T82" fmla="*/ 192 w 20646"/>
                  <a:gd name="T83" fmla="*/ 174 h 12853"/>
                  <a:gd name="T84" fmla="*/ 197 w 20646"/>
                  <a:gd name="T85" fmla="*/ 167 h 12853"/>
                  <a:gd name="T86" fmla="*/ 207 w 20646"/>
                  <a:gd name="T87" fmla="*/ 169 h 12853"/>
                  <a:gd name="T88" fmla="*/ 197 w 20646"/>
                  <a:gd name="T89" fmla="*/ 155 h 12853"/>
                  <a:gd name="T90" fmla="*/ 194 w 20646"/>
                  <a:gd name="T91" fmla="*/ 144 h 12853"/>
                  <a:gd name="T92" fmla="*/ 211 w 20646"/>
                  <a:gd name="T93" fmla="*/ 167 h 12853"/>
                  <a:gd name="T94" fmla="*/ 203 w 20646"/>
                  <a:gd name="T95" fmla="*/ 178 h 12853"/>
                  <a:gd name="T96" fmla="*/ 194 w 20646"/>
                  <a:gd name="T97" fmla="*/ 180 h 12853"/>
                  <a:gd name="T98" fmla="*/ 184 w 20646"/>
                  <a:gd name="T99" fmla="*/ 180 h 12853"/>
                  <a:gd name="T100" fmla="*/ 173 w 20646"/>
                  <a:gd name="T101" fmla="*/ 185 h 12853"/>
                  <a:gd name="T102" fmla="*/ 165 w 20646"/>
                  <a:gd name="T103" fmla="*/ 184 h 12853"/>
                  <a:gd name="T104" fmla="*/ 173 w 20646"/>
                  <a:gd name="T105" fmla="*/ 192 h 12853"/>
                  <a:gd name="T106" fmla="*/ 168 w 20646"/>
                  <a:gd name="T107" fmla="*/ 197 h 12853"/>
                  <a:gd name="T108" fmla="*/ 126 w 20646"/>
                  <a:gd name="T109" fmla="*/ 169 h 12853"/>
                  <a:gd name="T110" fmla="*/ 141 w 20646"/>
                  <a:gd name="T111" fmla="*/ 149 h 12853"/>
                  <a:gd name="T112" fmla="*/ 143 w 20646"/>
                  <a:gd name="T113" fmla="*/ 143 h 12853"/>
                  <a:gd name="T114" fmla="*/ 127 w 20646"/>
                  <a:gd name="T115" fmla="*/ 159 h 12853"/>
                  <a:gd name="T116" fmla="*/ 52 w 20646"/>
                  <a:gd name="T117" fmla="*/ 147 h 12853"/>
                  <a:gd name="T118" fmla="*/ 1 w 20646"/>
                  <a:gd name="T119" fmla="*/ 161 h 12853"/>
                  <a:gd name="T120" fmla="*/ 11 w 20646"/>
                  <a:gd name="T121" fmla="*/ 150 h 12853"/>
                  <a:gd name="T122" fmla="*/ 35 w 20646"/>
                  <a:gd name="T123" fmla="*/ 123 h 12853"/>
                  <a:gd name="T124" fmla="*/ 99 w 20646"/>
                  <a:gd name="T125" fmla="*/ 80 h 128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646"/>
                  <a:gd name="T190" fmla="*/ 0 h 12853"/>
                  <a:gd name="T191" fmla="*/ 20646 w 20646"/>
                  <a:gd name="T192" fmla="*/ 12853 h 128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646" h="12853">
                    <a:moveTo>
                      <a:pt x="8304" y="5264"/>
                    </a:moveTo>
                    <a:lnTo>
                      <a:pt x="8261" y="5236"/>
                    </a:lnTo>
                    <a:lnTo>
                      <a:pt x="8220" y="5208"/>
                    </a:lnTo>
                    <a:lnTo>
                      <a:pt x="8182" y="5181"/>
                    </a:lnTo>
                    <a:lnTo>
                      <a:pt x="8144" y="5153"/>
                    </a:lnTo>
                    <a:lnTo>
                      <a:pt x="8110" y="5125"/>
                    </a:lnTo>
                    <a:lnTo>
                      <a:pt x="8077" y="5096"/>
                    </a:lnTo>
                    <a:lnTo>
                      <a:pt x="8046" y="5067"/>
                    </a:lnTo>
                    <a:lnTo>
                      <a:pt x="8018" y="5038"/>
                    </a:lnTo>
                    <a:lnTo>
                      <a:pt x="7993" y="5008"/>
                    </a:lnTo>
                    <a:lnTo>
                      <a:pt x="7972" y="4977"/>
                    </a:lnTo>
                    <a:lnTo>
                      <a:pt x="7954" y="4946"/>
                    </a:lnTo>
                    <a:lnTo>
                      <a:pt x="7938" y="4914"/>
                    </a:lnTo>
                    <a:lnTo>
                      <a:pt x="7928" y="4881"/>
                    </a:lnTo>
                    <a:lnTo>
                      <a:pt x="7920" y="4847"/>
                    </a:lnTo>
                    <a:lnTo>
                      <a:pt x="7917" y="4813"/>
                    </a:lnTo>
                    <a:lnTo>
                      <a:pt x="7919" y="4777"/>
                    </a:lnTo>
                    <a:lnTo>
                      <a:pt x="7927" y="4683"/>
                    </a:lnTo>
                    <a:lnTo>
                      <a:pt x="7937" y="4598"/>
                    </a:lnTo>
                    <a:lnTo>
                      <a:pt x="7951" y="4519"/>
                    </a:lnTo>
                    <a:lnTo>
                      <a:pt x="7968" y="4446"/>
                    </a:lnTo>
                    <a:lnTo>
                      <a:pt x="7989" y="4376"/>
                    </a:lnTo>
                    <a:lnTo>
                      <a:pt x="8013" y="4310"/>
                    </a:lnTo>
                    <a:lnTo>
                      <a:pt x="8041" y="4248"/>
                    </a:lnTo>
                    <a:lnTo>
                      <a:pt x="8071" y="4186"/>
                    </a:lnTo>
                    <a:lnTo>
                      <a:pt x="8106" y="4124"/>
                    </a:lnTo>
                    <a:lnTo>
                      <a:pt x="8144" y="4061"/>
                    </a:lnTo>
                    <a:lnTo>
                      <a:pt x="8186" y="3997"/>
                    </a:lnTo>
                    <a:lnTo>
                      <a:pt x="8233" y="3930"/>
                    </a:lnTo>
                    <a:lnTo>
                      <a:pt x="8283" y="3858"/>
                    </a:lnTo>
                    <a:lnTo>
                      <a:pt x="8338" y="3781"/>
                    </a:lnTo>
                    <a:lnTo>
                      <a:pt x="8397" y="3698"/>
                    </a:lnTo>
                    <a:lnTo>
                      <a:pt x="8461" y="3608"/>
                    </a:lnTo>
                    <a:lnTo>
                      <a:pt x="8440" y="3506"/>
                    </a:lnTo>
                    <a:lnTo>
                      <a:pt x="8420" y="3406"/>
                    </a:lnTo>
                    <a:lnTo>
                      <a:pt x="8398" y="3306"/>
                    </a:lnTo>
                    <a:lnTo>
                      <a:pt x="8377" y="3205"/>
                    </a:lnTo>
                    <a:lnTo>
                      <a:pt x="8355" y="3104"/>
                    </a:lnTo>
                    <a:lnTo>
                      <a:pt x="8333" y="3002"/>
                    </a:lnTo>
                    <a:lnTo>
                      <a:pt x="8309" y="2898"/>
                    </a:lnTo>
                    <a:lnTo>
                      <a:pt x="8284" y="2794"/>
                    </a:lnTo>
                    <a:lnTo>
                      <a:pt x="8259" y="2688"/>
                    </a:lnTo>
                    <a:lnTo>
                      <a:pt x="8233" y="2581"/>
                    </a:lnTo>
                    <a:lnTo>
                      <a:pt x="8207" y="2471"/>
                    </a:lnTo>
                    <a:lnTo>
                      <a:pt x="8179" y="2359"/>
                    </a:lnTo>
                    <a:lnTo>
                      <a:pt x="8151" y="2244"/>
                    </a:lnTo>
                    <a:lnTo>
                      <a:pt x="8120" y="2127"/>
                    </a:lnTo>
                    <a:lnTo>
                      <a:pt x="8089" y="2008"/>
                    </a:lnTo>
                    <a:lnTo>
                      <a:pt x="8058" y="1885"/>
                    </a:lnTo>
                    <a:lnTo>
                      <a:pt x="8147" y="1609"/>
                    </a:lnTo>
                    <a:lnTo>
                      <a:pt x="8338" y="1902"/>
                    </a:lnTo>
                    <a:lnTo>
                      <a:pt x="8367" y="2060"/>
                    </a:lnTo>
                    <a:lnTo>
                      <a:pt x="8394" y="2214"/>
                    </a:lnTo>
                    <a:lnTo>
                      <a:pt x="8422" y="2363"/>
                    </a:lnTo>
                    <a:lnTo>
                      <a:pt x="8449" y="2508"/>
                    </a:lnTo>
                    <a:lnTo>
                      <a:pt x="8475" y="2649"/>
                    </a:lnTo>
                    <a:lnTo>
                      <a:pt x="8502" y="2787"/>
                    </a:lnTo>
                    <a:lnTo>
                      <a:pt x="8527" y="2922"/>
                    </a:lnTo>
                    <a:lnTo>
                      <a:pt x="8551" y="3054"/>
                    </a:lnTo>
                    <a:lnTo>
                      <a:pt x="8575" y="3185"/>
                    </a:lnTo>
                    <a:lnTo>
                      <a:pt x="8599" y="3313"/>
                    </a:lnTo>
                    <a:lnTo>
                      <a:pt x="8622" y="3438"/>
                    </a:lnTo>
                    <a:lnTo>
                      <a:pt x="8646" y="3564"/>
                    </a:lnTo>
                    <a:lnTo>
                      <a:pt x="8669" y="3688"/>
                    </a:lnTo>
                    <a:lnTo>
                      <a:pt x="8693" y="3813"/>
                    </a:lnTo>
                    <a:lnTo>
                      <a:pt x="8715" y="3937"/>
                    </a:lnTo>
                    <a:lnTo>
                      <a:pt x="8739" y="4063"/>
                    </a:lnTo>
                    <a:lnTo>
                      <a:pt x="8752" y="3994"/>
                    </a:lnTo>
                    <a:lnTo>
                      <a:pt x="8769" y="3930"/>
                    </a:lnTo>
                    <a:lnTo>
                      <a:pt x="8788" y="3869"/>
                    </a:lnTo>
                    <a:lnTo>
                      <a:pt x="8811" y="3810"/>
                    </a:lnTo>
                    <a:lnTo>
                      <a:pt x="8836" y="3753"/>
                    </a:lnTo>
                    <a:lnTo>
                      <a:pt x="8863" y="3697"/>
                    </a:lnTo>
                    <a:lnTo>
                      <a:pt x="8895" y="3641"/>
                    </a:lnTo>
                    <a:lnTo>
                      <a:pt x="8929" y="3585"/>
                    </a:lnTo>
                    <a:lnTo>
                      <a:pt x="8965" y="3526"/>
                    </a:lnTo>
                    <a:lnTo>
                      <a:pt x="9005" y="3466"/>
                    </a:lnTo>
                    <a:lnTo>
                      <a:pt x="9048" y="3403"/>
                    </a:lnTo>
                    <a:lnTo>
                      <a:pt x="9094" y="3337"/>
                    </a:lnTo>
                    <a:lnTo>
                      <a:pt x="9143" y="3266"/>
                    </a:lnTo>
                    <a:lnTo>
                      <a:pt x="9197" y="3191"/>
                    </a:lnTo>
                    <a:lnTo>
                      <a:pt x="9254" y="3109"/>
                    </a:lnTo>
                    <a:lnTo>
                      <a:pt x="9315" y="3022"/>
                    </a:lnTo>
                    <a:lnTo>
                      <a:pt x="9292" y="2870"/>
                    </a:lnTo>
                    <a:lnTo>
                      <a:pt x="9268" y="2721"/>
                    </a:lnTo>
                    <a:lnTo>
                      <a:pt x="9244" y="2575"/>
                    </a:lnTo>
                    <a:lnTo>
                      <a:pt x="9221" y="2430"/>
                    </a:lnTo>
                    <a:lnTo>
                      <a:pt x="9197" y="2289"/>
                    </a:lnTo>
                    <a:lnTo>
                      <a:pt x="9174" y="2150"/>
                    </a:lnTo>
                    <a:lnTo>
                      <a:pt x="9150" y="2015"/>
                    </a:lnTo>
                    <a:lnTo>
                      <a:pt x="9126" y="1885"/>
                    </a:lnTo>
                    <a:lnTo>
                      <a:pt x="9104" y="1756"/>
                    </a:lnTo>
                    <a:lnTo>
                      <a:pt x="9082" y="1633"/>
                    </a:lnTo>
                    <a:lnTo>
                      <a:pt x="9060" y="1514"/>
                    </a:lnTo>
                    <a:lnTo>
                      <a:pt x="9039" y="1399"/>
                    </a:lnTo>
                    <a:lnTo>
                      <a:pt x="9019" y="1289"/>
                    </a:lnTo>
                    <a:lnTo>
                      <a:pt x="8999" y="1185"/>
                    </a:lnTo>
                    <a:lnTo>
                      <a:pt x="8982" y="1085"/>
                    </a:lnTo>
                    <a:lnTo>
                      <a:pt x="8965" y="991"/>
                    </a:lnTo>
                    <a:lnTo>
                      <a:pt x="8965" y="987"/>
                    </a:lnTo>
                    <a:lnTo>
                      <a:pt x="8965" y="980"/>
                    </a:lnTo>
                    <a:lnTo>
                      <a:pt x="8965" y="967"/>
                    </a:lnTo>
                    <a:lnTo>
                      <a:pt x="8965" y="950"/>
                    </a:lnTo>
                    <a:lnTo>
                      <a:pt x="8967" y="931"/>
                    </a:lnTo>
                    <a:lnTo>
                      <a:pt x="8968" y="908"/>
                    </a:lnTo>
                    <a:lnTo>
                      <a:pt x="8969" y="883"/>
                    </a:lnTo>
                    <a:lnTo>
                      <a:pt x="8972" y="856"/>
                    </a:lnTo>
                    <a:lnTo>
                      <a:pt x="8975" y="828"/>
                    </a:lnTo>
                    <a:lnTo>
                      <a:pt x="8977" y="800"/>
                    </a:lnTo>
                    <a:lnTo>
                      <a:pt x="8981" y="772"/>
                    </a:lnTo>
                    <a:lnTo>
                      <a:pt x="8986" y="744"/>
                    </a:lnTo>
                    <a:lnTo>
                      <a:pt x="8993" y="717"/>
                    </a:lnTo>
                    <a:lnTo>
                      <a:pt x="8999" y="692"/>
                    </a:lnTo>
                    <a:lnTo>
                      <a:pt x="9007" y="670"/>
                    </a:lnTo>
                    <a:lnTo>
                      <a:pt x="9018" y="650"/>
                    </a:lnTo>
                    <a:lnTo>
                      <a:pt x="9027" y="655"/>
                    </a:lnTo>
                    <a:lnTo>
                      <a:pt x="9035" y="660"/>
                    </a:lnTo>
                    <a:lnTo>
                      <a:pt x="9043" y="665"/>
                    </a:lnTo>
                    <a:lnTo>
                      <a:pt x="9050" y="669"/>
                    </a:lnTo>
                    <a:lnTo>
                      <a:pt x="9057" y="672"/>
                    </a:lnTo>
                    <a:lnTo>
                      <a:pt x="9064" y="676"/>
                    </a:lnTo>
                    <a:lnTo>
                      <a:pt x="9069" y="680"/>
                    </a:lnTo>
                    <a:lnTo>
                      <a:pt x="9074" y="683"/>
                    </a:lnTo>
                    <a:lnTo>
                      <a:pt x="9078" y="687"/>
                    </a:lnTo>
                    <a:lnTo>
                      <a:pt x="9083" y="692"/>
                    </a:lnTo>
                    <a:lnTo>
                      <a:pt x="9087" y="697"/>
                    </a:lnTo>
                    <a:lnTo>
                      <a:pt x="9091" y="702"/>
                    </a:lnTo>
                    <a:lnTo>
                      <a:pt x="9095" y="708"/>
                    </a:lnTo>
                    <a:lnTo>
                      <a:pt x="9098" y="714"/>
                    </a:lnTo>
                    <a:lnTo>
                      <a:pt x="9102" y="721"/>
                    </a:lnTo>
                    <a:lnTo>
                      <a:pt x="9105" y="731"/>
                    </a:lnTo>
                    <a:lnTo>
                      <a:pt x="9129" y="814"/>
                    </a:lnTo>
                    <a:lnTo>
                      <a:pt x="9157" y="917"/>
                    </a:lnTo>
                    <a:lnTo>
                      <a:pt x="9185" y="1041"/>
                    </a:lnTo>
                    <a:lnTo>
                      <a:pt x="9217" y="1181"/>
                    </a:lnTo>
                    <a:lnTo>
                      <a:pt x="9250" y="1337"/>
                    </a:lnTo>
                    <a:lnTo>
                      <a:pt x="9285" y="1508"/>
                    </a:lnTo>
                    <a:lnTo>
                      <a:pt x="9322" y="1691"/>
                    </a:lnTo>
                    <a:lnTo>
                      <a:pt x="9360" y="1886"/>
                    </a:lnTo>
                    <a:lnTo>
                      <a:pt x="9399" y="2091"/>
                    </a:lnTo>
                    <a:lnTo>
                      <a:pt x="9438" y="2305"/>
                    </a:lnTo>
                    <a:lnTo>
                      <a:pt x="9479" y="2526"/>
                    </a:lnTo>
                    <a:lnTo>
                      <a:pt x="9519" y="2753"/>
                    </a:lnTo>
                    <a:lnTo>
                      <a:pt x="9560" y="2983"/>
                    </a:lnTo>
                    <a:lnTo>
                      <a:pt x="9601" y="3217"/>
                    </a:lnTo>
                    <a:lnTo>
                      <a:pt x="9641" y="3453"/>
                    </a:lnTo>
                    <a:lnTo>
                      <a:pt x="9682" y="3688"/>
                    </a:lnTo>
                    <a:lnTo>
                      <a:pt x="9690" y="3605"/>
                    </a:lnTo>
                    <a:lnTo>
                      <a:pt x="9700" y="3530"/>
                    </a:lnTo>
                    <a:lnTo>
                      <a:pt x="9716" y="3458"/>
                    </a:lnTo>
                    <a:lnTo>
                      <a:pt x="9734" y="3391"/>
                    </a:lnTo>
                    <a:lnTo>
                      <a:pt x="9755" y="3326"/>
                    </a:lnTo>
                    <a:lnTo>
                      <a:pt x="9781" y="3264"/>
                    </a:lnTo>
                    <a:lnTo>
                      <a:pt x="9810" y="3203"/>
                    </a:lnTo>
                    <a:lnTo>
                      <a:pt x="9844" y="3142"/>
                    </a:lnTo>
                    <a:lnTo>
                      <a:pt x="9881" y="3080"/>
                    </a:lnTo>
                    <a:lnTo>
                      <a:pt x="9922" y="3015"/>
                    </a:lnTo>
                    <a:lnTo>
                      <a:pt x="9967" y="2948"/>
                    </a:lnTo>
                    <a:lnTo>
                      <a:pt x="10016" y="2876"/>
                    </a:lnTo>
                    <a:lnTo>
                      <a:pt x="10070" y="2800"/>
                    </a:lnTo>
                    <a:lnTo>
                      <a:pt x="10127" y="2719"/>
                    </a:lnTo>
                    <a:lnTo>
                      <a:pt x="10190" y="2631"/>
                    </a:lnTo>
                    <a:lnTo>
                      <a:pt x="10257" y="2535"/>
                    </a:lnTo>
                    <a:lnTo>
                      <a:pt x="10229" y="2377"/>
                    </a:lnTo>
                    <a:lnTo>
                      <a:pt x="10203" y="2221"/>
                    </a:lnTo>
                    <a:lnTo>
                      <a:pt x="10176" y="2069"/>
                    </a:lnTo>
                    <a:lnTo>
                      <a:pt x="10150" y="1917"/>
                    </a:lnTo>
                    <a:lnTo>
                      <a:pt x="10122" y="1769"/>
                    </a:lnTo>
                    <a:lnTo>
                      <a:pt x="10094" y="1624"/>
                    </a:lnTo>
                    <a:lnTo>
                      <a:pt x="10068" y="1481"/>
                    </a:lnTo>
                    <a:lnTo>
                      <a:pt x="10042" y="1341"/>
                    </a:lnTo>
                    <a:lnTo>
                      <a:pt x="10016" y="1203"/>
                    </a:lnTo>
                    <a:lnTo>
                      <a:pt x="9991" y="1069"/>
                    </a:lnTo>
                    <a:lnTo>
                      <a:pt x="9966" y="938"/>
                    </a:lnTo>
                    <a:lnTo>
                      <a:pt x="9943" y="811"/>
                    </a:lnTo>
                    <a:lnTo>
                      <a:pt x="9919" y="688"/>
                    </a:lnTo>
                    <a:lnTo>
                      <a:pt x="9897" y="569"/>
                    </a:lnTo>
                    <a:lnTo>
                      <a:pt x="9876" y="453"/>
                    </a:lnTo>
                    <a:lnTo>
                      <a:pt x="9856" y="342"/>
                    </a:lnTo>
                    <a:lnTo>
                      <a:pt x="9856" y="338"/>
                    </a:lnTo>
                    <a:lnTo>
                      <a:pt x="9856" y="331"/>
                    </a:lnTo>
                    <a:lnTo>
                      <a:pt x="9856" y="319"/>
                    </a:lnTo>
                    <a:lnTo>
                      <a:pt x="9856" y="302"/>
                    </a:lnTo>
                    <a:lnTo>
                      <a:pt x="9857" y="282"/>
                    </a:lnTo>
                    <a:lnTo>
                      <a:pt x="9859" y="259"/>
                    </a:lnTo>
                    <a:lnTo>
                      <a:pt x="9860" y="233"/>
                    </a:lnTo>
                    <a:lnTo>
                      <a:pt x="9863" y="208"/>
                    </a:lnTo>
                    <a:lnTo>
                      <a:pt x="9865" y="180"/>
                    </a:lnTo>
                    <a:lnTo>
                      <a:pt x="9868" y="150"/>
                    </a:lnTo>
                    <a:lnTo>
                      <a:pt x="9872" y="122"/>
                    </a:lnTo>
                    <a:lnTo>
                      <a:pt x="9877" y="94"/>
                    </a:lnTo>
                    <a:lnTo>
                      <a:pt x="9884" y="67"/>
                    </a:lnTo>
                    <a:lnTo>
                      <a:pt x="9890" y="43"/>
                    </a:lnTo>
                    <a:lnTo>
                      <a:pt x="9898" y="20"/>
                    </a:lnTo>
                    <a:lnTo>
                      <a:pt x="9908" y="0"/>
                    </a:lnTo>
                    <a:lnTo>
                      <a:pt x="9918" y="5"/>
                    </a:lnTo>
                    <a:lnTo>
                      <a:pt x="9926" y="10"/>
                    </a:lnTo>
                    <a:lnTo>
                      <a:pt x="9933" y="15"/>
                    </a:lnTo>
                    <a:lnTo>
                      <a:pt x="9940" y="19"/>
                    </a:lnTo>
                    <a:lnTo>
                      <a:pt x="9948" y="22"/>
                    </a:lnTo>
                    <a:lnTo>
                      <a:pt x="9953" y="26"/>
                    </a:lnTo>
                    <a:lnTo>
                      <a:pt x="9958" y="30"/>
                    </a:lnTo>
                    <a:lnTo>
                      <a:pt x="9963" y="33"/>
                    </a:lnTo>
                    <a:lnTo>
                      <a:pt x="9969" y="38"/>
                    </a:lnTo>
                    <a:lnTo>
                      <a:pt x="9973" y="42"/>
                    </a:lnTo>
                    <a:lnTo>
                      <a:pt x="9978" y="47"/>
                    </a:lnTo>
                    <a:lnTo>
                      <a:pt x="9982" y="52"/>
                    </a:lnTo>
                    <a:lnTo>
                      <a:pt x="9984" y="58"/>
                    </a:lnTo>
                    <a:lnTo>
                      <a:pt x="9988" y="65"/>
                    </a:lnTo>
                    <a:lnTo>
                      <a:pt x="9992" y="72"/>
                    </a:lnTo>
                    <a:lnTo>
                      <a:pt x="9996" y="82"/>
                    </a:lnTo>
                    <a:lnTo>
                      <a:pt x="10030" y="198"/>
                    </a:lnTo>
                    <a:lnTo>
                      <a:pt x="10070" y="349"/>
                    </a:lnTo>
                    <a:lnTo>
                      <a:pt x="10112" y="532"/>
                    </a:lnTo>
                    <a:lnTo>
                      <a:pt x="10156" y="744"/>
                    </a:lnTo>
                    <a:lnTo>
                      <a:pt x="10205" y="981"/>
                    </a:lnTo>
                    <a:lnTo>
                      <a:pt x="10254" y="1238"/>
                    </a:lnTo>
                    <a:lnTo>
                      <a:pt x="10305" y="1513"/>
                    </a:lnTo>
                    <a:lnTo>
                      <a:pt x="10356" y="1802"/>
                    </a:lnTo>
                    <a:lnTo>
                      <a:pt x="10409" y="2102"/>
                    </a:lnTo>
                    <a:lnTo>
                      <a:pt x="10461" y="2408"/>
                    </a:lnTo>
                    <a:lnTo>
                      <a:pt x="10514" y="2717"/>
                    </a:lnTo>
                    <a:lnTo>
                      <a:pt x="10563" y="3027"/>
                    </a:lnTo>
                    <a:lnTo>
                      <a:pt x="10613" y="3333"/>
                    </a:lnTo>
                    <a:lnTo>
                      <a:pt x="10659" y="3631"/>
                    </a:lnTo>
                    <a:lnTo>
                      <a:pt x="10704" y="3919"/>
                    </a:lnTo>
                    <a:lnTo>
                      <a:pt x="10746" y="4193"/>
                    </a:lnTo>
                    <a:lnTo>
                      <a:pt x="10928" y="4305"/>
                    </a:lnTo>
                    <a:lnTo>
                      <a:pt x="11123" y="4425"/>
                    </a:lnTo>
                    <a:lnTo>
                      <a:pt x="11325" y="4550"/>
                    </a:lnTo>
                    <a:lnTo>
                      <a:pt x="11533" y="4683"/>
                    </a:lnTo>
                    <a:lnTo>
                      <a:pt x="11745" y="4821"/>
                    </a:lnTo>
                    <a:lnTo>
                      <a:pt x="11959" y="4965"/>
                    </a:lnTo>
                    <a:lnTo>
                      <a:pt x="12169" y="5114"/>
                    </a:lnTo>
                    <a:lnTo>
                      <a:pt x="12378" y="5267"/>
                    </a:lnTo>
                    <a:lnTo>
                      <a:pt x="12578" y="5427"/>
                    </a:lnTo>
                    <a:lnTo>
                      <a:pt x="12769" y="5591"/>
                    </a:lnTo>
                    <a:lnTo>
                      <a:pt x="12950" y="5760"/>
                    </a:lnTo>
                    <a:lnTo>
                      <a:pt x="13116" y="5932"/>
                    </a:lnTo>
                    <a:lnTo>
                      <a:pt x="13266" y="6109"/>
                    </a:lnTo>
                    <a:lnTo>
                      <a:pt x="13397" y="6289"/>
                    </a:lnTo>
                    <a:lnTo>
                      <a:pt x="13506" y="6474"/>
                    </a:lnTo>
                    <a:lnTo>
                      <a:pt x="13591" y="6661"/>
                    </a:lnTo>
                    <a:lnTo>
                      <a:pt x="13627" y="6775"/>
                    </a:lnTo>
                    <a:lnTo>
                      <a:pt x="13656" y="6889"/>
                    </a:lnTo>
                    <a:lnTo>
                      <a:pt x="13676" y="7005"/>
                    </a:lnTo>
                    <a:lnTo>
                      <a:pt x="13688" y="7124"/>
                    </a:lnTo>
                    <a:lnTo>
                      <a:pt x="13692" y="7241"/>
                    </a:lnTo>
                    <a:lnTo>
                      <a:pt x="13686" y="7359"/>
                    </a:lnTo>
                    <a:lnTo>
                      <a:pt x="13676" y="7476"/>
                    </a:lnTo>
                    <a:lnTo>
                      <a:pt x="13656" y="7593"/>
                    </a:lnTo>
                    <a:lnTo>
                      <a:pt x="13631" y="7709"/>
                    </a:lnTo>
                    <a:lnTo>
                      <a:pt x="13600" y="7824"/>
                    </a:lnTo>
                    <a:lnTo>
                      <a:pt x="13562" y="7937"/>
                    </a:lnTo>
                    <a:lnTo>
                      <a:pt x="13517" y="8048"/>
                    </a:lnTo>
                    <a:lnTo>
                      <a:pt x="13469" y="8157"/>
                    </a:lnTo>
                    <a:lnTo>
                      <a:pt x="13415" y="8263"/>
                    </a:lnTo>
                    <a:lnTo>
                      <a:pt x="13356" y="8365"/>
                    </a:lnTo>
                    <a:lnTo>
                      <a:pt x="13293" y="8465"/>
                    </a:lnTo>
                    <a:lnTo>
                      <a:pt x="13352" y="8519"/>
                    </a:lnTo>
                    <a:lnTo>
                      <a:pt x="13411" y="8574"/>
                    </a:lnTo>
                    <a:lnTo>
                      <a:pt x="13470" y="8627"/>
                    </a:lnTo>
                    <a:lnTo>
                      <a:pt x="13529" y="8681"/>
                    </a:lnTo>
                    <a:lnTo>
                      <a:pt x="13588" y="8733"/>
                    </a:lnTo>
                    <a:lnTo>
                      <a:pt x="13647" y="8786"/>
                    </a:lnTo>
                    <a:lnTo>
                      <a:pt x="13706" y="8838"/>
                    </a:lnTo>
                    <a:lnTo>
                      <a:pt x="13765" y="8889"/>
                    </a:lnTo>
                    <a:lnTo>
                      <a:pt x="13824" y="8939"/>
                    </a:lnTo>
                    <a:lnTo>
                      <a:pt x="13883" y="8991"/>
                    </a:lnTo>
                    <a:lnTo>
                      <a:pt x="13942" y="9039"/>
                    </a:lnTo>
                    <a:lnTo>
                      <a:pt x="14001" y="9088"/>
                    </a:lnTo>
                    <a:lnTo>
                      <a:pt x="14060" y="9137"/>
                    </a:lnTo>
                    <a:lnTo>
                      <a:pt x="14119" y="9185"/>
                    </a:lnTo>
                    <a:lnTo>
                      <a:pt x="14178" y="9231"/>
                    </a:lnTo>
                    <a:lnTo>
                      <a:pt x="14236" y="9277"/>
                    </a:lnTo>
                    <a:lnTo>
                      <a:pt x="14295" y="9321"/>
                    </a:lnTo>
                    <a:lnTo>
                      <a:pt x="14353" y="9364"/>
                    </a:lnTo>
                    <a:lnTo>
                      <a:pt x="14408" y="9403"/>
                    </a:lnTo>
                    <a:lnTo>
                      <a:pt x="14460" y="9441"/>
                    </a:lnTo>
                    <a:lnTo>
                      <a:pt x="14512" y="9476"/>
                    </a:lnTo>
                    <a:lnTo>
                      <a:pt x="14564" y="9508"/>
                    </a:lnTo>
                    <a:lnTo>
                      <a:pt x="14616" y="9538"/>
                    </a:lnTo>
                    <a:lnTo>
                      <a:pt x="14670" y="9565"/>
                    </a:lnTo>
                    <a:lnTo>
                      <a:pt x="14726" y="9589"/>
                    </a:lnTo>
                    <a:lnTo>
                      <a:pt x="14785" y="9611"/>
                    </a:lnTo>
                    <a:lnTo>
                      <a:pt x="14848" y="9631"/>
                    </a:lnTo>
                    <a:lnTo>
                      <a:pt x="14915" y="9647"/>
                    </a:lnTo>
                    <a:lnTo>
                      <a:pt x="14988" y="9660"/>
                    </a:lnTo>
                    <a:lnTo>
                      <a:pt x="15067" y="9671"/>
                    </a:lnTo>
                    <a:lnTo>
                      <a:pt x="15153" y="9678"/>
                    </a:lnTo>
                    <a:lnTo>
                      <a:pt x="15248" y="9683"/>
                    </a:lnTo>
                    <a:lnTo>
                      <a:pt x="15586" y="9694"/>
                    </a:lnTo>
                    <a:lnTo>
                      <a:pt x="15909" y="9704"/>
                    </a:lnTo>
                    <a:lnTo>
                      <a:pt x="16220" y="9714"/>
                    </a:lnTo>
                    <a:lnTo>
                      <a:pt x="16518" y="9724"/>
                    </a:lnTo>
                    <a:lnTo>
                      <a:pt x="16807" y="9732"/>
                    </a:lnTo>
                    <a:lnTo>
                      <a:pt x="17087" y="9743"/>
                    </a:lnTo>
                    <a:lnTo>
                      <a:pt x="17361" y="9755"/>
                    </a:lnTo>
                    <a:lnTo>
                      <a:pt x="17629" y="9771"/>
                    </a:lnTo>
                    <a:lnTo>
                      <a:pt x="17894" y="9788"/>
                    </a:lnTo>
                    <a:lnTo>
                      <a:pt x="18158" y="9809"/>
                    </a:lnTo>
                    <a:lnTo>
                      <a:pt x="18422" y="9835"/>
                    </a:lnTo>
                    <a:lnTo>
                      <a:pt x="18688" y="9864"/>
                    </a:lnTo>
                    <a:lnTo>
                      <a:pt x="18956" y="9899"/>
                    </a:lnTo>
                    <a:lnTo>
                      <a:pt x="19231" y="9939"/>
                    </a:lnTo>
                    <a:lnTo>
                      <a:pt x="19512" y="9987"/>
                    </a:lnTo>
                    <a:lnTo>
                      <a:pt x="19802" y="10042"/>
                    </a:lnTo>
                    <a:lnTo>
                      <a:pt x="19846" y="10049"/>
                    </a:lnTo>
                    <a:lnTo>
                      <a:pt x="19890" y="10057"/>
                    </a:lnTo>
                    <a:lnTo>
                      <a:pt x="19937" y="10063"/>
                    </a:lnTo>
                    <a:lnTo>
                      <a:pt x="19986" y="10066"/>
                    </a:lnTo>
                    <a:lnTo>
                      <a:pt x="20035" y="10071"/>
                    </a:lnTo>
                    <a:lnTo>
                      <a:pt x="20085" y="10074"/>
                    </a:lnTo>
                    <a:lnTo>
                      <a:pt x="20136" y="10077"/>
                    </a:lnTo>
                    <a:lnTo>
                      <a:pt x="20187" y="10080"/>
                    </a:lnTo>
                    <a:lnTo>
                      <a:pt x="20239" y="10081"/>
                    </a:lnTo>
                    <a:lnTo>
                      <a:pt x="20291" y="10083"/>
                    </a:lnTo>
                    <a:lnTo>
                      <a:pt x="20342" y="10086"/>
                    </a:lnTo>
                    <a:lnTo>
                      <a:pt x="20393" y="10088"/>
                    </a:lnTo>
                    <a:lnTo>
                      <a:pt x="20443" y="10092"/>
                    </a:lnTo>
                    <a:lnTo>
                      <a:pt x="20491" y="10096"/>
                    </a:lnTo>
                    <a:lnTo>
                      <a:pt x="20540" y="10100"/>
                    </a:lnTo>
                    <a:lnTo>
                      <a:pt x="20587" y="10107"/>
                    </a:lnTo>
                    <a:lnTo>
                      <a:pt x="20604" y="10115"/>
                    </a:lnTo>
                    <a:lnTo>
                      <a:pt x="20620" y="10125"/>
                    </a:lnTo>
                    <a:lnTo>
                      <a:pt x="20630" y="10135"/>
                    </a:lnTo>
                    <a:lnTo>
                      <a:pt x="20639" y="10144"/>
                    </a:lnTo>
                    <a:lnTo>
                      <a:pt x="20645" y="10155"/>
                    </a:lnTo>
                    <a:lnTo>
                      <a:pt x="20646" y="10165"/>
                    </a:lnTo>
                    <a:lnTo>
                      <a:pt x="20646" y="10175"/>
                    </a:lnTo>
                    <a:lnTo>
                      <a:pt x="20642" y="10185"/>
                    </a:lnTo>
                    <a:lnTo>
                      <a:pt x="20634" y="10194"/>
                    </a:lnTo>
                    <a:lnTo>
                      <a:pt x="20624" y="10204"/>
                    </a:lnTo>
                    <a:lnTo>
                      <a:pt x="20611" y="10214"/>
                    </a:lnTo>
                    <a:lnTo>
                      <a:pt x="20595" y="10222"/>
                    </a:lnTo>
                    <a:lnTo>
                      <a:pt x="20575" y="10231"/>
                    </a:lnTo>
                    <a:lnTo>
                      <a:pt x="20553" y="10238"/>
                    </a:lnTo>
                    <a:lnTo>
                      <a:pt x="20528" y="10246"/>
                    </a:lnTo>
                    <a:lnTo>
                      <a:pt x="20501" y="10253"/>
                    </a:lnTo>
                    <a:lnTo>
                      <a:pt x="20427" y="10249"/>
                    </a:lnTo>
                    <a:lnTo>
                      <a:pt x="20352" y="10246"/>
                    </a:lnTo>
                    <a:lnTo>
                      <a:pt x="20278" y="10243"/>
                    </a:lnTo>
                    <a:lnTo>
                      <a:pt x="20203" y="10239"/>
                    </a:lnTo>
                    <a:lnTo>
                      <a:pt x="20129" y="10236"/>
                    </a:lnTo>
                    <a:lnTo>
                      <a:pt x="20055" y="10232"/>
                    </a:lnTo>
                    <a:lnTo>
                      <a:pt x="19983" y="10227"/>
                    </a:lnTo>
                    <a:lnTo>
                      <a:pt x="19912" y="10224"/>
                    </a:lnTo>
                    <a:lnTo>
                      <a:pt x="19844" y="10219"/>
                    </a:lnTo>
                    <a:lnTo>
                      <a:pt x="19779" y="10214"/>
                    </a:lnTo>
                    <a:lnTo>
                      <a:pt x="19716" y="10208"/>
                    </a:lnTo>
                    <a:lnTo>
                      <a:pt x="19658" y="10202"/>
                    </a:lnTo>
                    <a:lnTo>
                      <a:pt x="19603" y="10194"/>
                    </a:lnTo>
                    <a:lnTo>
                      <a:pt x="19553" y="10187"/>
                    </a:lnTo>
                    <a:lnTo>
                      <a:pt x="19509" y="10180"/>
                    </a:lnTo>
                    <a:lnTo>
                      <a:pt x="19471" y="10171"/>
                    </a:lnTo>
                    <a:lnTo>
                      <a:pt x="19388" y="10150"/>
                    </a:lnTo>
                    <a:lnTo>
                      <a:pt x="19301" y="10132"/>
                    </a:lnTo>
                    <a:lnTo>
                      <a:pt x="19209" y="10115"/>
                    </a:lnTo>
                    <a:lnTo>
                      <a:pt x="19111" y="10099"/>
                    </a:lnTo>
                    <a:lnTo>
                      <a:pt x="19007" y="10085"/>
                    </a:lnTo>
                    <a:lnTo>
                      <a:pt x="18900" y="10072"/>
                    </a:lnTo>
                    <a:lnTo>
                      <a:pt x="18788" y="10060"/>
                    </a:lnTo>
                    <a:lnTo>
                      <a:pt x="18673" y="10049"/>
                    </a:lnTo>
                    <a:lnTo>
                      <a:pt x="18555" y="10038"/>
                    </a:lnTo>
                    <a:lnTo>
                      <a:pt x="18433" y="10028"/>
                    </a:lnTo>
                    <a:lnTo>
                      <a:pt x="18308" y="10020"/>
                    </a:lnTo>
                    <a:lnTo>
                      <a:pt x="18181" y="10010"/>
                    </a:lnTo>
                    <a:lnTo>
                      <a:pt x="18052" y="10002"/>
                    </a:lnTo>
                    <a:lnTo>
                      <a:pt x="17921" y="9993"/>
                    </a:lnTo>
                    <a:lnTo>
                      <a:pt x="17789" y="9985"/>
                    </a:lnTo>
                    <a:lnTo>
                      <a:pt x="17655" y="9976"/>
                    </a:lnTo>
                    <a:lnTo>
                      <a:pt x="17427" y="9959"/>
                    </a:lnTo>
                    <a:lnTo>
                      <a:pt x="17193" y="9946"/>
                    </a:lnTo>
                    <a:lnTo>
                      <a:pt x="16953" y="9935"/>
                    </a:lnTo>
                    <a:lnTo>
                      <a:pt x="16712" y="9926"/>
                    </a:lnTo>
                    <a:lnTo>
                      <a:pt x="16470" y="9920"/>
                    </a:lnTo>
                    <a:lnTo>
                      <a:pt x="16231" y="9915"/>
                    </a:lnTo>
                    <a:lnTo>
                      <a:pt x="16000" y="9911"/>
                    </a:lnTo>
                    <a:lnTo>
                      <a:pt x="15774" y="9909"/>
                    </a:lnTo>
                    <a:lnTo>
                      <a:pt x="15562" y="9907"/>
                    </a:lnTo>
                    <a:lnTo>
                      <a:pt x="15362" y="9904"/>
                    </a:lnTo>
                    <a:lnTo>
                      <a:pt x="15178" y="9903"/>
                    </a:lnTo>
                    <a:lnTo>
                      <a:pt x="15015" y="9900"/>
                    </a:lnTo>
                    <a:lnTo>
                      <a:pt x="14872" y="9897"/>
                    </a:lnTo>
                    <a:lnTo>
                      <a:pt x="14754" y="9892"/>
                    </a:lnTo>
                    <a:lnTo>
                      <a:pt x="14662" y="9886"/>
                    </a:lnTo>
                    <a:lnTo>
                      <a:pt x="14602" y="9878"/>
                    </a:lnTo>
                    <a:lnTo>
                      <a:pt x="14497" y="9853"/>
                    </a:lnTo>
                    <a:lnTo>
                      <a:pt x="14403" y="9824"/>
                    </a:lnTo>
                    <a:lnTo>
                      <a:pt x="14316" y="9793"/>
                    </a:lnTo>
                    <a:lnTo>
                      <a:pt x="14236" y="9761"/>
                    </a:lnTo>
                    <a:lnTo>
                      <a:pt x="14162" y="9726"/>
                    </a:lnTo>
                    <a:lnTo>
                      <a:pt x="14094" y="9689"/>
                    </a:lnTo>
                    <a:lnTo>
                      <a:pt x="14031" y="9652"/>
                    </a:lnTo>
                    <a:lnTo>
                      <a:pt x="13971" y="9611"/>
                    </a:lnTo>
                    <a:lnTo>
                      <a:pt x="13914" y="9571"/>
                    </a:lnTo>
                    <a:lnTo>
                      <a:pt x="13859" y="9528"/>
                    </a:lnTo>
                    <a:lnTo>
                      <a:pt x="13807" y="9486"/>
                    </a:lnTo>
                    <a:lnTo>
                      <a:pt x="13754" y="9442"/>
                    </a:lnTo>
                    <a:lnTo>
                      <a:pt x="13702" y="9397"/>
                    </a:lnTo>
                    <a:lnTo>
                      <a:pt x="13648" y="9352"/>
                    </a:lnTo>
                    <a:lnTo>
                      <a:pt x="13593" y="9307"/>
                    </a:lnTo>
                    <a:lnTo>
                      <a:pt x="13537" y="9261"/>
                    </a:lnTo>
                    <a:lnTo>
                      <a:pt x="13507" y="9239"/>
                    </a:lnTo>
                    <a:lnTo>
                      <a:pt x="13477" y="9216"/>
                    </a:lnTo>
                    <a:lnTo>
                      <a:pt x="13447" y="9192"/>
                    </a:lnTo>
                    <a:lnTo>
                      <a:pt x="13416" y="9168"/>
                    </a:lnTo>
                    <a:lnTo>
                      <a:pt x="13385" y="9141"/>
                    </a:lnTo>
                    <a:lnTo>
                      <a:pt x="13354" y="9114"/>
                    </a:lnTo>
                    <a:lnTo>
                      <a:pt x="13321" y="9086"/>
                    </a:lnTo>
                    <a:lnTo>
                      <a:pt x="13289" y="9058"/>
                    </a:lnTo>
                    <a:lnTo>
                      <a:pt x="13255" y="9028"/>
                    </a:lnTo>
                    <a:lnTo>
                      <a:pt x="13223" y="8998"/>
                    </a:lnTo>
                    <a:lnTo>
                      <a:pt x="13189" y="8968"/>
                    </a:lnTo>
                    <a:lnTo>
                      <a:pt x="13154" y="8936"/>
                    </a:lnTo>
                    <a:lnTo>
                      <a:pt x="13120" y="8904"/>
                    </a:lnTo>
                    <a:lnTo>
                      <a:pt x="13085" y="8872"/>
                    </a:lnTo>
                    <a:lnTo>
                      <a:pt x="13050" y="8839"/>
                    </a:lnTo>
                    <a:lnTo>
                      <a:pt x="13014" y="8807"/>
                    </a:lnTo>
                    <a:lnTo>
                      <a:pt x="13004" y="8813"/>
                    </a:lnTo>
                    <a:lnTo>
                      <a:pt x="12993" y="8819"/>
                    </a:lnTo>
                    <a:lnTo>
                      <a:pt x="12983" y="8827"/>
                    </a:lnTo>
                    <a:lnTo>
                      <a:pt x="12971" y="8836"/>
                    </a:lnTo>
                    <a:lnTo>
                      <a:pt x="12961" y="8844"/>
                    </a:lnTo>
                    <a:lnTo>
                      <a:pt x="12949" y="8853"/>
                    </a:lnTo>
                    <a:lnTo>
                      <a:pt x="12938" y="8863"/>
                    </a:lnTo>
                    <a:lnTo>
                      <a:pt x="12927" y="8872"/>
                    </a:lnTo>
                    <a:lnTo>
                      <a:pt x="12915" y="8882"/>
                    </a:lnTo>
                    <a:lnTo>
                      <a:pt x="12903" y="8893"/>
                    </a:lnTo>
                    <a:lnTo>
                      <a:pt x="12892" y="8903"/>
                    </a:lnTo>
                    <a:lnTo>
                      <a:pt x="12881" y="8914"/>
                    </a:lnTo>
                    <a:lnTo>
                      <a:pt x="12870" y="8924"/>
                    </a:lnTo>
                    <a:lnTo>
                      <a:pt x="12858" y="8933"/>
                    </a:lnTo>
                    <a:lnTo>
                      <a:pt x="12848" y="8943"/>
                    </a:lnTo>
                    <a:lnTo>
                      <a:pt x="12839" y="8953"/>
                    </a:lnTo>
                    <a:lnTo>
                      <a:pt x="12872" y="8982"/>
                    </a:lnTo>
                    <a:lnTo>
                      <a:pt x="12904" y="9013"/>
                    </a:lnTo>
                    <a:lnTo>
                      <a:pt x="12937" y="9043"/>
                    </a:lnTo>
                    <a:lnTo>
                      <a:pt x="12970" y="9074"/>
                    </a:lnTo>
                    <a:lnTo>
                      <a:pt x="13003" y="9104"/>
                    </a:lnTo>
                    <a:lnTo>
                      <a:pt x="13035" y="9133"/>
                    </a:lnTo>
                    <a:lnTo>
                      <a:pt x="13068" y="9164"/>
                    </a:lnTo>
                    <a:lnTo>
                      <a:pt x="13101" y="9193"/>
                    </a:lnTo>
                    <a:lnTo>
                      <a:pt x="13134" y="9224"/>
                    </a:lnTo>
                    <a:lnTo>
                      <a:pt x="13168" y="9253"/>
                    </a:lnTo>
                    <a:lnTo>
                      <a:pt x="13200" y="9282"/>
                    </a:lnTo>
                    <a:lnTo>
                      <a:pt x="13233" y="9310"/>
                    </a:lnTo>
                    <a:lnTo>
                      <a:pt x="13266" y="9339"/>
                    </a:lnTo>
                    <a:lnTo>
                      <a:pt x="13299" y="9368"/>
                    </a:lnTo>
                    <a:lnTo>
                      <a:pt x="13331" y="9396"/>
                    </a:lnTo>
                    <a:lnTo>
                      <a:pt x="13364" y="9424"/>
                    </a:lnTo>
                    <a:lnTo>
                      <a:pt x="13422" y="9471"/>
                    </a:lnTo>
                    <a:lnTo>
                      <a:pt x="13477" y="9516"/>
                    </a:lnTo>
                    <a:lnTo>
                      <a:pt x="13532" y="9559"/>
                    </a:lnTo>
                    <a:lnTo>
                      <a:pt x="13587" y="9602"/>
                    </a:lnTo>
                    <a:lnTo>
                      <a:pt x="13639" y="9641"/>
                    </a:lnTo>
                    <a:lnTo>
                      <a:pt x="13693" y="9680"/>
                    </a:lnTo>
                    <a:lnTo>
                      <a:pt x="13747" y="9716"/>
                    </a:lnTo>
                    <a:lnTo>
                      <a:pt x="13802" y="9753"/>
                    </a:lnTo>
                    <a:lnTo>
                      <a:pt x="13857" y="9787"/>
                    </a:lnTo>
                    <a:lnTo>
                      <a:pt x="13913" y="9820"/>
                    </a:lnTo>
                    <a:lnTo>
                      <a:pt x="13972" y="9853"/>
                    </a:lnTo>
                    <a:lnTo>
                      <a:pt x="14032" y="9885"/>
                    </a:lnTo>
                    <a:lnTo>
                      <a:pt x="14096" y="9916"/>
                    </a:lnTo>
                    <a:lnTo>
                      <a:pt x="14162" y="9947"/>
                    </a:lnTo>
                    <a:lnTo>
                      <a:pt x="14231" y="9978"/>
                    </a:lnTo>
                    <a:lnTo>
                      <a:pt x="14306" y="10009"/>
                    </a:lnTo>
                    <a:lnTo>
                      <a:pt x="14365" y="10025"/>
                    </a:lnTo>
                    <a:lnTo>
                      <a:pt x="14443" y="10037"/>
                    </a:lnTo>
                    <a:lnTo>
                      <a:pt x="14539" y="10044"/>
                    </a:lnTo>
                    <a:lnTo>
                      <a:pt x="14650" y="10050"/>
                    </a:lnTo>
                    <a:lnTo>
                      <a:pt x="14776" y="10053"/>
                    </a:lnTo>
                    <a:lnTo>
                      <a:pt x="14914" y="10053"/>
                    </a:lnTo>
                    <a:lnTo>
                      <a:pt x="15063" y="10052"/>
                    </a:lnTo>
                    <a:lnTo>
                      <a:pt x="15222" y="10049"/>
                    </a:lnTo>
                    <a:lnTo>
                      <a:pt x="15387" y="10046"/>
                    </a:lnTo>
                    <a:lnTo>
                      <a:pt x="15557" y="10042"/>
                    </a:lnTo>
                    <a:lnTo>
                      <a:pt x="15732" y="10038"/>
                    </a:lnTo>
                    <a:lnTo>
                      <a:pt x="15909" y="10036"/>
                    </a:lnTo>
                    <a:lnTo>
                      <a:pt x="16087" y="10035"/>
                    </a:lnTo>
                    <a:lnTo>
                      <a:pt x="16264" y="10035"/>
                    </a:lnTo>
                    <a:lnTo>
                      <a:pt x="16438" y="10037"/>
                    </a:lnTo>
                    <a:lnTo>
                      <a:pt x="16609" y="10042"/>
                    </a:lnTo>
                    <a:lnTo>
                      <a:pt x="16754" y="10047"/>
                    </a:lnTo>
                    <a:lnTo>
                      <a:pt x="16893" y="10053"/>
                    </a:lnTo>
                    <a:lnTo>
                      <a:pt x="17025" y="10058"/>
                    </a:lnTo>
                    <a:lnTo>
                      <a:pt x="17154" y="10064"/>
                    </a:lnTo>
                    <a:lnTo>
                      <a:pt x="17275" y="10069"/>
                    </a:lnTo>
                    <a:lnTo>
                      <a:pt x="17396" y="10075"/>
                    </a:lnTo>
                    <a:lnTo>
                      <a:pt x="17513" y="10081"/>
                    </a:lnTo>
                    <a:lnTo>
                      <a:pt x="17629" y="10087"/>
                    </a:lnTo>
                    <a:lnTo>
                      <a:pt x="17746" y="10094"/>
                    </a:lnTo>
                    <a:lnTo>
                      <a:pt x="17862" y="10102"/>
                    </a:lnTo>
                    <a:lnTo>
                      <a:pt x="17983" y="10110"/>
                    </a:lnTo>
                    <a:lnTo>
                      <a:pt x="18106" y="10120"/>
                    </a:lnTo>
                    <a:lnTo>
                      <a:pt x="18233" y="10131"/>
                    </a:lnTo>
                    <a:lnTo>
                      <a:pt x="18365" y="10143"/>
                    </a:lnTo>
                    <a:lnTo>
                      <a:pt x="18504" y="10157"/>
                    </a:lnTo>
                    <a:lnTo>
                      <a:pt x="18651" y="10171"/>
                    </a:lnTo>
                    <a:lnTo>
                      <a:pt x="18688" y="10174"/>
                    </a:lnTo>
                    <a:lnTo>
                      <a:pt x="18724" y="10177"/>
                    </a:lnTo>
                    <a:lnTo>
                      <a:pt x="18758" y="10180"/>
                    </a:lnTo>
                    <a:lnTo>
                      <a:pt x="18791" y="10183"/>
                    </a:lnTo>
                    <a:lnTo>
                      <a:pt x="18821" y="10187"/>
                    </a:lnTo>
                    <a:lnTo>
                      <a:pt x="18853" y="10191"/>
                    </a:lnTo>
                    <a:lnTo>
                      <a:pt x="18881" y="10193"/>
                    </a:lnTo>
                    <a:lnTo>
                      <a:pt x="18912" y="10198"/>
                    </a:lnTo>
                    <a:lnTo>
                      <a:pt x="18942" y="10202"/>
                    </a:lnTo>
                    <a:lnTo>
                      <a:pt x="18971" y="10205"/>
                    </a:lnTo>
                    <a:lnTo>
                      <a:pt x="19002" y="10210"/>
                    </a:lnTo>
                    <a:lnTo>
                      <a:pt x="19032" y="10214"/>
                    </a:lnTo>
                    <a:lnTo>
                      <a:pt x="19065" y="10219"/>
                    </a:lnTo>
                    <a:lnTo>
                      <a:pt x="19099" y="10224"/>
                    </a:lnTo>
                    <a:lnTo>
                      <a:pt x="19136" y="10230"/>
                    </a:lnTo>
                    <a:lnTo>
                      <a:pt x="19174" y="10236"/>
                    </a:lnTo>
                    <a:lnTo>
                      <a:pt x="19181" y="10248"/>
                    </a:lnTo>
                    <a:lnTo>
                      <a:pt x="19188" y="10260"/>
                    </a:lnTo>
                    <a:lnTo>
                      <a:pt x="19192" y="10271"/>
                    </a:lnTo>
                    <a:lnTo>
                      <a:pt x="19193" y="10283"/>
                    </a:lnTo>
                    <a:lnTo>
                      <a:pt x="19192" y="10294"/>
                    </a:lnTo>
                    <a:lnTo>
                      <a:pt x="19188" y="10305"/>
                    </a:lnTo>
                    <a:lnTo>
                      <a:pt x="19181" y="10315"/>
                    </a:lnTo>
                    <a:lnTo>
                      <a:pt x="19174" y="10325"/>
                    </a:lnTo>
                    <a:lnTo>
                      <a:pt x="19162" y="10333"/>
                    </a:lnTo>
                    <a:lnTo>
                      <a:pt x="19149" y="10342"/>
                    </a:lnTo>
                    <a:lnTo>
                      <a:pt x="19133" y="10349"/>
                    </a:lnTo>
                    <a:lnTo>
                      <a:pt x="19115" y="10354"/>
                    </a:lnTo>
                    <a:lnTo>
                      <a:pt x="19094" y="10359"/>
                    </a:lnTo>
                    <a:lnTo>
                      <a:pt x="19070" y="10363"/>
                    </a:lnTo>
                    <a:lnTo>
                      <a:pt x="19044" y="10365"/>
                    </a:lnTo>
                    <a:lnTo>
                      <a:pt x="19016" y="10366"/>
                    </a:lnTo>
                    <a:lnTo>
                      <a:pt x="18930" y="10354"/>
                    </a:lnTo>
                    <a:lnTo>
                      <a:pt x="18847" y="10343"/>
                    </a:lnTo>
                    <a:lnTo>
                      <a:pt x="18769" y="10333"/>
                    </a:lnTo>
                    <a:lnTo>
                      <a:pt x="18692" y="10325"/>
                    </a:lnTo>
                    <a:lnTo>
                      <a:pt x="18618" y="10318"/>
                    </a:lnTo>
                    <a:lnTo>
                      <a:pt x="18546" y="10310"/>
                    </a:lnTo>
                    <a:lnTo>
                      <a:pt x="18475" y="10303"/>
                    </a:lnTo>
                    <a:lnTo>
                      <a:pt x="18405" y="10297"/>
                    </a:lnTo>
                    <a:lnTo>
                      <a:pt x="18334" y="10291"/>
                    </a:lnTo>
                    <a:lnTo>
                      <a:pt x="18263" y="10285"/>
                    </a:lnTo>
                    <a:lnTo>
                      <a:pt x="18191" y="10280"/>
                    </a:lnTo>
                    <a:lnTo>
                      <a:pt x="18118" y="10275"/>
                    </a:lnTo>
                    <a:lnTo>
                      <a:pt x="18042" y="10269"/>
                    </a:lnTo>
                    <a:lnTo>
                      <a:pt x="17963" y="10264"/>
                    </a:lnTo>
                    <a:lnTo>
                      <a:pt x="17881" y="10258"/>
                    </a:lnTo>
                    <a:lnTo>
                      <a:pt x="17796" y="10253"/>
                    </a:lnTo>
                    <a:lnTo>
                      <a:pt x="17545" y="10239"/>
                    </a:lnTo>
                    <a:lnTo>
                      <a:pt x="17289" y="10231"/>
                    </a:lnTo>
                    <a:lnTo>
                      <a:pt x="17028" y="10227"/>
                    </a:lnTo>
                    <a:lnTo>
                      <a:pt x="16766" y="10227"/>
                    </a:lnTo>
                    <a:lnTo>
                      <a:pt x="16504" y="10230"/>
                    </a:lnTo>
                    <a:lnTo>
                      <a:pt x="16246" y="10235"/>
                    </a:lnTo>
                    <a:lnTo>
                      <a:pt x="15994" y="10242"/>
                    </a:lnTo>
                    <a:lnTo>
                      <a:pt x="15751" y="10250"/>
                    </a:lnTo>
                    <a:lnTo>
                      <a:pt x="15519" y="10258"/>
                    </a:lnTo>
                    <a:lnTo>
                      <a:pt x="15300" y="10266"/>
                    </a:lnTo>
                    <a:lnTo>
                      <a:pt x="15098" y="10275"/>
                    </a:lnTo>
                    <a:lnTo>
                      <a:pt x="14916" y="10281"/>
                    </a:lnTo>
                    <a:lnTo>
                      <a:pt x="14755" y="10286"/>
                    </a:lnTo>
                    <a:lnTo>
                      <a:pt x="14618" y="10288"/>
                    </a:lnTo>
                    <a:lnTo>
                      <a:pt x="14508" y="10288"/>
                    </a:lnTo>
                    <a:lnTo>
                      <a:pt x="14428" y="10285"/>
                    </a:lnTo>
                    <a:lnTo>
                      <a:pt x="14299" y="10274"/>
                    </a:lnTo>
                    <a:lnTo>
                      <a:pt x="14184" y="10260"/>
                    </a:lnTo>
                    <a:lnTo>
                      <a:pt x="14079" y="10244"/>
                    </a:lnTo>
                    <a:lnTo>
                      <a:pt x="13985" y="10225"/>
                    </a:lnTo>
                    <a:lnTo>
                      <a:pt x="13900" y="10204"/>
                    </a:lnTo>
                    <a:lnTo>
                      <a:pt x="13821" y="10178"/>
                    </a:lnTo>
                    <a:lnTo>
                      <a:pt x="13748" y="10150"/>
                    </a:lnTo>
                    <a:lnTo>
                      <a:pt x="13681" y="10120"/>
                    </a:lnTo>
                    <a:lnTo>
                      <a:pt x="13617" y="10086"/>
                    </a:lnTo>
                    <a:lnTo>
                      <a:pt x="13555" y="10048"/>
                    </a:lnTo>
                    <a:lnTo>
                      <a:pt x="13495" y="10007"/>
                    </a:lnTo>
                    <a:lnTo>
                      <a:pt x="13435" y="9963"/>
                    </a:lnTo>
                    <a:lnTo>
                      <a:pt x="13373" y="9914"/>
                    </a:lnTo>
                    <a:lnTo>
                      <a:pt x="13309" y="9863"/>
                    </a:lnTo>
                    <a:lnTo>
                      <a:pt x="13242" y="9808"/>
                    </a:lnTo>
                    <a:lnTo>
                      <a:pt x="13170" y="9749"/>
                    </a:lnTo>
                    <a:lnTo>
                      <a:pt x="13088" y="9683"/>
                    </a:lnTo>
                    <a:lnTo>
                      <a:pt x="13005" y="9618"/>
                    </a:lnTo>
                    <a:lnTo>
                      <a:pt x="12923" y="9548"/>
                    </a:lnTo>
                    <a:lnTo>
                      <a:pt x="12840" y="9478"/>
                    </a:lnTo>
                    <a:lnTo>
                      <a:pt x="12758" y="9408"/>
                    </a:lnTo>
                    <a:lnTo>
                      <a:pt x="12674" y="9336"/>
                    </a:lnTo>
                    <a:lnTo>
                      <a:pt x="12591" y="9261"/>
                    </a:lnTo>
                    <a:lnTo>
                      <a:pt x="12507" y="9188"/>
                    </a:lnTo>
                    <a:lnTo>
                      <a:pt x="12424" y="9113"/>
                    </a:lnTo>
                    <a:lnTo>
                      <a:pt x="12341" y="9037"/>
                    </a:lnTo>
                    <a:lnTo>
                      <a:pt x="12257" y="8961"/>
                    </a:lnTo>
                    <a:lnTo>
                      <a:pt x="12175" y="8885"/>
                    </a:lnTo>
                    <a:lnTo>
                      <a:pt x="12092" y="8808"/>
                    </a:lnTo>
                    <a:lnTo>
                      <a:pt x="12010" y="8732"/>
                    </a:lnTo>
                    <a:lnTo>
                      <a:pt x="11927" y="8655"/>
                    </a:lnTo>
                    <a:lnTo>
                      <a:pt x="11846" y="8580"/>
                    </a:lnTo>
                    <a:lnTo>
                      <a:pt x="11834" y="8604"/>
                    </a:lnTo>
                    <a:lnTo>
                      <a:pt x="11824" y="8630"/>
                    </a:lnTo>
                    <a:lnTo>
                      <a:pt x="11810" y="8657"/>
                    </a:lnTo>
                    <a:lnTo>
                      <a:pt x="11797" y="8685"/>
                    </a:lnTo>
                    <a:lnTo>
                      <a:pt x="11786" y="8711"/>
                    </a:lnTo>
                    <a:lnTo>
                      <a:pt x="11773" y="8738"/>
                    </a:lnTo>
                    <a:lnTo>
                      <a:pt x="11759" y="8765"/>
                    </a:lnTo>
                    <a:lnTo>
                      <a:pt x="11746" y="8789"/>
                    </a:lnTo>
                    <a:lnTo>
                      <a:pt x="11735" y="8814"/>
                    </a:lnTo>
                    <a:lnTo>
                      <a:pt x="11724" y="8835"/>
                    </a:lnTo>
                    <a:lnTo>
                      <a:pt x="11714" y="8854"/>
                    </a:lnTo>
                    <a:lnTo>
                      <a:pt x="11704" y="8871"/>
                    </a:lnTo>
                    <a:lnTo>
                      <a:pt x="11698" y="8885"/>
                    </a:lnTo>
                    <a:lnTo>
                      <a:pt x="11693" y="8894"/>
                    </a:lnTo>
                    <a:lnTo>
                      <a:pt x="11689" y="8902"/>
                    </a:lnTo>
                    <a:lnTo>
                      <a:pt x="11689" y="8904"/>
                    </a:lnTo>
                    <a:lnTo>
                      <a:pt x="11686" y="8903"/>
                    </a:lnTo>
                    <a:lnTo>
                      <a:pt x="11679" y="8902"/>
                    </a:lnTo>
                    <a:lnTo>
                      <a:pt x="11670" y="8899"/>
                    </a:lnTo>
                    <a:lnTo>
                      <a:pt x="11657" y="8896"/>
                    </a:lnTo>
                    <a:lnTo>
                      <a:pt x="11640" y="8891"/>
                    </a:lnTo>
                    <a:lnTo>
                      <a:pt x="11619" y="8886"/>
                    </a:lnTo>
                    <a:lnTo>
                      <a:pt x="11596" y="8880"/>
                    </a:lnTo>
                    <a:lnTo>
                      <a:pt x="11568" y="8874"/>
                    </a:lnTo>
                    <a:lnTo>
                      <a:pt x="11538" y="8866"/>
                    </a:lnTo>
                    <a:lnTo>
                      <a:pt x="11505" y="8858"/>
                    </a:lnTo>
                    <a:lnTo>
                      <a:pt x="11469" y="8850"/>
                    </a:lnTo>
                    <a:lnTo>
                      <a:pt x="11429" y="8842"/>
                    </a:lnTo>
                    <a:lnTo>
                      <a:pt x="11389" y="8833"/>
                    </a:lnTo>
                    <a:lnTo>
                      <a:pt x="11345" y="8824"/>
                    </a:lnTo>
                    <a:lnTo>
                      <a:pt x="11298" y="8815"/>
                    </a:lnTo>
                    <a:lnTo>
                      <a:pt x="11251" y="8807"/>
                    </a:lnTo>
                    <a:lnTo>
                      <a:pt x="11250" y="8836"/>
                    </a:lnTo>
                    <a:lnTo>
                      <a:pt x="11250" y="8866"/>
                    </a:lnTo>
                    <a:lnTo>
                      <a:pt x="11249" y="8896"/>
                    </a:lnTo>
                    <a:lnTo>
                      <a:pt x="11247" y="8925"/>
                    </a:lnTo>
                    <a:lnTo>
                      <a:pt x="11246" y="8953"/>
                    </a:lnTo>
                    <a:lnTo>
                      <a:pt x="11243" y="8981"/>
                    </a:lnTo>
                    <a:lnTo>
                      <a:pt x="11241" y="9009"/>
                    </a:lnTo>
                    <a:lnTo>
                      <a:pt x="11238" y="9036"/>
                    </a:lnTo>
                    <a:lnTo>
                      <a:pt x="11234" y="9061"/>
                    </a:lnTo>
                    <a:lnTo>
                      <a:pt x="11230" y="9087"/>
                    </a:lnTo>
                    <a:lnTo>
                      <a:pt x="11226" y="9113"/>
                    </a:lnTo>
                    <a:lnTo>
                      <a:pt x="11222" y="9137"/>
                    </a:lnTo>
                    <a:lnTo>
                      <a:pt x="11217" y="9161"/>
                    </a:lnTo>
                    <a:lnTo>
                      <a:pt x="11212" y="9185"/>
                    </a:lnTo>
                    <a:lnTo>
                      <a:pt x="11205" y="9208"/>
                    </a:lnTo>
                    <a:lnTo>
                      <a:pt x="11200" y="9230"/>
                    </a:lnTo>
                    <a:lnTo>
                      <a:pt x="11192" y="9248"/>
                    </a:lnTo>
                    <a:lnTo>
                      <a:pt x="11186" y="9268"/>
                    </a:lnTo>
                    <a:lnTo>
                      <a:pt x="11178" y="9288"/>
                    </a:lnTo>
                    <a:lnTo>
                      <a:pt x="11170" y="9309"/>
                    </a:lnTo>
                    <a:lnTo>
                      <a:pt x="11161" y="9330"/>
                    </a:lnTo>
                    <a:lnTo>
                      <a:pt x="11152" y="9352"/>
                    </a:lnTo>
                    <a:lnTo>
                      <a:pt x="11142" y="9374"/>
                    </a:lnTo>
                    <a:lnTo>
                      <a:pt x="11132" y="9394"/>
                    </a:lnTo>
                    <a:lnTo>
                      <a:pt x="11120" y="9416"/>
                    </a:lnTo>
                    <a:lnTo>
                      <a:pt x="11108" y="9437"/>
                    </a:lnTo>
                    <a:lnTo>
                      <a:pt x="11097" y="9457"/>
                    </a:lnTo>
                    <a:lnTo>
                      <a:pt x="11083" y="9475"/>
                    </a:lnTo>
                    <a:lnTo>
                      <a:pt x="11070" y="9493"/>
                    </a:lnTo>
                    <a:lnTo>
                      <a:pt x="11056" y="9509"/>
                    </a:lnTo>
                    <a:lnTo>
                      <a:pt x="11042" y="9525"/>
                    </a:lnTo>
                    <a:lnTo>
                      <a:pt x="11026" y="9538"/>
                    </a:lnTo>
                    <a:lnTo>
                      <a:pt x="10998" y="9555"/>
                    </a:lnTo>
                    <a:lnTo>
                      <a:pt x="10972" y="9574"/>
                    </a:lnTo>
                    <a:lnTo>
                      <a:pt x="10946" y="9592"/>
                    </a:lnTo>
                    <a:lnTo>
                      <a:pt x="10920" y="9610"/>
                    </a:lnTo>
                    <a:lnTo>
                      <a:pt x="10894" y="9627"/>
                    </a:lnTo>
                    <a:lnTo>
                      <a:pt x="10867" y="9646"/>
                    </a:lnTo>
                    <a:lnTo>
                      <a:pt x="10841" y="9664"/>
                    </a:lnTo>
                    <a:lnTo>
                      <a:pt x="10815" y="9681"/>
                    </a:lnTo>
                    <a:lnTo>
                      <a:pt x="10789" y="9698"/>
                    </a:lnTo>
                    <a:lnTo>
                      <a:pt x="10763" y="9715"/>
                    </a:lnTo>
                    <a:lnTo>
                      <a:pt x="10736" y="9732"/>
                    </a:lnTo>
                    <a:lnTo>
                      <a:pt x="10710" y="9749"/>
                    </a:lnTo>
                    <a:lnTo>
                      <a:pt x="10684" y="9766"/>
                    </a:lnTo>
                    <a:lnTo>
                      <a:pt x="10658" y="9782"/>
                    </a:lnTo>
                    <a:lnTo>
                      <a:pt x="10632" y="9798"/>
                    </a:lnTo>
                    <a:lnTo>
                      <a:pt x="10605" y="9814"/>
                    </a:lnTo>
                    <a:lnTo>
                      <a:pt x="10608" y="9814"/>
                    </a:lnTo>
                    <a:lnTo>
                      <a:pt x="10611" y="9815"/>
                    </a:lnTo>
                    <a:lnTo>
                      <a:pt x="10616" y="9816"/>
                    </a:lnTo>
                    <a:lnTo>
                      <a:pt x="10621" y="9819"/>
                    </a:lnTo>
                    <a:lnTo>
                      <a:pt x="10628" y="9821"/>
                    </a:lnTo>
                    <a:lnTo>
                      <a:pt x="10633" y="9824"/>
                    </a:lnTo>
                    <a:lnTo>
                      <a:pt x="10641" y="9827"/>
                    </a:lnTo>
                    <a:lnTo>
                      <a:pt x="10647" y="9831"/>
                    </a:lnTo>
                    <a:lnTo>
                      <a:pt x="10653" y="9836"/>
                    </a:lnTo>
                    <a:lnTo>
                      <a:pt x="10659" y="9841"/>
                    </a:lnTo>
                    <a:lnTo>
                      <a:pt x="10664" y="9847"/>
                    </a:lnTo>
                    <a:lnTo>
                      <a:pt x="10670" y="9854"/>
                    </a:lnTo>
                    <a:lnTo>
                      <a:pt x="10672" y="9861"/>
                    </a:lnTo>
                    <a:lnTo>
                      <a:pt x="10675" y="9869"/>
                    </a:lnTo>
                    <a:lnTo>
                      <a:pt x="10676" y="9878"/>
                    </a:lnTo>
                    <a:lnTo>
                      <a:pt x="10676" y="9905"/>
                    </a:lnTo>
                    <a:lnTo>
                      <a:pt x="10676" y="9932"/>
                    </a:lnTo>
                    <a:lnTo>
                      <a:pt x="10676" y="9959"/>
                    </a:lnTo>
                    <a:lnTo>
                      <a:pt x="10676" y="9985"/>
                    </a:lnTo>
                    <a:lnTo>
                      <a:pt x="10676" y="10011"/>
                    </a:lnTo>
                    <a:lnTo>
                      <a:pt x="10676" y="10037"/>
                    </a:lnTo>
                    <a:lnTo>
                      <a:pt x="10676" y="10064"/>
                    </a:lnTo>
                    <a:lnTo>
                      <a:pt x="10676" y="10089"/>
                    </a:lnTo>
                    <a:lnTo>
                      <a:pt x="10676" y="10115"/>
                    </a:lnTo>
                    <a:lnTo>
                      <a:pt x="10676" y="10142"/>
                    </a:lnTo>
                    <a:lnTo>
                      <a:pt x="10676" y="10168"/>
                    </a:lnTo>
                    <a:lnTo>
                      <a:pt x="10676" y="10194"/>
                    </a:lnTo>
                    <a:lnTo>
                      <a:pt x="10676" y="10220"/>
                    </a:lnTo>
                    <a:lnTo>
                      <a:pt x="10676" y="10247"/>
                    </a:lnTo>
                    <a:lnTo>
                      <a:pt x="10676" y="10274"/>
                    </a:lnTo>
                    <a:lnTo>
                      <a:pt x="10676" y="10302"/>
                    </a:lnTo>
                    <a:lnTo>
                      <a:pt x="10676" y="10332"/>
                    </a:lnTo>
                    <a:lnTo>
                      <a:pt x="10677" y="10364"/>
                    </a:lnTo>
                    <a:lnTo>
                      <a:pt x="10680" y="10396"/>
                    </a:lnTo>
                    <a:lnTo>
                      <a:pt x="10684" y="10428"/>
                    </a:lnTo>
                    <a:lnTo>
                      <a:pt x="10689" y="10460"/>
                    </a:lnTo>
                    <a:lnTo>
                      <a:pt x="10696" y="10491"/>
                    </a:lnTo>
                    <a:lnTo>
                      <a:pt x="10705" y="10521"/>
                    </a:lnTo>
                    <a:lnTo>
                      <a:pt x="10715" y="10550"/>
                    </a:lnTo>
                    <a:lnTo>
                      <a:pt x="10727" y="10577"/>
                    </a:lnTo>
                    <a:lnTo>
                      <a:pt x="10742" y="10603"/>
                    </a:lnTo>
                    <a:lnTo>
                      <a:pt x="10759" y="10626"/>
                    </a:lnTo>
                    <a:lnTo>
                      <a:pt x="10778" y="10646"/>
                    </a:lnTo>
                    <a:lnTo>
                      <a:pt x="10801" y="10663"/>
                    </a:lnTo>
                    <a:lnTo>
                      <a:pt x="10825" y="10676"/>
                    </a:lnTo>
                    <a:lnTo>
                      <a:pt x="10854" y="10685"/>
                    </a:lnTo>
                    <a:lnTo>
                      <a:pt x="10886" y="10691"/>
                    </a:lnTo>
                    <a:lnTo>
                      <a:pt x="10913" y="10692"/>
                    </a:lnTo>
                    <a:lnTo>
                      <a:pt x="10941" y="10692"/>
                    </a:lnTo>
                    <a:lnTo>
                      <a:pt x="10967" y="10689"/>
                    </a:lnTo>
                    <a:lnTo>
                      <a:pt x="10990" y="10685"/>
                    </a:lnTo>
                    <a:lnTo>
                      <a:pt x="11013" y="10678"/>
                    </a:lnTo>
                    <a:lnTo>
                      <a:pt x="11035" y="10670"/>
                    </a:lnTo>
                    <a:lnTo>
                      <a:pt x="11056" y="10659"/>
                    </a:lnTo>
                    <a:lnTo>
                      <a:pt x="11074" y="10646"/>
                    </a:lnTo>
                    <a:lnTo>
                      <a:pt x="11093" y="10631"/>
                    </a:lnTo>
                    <a:lnTo>
                      <a:pt x="11110" y="10615"/>
                    </a:lnTo>
                    <a:lnTo>
                      <a:pt x="11127" y="10597"/>
                    </a:lnTo>
                    <a:lnTo>
                      <a:pt x="11142" y="10577"/>
                    </a:lnTo>
                    <a:lnTo>
                      <a:pt x="11158" y="10555"/>
                    </a:lnTo>
                    <a:lnTo>
                      <a:pt x="11173" y="10532"/>
                    </a:lnTo>
                    <a:lnTo>
                      <a:pt x="11186" y="10507"/>
                    </a:lnTo>
                    <a:lnTo>
                      <a:pt x="11200" y="10481"/>
                    </a:lnTo>
                    <a:lnTo>
                      <a:pt x="11211" y="10447"/>
                    </a:lnTo>
                    <a:lnTo>
                      <a:pt x="11218" y="10408"/>
                    </a:lnTo>
                    <a:lnTo>
                      <a:pt x="11222" y="10365"/>
                    </a:lnTo>
                    <a:lnTo>
                      <a:pt x="11222" y="10318"/>
                    </a:lnTo>
                    <a:lnTo>
                      <a:pt x="11221" y="10266"/>
                    </a:lnTo>
                    <a:lnTo>
                      <a:pt x="11218" y="10213"/>
                    </a:lnTo>
                    <a:lnTo>
                      <a:pt x="11212" y="10155"/>
                    </a:lnTo>
                    <a:lnTo>
                      <a:pt x="11205" y="10096"/>
                    </a:lnTo>
                    <a:lnTo>
                      <a:pt x="11197" y="10035"/>
                    </a:lnTo>
                    <a:lnTo>
                      <a:pt x="11190" y="9972"/>
                    </a:lnTo>
                    <a:lnTo>
                      <a:pt x="11180" y="9910"/>
                    </a:lnTo>
                    <a:lnTo>
                      <a:pt x="11171" y="9847"/>
                    </a:lnTo>
                    <a:lnTo>
                      <a:pt x="11163" y="9783"/>
                    </a:lnTo>
                    <a:lnTo>
                      <a:pt x="11156" y="9722"/>
                    </a:lnTo>
                    <a:lnTo>
                      <a:pt x="11150" y="9661"/>
                    </a:lnTo>
                    <a:lnTo>
                      <a:pt x="11146" y="9603"/>
                    </a:lnTo>
                    <a:lnTo>
                      <a:pt x="11156" y="9587"/>
                    </a:lnTo>
                    <a:lnTo>
                      <a:pt x="11167" y="9572"/>
                    </a:lnTo>
                    <a:lnTo>
                      <a:pt x="11179" y="9559"/>
                    </a:lnTo>
                    <a:lnTo>
                      <a:pt x="11191" y="9546"/>
                    </a:lnTo>
                    <a:lnTo>
                      <a:pt x="11204" y="9533"/>
                    </a:lnTo>
                    <a:lnTo>
                      <a:pt x="11216" y="9521"/>
                    </a:lnTo>
                    <a:lnTo>
                      <a:pt x="11229" y="9511"/>
                    </a:lnTo>
                    <a:lnTo>
                      <a:pt x="11242" y="9503"/>
                    </a:lnTo>
                    <a:lnTo>
                      <a:pt x="11255" y="9494"/>
                    </a:lnTo>
                    <a:lnTo>
                      <a:pt x="11268" y="9488"/>
                    </a:lnTo>
                    <a:lnTo>
                      <a:pt x="11281" y="9483"/>
                    </a:lnTo>
                    <a:lnTo>
                      <a:pt x="11293" y="9481"/>
                    </a:lnTo>
                    <a:lnTo>
                      <a:pt x="11306" y="9480"/>
                    </a:lnTo>
                    <a:lnTo>
                      <a:pt x="11317" y="9480"/>
                    </a:lnTo>
                    <a:lnTo>
                      <a:pt x="11328" y="9483"/>
                    </a:lnTo>
                    <a:lnTo>
                      <a:pt x="11339" y="9488"/>
                    </a:lnTo>
                    <a:lnTo>
                      <a:pt x="11345" y="9524"/>
                    </a:lnTo>
                    <a:lnTo>
                      <a:pt x="11353" y="9566"/>
                    </a:lnTo>
                    <a:lnTo>
                      <a:pt x="11362" y="9613"/>
                    </a:lnTo>
                    <a:lnTo>
                      <a:pt x="11373" y="9664"/>
                    </a:lnTo>
                    <a:lnTo>
                      <a:pt x="11383" y="9718"/>
                    </a:lnTo>
                    <a:lnTo>
                      <a:pt x="11395" y="9775"/>
                    </a:lnTo>
                    <a:lnTo>
                      <a:pt x="11407" y="9835"/>
                    </a:lnTo>
                    <a:lnTo>
                      <a:pt x="11419" y="9894"/>
                    </a:lnTo>
                    <a:lnTo>
                      <a:pt x="11432" y="9955"/>
                    </a:lnTo>
                    <a:lnTo>
                      <a:pt x="11444" y="10018"/>
                    </a:lnTo>
                    <a:lnTo>
                      <a:pt x="11457" y="10078"/>
                    </a:lnTo>
                    <a:lnTo>
                      <a:pt x="11469" y="10137"/>
                    </a:lnTo>
                    <a:lnTo>
                      <a:pt x="11480" y="10196"/>
                    </a:lnTo>
                    <a:lnTo>
                      <a:pt x="11492" y="10250"/>
                    </a:lnTo>
                    <a:lnTo>
                      <a:pt x="11504" y="10302"/>
                    </a:lnTo>
                    <a:lnTo>
                      <a:pt x="11514" y="10350"/>
                    </a:lnTo>
                    <a:lnTo>
                      <a:pt x="11524" y="10380"/>
                    </a:lnTo>
                    <a:lnTo>
                      <a:pt x="11539" y="10408"/>
                    </a:lnTo>
                    <a:lnTo>
                      <a:pt x="11560" y="10435"/>
                    </a:lnTo>
                    <a:lnTo>
                      <a:pt x="11586" y="10459"/>
                    </a:lnTo>
                    <a:lnTo>
                      <a:pt x="11617" y="10481"/>
                    </a:lnTo>
                    <a:lnTo>
                      <a:pt x="11649" y="10500"/>
                    </a:lnTo>
                    <a:lnTo>
                      <a:pt x="11685" y="10518"/>
                    </a:lnTo>
                    <a:lnTo>
                      <a:pt x="11723" y="10531"/>
                    </a:lnTo>
                    <a:lnTo>
                      <a:pt x="11761" y="10539"/>
                    </a:lnTo>
                    <a:lnTo>
                      <a:pt x="11799" y="10546"/>
                    </a:lnTo>
                    <a:lnTo>
                      <a:pt x="11835" y="10547"/>
                    </a:lnTo>
                    <a:lnTo>
                      <a:pt x="11871" y="10544"/>
                    </a:lnTo>
                    <a:lnTo>
                      <a:pt x="11905" y="10536"/>
                    </a:lnTo>
                    <a:lnTo>
                      <a:pt x="11935" y="10524"/>
                    </a:lnTo>
                    <a:lnTo>
                      <a:pt x="11962" y="10504"/>
                    </a:lnTo>
                    <a:lnTo>
                      <a:pt x="11985" y="10481"/>
                    </a:lnTo>
                    <a:lnTo>
                      <a:pt x="11994" y="10459"/>
                    </a:lnTo>
                    <a:lnTo>
                      <a:pt x="11996" y="10435"/>
                    </a:lnTo>
                    <a:lnTo>
                      <a:pt x="11994" y="10405"/>
                    </a:lnTo>
                    <a:lnTo>
                      <a:pt x="11986" y="10372"/>
                    </a:lnTo>
                    <a:lnTo>
                      <a:pt x="11973" y="10335"/>
                    </a:lnTo>
                    <a:lnTo>
                      <a:pt x="11956" y="10294"/>
                    </a:lnTo>
                    <a:lnTo>
                      <a:pt x="11935" y="10250"/>
                    </a:lnTo>
                    <a:lnTo>
                      <a:pt x="11910" y="10203"/>
                    </a:lnTo>
                    <a:lnTo>
                      <a:pt x="11883" y="10153"/>
                    </a:lnTo>
                    <a:lnTo>
                      <a:pt x="11852" y="10099"/>
                    </a:lnTo>
                    <a:lnTo>
                      <a:pt x="11821" y="10043"/>
                    </a:lnTo>
                    <a:lnTo>
                      <a:pt x="11788" y="9986"/>
                    </a:lnTo>
                    <a:lnTo>
                      <a:pt x="11754" y="9925"/>
                    </a:lnTo>
                    <a:lnTo>
                      <a:pt x="11720" y="9863"/>
                    </a:lnTo>
                    <a:lnTo>
                      <a:pt x="11686" y="9798"/>
                    </a:lnTo>
                    <a:lnTo>
                      <a:pt x="11653" y="9732"/>
                    </a:lnTo>
                    <a:lnTo>
                      <a:pt x="11653" y="9294"/>
                    </a:lnTo>
                    <a:lnTo>
                      <a:pt x="11706" y="9261"/>
                    </a:lnTo>
                    <a:lnTo>
                      <a:pt x="12141" y="9603"/>
                    </a:lnTo>
                    <a:lnTo>
                      <a:pt x="12090" y="9716"/>
                    </a:lnTo>
                    <a:lnTo>
                      <a:pt x="11985" y="9732"/>
                    </a:lnTo>
                    <a:lnTo>
                      <a:pt x="11995" y="9768"/>
                    </a:lnTo>
                    <a:lnTo>
                      <a:pt x="12010" y="9808"/>
                    </a:lnTo>
                    <a:lnTo>
                      <a:pt x="12027" y="9852"/>
                    </a:lnTo>
                    <a:lnTo>
                      <a:pt x="12044" y="9899"/>
                    </a:lnTo>
                    <a:lnTo>
                      <a:pt x="12063" y="9948"/>
                    </a:lnTo>
                    <a:lnTo>
                      <a:pt x="12084" y="9999"/>
                    </a:lnTo>
                    <a:lnTo>
                      <a:pt x="12104" y="10052"/>
                    </a:lnTo>
                    <a:lnTo>
                      <a:pt x="12124" y="10104"/>
                    </a:lnTo>
                    <a:lnTo>
                      <a:pt x="12143" y="10157"/>
                    </a:lnTo>
                    <a:lnTo>
                      <a:pt x="12160" y="10208"/>
                    </a:lnTo>
                    <a:lnTo>
                      <a:pt x="12177" y="10258"/>
                    </a:lnTo>
                    <a:lnTo>
                      <a:pt x="12190" y="10305"/>
                    </a:lnTo>
                    <a:lnTo>
                      <a:pt x="12201" y="10350"/>
                    </a:lnTo>
                    <a:lnTo>
                      <a:pt x="12209" y="10393"/>
                    </a:lnTo>
                    <a:lnTo>
                      <a:pt x="12211" y="10430"/>
                    </a:lnTo>
                    <a:lnTo>
                      <a:pt x="12211" y="10464"/>
                    </a:lnTo>
                    <a:lnTo>
                      <a:pt x="12207" y="10497"/>
                    </a:lnTo>
                    <a:lnTo>
                      <a:pt x="12202" y="10530"/>
                    </a:lnTo>
                    <a:lnTo>
                      <a:pt x="12196" y="10561"/>
                    </a:lnTo>
                    <a:lnTo>
                      <a:pt x="12188" y="10593"/>
                    </a:lnTo>
                    <a:lnTo>
                      <a:pt x="12179" y="10625"/>
                    </a:lnTo>
                    <a:lnTo>
                      <a:pt x="12168" y="10654"/>
                    </a:lnTo>
                    <a:lnTo>
                      <a:pt x="12156" y="10683"/>
                    </a:lnTo>
                    <a:lnTo>
                      <a:pt x="12143" y="10711"/>
                    </a:lnTo>
                    <a:lnTo>
                      <a:pt x="12129" y="10738"/>
                    </a:lnTo>
                    <a:lnTo>
                      <a:pt x="12112" y="10764"/>
                    </a:lnTo>
                    <a:lnTo>
                      <a:pt x="12095" y="10788"/>
                    </a:lnTo>
                    <a:lnTo>
                      <a:pt x="12075" y="10810"/>
                    </a:lnTo>
                    <a:lnTo>
                      <a:pt x="12055" y="10832"/>
                    </a:lnTo>
                    <a:lnTo>
                      <a:pt x="12033" y="10852"/>
                    </a:lnTo>
                    <a:lnTo>
                      <a:pt x="12010" y="10869"/>
                    </a:lnTo>
                    <a:lnTo>
                      <a:pt x="11985" y="10886"/>
                    </a:lnTo>
                    <a:lnTo>
                      <a:pt x="11985" y="10904"/>
                    </a:lnTo>
                    <a:lnTo>
                      <a:pt x="11985" y="10924"/>
                    </a:lnTo>
                    <a:lnTo>
                      <a:pt x="11986" y="10944"/>
                    </a:lnTo>
                    <a:lnTo>
                      <a:pt x="11987" y="10965"/>
                    </a:lnTo>
                    <a:lnTo>
                      <a:pt x="11990" y="10986"/>
                    </a:lnTo>
                    <a:lnTo>
                      <a:pt x="11993" y="11007"/>
                    </a:lnTo>
                    <a:lnTo>
                      <a:pt x="11995" y="11027"/>
                    </a:lnTo>
                    <a:lnTo>
                      <a:pt x="11999" y="11048"/>
                    </a:lnTo>
                    <a:lnTo>
                      <a:pt x="12003" y="11068"/>
                    </a:lnTo>
                    <a:lnTo>
                      <a:pt x="12008" y="11086"/>
                    </a:lnTo>
                    <a:lnTo>
                      <a:pt x="12014" y="11103"/>
                    </a:lnTo>
                    <a:lnTo>
                      <a:pt x="12020" y="11119"/>
                    </a:lnTo>
                    <a:lnTo>
                      <a:pt x="12028" y="11132"/>
                    </a:lnTo>
                    <a:lnTo>
                      <a:pt x="12036" y="11144"/>
                    </a:lnTo>
                    <a:lnTo>
                      <a:pt x="12044" y="11154"/>
                    </a:lnTo>
                    <a:lnTo>
                      <a:pt x="12054" y="11163"/>
                    </a:lnTo>
                    <a:lnTo>
                      <a:pt x="12071" y="11170"/>
                    </a:lnTo>
                    <a:lnTo>
                      <a:pt x="12091" y="11177"/>
                    </a:lnTo>
                    <a:lnTo>
                      <a:pt x="12112" y="11182"/>
                    </a:lnTo>
                    <a:lnTo>
                      <a:pt x="12135" y="11186"/>
                    </a:lnTo>
                    <a:lnTo>
                      <a:pt x="12160" y="11188"/>
                    </a:lnTo>
                    <a:lnTo>
                      <a:pt x="12185" y="11188"/>
                    </a:lnTo>
                    <a:lnTo>
                      <a:pt x="12211" y="11188"/>
                    </a:lnTo>
                    <a:lnTo>
                      <a:pt x="12239" y="11186"/>
                    </a:lnTo>
                    <a:lnTo>
                      <a:pt x="12265" y="11182"/>
                    </a:lnTo>
                    <a:lnTo>
                      <a:pt x="12293" y="11176"/>
                    </a:lnTo>
                    <a:lnTo>
                      <a:pt x="12319" y="11170"/>
                    </a:lnTo>
                    <a:lnTo>
                      <a:pt x="12345" y="11161"/>
                    </a:lnTo>
                    <a:lnTo>
                      <a:pt x="12370" y="11152"/>
                    </a:lnTo>
                    <a:lnTo>
                      <a:pt x="12395" y="11141"/>
                    </a:lnTo>
                    <a:lnTo>
                      <a:pt x="12417" y="11127"/>
                    </a:lnTo>
                    <a:lnTo>
                      <a:pt x="12438" y="11114"/>
                    </a:lnTo>
                    <a:lnTo>
                      <a:pt x="12459" y="11093"/>
                    </a:lnTo>
                    <a:lnTo>
                      <a:pt x="12479" y="11071"/>
                    </a:lnTo>
                    <a:lnTo>
                      <a:pt x="12496" y="11048"/>
                    </a:lnTo>
                    <a:lnTo>
                      <a:pt x="12511" y="11022"/>
                    </a:lnTo>
                    <a:lnTo>
                      <a:pt x="12524" y="10996"/>
                    </a:lnTo>
                    <a:lnTo>
                      <a:pt x="12536" y="10966"/>
                    </a:lnTo>
                    <a:lnTo>
                      <a:pt x="12547" y="10938"/>
                    </a:lnTo>
                    <a:lnTo>
                      <a:pt x="12556" y="10908"/>
                    </a:lnTo>
                    <a:lnTo>
                      <a:pt x="12564" y="10878"/>
                    </a:lnTo>
                    <a:lnTo>
                      <a:pt x="12570" y="10849"/>
                    </a:lnTo>
                    <a:lnTo>
                      <a:pt x="12575" y="10820"/>
                    </a:lnTo>
                    <a:lnTo>
                      <a:pt x="12579" y="10791"/>
                    </a:lnTo>
                    <a:lnTo>
                      <a:pt x="12585" y="10764"/>
                    </a:lnTo>
                    <a:lnTo>
                      <a:pt x="12587" y="10737"/>
                    </a:lnTo>
                    <a:lnTo>
                      <a:pt x="12591" y="10713"/>
                    </a:lnTo>
                    <a:lnTo>
                      <a:pt x="12595" y="10691"/>
                    </a:lnTo>
                    <a:lnTo>
                      <a:pt x="12718" y="10724"/>
                    </a:lnTo>
                    <a:lnTo>
                      <a:pt x="12726" y="10766"/>
                    </a:lnTo>
                    <a:lnTo>
                      <a:pt x="12741" y="10803"/>
                    </a:lnTo>
                    <a:lnTo>
                      <a:pt x="12759" y="10836"/>
                    </a:lnTo>
                    <a:lnTo>
                      <a:pt x="12781" y="10863"/>
                    </a:lnTo>
                    <a:lnTo>
                      <a:pt x="12806" y="10885"/>
                    </a:lnTo>
                    <a:lnTo>
                      <a:pt x="12835" y="10903"/>
                    </a:lnTo>
                    <a:lnTo>
                      <a:pt x="12865" y="10916"/>
                    </a:lnTo>
                    <a:lnTo>
                      <a:pt x="12898" y="10926"/>
                    </a:lnTo>
                    <a:lnTo>
                      <a:pt x="12932" y="10932"/>
                    </a:lnTo>
                    <a:lnTo>
                      <a:pt x="12967" y="10935"/>
                    </a:lnTo>
                    <a:lnTo>
                      <a:pt x="13003" y="10933"/>
                    </a:lnTo>
                    <a:lnTo>
                      <a:pt x="13038" y="10928"/>
                    </a:lnTo>
                    <a:lnTo>
                      <a:pt x="13073" y="10921"/>
                    </a:lnTo>
                    <a:lnTo>
                      <a:pt x="13107" y="10911"/>
                    </a:lnTo>
                    <a:lnTo>
                      <a:pt x="13139" y="10899"/>
                    </a:lnTo>
                    <a:lnTo>
                      <a:pt x="13170" y="10886"/>
                    </a:lnTo>
                    <a:lnTo>
                      <a:pt x="13192" y="10872"/>
                    </a:lnTo>
                    <a:lnTo>
                      <a:pt x="13213" y="10859"/>
                    </a:lnTo>
                    <a:lnTo>
                      <a:pt x="13233" y="10844"/>
                    </a:lnTo>
                    <a:lnTo>
                      <a:pt x="13251" y="10827"/>
                    </a:lnTo>
                    <a:lnTo>
                      <a:pt x="13267" y="10810"/>
                    </a:lnTo>
                    <a:lnTo>
                      <a:pt x="13282" y="10793"/>
                    </a:lnTo>
                    <a:lnTo>
                      <a:pt x="13295" y="10774"/>
                    </a:lnTo>
                    <a:lnTo>
                      <a:pt x="13306" y="10754"/>
                    </a:lnTo>
                    <a:lnTo>
                      <a:pt x="13314" y="10732"/>
                    </a:lnTo>
                    <a:lnTo>
                      <a:pt x="13321" y="10710"/>
                    </a:lnTo>
                    <a:lnTo>
                      <a:pt x="13326" y="10688"/>
                    </a:lnTo>
                    <a:lnTo>
                      <a:pt x="13327" y="10664"/>
                    </a:lnTo>
                    <a:lnTo>
                      <a:pt x="13327" y="10639"/>
                    </a:lnTo>
                    <a:lnTo>
                      <a:pt x="13325" y="10614"/>
                    </a:lnTo>
                    <a:lnTo>
                      <a:pt x="13318" y="10588"/>
                    </a:lnTo>
                    <a:lnTo>
                      <a:pt x="13310" y="10561"/>
                    </a:lnTo>
                    <a:lnTo>
                      <a:pt x="13289" y="10530"/>
                    </a:lnTo>
                    <a:lnTo>
                      <a:pt x="13250" y="10485"/>
                    </a:lnTo>
                    <a:lnTo>
                      <a:pt x="13194" y="10427"/>
                    </a:lnTo>
                    <a:lnTo>
                      <a:pt x="13122" y="10360"/>
                    </a:lnTo>
                    <a:lnTo>
                      <a:pt x="13038" y="10283"/>
                    </a:lnTo>
                    <a:lnTo>
                      <a:pt x="12942" y="10200"/>
                    </a:lnTo>
                    <a:lnTo>
                      <a:pt x="12839" y="10110"/>
                    </a:lnTo>
                    <a:lnTo>
                      <a:pt x="12727" y="10016"/>
                    </a:lnTo>
                    <a:lnTo>
                      <a:pt x="12612" y="9919"/>
                    </a:lnTo>
                    <a:lnTo>
                      <a:pt x="12493" y="9820"/>
                    </a:lnTo>
                    <a:lnTo>
                      <a:pt x="12375" y="9721"/>
                    </a:lnTo>
                    <a:lnTo>
                      <a:pt x="12257" y="9624"/>
                    </a:lnTo>
                    <a:lnTo>
                      <a:pt x="12143" y="9528"/>
                    </a:lnTo>
                    <a:lnTo>
                      <a:pt x="12036" y="9438"/>
                    </a:lnTo>
                    <a:lnTo>
                      <a:pt x="11935" y="9354"/>
                    </a:lnTo>
                    <a:lnTo>
                      <a:pt x="11846" y="9277"/>
                    </a:lnTo>
                    <a:lnTo>
                      <a:pt x="11829" y="8921"/>
                    </a:lnTo>
                    <a:lnTo>
                      <a:pt x="11875" y="8941"/>
                    </a:lnTo>
                    <a:lnTo>
                      <a:pt x="11924" y="8963"/>
                    </a:lnTo>
                    <a:lnTo>
                      <a:pt x="11974" y="8986"/>
                    </a:lnTo>
                    <a:lnTo>
                      <a:pt x="12027" y="9011"/>
                    </a:lnTo>
                    <a:lnTo>
                      <a:pt x="12078" y="9038"/>
                    </a:lnTo>
                    <a:lnTo>
                      <a:pt x="12127" y="9065"/>
                    </a:lnTo>
                    <a:lnTo>
                      <a:pt x="12177" y="9092"/>
                    </a:lnTo>
                    <a:lnTo>
                      <a:pt x="12224" y="9119"/>
                    </a:lnTo>
                    <a:lnTo>
                      <a:pt x="12268" y="9144"/>
                    </a:lnTo>
                    <a:lnTo>
                      <a:pt x="12308" y="9168"/>
                    </a:lnTo>
                    <a:lnTo>
                      <a:pt x="12345" y="9189"/>
                    </a:lnTo>
                    <a:lnTo>
                      <a:pt x="12376" y="9208"/>
                    </a:lnTo>
                    <a:lnTo>
                      <a:pt x="12403" y="9224"/>
                    </a:lnTo>
                    <a:lnTo>
                      <a:pt x="12421" y="9235"/>
                    </a:lnTo>
                    <a:lnTo>
                      <a:pt x="12433" y="9242"/>
                    </a:lnTo>
                    <a:lnTo>
                      <a:pt x="12438" y="9246"/>
                    </a:lnTo>
                    <a:lnTo>
                      <a:pt x="12455" y="9310"/>
                    </a:lnTo>
                    <a:lnTo>
                      <a:pt x="12316" y="9326"/>
                    </a:lnTo>
                    <a:lnTo>
                      <a:pt x="12458" y="9427"/>
                    </a:lnTo>
                    <a:lnTo>
                      <a:pt x="12591" y="9524"/>
                    </a:lnTo>
                    <a:lnTo>
                      <a:pt x="12717" y="9618"/>
                    </a:lnTo>
                    <a:lnTo>
                      <a:pt x="12832" y="9708"/>
                    </a:lnTo>
                    <a:lnTo>
                      <a:pt x="12940" y="9794"/>
                    </a:lnTo>
                    <a:lnTo>
                      <a:pt x="13038" y="9880"/>
                    </a:lnTo>
                    <a:lnTo>
                      <a:pt x="13127" y="9961"/>
                    </a:lnTo>
                    <a:lnTo>
                      <a:pt x="13207" y="10042"/>
                    </a:lnTo>
                    <a:lnTo>
                      <a:pt x="13279" y="10121"/>
                    </a:lnTo>
                    <a:lnTo>
                      <a:pt x="13342" y="10200"/>
                    </a:lnTo>
                    <a:lnTo>
                      <a:pt x="13395" y="10278"/>
                    </a:lnTo>
                    <a:lnTo>
                      <a:pt x="13441" y="10357"/>
                    </a:lnTo>
                    <a:lnTo>
                      <a:pt x="13478" y="10435"/>
                    </a:lnTo>
                    <a:lnTo>
                      <a:pt x="13506" y="10513"/>
                    </a:lnTo>
                    <a:lnTo>
                      <a:pt x="13525" y="10593"/>
                    </a:lnTo>
                    <a:lnTo>
                      <a:pt x="13537" y="10675"/>
                    </a:lnTo>
                    <a:lnTo>
                      <a:pt x="13538" y="10730"/>
                    </a:lnTo>
                    <a:lnTo>
                      <a:pt x="13538" y="10785"/>
                    </a:lnTo>
                    <a:lnTo>
                      <a:pt x="13537" y="10841"/>
                    </a:lnTo>
                    <a:lnTo>
                      <a:pt x="13532" y="10896"/>
                    </a:lnTo>
                    <a:lnTo>
                      <a:pt x="13524" y="10949"/>
                    </a:lnTo>
                    <a:lnTo>
                      <a:pt x="13512" y="11003"/>
                    </a:lnTo>
                    <a:lnTo>
                      <a:pt x="13498" y="11054"/>
                    </a:lnTo>
                    <a:lnTo>
                      <a:pt x="13481" y="11103"/>
                    </a:lnTo>
                    <a:lnTo>
                      <a:pt x="13458" y="11150"/>
                    </a:lnTo>
                    <a:lnTo>
                      <a:pt x="13433" y="11193"/>
                    </a:lnTo>
                    <a:lnTo>
                      <a:pt x="13403" y="11235"/>
                    </a:lnTo>
                    <a:lnTo>
                      <a:pt x="13371" y="11271"/>
                    </a:lnTo>
                    <a:lnTo>
                      <a:pt x="13333" y="11304"/>
                    </a:lnTo>
                    <a:lnTo>
                      <a:pt x="13289" y="11332"/>
                    </a:lnTo>
                    <a:lnTo>
                      <a:pt x="13242" y="11355"/>
                    </a:lnTo>
                    <a:lnTo>
                      <a:pt x="13190" y="11374"/>
                    </a:lnTo>
                    <a:lnTo>
                      <a:pt x="13151" y="11381"/>
                    </a:lnTo>
                    <a:lnTo>
                      <a:pt x="13111" y="11388"/>
                    </a:lnTo>
                    <a:lnTo>
                      <a:pt x="13075" y="11393"/>
                    </a:lnTo>
                    <a:lnTo>
                      <a:pt x="13038" y="11396"/>
                    </a:lnTo>
                    <a:lnTo>
                      <a:pt x="13001" y="11397"/>
                    </a:lnTo>
                    <a:lnTo>
                      <a:pt x="12966" y="11396"/>
                    </a:lnTo>
                    <a:lnTo>
                      <a:pt x="12932" y="11392"/>
                    </a:lnTo>
                    <a:lnTo>
                      <a:pt x="12898" y="11386"/>
                    </a:lnTo>
                    <a:lnTo>
                      <a:pt x="12865" y="11376"/>
                    </a:lnTo>
                    <a:lnTo>
                      <a:pt x="12832" y="11365"/>
                    </a:lnTo>
                    <a:lnTo>
                      <a:pt x="12799" y="11350"/>
                    </a:lnTo>
                    <a:lnTo>
                      <a:pt x="12768" y="11332"/>
                    </a:lnTo>
                    <a:lnTo>
                      <a:pt x="12737" y="11311"/>
                    </a:lnTo>
                    <a:lnTo>
                      <a:pt x="12706" y="11287"/>
                    </a:lnTo>
                    <a:lnTo>
                      <a:pt x="12676" y="11259"/>
                    </a:lnTo>
                    <a:lnTo>
                      <a:pt x="12648" y="11227"/>
                    </a:lnTo>
                    <a:lnTo>
                      <a:pt x="12631" y="11269"/>
                    </a:lnTo>
                    <a:lnTo>
                      <a:pt x="12613" y="11308"/>
                    </a:lnTo>
                    <a:lnTo>
                      <a:pt x="12598" y="11347"/>
                    </a:lnTo>
                    <a:lnTo>
                      <a:pt x="12579" y="11382"/>
                    </a:lnTo>
                    <a:lnTo>
                      <a:pt x="12561" y="11416"/>
                    </a:lnTo>
                    <a:lnTo>
                      <a:pt x="12541" y="11448"/>
                    </a:lnTo>
                    <a:lnTo>
                      <a:pt x="12522" y="11477"/>
                    </a:lnTo>
                    <a:lnTo>
                      <a:pt x="12500" y="11505"/>
                    </a:lnTo>
                    <a:lnTo>
                      <a:pt x="12475" y="11531"/>
                    </a:lnTo>
                    <a:lnTo>
                      <a:pt x="12450" y="11554"/>
                    </a:lnTo>
                    <a:lnTo>
                      <a:pt x="12422" y="11576"/>
                    </a:lnTo>
                    <a:lnTo>
                      <a:pt x="12392" y="11594"/>
                    </a:lnTo>
                    <a:lnTo>
                      <a:pt x="12359" y="11611"/>
                    </a:lnTo>
                    <a:lnTo>
                      <a:pt x="12325" y="11626"/>
                    </a:lnTo>
                    <a:lnTo>
                      <a:pt x="12287" y="11638"/>
                    </a:lnTo>
                    <a:lnTo>
                      <a:pt x="12247" y="11649"/>
                    </a:lnTo>
                    <a:lnTo>
                      <a:pt x="12213" y="11654"/>
                    </a:lnTo>
                    <a:lnTo>
                      <a:pt x="12180" y="11659"/>
                    </a:lnTo>
                    <a:lnTo>
                      <a:pt x="12147" y="11661"/>
                    </a:lnTo>
                    <a:lnTo>
                      <a:pt x="12114" y="11663"/>
                    </a:lnTo>
                    <a:lnTo>
                      <a:pt x="12082" y="11663"/>
                    </a:lnTo>
                    <a:lnTo>
                      <a:pt x="12049" y="11661"/>
                    </a:lnTo>
                    <a:lnTo>
                      <a:pt x="12017" y="11658"/>
                    </a:lnTo>
                    <a:lnTo>
                      <a:pt x="11986" y="11653"/>
                    </a:lnTo>
                    <a:lnTo>
                      <a:pt x="11957" y="11646"/>
                    </a:lnTo>
                    <a:lnTo>
                      <a:pt x="11928" y="11637"/>
                    </a:lnTo>
                    <a:lnTo>
                      <a:pt x="11901" y="11626"/>
                    </a:lnTo>
                    <a:lnTo>
                      <a:pt x="11875" y="11613"/>
                    </a:lnTo>
                    <a:lnTo>
                      <a:pt x="11851" y="11597"/>
                    </a:lnTo>
                    <a:lnTo>
                      <a:pt x="11829" y="11579"/>
                    </a:lnTo>
                    <a:lnTo>
                      <a:pt x="11809" y="11558"/>
                    </a:lnTo>
                    <a:lnTo>
                      <a:pt x="11792" y="11536"/>
                    </a:lnTo>
                    <a:lnTo>
                      <a:pt x="11774" y="11574"/>
                    </a:lnTo>
                    <a:lnTo>
                      <a:pt x="11754" y="11610"/>
                    </a:lnTo>
                    <a:lnTo>
                      <a:pt x="11732" y="11644"/>
                    </a:lnTo>
                    <a:lnTo>
                      <a:pt x="11708" y="11676"/>
                    </a:lnTo>
                    <a:lnTo>
                      <a:pt x="11681" y="11705"/>
                    </a:lnTo>
                    <a:lnTo>
                      <a:pt x="11653" y="11732"/>
                    </a:lnTo>
                    <a:lnTo>
                      <a:pt x="11622" y="11757"/>
                    </a:lnTo>
                    <a:lnTo>
                      <a:pt x="11589" y="11780"/>
                    </a:lnTo>
                    <a:lnTo>
                      <a:pt x="11555" y="11799"/>
                    </a:lnTo>
                    <a:lnTo>
                      <a:pt x="11520" y="11818"/>
                    </a:lnTo>
                    <a:lnTo>
                      <a:pt x="11482" y="11832"/>
                    </a:lnTo>
                    <a:lnTo>
                      <a:pt x="11441" y="11846"/>
                    </a:lnTo>
                    <a:lnTo>
                      <a:pt x="11400" y="11857"/>
                    </a:lnTo>
                    <a:lnTo>
                      <a:pt x="11359" y="11866"/>
                    </a:lnTo>
                    <a:lnTo>
                      <a:pt x="11314" y="11872"/>
                    </a:lnTo>
                    <a:lnTo>
                      <a:pt x="11269" y="11877"/>
                    </a:lnTo>
                    <a:lnTo>
                      <a:pt x="11207" y="11877"/>
                    </a:lnTo>
                    <a:lnTo>
                      <a:pt x="11150" y="11875"/>
                    </a:lnTo>
                    <a:lnTo>
                      <a:pt x="11101" y="11868"/>
                    </a:lnTo>
                    <a:lnTo>
                      <a:pt x="11056" y="11858"/>
                    </a:lnTo>
                    <a:lnTo>
                      <a:pt x="11017" y="11844"/>
                    </a:lnTo>
                    <a:lnTo>
                      <a:pt x="10981" y="11829"/>
                    </a:lnTo>
                    <a:lnTo>
                      <a:pt x="10949" y="11811"/>
                    </a:lnTo>
                    <a:lnTo>
                      <a:pt x="10920" y="11792"/>
                    </a:lnTo>
                    <a:lnTo>
                      <a:pt x="10894" y="11771"/>
                    </a:lnTo>
                    <a:lnTo>
                      <a:pt x="10869" y="11750"/>
                    </a:lnTo>
                    <a:lnTo>
                      <a:pt x="10845" y="11729"/>
                    </a:lnTo>
                    <a:lnTo>
                      <a:pt x="10823" y="11708"/>
                    </a:lnTo>
                    <a:lnTo>
                      <a:pt x="10799" y="11687"/>
                    </a:lnTo>
                    <a:lnTo>
                      <a:pt x="10777" y="11668"/>
                    </a:lnTo>
                    <a:lnTo>
                      <a:pt x="10753" y="11649"/>
                    </a:lnTo>
                    <a:lnTo>
                      <a:pt x="10728" y="11633"/>
                    </a:lnTo>
                    <a:lnTo>
                      <a:pt x="10705" y="11633"/>
                    </a:lnTo>
                    <a:lnTo>
                      <a:pt x="10684" y="11639"/>
                    </a:lnTo>
                    <a:lnTo>
                      <a:pt x="10666" y="11652"/>
                    </a:lnTo>
                    <a:lnTo>
                      <a:pt x="10647" y="11670"/>
                    </a:lnTo>
                    <a:lnTo>
                      <a:pt x="10633" y="11691"/>
                    </a:lnTo>
                    <a:lnTo>
                      <a:pt x="10620" y="11716"/>
                    </a:lnTo>
                    <a:lnTo>
                      <a:pt x="10608" y="11746"/>
                    </a:lnTo>
                    <a:lnTo>
                      <a:pt x="10600" y="11777"/>
                    </a:lnTo>
                    <a:lnTo>
                      <a:pt x="10595" y="11811"/>
                    </a:lnTo>
                    <a:lnTo>
                      <a:pt x="10594" y="11847"/>
                    </a:lnTo>
                    <a:lnTo>
                      <a:pt x="10595" y="11882"/>
                    </a:lnTo>
                    <a:lnTo>
                      <a:pt x="10599" y="11919"/>
                    </a:lnTo>
                    <a:lnTo>
                      <a:pt x="10608" y="11954"/>
                    </a:lnTo>
                    <a:lnTo>
                      <a:pt x="10620" y="11989"/>
                    </a:lnTo>
                    <a:lnTo>
                      <a:pt x="10637" y="12024"/>
                    </a:lnTo>
                    <a:lnTo>
                      <a:pt x="10658" y="12055"/>
                    </a:lnTo>
                    <a:lnTo>
                      <a:pt x="10667" y="12065"/>
                    </a:lnTo>
                    <a:lnTo>
                      <a:pt x="10680" y="12076"/>
                    </a:lnTo>
                    <a:lnTo>
                      <a:pt x="10700" y="12088"/>
                    </a:lnTo>
                    <a:lnTo>
                      <a:pt x="10722" y="12100"/>
                    </a:lnTo>
                    <a:lnTo>
                      <a:pt x="10749" y="12115"/>
                    </a:lnTo>
                    <a:lnTo>
                      <a:pt x="10780" y="12130"/>
                    </a:lnTo>
                    <a:lnTo>
                      <a:pt x="10814" y="12146"/>
                    </a:lnTo>
                    <a:lnTo>
                      <a:pt x="10850" y="12163"/>
                    </a:lnTo>
                    <a:lnTo>
                      <a:pt x="10888" y="12181"/>
                    </a:lnTo>
                    <a:lnTo>
                      <a:pt x="10929" y="12199"/>
                    </a:lnTo>
                    <a:lnTo>
                      <a:pt x="10972" y="12220"/>
                    </a:lnTo>
                    <a:lnTo>
                      <a:pt x="11017" y="12241"/>
                    </a:lnTo>
                    <a:lnTo>
                      <a:pt x="11061" y="12261"/>
                    </a:lnTo>
                    <a:lnTo>
                      <a:pt x="11107" y="12285"/>
                    </a:lnTo>
                    <a:lnTo>
                      <a:pt x="11153" y="12308"/>
                    </a:lnTo>
                    <a:lnTo>
                      <a:pt x="11200" y="12332"/>
                    </a:lnTo>
                    <a:lnTo>
                      <a:pt x="11212" y="12348"/>
                    </a:lnTo>
                    <a:lnTo>
                      <a:pt x="11221" y="12371"/>
                    </a:lnTo>
                    <a:lnTo>
                      <a:pt x="11229" y="12402"/>
                    </a:lnTo>
                    <a:lnTo>
                      <a:pt x="11235" y="12438"/>
                    </a:lnTo>
                    <a:lnTo>
                      <a:pt x="11239" y="12477"/>
                    </a:lnTo>
                    <a:lnTo>
                      <a:pt x="11242" y="12520"/>
                    </a:lnTo>
                    <a:lnTo>
                      <a:pt x="11243" y="12565"/>
                    </a:lnTo>
                    <a:lnTo>
                      <a:pt x="11242" y="12610"/>
                    </a:lnTo>
                    <a:lnTo>
                      <a:pt x="11241" y="12654"/>
                    </a:lnTo>
                    <a:lnTo>
                      <a:pt x="11235" y="12697"/>
                    </a:lnTo>
                    <a:lnTo>
                      <a:pt x="11230" y="12737"/>
                    </a:lnTo>
                    <a:lnTo>
                      <a:pt x="11224" y="12772"/>
                    </a:lnTo>
                    <a:lnTo>
                      <a:pt x="11216" y="12803"/>
                    </a:lnTo>
                    <a:lnTo>
                      <a:pt x="11205" y="12827"/>
                    </a:lnTo>
                    <a:lnTo>
                      <a:pt x="11195" y="12844"/>
                    </a:lnTo>
                    <a:lnTo>
                      <a:pt x="11183" y="12853"/>
                    </a:lnTo>
                    <a:lnTo>
                      <a:pt x="11076" y="12797"/>
                    </a:lnTo>
                    <a:lnTo>
                      <a:pt x="10929" y="12722"/>
                    </a:lnTo>
                    <a:lnTo>
                      <a:pt x="10748" y="12632"/>
                    </a:lnTo>
                    <a:lnTo>
                      <a:pt x="10541" y="12529"/>
                    </a:lnTo>
                    <a:lnTo>
                      <a:pt x="10313" y="12415"/>
                    </a:lnTo>
                    <a:lnTo>
                      <a:pt x="10070" y="12293"/>
                    </a:lnTo>
                    <a:lnTo>
                      <a:pt x="9818" y="12166"/>
                    </a:lnTo>
                    <a:lnTo>
                      <a:pt x="9564" y="12037"/>
                    </a:lnTo>
                    <a:lnTo>
                      <a:pt x="9312" y="11907"/>
                    </a:lnTo>
                    <a:lnTo>
                      <a:pt x="9071" y="11780"/>
                    </a:lnTo>
                    <a:lnTo>
                      <a:pt x="8847" y="11657"/>
                    </a:lnTo>
                    <a:lnTo>
                      <a:pt x="8644" y="11542"/>
                    </a:lnTo>
                    <a:lnTo>
                      <a:pt x="8470" y="11437"/>
                    </a:lnTo>
                    <a:lnTo>
                      <a:pt x="8330" y="11346"/>
                    </a:lnTo>
                    <a:lnTo>
                      <a:pt x="8232" y="11269"/>
                    </a:lnTo>
                    <a:lnTo>
                      <a:pt x="8181" y="11210"/>
                    </a:lnTo>
                    <a:lnTo>
                      <a:pt x="8156" y="11164"/>
                    </a:lnTo>
                    <a:lnTo>
                      <a:pt x="8134" y="11119"/>
                    </a:lnTo>
                    <a:lnTo>
                      <a:pt x="8114" y="11074"/>
                    </a:lnTo>
                    <a:lnTo>
                      <a:pt x="8098" y="11028"/>
                    </a:lnTo>
                    <a:lnTo>
                      <a:pt x="8084" y="10983"/>
                    </a:lnTo>
                    <a:lnTo>
                      <a:pt x="8073" y="10938"/>
                    </a:lnTo>
                    <a:lnTo>
                      <a:pt x="8065" y="10893"/>
                    </a:lnTo>
                    <a:lnTo>
                      <a:pt x="8060" y="10847"/>
                    </a:lnTo>
                    <a:lnTo>
                      <a:pt x="8056" y="10800"/>
                    </a:lnTo>
                    <a:lnTo>
                      <a:pt x="8056" y="10753"/>
                    </a:lnTo>
                    <a:lnTo>
                      <a:pt x="8059" y="10704"/>
                    </a:lnTo>
                    <a:lnTo>
                      <a:pt x="8064" y="10655"/>
                    </a:lnTo>
                    <a:lnTo>
                      <a:pt x="8072" y="10604"/>
                    </a:lnTo>
                    <a:lnTo>
                      <a:pt x="8081" y="10553"/>
                    </a:lnTo>
                    <a:lnTo>
                      <a:pt x="8094" y="10500"/>
                    </a:lnTo>
                    <a:lnTo>
                      <a:pt x="8110" y="10447"/>
                    </a:lnTo>
                    <a:lnTo>
                      <a:pt x="8130" y="10399"/>
                    </a:lnTo>
                    <a:lnTo>
                      <a:pt x="8165" y="10348"/>
                    </a:lnTo>
                    <a:lnTo>
                      <a:pt x="8212" y="10293"/>
                    </a:lnTo>
                    <a:lnTo>
                      <a:pt x="8270" y="10235"/>
                    </a:lnTo>
                    <a:lnTo>
                      <a:pt x="8337" y="10172"/>
                    </a:lnTo>
                    <a:lnTo>
                      <a:pt x="8413" y="10108"/>
                    </a:lnTo>
                    <a:lnTo>
                      <a:pt x="8492" y="10039"/>
                    </a:lnTo>
                    <a:lnTo>
                      <a:pt x="8579" y="9968"/>
                    </a:lnTo>
                    <a:lnTo>
                      <a:pt x="8668" y="9893"/>
                    </a:lnTo>
                    <a:lnTo>
                      <a:pt x="8758" y="9815"/>
                    </a:lnTo>
                    <a:lnTo>
                      <a:pt x="8847" y="9735"/>
                    </a:lnTo>
                    <a:lnTo>
                      <a:pt x="8937" y="9652"/>
                    </a:lnTo>
                    <a:lnTo>
                      <a:pt x="9022" y="9566"/>
                    </a:lnTo>
                    <a:lnTo>
                      <a:pt x="9103" y="9477"/>
                    </a:lnTo>
                    <a:lnTo>
                      <a:pt x="9178" y="9387"/>
                    </a:lnTo>
                    <a:lnTo>
                      <a:pt x="9244" y="9294"/>
                    </a:lnTo>
                    <a:lnTo>
                      <a:pt x="9315" y="9294"/>
                    </a:lnTo>
                    <a:lnTo>
                      <a:pt x="9307" y="9285"/>
                    </a:lnTo>
                    <a:lnTo>
                      <a:pt x="9301" y="9275"/>
                    </a:lnTo>
                    <a:lnTo>
                      <a:pt x="9294" y="9265"/>
                    </a:lnTo>
                    <a:lnTo>
                      <a:pt x="9288" y="9254"/>
                    </a:lnTo>
                    <a:lnTo>
                      <a:pt x="9281" y="9243"/>
                    </a:lnTo>
                    <a:lnTo>
                      <a:pt x="9274" y="9232"/>
                    </a:lnTo>
                    <a:lnTo>
                      <a:pt x="9268" y="9220"/>
                    </a:lnTo>
                    <a:lnTo>
                      <a:pt x="9261" y="9208"/>
                    </a:lnTo>
                    <a:lnTo>
                      <a:pt x="9255" y="9196"/>
                    </a:lnTo>
                    <a:lnTo>
                      <a:pt x="9248" y="9183"/>
                    </a:lnTo>
                    <a:lnTo>
                      <a:pt x="9242" y="9170"/>
                    </a:lnTo>
                    <a:lnTo>
                      <a:pt x="9235" y="9157"/>
                    </a:lnTo>
                    <a:lnTo>
                      <a:pt x="9229" y="9142"/>
                    </a:lnTo>
                    <a:lnTo>
                      <a:pt x="9222" y="9128"/>
                    </a:lnTo>
                    <a:lnTo>
                      <a:pt x="9216" y="9114"/>
                    </a:lnTo>
                    <a:lnTo>
                      <a:pt x="9210" y="9099"/>
                    </a:lnTo>
                    <a:lnTo>
                      <a:pt x="9166" y="9166"/>
                    </a:lnTo>
                    <a:lnTo>
                      <a:pt x="9120" y="9222"/>
                    </a:lnTo>
                    <a:lnTo>
                      <a:pt x="9073" y="9270"/>
                    </a:lnTo>
                    <a:lnTo>
                      <a:pt x="9024" y="9309"/>
                    </a:lnTo>
                    <a:lnTo>
                      <a:pt x="8976" y="9339"/>
                    </a:lnTo>
                    <a:lnTo>
                      <a:pt x="8929" y="9363"/>
                    </a:lnTo>
                    <a:lnTo>
                      <a:pt x="8882" y="9380"/>
                    </a:lnTo>
                    <a:lnTo>
                      <a:pt x="8837" y="9391"/>
                    </a:lnTo>
                    <a:lnTo>
                      <a:pt x="8795" y="9398"/>
                    </a:lnTo>
                    <a:lnTo>
                      <a:pt x="8757" y="9402"/>
                    </a:lnTo>
                    <a:lnTo>
                      <a:pt x="8722" y="9402"/>
                    </a:lnTo>
                    <a:lnTo>
                      <a:pt x="8693" y="9400"/>
                    </a:lnTo>
                    <a:lnTo>
                      <a:pt x="8668" y="9398"/>
                    </a:lnTo>
                    <a:lnTo>
                      <a:pt x="8650" y="9394"/>
                    </a:lnTo>
                    <a:lnTo>
                      <a:pt x="8639" y="9392"/>
                    </a:lnTo>
                    <a:lnTo>
                      <a:pt x="8635" y="9392"/>
                    </a:lnTo>
                    <a:lnTo>
                      <a:pt x="8596" y="9561"/>
                    </a:lnTo>
                    <a:lnTo>
                      <a:pt x="8534" y="9715"/>
                    </a:lnTo>
                    <a:lnTo>
                      <a:pt x="8453" y="9852"/>
                    </a:lnTo>
                    <a:lnTo>
                      <a:pt x="8354" y="9974"/>
                    </a:lnTo>
                    <a:lnTo>
                      <a:pt x="8241" y="10080"/>
                    </a:lnTo>
                    <a:lnTo>
                      <a:pt x="8117" y="10172"/>
                    </a:lnTo>
                    <a:lnTo>
                      <a:pt x="7983" y="10252"/>
                    </a:lnTo>
                    <a:lnTo>
                      <a:pt x="7844" y="10319"/>
                    </a:lnTo>
                    <a:lnTo>
                      <a:pt x="7703" y="10375"/>
                    </a:lnTo>
                    <a:lnTo>
                      <a:pt x="7560" y="10421"/>
                    </a:lnTo>
                    <a:lnTo>
                      <a:pt x="7422" y="10458"/>
                    </a:lnTo>
                    <a:lnTo>
                      <a:pt x="7289" y="10485"/>
                    </a:lnTo>
                    <a:lnTo>
                      <a:pt x="7164" y="10505"/>
                    </a:lnTo>
                    <a:lnTo>
                      <a:pt x="7052" y="10519"/>
                    </a:lnTo>
                    <a:lnTo>
                      <a:pt x="6953" y="10526"/>
                    </a:lnTo>
                    <a:lnTo>
                      <a:pt x="6872" y="10528"/>
                    </a:lnTo>
                    <a:lnTo>
                      <a:pt x="6497" y="10514"/>
                    </a:lnTo>
                    <a:lnTo>
                      <a:pt x="6129" y="10477"/>
                    </a:lnTo>
                    <a:lnTo>
                      <a:pt x="5768" y="10420"/>
                    </a:lnTo>
                    <a:lnTo>
                      <a:pt x="5415" y="10344"/>
                    </a:lnTo>
                    <a:lnTo>
                      <a:pt x="5074" y="10250"/>
                    </a:lnTo>
                    <a:lnTo>
                      <a:pt x="4743" y="10141"/>
                    </a:lnTo>
                    <a:lnTo>
                      <a:pt x="4426" y="10015"/>
                    </a:lnTo>
                    <a:lnTo>
                      <a:pt x="4125" y="9876"/>
                    </a:lnTo>
                    <a:lnTo>
                      <a:pt x="3840" y="9725"/>
                    </a:lnTo>
                    <a:lnTo>
                      <a:pt x="3572" y="9561"/>
                    </a:lnTo>
                    <a:lnTo>
                      <a:pt x="3326" y="9389"/>
                    </a:lnTo>
                    <a:lnTo>
                      <a:pt x="3099" y="9210"/>
                    </a:lnTo>
                    <a:lnTo>
                      <a:pt x="2896" y="9022"/>
                    </a:lnTo>
                    <a:lnTo>
                      <a:pt x="2717" y="8830"/>
                    </a:lnTo>
                    <a:lnTo>
                      <a:pt x="2564" y="8632"/>
                    </a:lnTo>
                    <a:lnTo>
                      <a:pt x="2439" y="8433"/>
                    </a:lnTo>
                    <a:lnTo>
                      <a:pt x="2279" y="8548"/>
                    </a:lnTo>
                    <a:lnTo>
                      <a:pt x="2122" y="8665"/>
                    </a:lnTo>
                    <a:lnTo>
                      <a:pt x="1966" y="8781"/>
                    </a:lnTo>
                    <a:lnTo>
                      <a:pt x="1813" y="8898"/>
                    </a:lnTo>
                    <a:lnTo>
                      <a:pt x="1661" y="9014"/>
                    </a:lnTo>
                    <a:lnTo>
                      <a:pt x="1511" y="9131"/>
                    </a:lnTo>
                    <a:lnTo>
                      <a:pt x="1363" y="9249"/>
                    </a:lnTo>
                    <a:lnTo>
                      <a:pt x="1216" y="9366"/>
                    </a:lnTo>
                    <a:lnTo>
                      <a:pt x="1069" y="9483"/>
                    </a:lnTo>
                    <a:lnTo>
                      <a:pt x="925" y="9600"/>
                    </a:lnTo>
                    <a:lnTo>
                      <a:pt x="782" y="9718"/>
                    </a:lnTo>
                    <a:lnTo>
                      <a:pt x="641" y="9835"/>
                    </a:lnTo>
                    <a:lnTo>
                      <a:pt x="499" y="9952"/>
                    </a:lnTo>
                    <a:lnTo>
                      <a:pt x="360" y="10069"/>
                    </a:lnTo>
                    <a:lnTo>
                      <a:pt x="222" y="10185"/>
                    </a:lnTo>
                    <a:lnTo>
                      <a:pt x="84" y="10302"/>
                    </a:lnTo>
                    <a:lnTo>
                      <a:pt x="62" y="10307"/>
                    </a:lnTo>
                    <a:lnTo>
                      <a:pt x="45" y="10310"/>
                    </a:lnTo>
                    <a:lnTo>
                      <a:pt x="30" y="10313"/>
                    </a:lnTo>
                    <a:lnTo>
                      <a:pt x="19" y="10313"/>
                    </a:lnTo>
                    <a:lnTo>
                      <a:pt x="11" y="10313"/>
                    </a:lnTo>
                    <a:lnTo>
                      <a:pt x="4" y="10309"/>
                    </a:lnTo>
                    <a:lnTo>
                      <a:pt x="2" y="10305"/>
                    </a:lnTo>
                    <a:lnTo>
                      <a:pt x="0" y="10299"/>
                    </a:lnTo>
                    <a:lnTo>
                      <a:pt x="2" y="10292"/>
                    </a:lnTo>
                    <a:lnTo>
                      <a:pt x="4" y="10282"/>
                    </a:lnTo>
                    <a:lnTo>
                      <a:pt x="8" y="10271"/>
                    </a:lnTo>
                    <a:lnTo>
                      <a:pt x="15" y="10258"/>
                    </a:lnTo>
                    <a:lnTo>
                      <a:pt x="21" y="10243"/>
                    </a:lnTo>
                    <a:lnTo>
                      <a:pt x="29" y="10226"/>
                    </a:lnTo>
                    <a:lnTo>
                      <a:pt x="38" y="10208"/>
                    </a:lnTo>
                    <a:lnTo>
                      <a:pt x="49" y="10188"/>
                    </a:lnTo>
                    <a:lnTo>
                      <a:pt x="173" y="10075"/>
                    </a:lnTo>
                    <a:lnTo>
                      <a:pt x="299" y="9960"/>
                    </a:lnTo>
                    <a:lnTo>
                      <a:pt x="426" y="9846"/>
                    </a:lnTo>
                    <a:lnTo>
                      <a:pt x="556" y="9730"/>
                    </a:lnTo>
                    <a:lnTo>
                      <a:pt x="687" y="9614"/>
                    </a:lnTo>
                    <a:lnTo>
                      <a:pt x="820" y="9497"/>
                    </a:lnTo>
                    <a:lnTo>
                      <a:pt x="956" y="9378"/>
                    </a:lnTo>
                    <a:lnTo>
                      <a:pt x="1095" y="9259"/>
                    </a:lnTo>
                    <a:lnTo>
                      <a:pt x="1238" y="9139"/>
                    </a:lnTo>
                    <a:lnTo>
                      <a:pt x="1384" y="9018"/>
                    </a:lnTo>
                    <a:lnTo>
                      <a:pt x="1533" y="8896"/>
                    </a:lnTo>
                    <a:lnTo>
                      <a:pt x="1687" y="8772"/>
                    </a:lnTo>
                    <a:lnTo>
                      <a:pt x="1846" y="8648"/>
                    </a:lnTo>
                    <a:lnTo>
                      <a:pt x="2008" y="8524"/>
                    </a:lnTo>
                    <a:lnTo>
                      <a:pt x="2177" y="8397"/>
                    </a:lnTo>
                    <a:lnTo>
                      <a:pt x="2352" y="8270"/>
                    </a:lnTo>
                    <a:lnTo>
                      <a:pt x="2335" y="8227"/>
                    </a:lnTo>
                    <a:lnTo>
                      <a:pt x="2320" y="8185"/>
                    </a:lnTo>
                    <a:lnTo>
                      <a:pt x="2306" y="8143"/>
                    </a:lnTo>
                    <a:lnTo>
                      <a:pt x="2293" y="8102"/>
                    </a:lnTo>
                    <a:lnTo>
                      <a:pt x="2281" y="8061"/>
                    </a:lnTo>
                    <a:lnTo>
                      <a:pt x="2270" y="8020"/>
                    </a:lnTo>
                    <a:lnTo>
                      <a:pt x="2260" y="7980"/>
                    </a:lnTo>
                    <a:lnTo>
                      <a:pt x="2252" y="7939"/>
                    </a:lnTo>
                    <a:lnTo>
                      <a:pt x="2244" y="7898"/>
                    </a:lnTo>
                    <a:lnTo>
                      <a:pt x="2238" y="7859"/>
                    </a:lnTo>
                    <a:lnTo>
                      <a:pt x="2234" y="7819"/>
                    </a:lnTo>
                    <a:lnTo>
                      <a:pt x="2230" y="7778"/>
                    </a:lnTo>
                    <a:lnTo>
                      <a:pt x="2228" y="7738"/>
                    </a:lnTo>
                    <a:lnTo>
                      <a:pt x="2227" y="7699"/>
                    </a:lnTo>
                    <a:lnTo>
                      <a:pt x="2228" y="7659"/>
                    </a:lnTo>
                    <a:lnTo>
                      <a:pt x="2231" y="7620"/>
                    </a:lnTo>
                    <a:lnTo>
                      <a:pt x="2285" y="7278"/>
                    </a:lnTo>
                    <a:lnTo>
                      <a:pt x="2388" y="6966"/>
                    </a:lnTo>
                    <a:lnTo>
                      <a:pt x="2536" y="6682"/>
                    </a:lnTo>
                    <a:lnTo>
                      <a:pt x="2725" y="6426"/>
                    </a:lnTo>
                    <a:lnTo>
                      <a:pt x="2950" y="6197"/>
                    </a:lnTo>
                    <a:lnTo>
                      <a:pt x="3208" y="5992"/>
                    </a:lnTo>
                    <a:lnTo>
                      <a:pt x="3495" y="5811"/>
                    </a:lnTo>
                    <a:lnTo>
                      <a:pt x="3807" y="5655"/>
                    </a:lnTo>
                    <a:lnTo>
                      <a:pt x="4141" y="5521"/>
                    </a:lnTo>
                    <a:lnTo>
                      <a:pt x="4491" y="5408"/>
                    </a:lnTo>
                    <a:lnTo>
                      <a:pt x="4853" y="5314"/>
                    </a:lnTo>
                    <a:lnTo>
                      <a:pt x="5226" y="5241"/>
                    </a:lnTo>
                    <a:lnTo>
                      <a:pt x="5604" y="5185"/>
                    </a:lnTo>
                    <a:lnTo>
                      <a:pt x="5984" y="5147"/>
                    </a:lnTo>
                    <a:lnTo>
                      <a:pt x="6361" y="5124"/>
                    </a:lnTo>
                    <a:lnTo>
                      <a:pt x="6732" y="5117"/>
                    </a:lnTo>
                    <a:lnTo>
                      <a:pt x="6845" y="5117"/>
                    </a:lnTo>
                    <a:lnTo>
                      <a:pt x="6955" y="5119"/>
                    </a:lnTo>
                    <a:lnTo>
                      <a:pt x="7063" y="5122"/>
                    </a:lnTo>
                    <a:lnTo>
                      <a:pt x="7168" y="5126"/>
                    </a:lnTo>
                    <a:lnTo>
                      <a:pt x="7272" y="5131"/>
                    </a:lnTo>
                    <a:lnTo>
                      <a:pt x="7372" y="5138"/>
                    </a:lnTo>
                    <a:lnTo>
                      <a:pt x="7472" y="5146"/>
                    </a:lnTo>
                    <a:lnTo>
                      <a:pt x="7570" y="5154"/>
                    </a:lnTo>
                    <a:lnTo>
                      <a:pt x="7666" y="5164"/>
                    </a:lnTo>
                    <a:lnTo>
                      <a:pt x="7760" y="5175"/>
                    </a:lnTo>
                    <a:lnTo>
                      <a:pt x="7853" y="5187"/>
                    </a:lnTo>
                    <a:lnTo>
                      <a:pt x="7945" y="5199"/>
                    </a:lnTo>
                    <a:lnTo>
                      <a:pt x="8035" y="5214"/>
                    </a:lnTo>
                    <a:lnTo>
                      <a:pt x="8126" y="5230"/>
                    </a:lnTo>
                    <a:lnTo>
                      <a:pt x="8215" y="5246"/>
                    </a:lnTo>
                    <a:lnTo>
                      <a:pt x="8304" y="5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718" name="Freeform 5"/>
              <p:cNvSpPr>
                <a:spLocks/>
              </p:cNvSpPr>
              <p:nvPr/>
            </p:nvSpPr>
            <p:spPr bwMode="auto">
              <a:xfrm>
                <a:off x="2663" y="1027"/>
                <a:ext cx="153" cy="358"/>
              </a:xfrm>
              <a:custGeom>
                <a:avLst/>
                <a:gdLst>
                  <a:gd name="T0" fmla="*/ 6 w 612"/>
                  <a:gd name="T1" fmla="*/ 0 h 1432"/>
                  <a:gd name="T2" fmla="*/ 5 w 612"/>
                  <a:gd name="T3" fmla="*/ 1 h 1432"/>
                  <a:gd name="T4" fmla="*/ 5 w 612"/>
                  <a:gd name="T5" fmla="*/ 2 h 1432"/>
                  <a:gd name="T6" fmla="*/ 4 w 612"/>
                  <a:gd name="T7" fmla="*/ 3 h 1432"/>
                  <a:gd name="T8" fmla="*/ 4 w 612"/>
                  <a:gd name="T9" fmla="*/ 4 h 1432"/>
                  <a:gd name="T10" fmla="*/ 3 w 612"/>
                  <a:gd name="T11" fmla="*/ 5 h 1432"/>
                  <a:gd name="T12" fmla="*/ 3 w 612"/>
                  <a:gd name="T13" fmla="*/ 5 h 1432"/>
                  <a:gd name="T14" fmla="*/ 2 w 612"/>
                  <a:gd name="T15" fmla="*/ 6 h 1432"/>
                  <a:gd name="T16" fmla="*/ 2 w 612"/>
                  <a:gd name="T17" fmla="*/ 7 h 1432"/>
                  <a:gd name="T18" fmla="*/ 1 w 612"/>
                  <a:gd name="T19" fmla="*/ 8 h 1432"/>
                  <a:gd name="T20" fmla="*/ 1 w 612"/>
                  <a:gd name="T21" fmla="*/ 9 h 1432"/>
                  <a:gd name="T22" fmla="*/ 0 w 612"/>
                  <a:gd name="T23" fmla="*/ 10 h 1432"/>
                  <a:gd name="T24" fmla="*/ 0 w 612"/>
                  <a:gd name="T25" fmla="*/ 11 h 1432"/>
                  <a:gd name="T26" fmla="*/ 0 w 612"/>
                  <a:gd name="T27" fmla="*/ 12 h 1432"/>
                  <a:gd name="T28" fmla="*/ 0 w 612"/>
                  <a:gd name="T29" fmla="*/ 13 h 1432"/>
                  <a:gd name="T30" fmla="*/ 0 w 612"/>
                  <a:gd name="T31" fmla="*/ 13 h 1432"/>
                  <a:gd name="T32" fmla="*/ 1 w 612"/>
                  <a:gd name="T33" fmla="*/ 14 h 1432"/>
                  <a:gd name="T34" fmla="*/ 1 w 612"/>
                  <a:gd name="T35" fmla="*/ 15 h 1432"/>
                  <a:gd name="T36" fmla="*/ 1 w 612"/>
                  <a:gd name="T37" fmla="*/ 15 h 1432"/>
                  <a:gd name="T38" fmla="*/ 2 w 612"/>
                  <a:gd name="T39" fmla="*/ 16 h 1432"/>
                  <a:gd name="T40" fmla="*/ 2 w 612"/>
                  <a:gd name="T41" fmla="*/ 16 h 1432"/>
                  <a:gd name="T42" fmla="*/ 3 w 612"/>
                  <a:gd name="T43" fmla="*/ 17 h 1432"/>
                  <a:gd name="T44" fmla="*/ 3 w 612"/>
                  <a:gd name="T45" fmla="*/ 17 h 1432"/>
                  <a:gd name="T46" fmla="*/ 4 w 612"/>
                  <a:gd name="T47" fmla="*/ 18 h 1432"/>
                  <a:gd name="T48" fmla="*/ 4 w 612"/>
                  <a:gd name="T49" fmla="*/ 18 h 1432"/>
                  <a:gd name="T50" fmla="*/ 5 w 612"/>
                  <a:gd name="T51" fmla="*/ 19 h 1432"/>
                  <a:gd name="T52" fmla="*/ 5 w 612"/>
                  <a:gd name="T53" fmla="*/ 19 h 1432"/>
                  <a:gd name="T54" fmla="*/ 6 w 612"/>
                  <a:gd name="T55" fmla="*/ 20 h 1432"/>
                  <a:gd name="T56" fmla="*/ 7 w 612"/>
                  <a:gd name="T57" fmla="*/ 20 h 1432"/>
                  <a:gd name="T58" fmla="*/ 7 w 612"/>
                  <a:gd name="T59" fmla="*/ 21 h 1432"/>
                  <a:gd name="T60" fmla="*/ 8 w 612"/>
                  <a:gd name="T61" fmla="*/ 21 h 1432"/>
                  <a:gd name="T62" fmla="*/ 9 w 612"/>
                  <a:gd name="T63" fmla="*/ 22 h 1432"/>
                  <a:gd name="T64" fmla="*/ 10 w 612"/>
                  <a:gd name="T65" fmla="*/ 23 h 1432"/>
                  <a:gd name="T66" fmla="*/ 10 w 612"/>
                  <a:gd name="T67" fmla="*/ 21 h 1432"/>
                  <a:gd name="T68" fmla="*/ 9 w 612"/>
                  <a:gd name="T69" fmla="*/ 20 h 1432"/>
                  <a:gd name="T70" fmla="*/ 9 w 612"/>
                  <a:gd name="T71" fmla="*/ 18 h 1432"/>
                  <a:gd name="T72" fmla="*/ 9 w 612"/>
                  <a:gd name="T73" fmla="*/ 17 h 1432"/>
                  <a:gd name="T74" fmla="*/ 9 w 612"/>
                  <a:gd name="T75" fmla="*/ 15 h 1432"/>
                  <a:gd name="T76" fmla="*/ 8 w 612"/>
                  <a:gd name="T77" fmla="*/ 14 h 1432"/>
                  <a:gd name="T78" fmla="*/ 8 w 612"/>
                  <a:gd name="T79" fmla="*/ 13 h 1432"/>
                  <a:gd name="T80" fmla="*/ 8 w 612"/>
                  <a:gd name="T81" fmla="*/ 11 h 1432"/>
                  <a:gd name="T82" fmla="*/ 8 w 612"/>
                  <a:gd name="T83" fmla="*/ 10 h 1432"/>
                  <a:gd name="T84" fmla="*/ 7 w 612"/>
                  <a:gd name="T85" fmla="*/ 8 h 1432"/>
                  <a:gd name="T86" fmla="*/ 7 w 612"/>
                  <a:gd name="T87" fmla="*/ 7 h 1432"/>
                  <a:gd name="T88" fmla="*/ 7 w 612"/>
                  <a:gd name="T89" fmla="*/ 6 h 1432"/>
                  <a:gd name="T90" fmla="*/ 7 w 612"/>
                  <a:gd name="T91" fmla="*/ 4 h 1432"/>
                  <a:gd name="T92" fmla="*/ 6 w 612"/>
                  <a:gd name="T93" fmla="*/ 3 h 1432"/>
                  <a:gd name="T94" fmla="*/ 6 w 612"/>
                  <a:gd name="T95" fmla="*/ 2 h 1432"/>
                  <a:gd name="T96" fmla="*/ 6 w 612"/>
                  <a:gd name="T97" fmla="*/ 0 h 14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2"/>
                  <a:gd name="T148" fmla="*/ 0 h 1432"/>
                  <a:gd name="T149" fmla="*/ 612 w 612"/>
                  <a:gd name="T150" fmla="*/ 1432 h 14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2" h="1432">
                    <a:moveTo>
                      <a:pt x="368" y="0"/>
                    </a:moveTo>
                    <a:lnTo>
                      <a:pt x="337" y="53"/>
                    </a:lnTo>
                    <a:lnTo>
                      <a:pt x="303" y="108"/>
                    </a:lnTo>
                    <a:lnTo>
                      <a:pt x="266" y="164"/>
                    </a:lnTo>
                    <a:lnTo>
                      <a:pt x="230" y="222"/>
                    </a:lnTo>
                    <a:lnTo>
                      <a:pt x="193" y="281"/>
                    </a:lnTo>
                    <a:lnTo>
                      <a:pt x="156" y="340"/>
                    </a:lnTo>
                    <a:lnTo>
                      <a:pt x="122" y="400"/>
                    </a:lnTo>
                    <a:lnTo>
                      <a:pt x="91" y="460"/>
                    </a:lnTo>
                    <a:lnTo>
                      <a:pt x="62" y="519"/>
                    </a:lnTo>
                    <a:lnTo>
                      <a:pt x="38" y="577"/>
                    </a:lnTo>
                    <a:lnTo>
                      <a:pt x="19" y="634"/>
                    </a:lnTo>
                    <a:lnTo>
                      <a:pt x="7" y="690"/>
                    </a:lnTo>
                    <a:lnTo>
                      <a:pt x="0" y="745"/>
                    </a:lnTo>
                    <a:lnTo>
                      <a:pt x="3" y="798"/>
                    </a:lnTo>
                    <a:lnTo>
                      <a:pt x="15" y="848"/>
                    </a:lnTo>
                    <a:lnTo>
                      <a:pt x="36" y="895"/>
                    </a:lnTo>
                    <a:lnTo>
                      <a:pt x="53" y="926"/>
                    </a:lnTo>
                    <a:lnTo>
                      <a:pt x="74" y="956"/>
                    </a:lnTo>
                    <a:lnTo>
                      <a:pt x="99" y="988"/>
                    </a:lnTo>
                    <a:lnTo>
                      <a:pt x="125" y="1020"/>
                    </a:lnTo>
                    <a:lnTo>
                      <a:pt x="155" y="1051"/>
                    </a:lnTo>
                    <a:lnTo>
                      <a:pt x="186" y="1084"/>
                    </a:lnTo>
                    <a:lnTo>
                      <a:pt x="222" y="1117"/>
                    </a:lnTo>
                    <a:lnTo>
                      <a:pt x="258" y="1150"/>
                    </a:lnTo>
                    <a:lnTo>
                      <a:pt x="296" y="1184"/>
                    </a:lnTo>
                    <a:lnTo>
                      <a:pt x="337" y="1219"/>
                    </a:lnTo>
                    <a:lnTo>
                      <a:pt x="379" y="1253"/>
                    </a:lnTo>
                    <a:lnTo>
                      <a:pt x="423" y="1288"/>
                    </a:lnTo>
                    <a:lnTo>
                      <a:pt x="468" y="1323"/>
                    </a:lnTo>
                    <a:lnTo>
                      <a:pt x="515" y="1359"/>
                    </a:lnTo>
                    <a:lnTo>
                      <a:pt x="562" y="1394"/>
                    </a:lnTo>
                    <a:lnTo>
                      <a:pt x="612" y="1432"/>
                    </a:lnTo>
                    <a:lnTo>
                      <a:pt x="598" y="1339"/>
                    </a:lnTo>
                    <a:lnTo>
                      <a:pt x="585" y="1248"/>
                    </a:lnTo>
                    <a:lnTo>
                      <a:pt x="570" y="1156"/>
                    </a:lnTo>
                    <a:lnTo>
                      <a:pt x="556" y="1065"/>
                    </a:lnTo>
                    <a:lnTo>
                      <a:pt x="541" y="975"/>
                    </a:lnTo>
                    <a:lnTo>
                      <a:pt x="527" y="883"/>
                    </a:lnTo>
                    <a:lnTo>
                      <a:pt x="511" y="793"/>
                    </a:lnTo>
                    <a:lnTo>
                      <a:pt x="496" y="703"/>
                    </a:lnTo>
                    <a:lnTo>
                      <a:pt x="480" y="614"/>
                    </a:lnTo>
                    <a:lnTo>
                      <a:pt x="464" y="525"/>
                    </a:lnTo>
                    <a:lnTo>
                      <a:pt x="448" y="436"/>
                    </a:lnTo>
                    <a:lnTo>
                      <a:pt x="433" y="347"/>
                    </a:lnTo>
                    <a:lnTo>
                      <a:pt x="417" y="259"/>
                    </a:lnTo>
                    <a:lnTo>
                      <a:pt x="400" y="172"/>
                    </a:lnTo>
                    <a:lnTo>
                      <a:pt x="384" y="86"/>
                    </a:lnTo>
                    <a:lnTo>
                      <a:pt x="368"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719" name="Freeform 6"/>
              <p:cNvSpPr>
                <a:spLocks/>
              </p:cNvSpPr>
              <p:nvPr/>
            </p:nvSpPr>
            <p:spPr bwMode="auto">
              <a:xfrm>
                <a:off x="2508" y="2713"/>
                <a:ext cx="875" cy="503"/>
              </a:xfrm>
              <a:custGeom>
                <a:avLst/>
                <a:gdLst>
                  <a:gd name="T0" fmla="*/ 52 w 3503"/>
                  <a:gd name="T1" fmla="*/ 15 h 2015"/>
                  <a:gd name="T2" fmla="*/ 49 w 3503"/>
                  <a:gd name="T3" fmla="*/ 13 h 2015"/>
                  <a:gd name="T4" fmla="*/ 47 w 3503"/>
                  <a:gd name="T5" fmla="*/ 10 h 2015"/>
                  <a:gd name="T6" fmla="*/ 46 w 3503"/>
                  <a:gd name="T7" fmla="*/ 11 h 2015"/>
                  <a:gd name="T8" fmla="*/ 44 w 3503"/>
                  <a:gd name="T9" fmla="*/ 15 h 2015"/>
                  <a:gd name="T10" fmla="*/ 40 w 3503"/>
                  <a:gd name="T11" fmla="*/ 18 h 2015"/>
                  <a:gd name="T12" fmla="*/ 37 w 3503"/>
                  <a:gd name="T13" fmla="*/ 17 h 2015"/>
                  <a:gd name="T14" fmla="*/ 35 w 3503"/>
                  <a:gd name="T15" fmla="*/ 16 h 2015"/>
                  <a:gd name="T16" fmla="*/ 34 w 3503"/>
                  <a:gd name="T17" fmla="*/ 14 h 2015"/>
                  <a:gd name="T18" fmla="*/ 33 w 3503"/>
                  <a:gd name="T19" fmla="*/ 11 h 2015"/>
                  <a:gd name="T20" fmla="*/ 33 w 3503"/>
                  <a:gd name="T21" fmla="*/ 9 h 2015"/>
                  <a:gd name="T22" fmla="*/ 33 w 3503"/>
                  <a:gd name="T23" fmla="*/ 7 h 2015"/>
                  <a:gd name="T24" fmla="*/ 33 w 3503"/>
                  <a:gd name="T25" fmla="*/ 5 h 2015"/>
                  <a:gd name="T26" fmla="*/ 30 w 3503"/>
                  <a:gd name="T27" fmla="*/ 9 h 2015"/>
                  <a:gd name="T28" fmla="*/ 29 w 3503"/>
                  <a:gd name="T29" fmla="*/ 15 h 2015"/>
                  <a:gd name="T30" fmla="*/ 27 w 3503"/>
                  <a:gd name="T31" fmla="*/ 21 h 2015"/>
                  <a:gd name="T32" fmla="*/ 25 w 3503"/>
                  <a:gd name="T33" fmla="*/ 22 h 2015"/>
                  <a:gd name="T34" fmla="*/ 23 w 3503"/>
                  <a:gd name="T35" fmla="*/ 22 h 2015"/>
                  <a:gd name="T36" fmla="*/ 21 w 3503"/>
                  <a:gd name="T37" fmla="*/ 22 h 2015"/>
                  <a:gd name="T38" fmla="*/ 20 w 3503"/>
                  <a:gd name="T39" fmla="*/ 20 h 2015"/>
                  <a:gd name="T40" fmla="*/ 19 w 3503"/>
                  <a:gd name="T41" fmla="*/ 17 h 2015"/>
                  <a:gd name="T42" fmla="*/ 18 w 3503"/>
                  <a:gd name="T43" fmla="*/ 14 h 2015"/>
                  <a:gd name="T44" fmla="*/ 16 w 3503"/>
                  <a:gd name="T45" fmla="*/ 13 h 2015"/>
                  <a:gd name="T46" fmla="*/ 14 w 3503"/>
                  <a:gd name="T47" fmla="*/ 15 h 2015"/>
                  <a:gd name="T48" fmla="*/ 12 w 3503"/>
                  <a:gd name="T49" fmla="*/ 17 h 2015"/>
                  <a:gd name="T50" fmla="*/ 11 w 3503"/>
                  <a:gd name="T51" fmla="*/ 17 h 2015"/>
                  <a:gd name="T52" fmla="*/ 9 w 3503"/>
                  <a:gd name="T53" fmla="*/ 17 h 2015"/>
                  <a:gd name="T54" fmla="*/ 7 w 3503"/>
                  <a:gd name="T55" fmla="*/ 16 h 2015"/>
                  <a:gd name="T56" fmla="*/ 6 w 3503"/>
                  <a:gd name="T57" fmla="*/ 15 h 2015"/>
                  <a:gd name="T58" fmla="*/ 5 w 3503"/>
                  <a:gd name="T59" fmla="*/ 10 h 2015"/>
                  <a:gd name="T60" fmla="*/ 6 w 3503"/>
                  <a:gd name="T61" fmla="*/ 5 h 2015"/>
                  <a:gd name="T62" fmla="*/ 7 w 3503"/>
                  <a:gd name="T63" fmla="*/ 0 h 2015"/>
                  <a:gd name="T64" fmla="*/ 4 w 3503"/>
                  <a:gd name="T65" fmla="*/ 3 h 2015"/>
                  <a:gd name="T66" fmla="*/ 1 w 3503"/>
                  <a:gd name="T67" fmla="*/ 7 h 2015"/>
                  <a:gd name="T68" fmla="*/ 0 w 3503"/>
                  <a:gd name="T69" fmla="*/ 11 h 2015"/>
                  <a:gd name="T70" fmla="*/ 4 w 3503"/>
                  <a:gd name="T71" fmla="*/ 16 h 2015"/>
                  <a:gd name="T72" fmla="*/ 12 w 3503"/>
                  <a:gd name="T73" fmla="*/ 22 h 2015"/>
                  <a:gd name="T74" fmla="*/ 24 w 3503"/>
                  <a:gd name="T75" fmla="*/ 28 h 2015"/>
                  <a:gd name="T76" fmla="*/ 31 w 3503"/>
                  <a:gd name="T77" fmla="*/ 30 h 2015"/>
                  <a:gd name="T78" fmla="*/ 33 w 3503"/>
                  <a:gd name="T79" fmla="*/ 25 h 2015"/>
                  <a:gd name="T80" fmla="*/ 36 w 3503"/>
                  <a:gd name="T81" fmla="*/ 21 h 2015"/>
                  <a:gd name="T82" fmla="*/ 39 w 3503"/>
                  <a:gd name="T83" fmla="*/ 20 h 2015"/>
                  <a:gd name="T84" fmla="*/ 40 w 3503"/>
                  <a:gd name="T85" fmla="*/ 21 h 2015"/>
                  <a:gd name="T86" fmla="*/ 41 w 3503"/>
                  <a:gd name="T87" fmla="*/ 22 h 2015"/>
                  <a:gd name="T88" fmla="*/ 43 w 3503"/>
                  <a:gd name="T89" fmla="*/ 23 h 2015"/>
                  <a:gd name="T90" fmla="*/ 45 w 3503"/>
                  <a:gd name="T91" fmla="*/ 23 h 2015"/>
                  <a:gd name="T92" fmla="*/ 47 w 3503"/>
                  <a:gd name="T93" fmla="*/ 23 h 2015"/>
                  <a:gd name="T94" fmla="*/ 49 w 3503"/>
                  <a:gd name="T95" fmla="*/ 22 h 2015"/>
                  <a:gd name="T96" fmla="*/ 51 w 3503"/>
                  <a:gd name="T97" fmla="*/ 21 h 2015"/>
                  <a:gd name="T98" fmla="*/ 53 w 3503"/>
                  <a:gd name="T99" fmla="*/ 19 h 2015"/>
                  <a:gd name="T100" fmla="*/ 54 w 3503"/>
                  <a:gd name="T101" fmla="*/ 16 h 20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03"/>
                  <a:gd name="T154" fmla="*/ 0 h 2015"/>
                  <a:gd name="T155" fmla="*/ 3503 w 3503"/>
                  <a:gd name="T156" fmla="*/ 2015 h 20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03" h="2015">
                    <a:moveTo>
                      <a:pt x="3503" y="959"/>
                    </a:moveTo>
                    <a:lnTo>
                      <a:pt x="3454" y="965"/>
                    </a:lnTo>
                    <a:lnTo>
                      <a:pt x="3410" y="968"/>
                    </a:lnTo>
                    <a:lnTo>
                      <a:pt x="3368" y="967"/>
                    </a:lnTo>
                    <a:lnTo>
                      <a:pt x="3330" y="961"/>
                    </a:lnTo>
                    <a:lnTo>
                      <a:pt x="3292" y="951"/>
                    </a:lnTo>
                    <a:lnTo>
                      <a:pt x="3258" y="938"/>
                    </a:lnTo>
                    <a:lnTo>
                      <a:pt x="3225" y="920"/>
                    </a:lnTo>
                    <a:lnTo>
                      <a:pt x="3194" y="897"/>
                    </a:lnTo>
                    <a:lnTo>
                      <a:pt x="3165" y="871"/>
                    </a:lnTo>
                    <a:lnTo>
                      <a:pt x="3136" y="839"/>
                    </a:lnTo>
                    <a:lnTo>
                      <a:pt x="3109" y="805"/>
                    </a:lnTo>
                    <a:lnTo>
                      <a:pt x="3082" y="766"/>
                    </a:lnTo>
                    <a:lnTo>
                      <a:pt x="3056" y="722"/>
                    </a:lnTo>
                    <a:lnTo>
                      <a:pt x="3030" y="676"/>
                    </a:lnTo>
                    <a:lnTo>
                      <a:pt x="3004" y="623"/>
                    </a:lnTo>
                    <a:lnTo>
                      <a:pt x="2979" y="568"/>
                    </a:lnTo>
                    <a:lnTo>
                      <a:pt x="2970" y="623"/>
                    </a:lnTo>
                    <a:lnTo>
                      <a:pt x="2957" y="679"/>
                    </a:lnTo>
                    <a:lnTo>
                      <a:pt x="2941" y="736"/>
                    </a:lnTo>
                    <a:lnTo>
                      <a:pt x="2920" y="792"/>
                    </a:lnTo>
                    <a:lnTo>
                      <a:pt x="2896" y="845"/>
                    </a:lnTo>
                    <a:lnTo>
                      <a:pt x="2870" y="898"/>
                    </a:lnTo>
                    <a:lnTo>
                      <a:pt x="2839" y="947"/>
                    </a:lnTo>
                    <a:lnTo>
                      <a:pt x="2806" y="993"/>
                    </a:lnTo>
                    <a:lnTo>
                      <a:pt x="2769" y="1033"/>
                    </a:lnTo>
                    <a:lnTo>
                      <a:pt x="2729" y="1070"/>
                    </a:lnTo>
                    <a:lnTo>
                      <a:pt x="2687" y="1099"/>
                    </a:lnTo>
                    <a:lnTo>
                      <a:pt x="2642" y="1123"/>
                    </a:lnTo>
                    <a:lnTo>
                      <a:pt x="2594" y="1139"/>
                    </a:lnTo>
                    <a:lnTo>
                      <a:pt x="2544" y="1148"/>
                    </a:lnTo>
                    <a:lnTo>
                      <a:pt x="2492" y="1147"/>
                    </a:lnTo>
                    <a:lnTo>
                      <a:pt x="2438" y="1137"/>
                    </a:lnTo>
                    <a:lnTo>
                      <a:pt x="2400" y="1125"/>
                    </a:lnTo>
                    <a:lnTo>
                      <a:pt x="2365" y="1112"/>
                    </a:lnTo>
                    <a:lnTo>
                      <a:pt x="2333" y="1100"/>
                    </a:lnTo>
                    <a:lnTo>
                      <a:pt x="2304" y="1087"/>
                    </a:lnTo>
                    <a:lnTo>
                      <a:pt x="2278" y="1073"/>
                    </a:lnTo>
                    <a:lnTo>
                      <a:pt x="2255" y="1058"/>
                    </a:lnTo>
                    <a:lnTo>
                      <a:pt x="2234" y="1040"/>
                    </a:lnTo>
                    <a:lnTo>
                      <a:pt x="2215" y="1021"/>
                    </a:lnTo>
                    <a:lnTo>
                      <a:pt x="2198" y="999"/>
                    </a:lnTo>
                    <a:lnTo>
                      <a:pt x="2182" y="975"/>
                    </a:lnTo>
                    <a:lnTo>
                      <a:pt x="2169" y="947"/>
                    </a:lnTo>
                    <a:lnTo>
                      <a:pt x="2158" y="915"/>
                    </a:lnTo>
                    <a:lnTo>
                      <a:pt x="2147" y="879"/>
                    </a:lnTo>
                    <a:lnTo>
                      <a:pt x="2138" y="840"/>
                    </a:lnTo>
                    <a:lnTo>
                      <a:pt x="2130" y="797"/>
                    </a:lnTo>
                    <a:lnTo>
                      <a:pt x="2124" y="748"/>
                    </a:lnTo>
                    <a:lnTo>
                      <a:pt x="2121" y="717"/>
                    </a:lnTo>
                    <a:lnTo>
                      <a:pt x="2118" y="687"/>
                    </a:lnTo>
                    <a:lnTo>
                      <a:pt x="2118" y="659"/>
                    </a:lnTo>
                    <a:lnTo>
                      <a:pt x="2118" y="631"/>
                    </a:lnTo>
                    <a:lnTo>
                      <a:pt x="2118" y="603"/>
                    </a:lnTo>
                    <a:lnTo>
                      <a:pt x="2120" y="575"/>
                    </a:lnTo>
                    <a:lnTo>
                      <a:pt x="2121" y="548"/>
                    </a:lnTo>
                    <a:lnTo>
                      <a:pt x="2124" y="521"/>
                    </a:lnTo>
                    <a:lnTo>
                      <a:pt x="2125" y="494"/>
                    </a:lnTo>
                    <a:lnTo>
                      <a:pt x="2126" y="468"/>
                    </a:lnTo>
                    <a:lnTo>
                      <a:pt x="2127" y="442"/>
                    </a:lnTo>
                    <a:lnTo>
                      <a:pt x="2127" y="416"/>
                    </a:lnTo>
                    <a:lnTo>
                      <a:pt x="2127" y="389"/>
                    </a:lnTo>
                    <a:lnTo>
                      <a:pt x="2127" y="362"/>
                    </a:lnTo>
                    <a:lnTo>
                      <a:pt x="2125" y="336"/>
                    </a:lnTo>
                    <a:lnTo>
                      <a:pt x="2124" y="309"/>
                    </a:lnTo>
                    <a:lnTo>
                      <a:pt x="2075" y="332"/>
                    </a:lnTo>
                    <a:lnTo>
                      <a:pt x="2034" y="371"/>
                    </a:lnTo>
                    <a:lnTo>
                      <a:pt x="2000" y="422"/>
                    </a:lnTo>
                    <a:lnTo>
                      <a:pt x="1972" y="486"/>
                    </a:lnTo>
                    <a:lnTo>
                      <a:pt x="1948" y="558"/>
                    </a:lnTo>
                    <a:lnTo>
                      <a:pt x="1927" y="637"/>
                    </a:lnTo>
                    <a:lnTo>
                      <a:pt x="1910" y="722"/>
                    </a:lnTo>
                    <a:lnTo>
                      <a:pt x="1894" y="810"/>
                    </a:lnTo>
                    <a:lnTo>
                      <a:pt x="1879" y="899"/>
                    </a:lnTo>
                    <a:lnTo>
                      <a:pt x="1863" y="988"/>
                    </a:lnTo>
                    <a:lnTo>
                      <a:pt x="1846" y="1075"/>
                    </a:lnTo>
                    <a:lnTo>
                      <a:pt x="1826" y="1155"/>
                    </a:lnTo>
                    <a:lnTo>
                      <a:pt x="1804" y="1231"/>
                    </a:lnTo>
                    <a:lnTo>
                      <a:pt x="1776" y="1297"/>
                    </a:lnTo>
                    <a:lnTo>
                      <a:pt x="1744" y="1353"/>
                    </a:lnTo>
                    <a:lnTo>
                      <a:pt x="1706" y="1397"/>
                    </a:lnTo>
                    <a:lnTo>
                      <a:pt x="1682" y="1412"/>
                    </a:lnTo>
                    <a:lnTo>
                      <a:pt x="1659" y="1426"/>
                    </a:lnTo>
                    <a:lnTo>
                      <a:pt x="1635" y="1437"/>
                    </a:lnTo>
                    <a:lnTo>
                      <a:pt x="1610" y="1444"/>
                    </a:lnTo>
                    <a:lnTo>
                      <a:pt x="1586" y="1449"/>
                    </a:lnTo>
                    <a:lnTo>
                      <a:pt x="1563" y="1451"/>
                    </a:lnTo>
                    <a:lnTo>
                      <a:pt x="1538" y="1451"/>
                    </a:lnTo>
                    <a:lnTo>
                      <a:pt x="1514" y="1450"/>
                    </a:lnTo>
                    <a:lnTo>
                      <a:pt x="1491" y="1445"/>
                    </a:lnTo>
                    <a:lnTo>
                      <a:pt x="1467" y="1440"/>
                    </a:lnTo>
                    <a:lnTo>
                      <a:pt x="1445" y="1433"/>
                    </a:lnTo>
                    <a:lnTo>
                      <a:pt x="1423" y="1425"/>
                    </a:lnTo>
                    <a:lnTo>
                      <a:pt x="1400" y="1415"/>
                    </a:lnTo>
                    <a:lnTo>
                      <a:pt x="1380" y="1404"/>
                    </a:lnTo>
                    <a:lnTo>
                      <a:pt x="1359" y="1392"/>
                    </a:lnTo>
                    <a:lnTo>
                      <a:pt x="1339" y="1381"/>
                    </a:lnTo>
                    <a:lnTo>
                      <a:pt x="1311" y="1358"/>
                    </a:lnTo>
                    <a:lnTo>
                      <a:pt x="1286" y="1331"/>
                    </a:lnTo>
                    <a:lnTo>
                      <a:pt x="1267" y="1301"/>
                    </a:lnTo>
                    <a:lnTo>
                      <a:pt x="1249" y="1270"/>
                    </a:lnTo>
                    <a:lnTo>
                      <a:pt x="1233" y="1236"/>
                    </a:lnTo>
                    <a:lnTo>
                      <a:pt x="1220" y="1199"/>
                    </a:lnTo>
                    <a:lnTo>
                      <a:pt x="1207" y="1161"/>
                    </a:lnTo>
                    <a:lnTo>
                      <a:pt x="1196" y="1121"/>
                    </a:lnTo>
                    <a:lnTo>
                      <a:pt x="1186" y="1078"/>
                    </a:lnTo>
                    <a:lnTo>
                      <a:pt x="1175" y="1036"/>
                    </a:lnTo>
                    <a:lnTo>
                      <a:pt x="1165" y="992"/>
                    </a:lnTo>
                    <a:lnTo>
                      <a:pt x="1154" y="947"/>
                    </a:lnTo>
                    <a:lnTo>
                      <a:pt x="1141" y="900"/>
                    </a:lnTo>
                    <a:lnTo>
                      <a:pt x="1128" y="855"/>
                    </a:lnTo>
                    <a:lnTo>
                      <a:pt x="1111" y="809"/>
                    </a:lnTo>
                    <a:lnTo>
                      <a:pt x="1094" y="764"/>
                    </a:lnTo>
                    <a:lnTo>
                      <a:pt x="1068" y="794"/>
                    </a:lnTo>
                    <a:lnTo>
                      <a:pt x="1042" y="825"/>
                    </a:lnTo>
                    <a:lnTo>
                      <a:pt x="1015" y="856"/>
                    </a:lnTo>
                    <a:lnTo>
                      <a:pt x="990" y="887"/>
                    </a:lnTo>
                    <a:lnTo>
                      <a:pt x="966" y="917"/>
                    </a:lnTo>
                    <a:lnTo>
                      <a:pt x="941" y="948"/>
                    </a:lnTo>
                    <a:lnTo>
                      <a:pt x="916" y="976"/>
                    </a:lnTo>
                    <a:lnTo>
                      <a:pt x="894" y="1003"/>
                    </a:lnTo>
                    <a:lnTo>
                      <a:pt x="870" y="1027"/>
                    </a:lnTo>
                    <a:lnTo>
                      <a:pt x="849" y="1050"/>
                    </a:lnTo>
                    <a:lnTo>
                      <a:pt x="828" y="1070"/>
                    </a:lnTo>
                    <a:lnTo>
                      <a:pt x="810" y="1087"/>
                    </a:lnTo>
                    <a:lnTo>
                      <a:pt x="791" y="1101"/>
                    </a:lnTo>
                    <a:lnTo>
                      <a:pt x="774" y="1111"/>
                    </a:lnTo>
                    <a:lnTo>
                      <a:pt x="759" y="1118"/>
                    </a:lnTo>
                    <a:lnTo>
                      <a:pt x="745" y="1121"/>
                    </a:lnTo>
                    <a:lnTo>
                      <a:pt x="715" y="1120"/>
                    </a:lnTo>
                    <a:lnTo>
                      <a:pt x="688" y="1117"/>
                    </a:lnTo>
                    <a:lnTo>
                      <a:pt x="660" y="1114"/>
                    </a:lnTo>
                    <a:lnTo>
                      <a:pt x="634" y="1109"/>
                    </a:lnTo>
                    <a:lnTo>
                      <a:pt x="608" y="1101"/>
                    </a:lnTo>
                    <a:lnTo>
                      <a:pt x="584" y="1094"/>
                    </a:lnTo>
                    <a:lnTo>
                      <a:pt x="561" y="1084"/>
                    </a:lnTo>
                    <a:lnTo>
                      <a:pt x="537" y="1073"/>
                    </a:lnTo>
                    <a:lnTo>
                      <a:pt x="516" y="1061"/>
                    </a:lnTo>
                    <a:lnTo>
                      <a:pt x="495" y="1048"/>
                    </a:lnTo>
                    <a:lnTo>
                      <a:pt x="476" y="1033"/>
                    </a:lnTo>
                    <a:lnTo>
                      <a:pt x="457" y="1017"/>
                    </a:lnTo>
                    <a:lnTo>
                      <a:pt x="440" y="1000"/>
                    </a:lnTo>
                    <a:lnTo>
                      <a:pt x="425" y="982"/>
                    </a:lnTo>
                    <a:lnTo>
                      <a:pt x="409" y="962"/>
                    </a:lnTo>
                    <a:lnTo>
                      <a:pt x="396" y="942"/>
                    </a:lnTo>
                    <a:lnTo>
                      <a:pt x="366" y="893"/>
                    </a:lnTo>
                    <a:lnTo>
                      <a:pt x="345" y="839"/>
                    </a:lnTo>
                    <a:lnTo>
                      <a:pt x="330" y="781"/>
                    </a:lnTo>
                    <a:lnTo>
                      <a:pt x="321" y="718"/>
                    </a:lnTo>
                    <a:lnTo>
                      <a:pt x="317" y="654"/>
                    </a:lnTo>
                    <a:lnTo>
                      <a:pt x="320" y="588"/>
                    </a:lnTo>
                    <a:lnTo>
                      <a:pt x="326" y="521"/>
                    </a:lnTo>
                    <a:lnTo>
                      <a:pt x="337" y="453"/>
                    </a:lnTo>
                    <a:lnTo>
                      <a:pt x="351" y="386"/>
                    </a:lnTo>
                    <a:lnTo>
                      <a:pt x="367" y="320"/>
                    </a:lnTo>
                    <a:lnTo>
                      <a:pt x="387" y="255"/>
                    </a:lnTo>
                    <a:lnTo>
                      <a:pt x="408" y="195"/>
                    </a:lnTo>
                    <a:lnTo>
                      <a:pt x="431" y="138"/>
                    </a:lnTo>
                    <a:lnTo>
                      <a:pt x="455" y="86"/>
                    </a:lnTo>
                    <a:lnTo>
                      <a:pt x="478" y="39"/>
                    </a:lnTo>
                    <a:lnTo>
                      <a:pt x="502" y="0"/>
                    </a:lnTo>
                    <a:lnTo>
                      <a:pt x="434" y="38"/>
                    </a:lnTo>
                    <a:lnTo>
                      <a:pt x="370" y="82"/>
                    </a:lnTo>
                    <a:lnTo>
                      <a:pt x="308" y="129"/>
                    </a:lnTo>
                    <a:lnTo>
                      <a:pt x="252" y="179"/>
                    </a:lnTo>
                    <a:lnTo>
                      <a:pt x="199" y="233"/>
                    </a:lnTo>
                    <a:lnTo>
                      <a:pt x="151" y="288"/>
                    </a:lnTo>
                    <a:lnTo>
                      <a:pt x="109" y="345"/>
                    </a:lnTo>
                    <a:lnTo>
                      <a:pt x="74" y="404"/>
                    </a:lnTo>
                    <a:lnTo>
                      <a:pt x="43" y="462"/>
                    </a:lnTo>
                    <a:lnTo>
                      <a:pt x="21" y="522"/>
                    </a:lnTo>
                    <a:lnTo>
                      <a:pt x="7" y="579"/>
                    </a:lnTo>
                    <a:lnTo>
                      <a:pt x="0" y="637"/>
                    </a:lnTo>
                    <a:lnTo>
                      <a:pt x="1" y="693"/>
                    </a:lnTo>
                    <a:lnTo>
                      <a:pt x="12" y="747"/>
                    </a:lnTo>
                    <a:lnTo>
                      <a:pt x="33" y="798"/>
                    </a:lnTo>
                    <a:lnTo>
                      <a:pt x="64" y="845"/>
                    </a:lnTo>
                    <a:lnTo>
                      <a:pt x="105" y="892"/>
                    </a:lnTo>
                    <a:lnTo>
                      <a:pt x="163" y="948"/>
                    </a:lnTo>
                    <a:lnTo>
                      <a:pt x="236" y="1010"/>
                    </a:lnTo>
                    <a:lnTo>
                      <a:pt x="322" y="1079"/>
                    </a:lnTo>
                    <a:lnTo>
                      <a:pt x="422" y="1154"/>
                    </a:lnTo>
                    <a:lnTo>
                      <a:pt x="533" y="1233"/>
                    </a:lnTo>
                    <a:lnTo>
                      <a:pt x="655" y="1315"/>
                    </a:lnTo>
                    <a:lnTo>
                      <a:pt x="786" y="1399"/>
                    </a:lnTo>
                    <a:lnTo>
                      <a:pt x="925" y="1483"/>
                    </a:lnTo>
                    <a:lnTo>
                      <a:pt x="1070" y="1569"/>
                    </a:lnTo>
                    <a:lnTo>
                      <a:pt x="1221" y="1651"/>
                    </a:lnTo>
                    <a:lnTo>
                      <a:pt x="1377" y="1733"/>
                    </a:lnTo>
                    <a:lnTo>
                      <a:pt x="1535" y="1811"/>
                    </a:lnTo>
                    <a:lnTo>
                      <a:pt x="1697" y="1884"/>
                    </a:lnTo>
                    <a:lnTo>
                      <a:pt x="1858" y="1953"/>
                    </a:lnTo>
                    <a:lnTo>
                      <a:pt x="2019" y="2015"/>
                    </a:lnTo>
                    <a:lnTo>
                      <a:pt x="2012" y="1964"/>
                    </a:lnTo>
                    <a:lnTo>
                      <a:pt x="2014" y="1908"/>
                    </a:lnTo>
                    <a:lnTo>
                      <a:pt x="2023" y="1849"/>
                    </a:lnTo>
                    <a:lnTo>
                      <a:pt x="2037" y="1788"/>
                    </a:lnTo>
                    <a:lnTo>
                      <a:pt x="2058" y="1726"/>
                    </a:lnTo>
                    <a:lnTo>
                      <a:pt x="2083" y="1665"/>
                    </a:lnTo>
                    <a:lnTo>
                      <a:pt x="2112" y="1604"/>
                    </a:lnTo>
                    <a:lnTo>
                      <a:pt x="2144" y="1545"/>
                    </a:lnTo>
                    <a:lnTo>
                      <a:pt x="2181" y="1489"/>
                    </a:lnTo>
                    <a:lnTo>
                      <a:pt x="2218" y="1438"/>
                    </a:lnTo>
                    <a:lnTo>
                      <a:pt x="2258" y="1393"/>
                    </a:lnTo>
                    <a:lnTo>
                      <a:pt x="2298" y="1354"/>
                    </a:lnTo>
                    <a:lnTo>
                      <a:pt x="2338" y="1322"/>
                    </a:lnTo>
                    <a:lnTo>
                      <a:pt x="2379" y="1299"/>
                    </a:lnTo>
                    <a:lnTo>
                      <a:pt x="2417" y="1286"/>
                    </a:lnTo>
                    <a:lnTo>
                      <a:pt x="2455" y="1283"/>
                    </a:lnTo>
                    <a:lnTo>
                      <a:pt x="2485" y="1287"/>
                    </a:lnTo>
                    <a:lnTo>
                      <a:pt x="2511" y="1294"/>
                    </a:lnTo>
                    <a:lnTo>
                      <a:pt x="2535" y="1303"/>
                    </a:lnTo>
                    <a:lnTo>
                      <a:pt x="2555" y="1314"/>
                    </a:lnTo>
                    <a:lnTo>
                      <a:pt x="2572" y="1325"/>
                    </a:lnTo>
                    <a:lnTo>
                      <a:pt x="2587" y="1338"/>
                    </a:lnTo>
                    <a:lnTo>
                      <a:pt x="2600" y="1351"/>
                    </a:lnTo>
                    <a:lnTo>
                      <a:pt x="2613" y="1366"/>
                    </a:lnTo>
                    <a:lnTo>
                      <a:pt x="2625" y="1381"/>
                    </a:lnTo>
                    <a:lnTo>
                      <a:pt x="2637" y="1395"/>
                    </a:lnTo>
                    <a:lnTo>
                      <a:pt x="2650" y="1409"/>
                    </a:lnTo>
                    <a:lnTo>
                      <a:pt x="2663" y="1422"/>
                    </a:lnTo>
                    <a:lnTo>
                      <a:pt x="2678" y="1434"/>
                    </a:lnTo>
                    <a:lnTo>
                      <a:pt x="2693" y="1445"/>
                    </a:lnTo>
                    <a:lnTo>
                      <a:pt x="2712" y="1455"/>
                    </a:lnTo>
                    <a:lnTo>
                      <a:pt x="2734" y="1462"/>
                    </a:lnTo>
                    <a:lnTo>
                      <a:pt x="2763" y="1467"/>
                    </a:lnTo>
                    <a:lnTo>
                      <a:pt x="2790" y="1472"/>
                    </a:lnTo>
                    <a:lnTo>
                      <a:pt x="2819" y="1475"/>
                    </a:lnTo>
                    <a:lnTo>
                      <a:pt x="2845" y="1477"/>
                    </a:lnTo>
                    <a:lnTo>
                      <a:pt x="2873" y="1478"/>
                    </a:lnTo>
                    <a:lnTo>
                      <a:pt x="2899" y="1478"/>
                    </a:lnTo>
                    <a:lnTo>
                      <a:pt x="2924" y="1477"/>
                    </a:lnTo>
                    <a:lnTo>
                      <a:pt x="2950" y="1475"/>
                    </a:lnTo>
                    <a:lnTo>
                      <a:pt x="2975" y="1471"/>
                    </a:lnTo>
                    <a:lnTo>
                      <a:pt x="3001" y="1466"/>
                    </a:lnTo>
                    <a:lnTo>
                      <a:pt x="3026" y="1460"/>
                    </a:lnTo>
                    <a:lnTo>
                      <a:pt x="3051" y="1453"/>
                    </a:lnTo>
                    <a:lnTo>
                      <a:pt x="3076" y="1445"/>
                    </a:lnTo>
                    <a:lnTo>
                      <a:pt x="3102" y="1436"/>
                    </a:lnTo>
                    <a:lnTo>
                      <a:pt x="3128" y="1425"/>
                    </a:lnTo>
                    <a:lnTo>
                      <a:pt x="3154" y="1414"/>
                    </a:lnTo>
                    <a:lnTo>
                      <a:pt x="3191" y="1394"/>
                    </a:lnTo>
                    <a:lnTo>
                      <a:pt x="3228" y="1375"/>
                    </a:lnTo>
                    <a:lnTo>
                      <a:pt x="3261" y="1354"/>
                    </a:lnTo>
                    <a:lnTo>
                      <a:pt x="3291" y="1333"/>
                    </a:lnTo>
                    <a:lnTo>
                      <a:pt x="3319" y="1310"/>
                    </a:lnTo>
                    <a:lnTo>
                      <a:pt x="3347" y="1287"/>
                    </a:lnTo>
                    <a:lnTo>
                      <a:pt x="3371" y="1261"/>
                    </a:lnTo>
                    <a:lnTo>
                      <a:pt x="3393" y="1234"/>
                    </a:lnTo>
                    <a:lnTo>
                      <a:pt x="3414" y="1206"/>
                    </a:lnTo>
                    <a:lnTo>
                      <a:pt x="3432" y="1177"/>
                    </a:lnTo>
                    <a:lnTo>
                      <a:pt x="3448" y="1145"/>
                    </a:lnTo>
                    <a:lnTo>
                      <a:pt x="3462" y="1111"/>
                    </a:lnTo>
                    <a:lnTo>
                      <a:pt x="3475" y="1077"/>
                    </a:lnTo>
                    <a:lnTo>
                      <a:pt x="3486" y="1039"/>
                    </a:lnTo>
                    <a:lnTo>
                      <a:pt x="3495" y="1000"/>
                    </a:lnTo>
                    <a:lnTo>
                      <a:pt x="3503" y="959"/>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720" name="Freeform 7"/>
              <p:cNvSpPr>
                <a:spLocks/>
              </p:cNvSpPr>
              <p:nvPr/>
            </p:nvSpPr>
            <p:spPr bwMode="auto">
              <a:xfrm>
                <a:off x="2847" y="1210"/>
                <a:ext cx="261" cy="442"/>
              </a:xfrm>
              <a:custGeom>
                <a:avLst/>
                <a:gdLst>
                  <a:gd name="T0" fmla="*/ 12 w 1047"/>
                  <a:gd name="T1" fmla="*/ 10 h 1771"/>
                  <a:gd name="T2" fmla="*/ 10 w 1047"/>
                  <a:gd name="T3" fmla="*/ 9 h 1771"/>
                  <a:gd name="T4" fmla="*/ 8 w 1047"/>
                  <a:gd name="T5" fmla="*/ 7 h 1771"/>
                  <a:gd name="T6" fmla="*/ 6 w 1047"/>
                  <a:gd name="T7" fmla="*/ 6 h 1771"/>
                  <a:gd name="T8" fmla="*/ 4 w 1047"/>
                  <a:gd name="T9" fmla="*/ 4 h 1771"/>
                  <a:gd name="T10" fmla="*/ 3 w 1047"/>
                  <a:gd name="T11" fmla="*/ 3 h 1771"/>
                  <a:gd name="T12" fmla="*/ 1 w 1047"/>
                  <a:gd name="T13" fmla="*/ 2 h 1771"/>
                  <a:gd name="T14" fmla="*/ 0 w 1047"/>
                  <a:gd name="T15" fmla="*/ 0 h 1771"/>
                  <a:gd name="T16" fmla="*/ 0 w 1047"/>
                  <a:gd name="T17" fmla="*/ 1 h 1771"/>
                  <a:gd name="T18" fmla="*/ 0 w 1047"/>
                  <a:gd name="T19" fmla="*/ 3 h 1771"/>
                  <a:gd name="T20" fmla="*/ 1 w 1047"/>
                  <a:gd name="T21" fmla="*/ 5 h 1771"/>
                  <a:gd name="T22" fmla="*/ 1 w 1047"/>
                  <a:gd name="T23" fmla="*/ 6 h 1771"/>
                  <a:gd name="T24" fmla="*/ 1 w 1047"/>
                  <a:gd name="T25" fmla="*/ 8 h 1771"/>
                  <a:gd name="T26" fmla="*/ 1 w 1047"/>
                  <a:gd name="T27" fmla="*/ 10 h 1771"/>
                  <a:gd name="T28" fmla="*/ 2 w 1047"/>
                  <a:gd name="T29" fmla="*/ 12 h 1771"/>
                  <a:gd name="T30" fmla="*/ 2 w 1047"/>
                  <a:gd name="T31" fmla="*/ 13 h 1771"/>
                  <a:gd name="T32" fmla="*/ 3 w 1047"/>
                  <a:gd name="T33" fmla="*/ 15 h 1771"/>
                  <a:gd name="T34" fmla="*/ 5 w 1047"/>
                  <a:gd name="T35" fmla="*/ 16 h 1771"/>
                  <a:gd name="T36" fmla="*/ 7 w 1047"/>
                  <a:gd name="T37" fmla="*/ 18 h 1771"/>
                  <a:gd name="T38" fmla="*/ 9 w 1047"/>
                  <a:gd name="T39" fmla="*/ 20 h 1771"/>
                  <a:gd name="T40" fmla="*/ 11 w 1047"/>
                  <a:gd name="T41" fmla="*/ 21 h 1771"/>
                  <a:gd name="T42" fmla="*/ 13 w 1047"/>
                  <a:gd name="T43" fmla="*/ 23 h 1771"/>
                  <a:gd name="T44" fmla="*/ 14 w 1047"/>
                  <a:gd name="T45" fmla="*/ 25 h 1771"/>
                  <a:gd name="T46" fmla="*/ 16 w 1047"/>
                  <a:gd name="T47" fmla="*/ 27 h 1771"/>
                  <a:gd name="T48" fmla="*/ 16 w 1047"/>
                  <a:gd name="T49" fmla="*/ 26 h 1771"/>
                  <a:gd name="T50" fmla="*/ 16 w 1047"/>
                  <a:gd name="T51" fmla="*/ 24 h 1771"/>
                  <a:gd name="T52" fmla="*/ 15 w 1047"/>
                  <a:gd name="T53" fmla="*/ 22 h 1771"/>
                  <a:gd name="T54" fmla="*/ 15 w 1047"/>
                  <a:gd name="T55" fmla="*/ 20 h 1771"/>
                  <a:gd name="T56" fmla="*/ 15 w 1047"/>
                  <a:gd name="T57" fmla="*/ 18 h 1771"/>
                  <a:gd name="T58" fmla="*/ 14 w 1047"/>
                  <a:gd name="T59" fmla="*/ 16 h 1771"/>
                  <a:gd name="T60" fmla="*/ 14 w 1047"/>
                  <a:gd name="T61" fmla="*/ 14 h 1771"/>
                  <a:gd name="T62" fmla="*/ 14 w 1047"/>
                  <a:gd name="T63" fmla="*/ 12 h 17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47"/>
                  <a:gd name="T97" fmla="*/ 0 h 1771"/>
                  <a:gd name="T98" fmla="*/ 1047 w 1047"/>
                  <a:gd name="T99" fmla="*/ 1771 h 17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47" h="1771">
                    <a:moveTo>
                      <a:pt x="872" y="715"/>
                    </a:moveTo>
                    <a:lnTo>
                      <a:pt x="794" y="660"/>
                    </a:lnTo>
                    <a:lnTo>
                      <a:pt x="719" y="607"/>
                    </a:lnTo>
                    <a:lnTo>
                      <a:pt x="647" y="556"/>
                    </a:lnTo>
                    <a:lnTo>
                      <a:pt x="576" y="507"/>
                    </a:lnTo>
                    <a:lnTo>
                      <a:pt x="509" y="458"/>
                    </a:lnTo>
                    <a:lnTo>
                      <a:pt x="444" y="411"/>
                    </a:lnTo>
                    <a:lnTo>
                      <a:pt x="382" y="366"/>
                    </a:lnTo>
                    <a:lnTo>
                      <a:pt x="325" y="321"/>
                    </a:lnTo>
                    <a:lnTo>
                      <a:pt x="270" y="277"/>
                    </a:lnTo>
                    <a:lnTo>
                      <a:pt x="219" y="234"/>
                    </a:lnTo>
                    <a:lnTo>
                      <a:pt x="172" y="193"/>
                    </a:lnTo>
                    <a:lnTo>
                      <a:pt x="128" y="152"/>
                    </a:lnTo>
                    <a:lnTo>
                      <a:pt x="90" y="113"/>
                    </a:lnTo>
                    <a:lnTo>
                      <a:pt x="55" y="74"/>
                    </a:lnTo>
                    <a:lnTo>
                      <a:pt x="25" y="37"/>
                    </a:lnTo>
                    <a:lnTo>
                      <a:pt x="0" y="0"/>
                    </a:lnTo>
                    <a:lnTo>
                      <a:pt x="9" y="60"/>
                    </a:lnTo>
                    <a:lnTo>
                      <a:pt x="20" y="121"/>
                    </a:lnTo>
                    <a:lnTo>
                      <a:pt x="29" y="180"/>
                    </a:lnTo>
                    <a:lnTo>
                      <a:pt x="38" y="240"/>
                    </a:lnTo>
                    <a:lnTo>
                      <a:pt x="48" y="299"/>
                    </a:lnTo>
                    <a:lnTo>
                      <a:pt x="58" y="357"/>
                    </a:lnTo>
                    <a:lnTo>
                      <a:pt x="67" y="416"/>
                    </a:lnTo>
                    <a:lnTo>
                      <a:pt x="76" y="473"/>
                    </a:lnTo>
                    <a:lnTo>
                      <a:pt x="85" y="530"/>
                    </a:lnTo>
                    <a:lnTo>
                      <a:pt x="94" y="587"/>
                    </a:lnTo>
                    <a:lnTo>
                      <a:pt x="102" y="641"/>
                    </a:lnTo>
                    <a:lnTo>
                      <a:pt x="110" y="698"/>
                    </a:lnTo>
                    <a:lnTo>
                      <a:pt x="118" y="751"/>
                    </a:lnTo>
                    <a:lnTo>
                      <a:pt x="126" y="805"/>
                    </a:lnTo>
                    <a:lnTo>
                      <a:pt x="132" y="859"/>
                    </a:lnTo>
                    <a:lnTo>
                      <a:pt x="140" y="911"/>
                    </a:lnTo>
                    <a:lnTo>
                      <a:pt x="206" y="962"/>
                    </a:lnTo>
                    <a:lnTo>
                      <a:pt x="271" y="1015"/>
                    </a:lnTo>
                    <a:lnTo>
                      <a:pt x="337" y="1067"/>
                    </a:lnTo>
                    <a:lnTo>
                      <a:pt x="401" y="1119"/>
                    </a:lnTo>
                    <a:lnTo>
                      <a:pt x="465" y="1173"/>
                    </a:lnTo>
                    <a:lnTo>
                      <a:pt x="529" y="1227"/>
                    </a:lnTo>
                    <a:lnTo>
                      <a:pt x="591" y="1280"/>
                    </a:lnTo>
                    <a:lnTo>
                      <a:pt x="652" y="1334"/>
                    </a:lnTo>
                    <a:lnTo>
                      <a:pt x="710" y="1388"/>
                    </a:lnTo>
                    <a:lnTo>
                      <a:pt x="768" y="1443"/>
                    </a:lnTo>
                    <a:lnTo>
                      <a:pt x="821" y="1496"/>
                    </a:lnTo>
                    <a:lnTo>
                      <a:pt x="872" y="1551"/>
                    </a:lnTo>
                    <a:lnTo>
                      <a:pt x="921" y="1606"/>
                    </a:lnTo>
                    <a:lnTo>
                      <a:pt x="967" y="1661"/>
                    </a:lnTo>
                    <a:lnTo>
                      <a:pt x="1009" y="1716"/>
                    </a:lnTo>
                    <a:lnTo>
                      <a:pt x="1047" y="1771"/>
                    </a:lnTo>
                    <a:lnTo>
                      <a:pt x="1036" y="1706"/>
                    </a:lnTo>
                    <a:lnTo>
                      <a:pt x="1027" y="1641"/>
                    </a:lnTo>
                    <a:lnTo>
                      <a:pt x="1016" y="1577"/>
                    </a:lnTo>
                    <a:lnTo>
                      <a:pt x="1007" y="1512"/>
                    </a:lnTo>
                    <a:lnTo>
                      <a:pt x="997" y="1446"/>
                    </a:lnTo>
                    <a:lnTo>
                      <a:pt x="986" y="1380"/>
                    </a:lnTo>
                    <a:lnTo>
                      <a:pt x="976" y="1315"/>
                    </a:lnTo>
                    <a:lnTo>
                      <a:pt x="965" y="1249"/>
                    </a:lnTo>
                    <a:lnTo>
                      <a:pt x="955" y="1183"/>
                    </a:lnTo>
                    <a:lnTo>
                      <a:pt x="944" y="1116"/>
                    </a:lnTo>
                    <a:lnTo>
                      <a:pt x="933" y="1049"/>
                    </a:lnTo>
                    <a:lnTo>
                      <a:pt x="921" y="983"/>
                    </a:lnTo>
                    <a:lnTo>
                      <a:pt x="909" y="916"/>
                    </a:lnTo>
                    <a:lnTo>
                      <a:pt x="897" y="849"/>
                    </a:lnTo>
                    <a:lnTo>
                      <a:pt x="884" y="782"/>
                    </a:lnTo>
                    <a:lnTo>
                      <a:pt x="872" y="715"/>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721" name="Freeform 8"/>
              <p:cNvSpPr>
                <a:spLocks/>
              </p:cNvSpPr>
              <p:nvPr/>
            </p:nvSpPr>
            <p:spPr bwMode="auto">
              <a:xfrm>
                <a:off x="2898" y="909"/>
                <a:ext cx="145" cy="325"/>
              </a:xfrm>
              <a:custGeom>
                <a:avLst/>
                <a:gdLst>
                  <a:gd name="T0" fmla="*/ 6 w 578"/>
                  <a:gd name="T1" fmla="*/ 0 h 1301"/>
                  <a:gd name="T2" fmla="*/ 5 w 578"/>
                  <a:gd name="T3" fmla="*/ 1 h 1301"/>
                  <a:gd name="T4" fmla="*/ 5 w 578"/>
                  <a:gd name="T5" fmla="*/ 1 h 1301"/>
                  <a:gd name="T6" fmla="*/ 4 w 578"/>
                  <a:gd name="T7" fmla="*/ 2 h 1301"/>
                  <a:gd name="T8" fmla="*/ 4 w 578"/>
                  <a:gd name="T9" fmla="*/ 3 h 1301"/>
                  <a:gd name="T10" fmla="*/ 3 w 578"/>
                  <a:gd name="T11" fmla="*/ 4 h 1301"/>
                  <a:gd name="T12" fmla="*/ 2 w 578"/>
                  <a:gd name="T13" fmla="*/ 5 h 1301"/>
                  <a:gd name="T14" fmla="*/ 2 w 578"/>
                  <a:gd name="T15" fmla="*/ 6 h 1301"/>
                  <a:gd name="T16" fmla="*/ 1 w 578"/>
                  <a:gd name="T17" fmla="*/ 7 h 1301"/>
                  <a:gd name="T18" fmla="*/ 1 w 578"/>
                  <a:gd name="T19" fmla="*/ 8 h 1301"/>
                  <a:gd name="T20" fmla="*/ 1 w 578"/>
                  <a:gd name="T21" fmla="*/ 9 h 1301"/>
                  <a:gd name="T22" fmla="*/ 0 w 578"/>
                  <a:gd name="T23" fmla="*/ 9 h 1301"/>
                  <a:gd name="T24" fmla="*/ 0 w 578"/>
                  <a:gd name="T25" fmla="*/ 10 h 1301"/>
                  <a:gd name="T26" fmla="*/ 0 w 578"/>
                  <a:gd name="T27" fmla="*/ 11 h 1301"/>
                  <a:gd name="T28" fmla="*/ 0 w 578"/>
                  <a:gd name="T29" fmla="*/ 12 h 1301"/>
                  <a:gd name="T30" fmla="*/ 0 w 578"/>
                  <a:gd name="T31" fmla="*/ 13 h 1301"/>
                  <a:gd name="T32" fmla="*/ 1 w 578"/>
                  <a:gd name="T33" fmla="*/ 13 h 1301"/>
                  <a:gd name="T34" fmla="*/ 1 w 578"/>
                  <a:gd name="T35" fmla="*/ 14 h 1301"/>
                  <a:gd name="T36" fmla="*/ 1 w 578"/>
                  <a:gd name="T37" fmla="*/ 14 h 1301"/>
                  <a:gd name="T38" fmla="*/ 1 w 578"/>
                  <a:gd name="T39" fmla="*/ 14 h 1301"/>
                  <a:gd name="T40" fmla="*/ 2 w 578"/>
                  <a:gd name="T41" fmla="*/ 15 h 1301"/>
                  <a:gd name="T42" fmla="*/ 2 w 578"/>
                  <a:gd name="T43" fmla="*/ 15 h 1301"/>
                  <a:gd name="T44" fmla="*/ 3 w 578"/>
                  <a:gd name="T45" fmla="*/ 15 h 1301"/>
                  <a:gd name="T46" fmla="*/ 3 w 578"/>
                  <a:gd name="T47" fmla="*/ 16 h 1301"/>
                  <a:gd name="T48" fmla="*/ 4 w 578"/>
                  <a:gd name="T49" fmla="*/ 16 h 1301"/>
                  <a:gd name="T50" fmla="*/ 4 w 578"/>
                  <a:gd name="T51" fmla="*/ 17 h 1301"/>
                  <a:gd name="T52" fmla="*/ 5 w 578"/>
                  <a:gd name="T53" fmla="*/ 17 h 1301"/>
                  <a:gd name="T54" fmla="*/ 5 w 578"/>
                  <a:gd name="T55" fmla="*/ 18 h 1301"/>
                  <a:gd name="T56" fmla="*/ 6 w 578"/>
                  <a:gd name="T57" fmla="*/ 18 h 1301"/>
                  <a:gd name="T58" fmla="*/ 7 w 578"/>
                  <a:gd name="T59" fmla="*/ 19 h 1301"/>
                  <a:gd name="T60" fmla="*/ 8 w 578"/>
                  <a:gd name="T61" fmla="*/ 19 h 1301"/>
                  <a:gd name="T62" fmla="*/ 8 w 578"/>
                  <a:gd name="T63" fmla="*/ 20 h 1301"/>
                  <a:gd name="T64" fmla="*/ 9 w 578"/>
                  <a:gd name="T65" fmla="*/ 20 h 1301"/>
                  <a:gd name="T66" fmla="*/ 9 w 578"/>
                  <a:gd name="T67" fmla="*/ 19 h 1301"/>
                  <a:gd name="T68" fmla="*/ 9 w 578"/>
                  <a:gd name="T69" fmla="*/ 18 h 1301"/>
                  <a:gd name="T70" fmla="*/ 9 w 578"/>
                  <a:gd name="T71" fmla="*/ 16 h 1301"/>
                  <a:gd name="T72" fmla="*/ 8 w 578"/>
                  <a:gd name="T73" fmla="*/ 15 h 1301"/>
                  <a:gd name="T74" fmla="*/ 8 w 578"/>
                  <a:gd name="T75" fmla="*/ 14 h 1301"/>
                  <a:gd name="T76" fmla="*/ 8 w 578"/>
                  <a:gd name="T77" fmla="*/ 12 h 1301"/>
                  <a:gd name="T78" fmla="*/ 8 w 578"/>
                  <a:gd name="T79" fmla="*/ 11 h 1301"/>
                  <a:gd name="T80" fmla="*/ 8 w 578"/>
                  <a:gd name="T81" fmla="*/ 10 h 1301"/>
                  <a:gd name="T82" fmla="*/ 7 w 578"/>
                  <a:gd name="T83" fmla="*/ 9 h 1301"/>
                  <a:gd name="T84" fmla="*/ 7 w 578"/>
                  <a:gd name="T85" fmla="*/ 7 h 1301"/>
                  <a:gd name="T86" fmla="*/ 7 w 578"/>
                  <a:gd name="T87" fmla="*/ 6 h 1301"/>
                  <a:gd name="T88" fmla="*/ 7 w 578"/>
                  <a:gd name="T89" fmla="*/ 5 h 1301"/>
                  <a:gd name="T90" fmla="*/ 7 w 578"/>
                  <a:gd name="T91" fmla="*/ 4 h 1301"/>
                  <a:gd name="T92" fmla="*/ 6 w 578"/>
                  <a:gd name="T93" fmla="*/ 2 h 1301"/>
                  <a:gd name="T94" fmla="*/ 6 w 578"/>
                  <a:gd name="T95" fmla="*/ 1 h 1301"/>
                  <a:gd name="T96" fmla="*/ 6 w 578"/>
                  <a:gd name="T97" fmla="*/ 0 h 13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8"/>
                  <a:gd name="T148" fmla="*/ 0 h 1301"/>
                  <a:gd name="T149" fmla="*/ 578 w 578"/>
                  <a:gd name="T150" fmla="*/ 1301 h 13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8" h="1301">
                    <a:moveTo>
                      <a:pt x="368" y="0"/>
                    </a:moveTo>
                    <a:lnTo>
                      <a:pt x="334" y="52"/>
                    </a:lnTo>
                    <a:lnTo>
                      <a:pt x="297" y="106"/>
                    </a:lnTo>
                    <a:lnTo>
                      <a:pt x="261" y="162"/>
                    </a:lnTo>
                    <a:lnTo>
                      <a:pt x="223" y="218"/>
                    </a:lnTo>
                    <a:lnTo>
                      <a:pt x="186" y="275"/>
                    </a:lnTo>
                    <a:lnTo>
                      <a:pt x="149" y="334"/>
                    </a:lnTo>
                    <a:lnTo>
                      <a:pt x="115" y="391"/>
                    </a:lnTo>
                    <a:lnTo>
                      <a:pt x="85" y="448"/>
                    </a:lnTo>
                    <a:lnTo>
                      <a:pt x="58" y="506"/>
                    </a:lnTo>
                    <a:lnTo>
                      <a:pt x="34" y="560"/>
                    </a:lnTo>
                    <a:lnTo>
                      <a:pt x="17" y="615"/>
                    </a:lnTo>
                    <a:lnTo>
                      <a:pt x="5" y="669"/>
                    </a:lnTo>
                    <a:lnTo>
                      <a:pt x="0" y="720"/>
                    </a:lnTo>
                    <a:lnTo>
                      <a:pt x="4" y="770"/>
                    </a:lnTo>
                    <a:lnTo>
                      <a:pt x="16" y="817"/>
                    </a:lnTo>
                    <a:lnTo>
                      <a:pt x="37" y="862"/>
                    </a:lnTo>
                    <a:lnTo>
                      <a:pt x="48" y="882"/>
                    </a:lnTo>
                    <a:lnTo>
                      <a:pt x="63" y="904"/>
                    </a:lnTo>
                    <a:lnTo>
                      <a:pt x="82" y="926"/>
                    </a:lnTo>
                    <a:lnTo>
                      <a:pt x="105" y="950"/>
                    </a:lnTo>
                    <a:lnTo>
                      <a:pt x="130" y="974"/>
                    </a:lnTo>
                    <a:lnTo>
                      <a:pt x="157" y="998"/>
                    </a:lnTo>
                    <a:lnTo>
                      <a:pt x="189" y="1024"/>
                    </a:lnTo>
                    <a:lnTo>
                      <a:pt x="223" y="1050"/>
                    </a:lnTo>
                    <a:lnTo>
                      <a:pt x="259" y="1076"/>
                    </a:lnTo>
                    <a:lnTo>
                      <a:pt x="297" y="1104"/>
                    </a:lnTo>
                    <a:lnTo>
                      <a:pt x="339" y="1134"/>
                    </a:lnTo>
                    <a:lnTo>
                      <a:pt x="382" y="1164"/>
                    </a:lnTo>
                    <a:lnTo>
                      <a:pt x="428" y="1196"/>
                    </a:lnTo>
                    <a:lnTo>
                      <a:pt x="477" y="1230"/>
                    </a:lnTo>
                    <a:lnTo>
                      <a:pt x="525" y="1264"/>
                    </a:lnTo>
                    <a:lnTo>
                      <a:pt x="578" y="1301"/>
                    </a:lnTo>
                    <a:lnTo>
                      <a:pt x="564" y="1218"/>
                    </a:lnTo>
                    <a:lnTo>
                      <a:pt x="551" y="1136"/>
                    </a:lnTo>
                    <a:lnTo>
                      <a:pt x="538" y="1053"/>
                    </a:lnTo>
                    <a:lnTo>
                      <a:pt x="525" y="971"/>
                    </a:lnTo>
                    <a:lnTo>
                      <a:pt x="512" y="889"/>
                    </a:lnTo>
                    <a:lnTo>
                      <a:pt x="499" y="807"/>
                    </a:lnTo>
                    <a:lnTo>
                      <a:pt x="486" y="725"/>
                    </a:lnTo>
                    <a:lnTo>
                      <a:pt x="473" y="643"/>
                    </a:lnTo>
                    <a:lnTo>
                      <a:pt x="460" y="562"/>
                    </a:lnTo>
                    <a:lnTo>
                      <a:pt x="447" y="481"/>
                    </a:lnTo>
                    <a:lnTo>
                      <a:pt x="433" y="400"/>
                    </a:lnTo>
                    <a:lnTo>
                      <a:pt x="420" y="319"/>
                    </a:lnTo>
                    <a:lnTo>
                      <a:pt x="407" y="239"/>
                    </a:lnTo>
                    <a:lnTo>
                      <a:pt x="394" y="158"/>
                    </a:lnTo>
                    <a:lnTo>
                      <a:pt x="381" y="79"/>
                    </a:lnTo>
                    <a:lnTo>
                      <a:pt x="368"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722" name="Freeform 9"/>
              <p:cNvSpPr>
                <a:spLocks/>
              </p:cNvSpPr>
              <p:nvPr/>
            </p:nvSpPr>
            <p:spPr bwMode="auto">
              <a:xfrm>
                <a:off x="3126" y="1425"/>
                <a:ext cx="637" cy="877"/>
              </a:xfrm>
              <a:custGeom>
                <a:avLst/>
                <a:gdLst>
                  <a:gd name="T0" fmla="*/ 37 w 2547"/>
                  <a:gd name="T1" fmla="*/ 53 h 3510"/>
                  <a:gd name="T2" fmla="*/ 38 w 2547"/>
                  <a:gd name="T3" fmla="*/ 51 h 3510"/>
                  <a:gd name="T4" fmla="*/ 39 w 2547"/>
                  <a:gd name="T5" fmla="*/ 49 h 3510"/>
                  <a:gd name="T6" fmla="*/ 39 w 2547"/>
                  <a:gd name="T7" fmla="*/ 47 h 3510"/>
                  <a:gd name="T8" fmla="*/ 40 w 2547"/>
                  <a:gd name="T9" fmla="*/ 45 h 3510"/>
                  <a:gd name="T10" fmla="*/ 40 w 2547"/>
                  <a:gd name="T11" fmla="*/ 43 h 3510"/>
                  <a:gd name="T12" fmla="*/ 40 w 2547"/>
                  <a:gd name="T13" fmla="*/ 41 h 3510"/>
                  <a:gd name="T14" fmla="*/ 40 w 2547"/>
                  <a:gd name="T15" fmla="*/ 40 h 3510"/>
                  <a:gd name="T16" fmla="*/ 39 w 2547"/>
                  <a:gd name="T17" fmla="*/ 36 h 3510"/>
                  <a:gd name="T18" fmla="*/ 36 w 2547"/>
                  <a:gd name="T19" fmla="*/ 30 h 3510"/>
                  <a:gd name="T20" fmla="*/ 32 w 2547"/>
                  <a:gd name="T21" fmla="*/ 25 h 3510"/>
                  <a:gd name="T22" fmla="*/ 27 w 2547"/>
                  <a:gd name="T23" fmla="*/ 20 h 3510"/>
                  <a:gd name="T24" fmla="*/ 21 w 2547"/>
                  <a:gd name="T25" fmla="*/ 15 h 3510"/>
                  <a:gd name="T26" fmla="*/ 15 w 2547"/>
                  <a:gd name="T27" fmla="*/ 10 h 3510"/>
                  <a:gd name="T28" fmla="*/ 9 w 2547"/>
                  <a:gd name="T29" fmla="*/ 6 h 3510"/>
                  <a:gd name="T30" fmla="*/ 3 w 2547"/>
                  <a:gd name="T31" fmla="*/ 2 h 3510"/>
                  <a:gd name="T32" fmla="*/ 0 w 2547"/>
                  <a:gd name="T33" fmla="*/ 0 h 3510"/>
                  <a:gd name="T34" fmla="*/ 0 w 2547"/>
                  <a:gd name="T35" fmla="*/ 2 h 3510"/>
                  <a:gd name="T36" fmla="*/ 1 w 2547"/>
                  <a:gd name="T37" fmla="*/ 3 h 3510"/>
                  <a:gd name="T38" fmla="*/ 1 w 2547"/>
                  <a:gd name="T39" fmla="*/ 4 h 3510"/>
                  <a:gd name="T40" fmla="*/ 1 w 2547"/>
                  <a:gd name="T41" fmla="*/ 5 h 3510"/>
                  <a:gd name="T42" fmla="*/ 1 w 2547"/>
                  <a:gd name="T43" fmla="*/ 5 h 3510"/>
                  <a:gd name="T44" fmla="*/ 1 w 2547"/>
                  <a:gd name="T45" fmla="*/ 6 h 3510"/>
                  <a:gd name="T46" fmla="*/ 1 w 2547"/>
                  <a:gd name="T47" fmla="*/ 7 h 3510"/>
                  <a:gd name="T48" fmla="*/ 1 w 2547"/>
                  <a:gd name="T49" fmla="*/ 8 h 3510"/>
                  <a:gd name="T50" fmla="*/ 2 w 2547"/>
                  <a:gd name="T51" fmla="*/ 11 h 3510"/>
                  <a:gd name="T52" fmla="*/ 2 w 2547"/>
                  <a:gd name="T53" fmla="*/ 13 h 3510"/>
                  <a:gd name="T54" fmla="*/ 2 w 2547"/>
                  <a:gd name="T55" fmla="*/ 15 h 3510"/>
                  <a:gd name="T56" fmla="*/ 3 w 2547"/>
                  <a:gd name="T57" fmla="*/ 17 h 3510"/>
                  <a:gd name="T58" fmla="*/ 3 w 2547"/>
                  <a:gd name="T59" fmla="*/ 20 h 3510"/>
                  <a:gd name="T60" fmla="*/ 3 w 2547"/>
                  <a:gd name="T61" fmla="*/ 22 h 3510"/>
                  <a:gd name="T62" fmla="*/ 4 w 2547"/>
                  <a:gd name="T63" fmla="*/ 24 h 3510"/>
                  <a:gd name="T64" fmla="*/ 6 w 2547"/>
                  <a:gd name="T65" fmla="*/ 27 h 3510"/>
                  <a:gd name="T66" fmla="*/ 10 w 2547"/>
                  <a:gd name="T67" fmla="*/ 31 h 3510"/>
                  <a:gd name="T68" fmla="*/ 15 w 2547"/>
                  <a:gd name="T69" fmla="*/ 34 h 3510"/>
                  <a:gd name="T70" fmla="*/ 19 w 2547"/>
                  <a:gd name="T71" fmla="*/ 38 h 3510"/>
                  <a:gd name="T72" fmla="*/ 23 w 2547"/>
                  <a:gd name="T73" fmla="*/ 41 h 3510"/>
                  <a:gd name="T74" fmla="*/ 27 w 2547"/>
                  <a:gd name="T75" fmla="*/ 45 h 3510"/>
                  <a:gd name="T76" fmla="*/ 31 w 2547"/>
                  <a:gd name="T77" fmla="*/ 49 h 3510"/>
                  <a:gd name="T78" fmla="*/ 35 w 2547"/>
                  <a:gd name="T79" fmla="*/ 53 h 3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47"/>
                  <a:gd name="T121" fmla="*/ 0 h 3510"/>
                  <a:gd name="T122" fmla="*/ 2547 w 2547"/>
                  <a:gd name="T123" fmla="*/ 3510 h 35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47" h="3510">
                    <a:moveTo>
                      <a:pt x="2320" y="3510"/>
                    </a:moveTo>
                    <a:lnTo>
                      <a:pt x="2354" y="3435"/>
                    </a:lnTo>
                    <a:lnTo>
                      <a:pt x="2387" y="3362"/>
                    </a:lnTo>
                    <a:lnTo>
                      <a:pt x="2416" y="3288"/>
                    </a:lnTo>
                    <a:lnTo>
                      <a:pt x="2442" y="3215"/>
                    </a:lnTo>
                    <a:lnTo>
                      <a:pt x="2464" y="3143"/>
                    </a:lnTo>
                    <a:lnTo>
                      <a:pt x="2485" y="3071"/>
                    </a:lnTo>
                    <a:lnTo>
                      <a:pt x="2502" y="3001"/>
                    </a:lnTo>
                    <a:lnTo>
                      <a:pt x="2517" y="2934"/>
                    </a:lnTo>
                    <a:lnTo>
                      <a:pt x="2528" y="2869"/>
                    </a:lnTo>
                    <a:lnTo>
                      <a:pt x="2538" y="2807"/>
                    </a:lnTo>
                    <a:lnTo>
                      <a:pt x="2543" y="2749"/>
                    </a:lnTo>
                    <a:lnTo>
                      <a:pt x="2547" y="2694"/>
                    </a:lnTo>
                    <a:lnTo>
                      <a:pt x="2547" y="2643"/>
                    </a:lnTo>
                    <a:lnTo>
                      <a:pt x="2544" y="2596"/>
                    </a:lnTo>
                    <a:lnTo>
                      <a:pt x="2539" y="2555"/>
                    </a:lnTo>
                    <a:lnTo>
                      <a:pt x="2531" y="2519"/>
                    </a:lnTo>
                    <a:lnTo>
                      <a:pt x="2467" y="2323"/>
                    </a:lnTo>
                    <a:lnTo>
                      <a:pt x="2382" y="2133"/>
                    </a:lnTo>
                    <a:lnTo>
                      <a:pt x="2277" y="1949"/>
                    </a:lnTo>
                    <a:lnTo>
                      <a:pt x="2154" y="1769"/>
                    </a:lnTo>
                    <a:lnTo>
                      <a:pt x="2016" y="1595"/>
                    </a:lnTo>
                    <a:lnTo>
                      <a:pt x="1864" y="1426"/>
                    </a:lnTo>
                    <a:lnTo>
                      <a:pt x="1699" y="1261"/>
                    </a:lnTo>
                    <a:lnTo>
                      <a:pt x="1526" y="1101"/>
                    </a:lnTo>
                    <a:lnTo>
                      <a:pt x="1344" y="946"/>
                    </a:lnTo>
                    <a:lnTo>
                      <a:pt x="1156" y="798"/>
                    </a:lnTo>
                    <a:lnTo>
                      <a:pt x="963" y="652"/>
                    </a:lnTo>
                    <a:lnTo>
                      <a:pt x="768" y="512"/>
                    </a:lnTo>
                    <a:lnTo>
                      <a:pt x="571" y="377"/>
                    </a:lnTo>
                    <a:lnTo>
                      <a:pt x="378" y="246"/>
                    </a:lnTo>
                    <a:lnTo>
                      <a:pt x="186" y="121"/>
                    </a:lnTo>
                    <a:lnTo>
                      <a:pt x="0" y="0"/>
                    </a:lnTo>
                    <a:lnTo>
                      <a:pt x="6" y="39"/>
                    </a:lnTo>
                    <a:lnTo>
                      <a:pt x="12" y="77"/>
                    </a:lnTo>
                    <a:lnTo>
                      <a:pt x="17" y="113"/>
                    </a:lnTo>
                    <a:lnTo>
                      <a:pt x="23" y="149"/>
                    </a:lnTo>
                    <a:lnTo>
                      <a:pt x="28" y="183"/>
                    </a:lnTo>
                    <a:lnTo>
                      <a:pt x="33" y="216"/>
                    </a:lnTo>
                    <a:lnTo>
                      <a:pt x="37" y="248"/>
                    </a:lnTo>
                    <a:lnTo>
                      <a:pt x="41" y="278"/>
                    </a:lnTo>
                    <a:lnTo>
                      <a:pt x="45" y="307"/>
                    </a:lnTo>
                    <a:lnTo>
                      <a:pt x="49" y="335"/>
                    </a:lnTo>
                    <a:lnTo>
                      <a:pt x="53" y="361"/>
                    </a:lnTo>
                    <a:lnTo>
                      <a:pt x="57" y="385"/>
                    </a:lnTo>
                    <a:lnTo>
                      <a:pt x="59" y="408"/>
                    </a:lnTo>
                    <a:lnTo>
                      <a:pt x="63" y="430"/>
                    </a:lnTo>
                    <a:lnTo>
                      <a:pt x="66" y="451"/>
                    </a:lnTo>
                    <a:lnTo>
                      <a:pt x="70" y="471"/>
                    </a:lnTo>
                    <a:lnTo>
                      <a:pt x="79" y="540"/>
                    </a:lnTo>
                    <a:lnTo>
                      <a:pt x="89" y="612"/>
                    </a:lnTo>
                    <a:lnTo>
                      <a:pt x="99" y="684"/>
                    </a:lnTo>
                    <a:lnTo>
                      <a:pt x="109" y="756"/>
                    </a:lnTo>
                    <a:lnTo>
                      <a:pt x="118" y="829"/>
                    </a:lnTo>
                    <a:lnTo>
                      <a:pt x="129" y="902"/>
                    </a:lnTo>
                    <a:lnTo>
                      <a:pt x="138" y="976"/>
                    </a:lnTo>
                    <a:lnTo>
                      <a:pt x="148" y="1050"/>
                    </a:lnTo>
                    <a:lnTo>
                      <a:pt x="157" y="1124"/>
                    </a:lnTo>
                    <a:lnTo>
                      <a:pt x="168" y="1199"/>
                    </a:lnTo>
                    <a:lnTo>
                      <a:pt x="177" y="1272"/>
                    </a:lnTo>
                    <a:lnTo>
                      <a:pt x="188" y="1346"/>
                    </a:lnTo>
                    <a:lnTo>
                      <a:pt x="197" y="1421"/>
                    </a:lnTo>
                    <a:lnTo>
                      <a:pt x="207" y="1494"/>
                    </a:lnTo>
                    <a:lnTo>
                      <a:pt x="216" y="1568"/>
                    </a:lnTo>
                    <a:lnTo>
                      <a:pt x="227" y="1641"/>
                    </a:lnTo>
                    <a:lnTo>
                      <a:pt x="372" y="1746"/>
                    </a:lnTo>
                    <a:lnTo>
                      <a:pt x="515" y="1854"/>
                    </a:lnTo>
                    <a:lnTo>
                      <a:pt x="657" y="1965"/>
                    </a:lnTo>
                    <a:lnTo>
                      <a:pt x="794" y="2077"/>
                    </a:lnTo>
                    <a:lnTo>
                      <a:pt x="930" y="2191"/>
                    </a:lnTo>
                    <a:lnTo>
                      <a:pt x="1064" y="2307"/>
                    </a:lnTo>
                    <a:lnTo>
                      <a:pt x="1195" y="2426"/>
                    </a:lnTo>
                    <a:lnTo>
                      <a:pt x="1326" y="2545"/>
                    </a:lnTo>
                    <a:lnTo>
                      <a:pt x="1454" y="2665"/>
                    </a:lnTo>
                    <a:lnTo>
                      <a:pt x="1580" y="2785"/>
                    </a:lnTo>
                    <a:lnTo>
                      <a:pt x="1706" y="2906"/>
                    </a:lnTo>
                    <a:lnTo>
                      <a:pt x="1830" y="3028"/>
                    </a:lnTo>
                    <a:lnTo>
                      <a:pt x="1953" y="3149"/>
                    </a:lnTo>
                    <a:lnTo>
                      <a:pt x="2077" y="3269"/>
                    </a:lnTo>
                    <a:lnTo>
                      <a:pt x="2198" y="3390"/>
                    </a:lnTo>
                    <a:lnTo>
                      <a:pt x="2320" y="351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723" name="Freeform 10"/>
              <p:cNvSpPr>
                <a:spLocks/>
              </p:cNvSpPr>
              <p:nvPr/>
            </p:nvSpPr>
            <p:spPr bwMode="auto">
              <a:xfrm>
                <a:off x="2629" y="1360"/>
                <a:ext cx="227" cy="296"/>
              </a:xfrm>
              <a:custGeom>
                <a:avLst/>
                <a:gdLst>
                  <a:gd name="T0" fmla="*/ 2 w 907"/>
                  <a:gd name="T1" fmla="*/ 10 h 1186"/>
                  <a:gd name="T2" fmla="*/ 4 w 907"/>
                  <a:gd name="T3" fmla="*/ 11 h 1186"/>
                  <a:gd name="T4" fmla="*/ 5 w 907"/>
                  <a:gd name="T5" fmla="*/ 12 h 1186"/>
                  <a:gd name="T6" fmla="*/ 7 w 907"/>
                  <a:gd name="T7" fmla="*/ 13 h 1186"/>
                  <a:gd name="T8" fmla="*/ 8 w 907"/>
                  <a:gd name="T9" fmla="*/ 14 h 1186"/>
                  <a:gd name="T10" fmla="*/ 10 w 907"/>
                  <a:gd name="T11" fmla="*/ 15 h 1186"/>
                  <a:gd name="T12" fmla="*/ 11 w 907"/>
                  <a:gd name="T13" fmla="*/ 16 h 1186"/>
                  <a:gd name="T14" fmla="*/ 12 w 907"/>
                  <a:gd name="T15" fmla="*/ 17 h 1186"/>
                  <a:gd name="T16" fmla="*/ 13 w 907"/>
                  <a:gd name="T17" fmla="*/ 18 h 1186"/>
                  <a:gd name="T18" fmla="*/ 13 w 907"/>
                  <a:gd name="T19" fmla="*/ 18 h 1186"/>
                  <a:gd name="T20" fmla="*/ 13 w 907"/>
                  <a:gd name="T21" fmla="*/ 18 h 1186"/>
                  <a:gd name="T22" fmla="*/ 14 w 907"/>
                  <a:gd name="T23" fmla="*/ 18 h 1186"/>
                  <a:gd name="T24" fmla="*/ 14 w 907"/>
                  <a:gd name="T25" fmla="*/ 18 h 1186"/>
                  <a:gd name="T26" fmla="*/ 14 w 907"/>
                  <a:gd name="T27" fmla="*/ 18 h 1186"/>
                  <a:gd name="T28" fmla="*/ 14 w 907"/>
                  <a:gd name="T29" fmla="*/ 18 h 1186"/>
                  <a:gd name="T30" fmla="*/ 14 w 907"/>
                  <a:gd name="T31" fmla="*/ 18 h 1186"/>
                  <a:gd name="T32" fmla="*/ 14 w 907"/>
                  <a:gd name="T33" fmla="*/ 18 h 1186"/>
                  <a:gd name="T34" fmla="*/ 14 w 907"/>
                  <a:gd name="T35" fmla="*/ 17 h 1186"/>
                  <a:gd name="T36" fmla="*/ 14 w 907"/>
                  <a:gd name="T37" fmla="*/ 16 h 1186"/>
                  <a:gd name="T38" fmla="*/ 14 w 907"/>
                  <a:gd name="T39" fmla="*/ 15 h 1186"/>
                  <a:gd name="T40" fmla="*/ 14 w 907"/>
                  <a:gd name="T41" fmla="*/ 14 h 1186"/>
                  <a:gd name="T42" fmla="*/ 14 w 907"/>
                  <a:gd name="T43" fmla="*/ 13 h 1186"/>
                  <a:gd name="T44" fmla="*/ 13 w 907"/>
                  <a:gd name="T45" fmla="*/ 13 h 1186"/>
                  <a:gd name="T46" fmla="*/ 13 w 907"/>
                  <a:gd name="T47" fmla="*/ 12 h 1186"/>
                  <a:gd name="T48" fmla="*/ 12 w 907"/>
                  <a:gd name="T49" fmla="*/ 10 h 1186"/>
                  <a:gd name="T50" fmla="*/ 10 w 907"/>
                  <a:gd name="T51" fmla="*/ 9 h 1186"/>
                  <a:gd name="T52" fmla="*/ 8 w 907"/>
                  <a:gd name="T53" fmla="*/ 7 h 1186"/>
                  <a:gd name="T54" fmla="*/ 7 w 907"/>
                  <a:gd name="T55" fmla="*/ 6 h 1186"/>
                  <a:gd name="T56" fmla="*/ 5 w 907"/>
                  <a:gd name="T57" fmla="*/ 4 h 1186"/>
                  <a:gd name="T58" fmla="*/ 3 w 907"/>
                  <a:gd name="T59" fmla="*/ 3 h 1186"/>
                  <a:gd name="T60" fmla="*/ 2 w 907"/>
                  <a:gd name="T61" fmla="*/ 2 h 1186"/>
                  <a:gd name="T62" fmla="*/ 1 w 907"/>
                  <a:gd name="T63" fmla="*/ 0 h 1186"/>
                  <a:gd name="T64" fmla="*/ 0 w 907"/>
                  <a:gd name="T65" fmla="*/ 0 h 1186"/>
                  <a:gd name="T66" fmla="*/ 0 w 907"/>
                  <a:gd name="T67" fmla="*/ 2 h 1186"/>
                  <a:gd name="T68" fmla="*/ 0 w 907"/>
                  <a:gd name="T69" fmla="*/ 3 h 1186"/>
                  <a:gd name="T70" fmla="*/ 1 w 907"/>
                  <a:gd name="T71" fmla="*/ 4 h 1186"/>
                  <a:gd name="T72" fmla="*/ 1 w 907"/>
                  <a:gd name="T73" fmla="*/ 5 h 1186"/>
                  <a:gd name="T74" fmla="*/ 1 w 907"/>
                  <a:gd name="T75" fmla="*/ 6 h 1186"/>
                  <a:gd name="T76" fmla="*/ 1 w 907"/>
                  <a:gd name="T77" fmla="*/ 8 h 1186"/>
                  <a:gd name="T78" fmla="*/ 1 w 907"/>
                  <a:gd name="T79" fmla="*/ 9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7"/>
                  <a:gd name="T121" fmla="*/ 0 h 1186"/>
                  <a:gd name="T122" fmla="*/ 907 w 907"/>
                  <a:gd name="T123" fmla="*/ 1186 h 11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7" h="1186">
                    <a:moveTo>
                      <a:pt x="86" y="618"/>
                    </a:moveTo>
                    <a:lnTo>
                      <a:pt x="132" y="649"/>
                    </a:lnTo>
                    <a:lnTo>
                      <a:pt x="179" y="679"/>
                    </a:lnTo>
                    <a:lnTo>
                      <a:pt x="226" y="711"/>
                    </a:lnTo>
                    <a:lnTo>
                      <a:pt x="273" y="743"/>
                    </a:lnTo>
                    <a:lnTo>
                      <a:pt x="322" y="775"/>
                    </a:lnTo>
                    <a:lnTo>
                      <a:pt x="370" y="808"/>
                    </a:lnTo>
                    <a:lnTo>
                      <a:pt x="417" y="840"/>
                    </a:lnTo>
                    <a:lnTo>
                      <a:pt x="466" y="873"/>
                    </a:lnTo>
                    <a:lnTo>
                      <a:pt x="513" y="906"/>
                    </a:lnTo>
                    <a:lnTo>
                      <a:pt x="560" y="940"/>
                    </a:lnTo>
                    <a:lnTo>
                      <a:pt x="606" y="976"/>
                    </a:lnTo>
                    <a:lnTo>
                      <a:pt x="651" y="1010"/>
                    </a:lnTo>
                    <a:lnTo>
                      <a:pt x="695" y="1045"/>
                    </a:lnTo>
                    <a:lnTo>
                      <a:pt x="738" y="1081"/>
                    </a:lnTo>
                    <a:lnTo>
                      <a:pt x="780" y="1117"/>
                    </a:lnTo>
                    <a:lnTo>
                      <a:pt x="821" y="1154"/>
                    </a:lnTo>
                    <a:lnTo>
                      <a:pt x="826" y="1156"/>
                    </a:lnTo>
                    <a:lnTo>
                      <a:pt x="833" y="1159"/>
                    </a:lnTo>
                    <a:lnTo>
                      <a:pt x="838" y="1161"/>
                    </a:lnTo>
                    <a:lnTo>
                      <a:pt x="843" y="1162"/>
                    </a:lnTo>
                    <a:lnTo>
                      <a:pt x="848" y="1165"/>
                    </a:lnTo>
                    <a:lnTo>
                      <a:pt x="854" y="1166"/>
                    </a:lnTo>
                    <a:lnTo>
                      <a:pt x="858" y="1167"/>
                    </a:lnTo>
                    <a:lnTo>
                      <a:pt x="863" y="1170"/>
                    </a:lnTo>
                    <a:lnTo>
                      <a:pt x="868" y="1171"/>
                    </a:lnTo>
                    <a:lnTo>
                      <a:pt x="873" y="1172"/>
                    </a:lnTo>
                    <a:lnTo>
                      <a:pt x="877" y="1173"/>
                    </a:lnTo>
                    <a:lnTo>
                      <a:pt x="882" y="1176"/>
                    </a:lnTo>
                    <a:lnTo>
                      <a:pt x="889" y="1177"/>
                    </a:lnTo>
                    <a:lnTo>
                      <a:pt x="894" y="1179"/>
                    </a:lnTo>
                    <a:lnTo>
                      <a:pt x="901" y="1182"/>
                    </a:lnTo>
                    <a:lnTo>
                      <a:pt x="907" y="1186"/>
                    </a:lnTo>
                    <a:lnTo>
                      <a:pt x="903" y="1158"/>
                    </a:lnTo>
                    <a:lnTo>
                      <a:pt x="899" y="1129"/>
                    </a:lnTo>
                    <a:lnTo>
                      <a:pt x="896" y="1101"/>
                    </a:lnTo>
                    <a:lnTo>
                      <a:pt x="890" y="1072"/>
                    </a:lnTo>
                    <a:lnTo>
                      <a:pt x="886" y="1044"/>
                    </a:lnTo>
                    <a:lnTo>
                      <a:pt x="881" y="1015"/>
                    </a:lnTo>
                    <a:lnTo>
                      <a:pt x="876" y="987"/>
                    </a:lnTo>
                    <a:lnTo>
                      <a:pt x="872" y="958"/>
                    </a:lnTo>
                    <a:lnTo>
                      <a:pt x="867" y="928"/>
                    </a:lnTo>
                    <a:lnTo>
                      <a:pt x="861" y="900"/>
                    </a:lnTo>
                    <a:lnTo>
                      <a:pt x="858" y="871"/>
                    </a:lnTo>
                    <a:lnTo>
                      <a:pt x="852" y="843"/>
                    </a:lnTo>
                    <a:lnTo>
                      <a:pt x="848" y="814"/>
                    </a:lnTo>
                    <a:lnTo>
                      <a:pt x="844" y="786"/>
                    </a:lnTo>
                    <a:lnTo>
                      <a:pt x="840" y="758"/>
                    </a:lnTo>
                    <a:lnTo>
                      <a:pt x="838" y="731"/>
                    </a:lnTo>
                    <a:lnTo>
                      <a:pt x="775" y="679"/>
                    </a:lnTo>
                    <a:lnTo>
                      <a:pt x="712" y="628"/>
                    </a:lnTo>
                    <a:lnTo>
                      <a:pt x="651" y="578"/>
                    </a:lnTo>
                    <a:lnTo>
                      <a:pt x="589" y="529"/>
                    </a:lnTo>
                    <a:lnTo>
                      <a:pt x="527" y="482"/>
                    </a:lnTo>
                    <a:lnTo>
                      <a:pt x="467" y="434"/>
                    </a:lnTo>
                    <a:lnTo>
                      <a:pt x="410" y="387"/>
                    </a:lnTo>
                    <a:lnTo>
                      <a:pt x="353" y="342"/>
                    </a:lnTo>
                    <a:lnTo>
                      <a:pt x="298" y="295"/>
                    </a:lnTo>
                    <a:lnTo>
                      <a:pt x="246" y="251"/>
                    </a:lnTo>
                    <a:lnTo>
                      <a:pt x="196" y="208"/>
                    </a:lnTo>
                    <a:lnTo>
                      <a:pt x="150" y="164"/>
                    </a:lnTo>
                    <a:lnTo>
                      <a:pt x="106" y="122"/>
                    </a:lnTo>
                    <a:lnTo>
                      <a:pt x="66" y="81"/>
                    </a:lnTo>
                    <a:lnTo>
                      <a:pt x="31" y="39"/>
                    </a:lnTo>
                    <a:lnTo>
                      <a:pt x="0" y="0"/>
                    </a:lnTo>
                    <a:lnTo>
                      <a:pt x="2" y="37"/>
                    </a:lnTo>
                    <a:lnTo>
                      <a:pt x="6" y="73"/>
                    </a:lnTo>
                    <a:lnTo>
                      <a:pt x="11" y="111"/>
                    </a:lnTo>
                    <a:lnTo>
                      <a:pt x="15" y="149"/>
                    </a:lnTo>
                    <a:lnTo>
                      <a:pt x="20" y="187"/>
                    </a:lnTo>
                    <a:lnTo>
                      <a:pt x="26" y="225"/>
                    </a:lnTo>
                    <a:lnTo>
                      <a:pt x="31" y="264"/>
                    </a:lnTo>
                    <a:lnTo>
                      <a:pt x="36" y="303"/>
                    </a:lnTo>
                    <a:lnTo>
                      <a:pt x="41" y="342"/>
                    </a:lnTo>
                    <a:lnTo>
                      <a:pt x="48" y="381"/>
                    </a:lnTo>
                    <a:lnTo>
                      <a:pt x="53" y="420"/>
                    </a:lnTo>
                    <a:lnTo>
                      <a:pt x="60" y="459"/>
                    </a:lnTo>
                    <a:lnTo>
                      <a:pt x="66" y="499"/>
                    </a:lnTo>
                    <a:lnTo>
                      <a:pt x="73" y="538"/>
                    </a:lnTo>
                    <a:lnTo>
                      <a:pt x="79" y="578"/>
                    </a:lnTo>
                    <a:lnTo>
                      <a:pt x="86" y="618"/>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724" name="Freeform 11"/>
              <p:cNvSpPr>
                <a:spLocks/>
              </p:cNvSpPr>
              <p:nvPr/>
            </p:nvSpPr>
            <p:spPr bwMode="auto">
              <a:xfrm>
                <a:off x="2463" y="1173"/>
                <a:ext cx="131" cy="305"/>
              </a:xfrm>
              <a:custGeom>
                <a:avLst/>
                <a:gdLst>
                  <a:gd name="T0" fmla="*/ 5 w 526"/>
                  <a:gd name="T1" fmla="*/ 0 h 1219"/>
                  <a:gd name="T2" fmla="*/ 4 w 526"/>
                  <a:gd name="T3" fmla="*/ 1 h 1219"/>
                  <a:gd name="T4" fmla="*/ 4 w 526"/>
                  <a:gd name="T5" fmla="*/ 2 h 1219"/>
                  <a:gd name="T6" fmla="*/ 3 w 526"/>
                  <a:gd name="T7" fmla="*/ 2 h 1219"/>
                  <a:gd name="T8" fmla="*/ 3 w 526"/>
                  <a:gd name="T9" fmla="*/ 3 h 1219"/>
                  <a:gd name="T10" fmla="*/ 2 w 526"/>
                  <a:gd name="T11" fmla="*/ 4 h 1219"/>
                  <a:gd name="T12" fmla="*/ 2 w 526"/>
                  <a:gd name="T13" fmla="*/ 5 h 1219"/>
                  <a:gd name="T14" fmla="*/ 1 w 526"/>
                  <a:gd name="T15" fmla="*/ 6 h 1219"/>
                  <a:gd name="T16" fmla="*/ 1 w 526"/>
                  <a:gd name="T17" fmla="*/ 7 h 1219"/>
                  <a:gd name="T18" fmla="*/ 0 w 526"/>
                  <a:gd name="T19" fmla="*/ 7 h 1219"/>
                  <a:gd name="T20" fmla="*/ 0 w 526"/>
                  <a:gd name="T21" fmla="*/ 8 h 1219"/>
                  <a:gd name="T22" fmla="*/ 0 w 526"/>
                  <a:gd name="T23" fmla="*/ 9 h 1219"/>
                  <a:gd name="T24" fmla="*/ 0 w 526"/>
                  <a:gd name="T25" fmla="*/ 10 h 1219"/>
                  <a:gd name="T26" fmla="*/ 0 w 526"/>
                  <a:gd name="T27" fmla="*/ 11 h 1219"/>
                  <a:gd name="T28" fmla="*/ 0 w 526"/>
                  <a:gd name="T29" fmla="*/ 11 h 1219"/>
                  <a:gd name="T30" fmla="*/ 0 w 526"/>
                  <a:gd name="T31" fmla="*/ 12 h 1219"/>
                  <a:gd name="T32" fmla="*/ 0 w 526"/>
                  <a:gd name="T33" fmla="*/ 13 h 1219"/>
                  <a:gd name="T34" fmla="*/ 1 w 526"/>
                  <a:gd name="T35" fmla="*/ 13 h 1219"/>
                  <a:gd name="T36" fmla="*/ 1 w 526"/>
                  <a:gd name="T37" fmla="*/ 13 h 1219"/>
                  <a:gd name="T38" fmla="*/ 1 w 526"/>
                  <a:gd name="T39" fmla="*/ 14 h 1219"/>
                  <a:gd name="T40" fmla="*/ 2 w 526"/>
                  <a:gd name="T41" fmla="*/ 14 h 1219"/>
                  <a:gd name="T42" fmla="*/ 2 w 526"/>
                  <a:gd name="T43" fmla="*/ 15 h 1219"/>
                  <a:gd name="T44" fmla="*/ 2 w 526"/>
                  <a:gd name="T45" fmla="*/ 15 h 1219"/>
                  <a:gd name="T46" fmla="*/ 3 w 526"/>
                  <a:gd name="T47" fmla="*/ 15 h 1219"/>
                  <a:gd name="T48" fmla="*/ 3 w 526"/>
                  <a:gd name="T49" fmla="*/ 16 h 1219"/>
                  <a:gd name="T50" fmla="*/ 4 w 526"/>
                  <a:gd name="T51" fmla="*/ 16 h 1219"/>
                  <a:gd name="T52" fmla="*/ 4 w 526"/>
                  <a:gd name="T53" fmla="*/ 17 h 1219"/>
                  <a:gd name="T54" fmla="*/ 5 w 526"/>
                  <a:gd name="T55" fmla="*/ 17 h 1219"/>
                  <a:gd name="T56" fmla="*/ 5 w 526"/>
                  <a:gd name="T57" fmla="*/ 18 h 1219"/>
                  <a:gd name="T58" fmla="*/ 6 w 526"/>
                  <a:gd name="T59" fmla="*/ 18 h 1219"/>
                  <a:gd name="T60" fmla="*/ 7 w 526"/>
                  <a:gd name="T61" fmla="*/ 18 h 1219"/>
                  <a:gd name="T62" fmla="*/ 7 w 526"/>
                  <a:gd name="T63" fmla="*/ 19 h 1219"/>
                  <a:gd name="T64" fmla="*/ 8 w 526"/>
                  <a:gd name="T65" fmla="*/ 19 h 1219"/>
                  <a:gd name="T66" fmla="*/ 8 w 526"/>
                  <a:gd name="T67" fmla="*/ 18 h 1219"/>
                  <a:gd name="T68" fmla="*/ 8 w 526"/>
                  <a:gd name="T69" fmla="*/ 17 h 1219"/>
                  <a:gd name="T70" fmla="*/ 7 w 526"/>
                  <a:gd name="T71" fmla="*/ 15 h 1219"/>
                  <a:gd name="T72" fmla="*/ 7 w 526"/>
                  <a:gd name="T73" fmla="*/ 14 h 1219"/>
                  <a:gd name="T74" fmla="*/ 7 w 526"/>
                  <a:gd name="T75" fmla="*/ 13 h 1219"/>
                  <a:gd name="T76" fmla="*/ 7 w 526"/>
                  <a:gd name="T77" fmla="*/ 12 h 1219"/>
                  <a:gd name="T78" fmla="*/ 7 w 526"/>
                  <a:gd name="T79" fmla="*/ 10 h 1219"/>
                  <a:gd name="T80" fmla="*/ 6 w 526"/>
                  <a:gd name="T81" fmla="*/ 9 h 1219"/>
                  <a:gd name="T82" fmla="*/ 6 w 526"/>
                  <a:gd name="T83" fmla="*/ 8 h 1219"/>
                  <a:gd name="T84" fmla="*/ 6 w 526"/>
                  <a:gd name="T85" fmla="*/ 7 h 1219"/>
                  <a:gd name="T86" fmla="*/ 6 w 526"/>
                  <a:gd name="T87" fmla="*/ 6 h 1219"/>
                  <a:gd name="T88" fmla="*/ 6 w 526"/>
                  <a:gd name="T89" fmla="*/ 5 h 1219"/>
                  <a:gd name="T90" fmla="*/ 5 w 526"/>
                  <a:gd name="T91" fmla="*/ 3 h 1219"/>
                  <a:gd name="T92" fmla="*/ 5 w 526"/>
                  <a:gd name="T93" fmla="*/ 2 h 1219"/>
                  <a:gd name="T94" fmla="*/ 5 w 526"/>
                  <a:gd name="T95" fmla="*/ 1 h 1219"/>
                  <a:gd name="T96" fmla="*/ 5 w 526"/>
                  <a:gd name="T97" fmla="*/ 0 h 12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6"/>
                  <a:gd name="T148" fmla="*/ 0 h 1219"/>
                  <a:gd name="T149" fmla="*/ 526 w 526"/>
                  <a:gd name="T150" fmla="*/ 1219 h 12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6" h="1219">
                    <a:moveTo>
                      <a:pt x="316" y="0"/>
                    </a:moveTo>
                    <a:lnTo>
                      <a:pt x="282" y="46"/>
                    </a:lnTo>
                    <a:lnTo>
                      <a:pt x="248" y="95"/>
                    </a:lnTo>
                    <a:lnTo>
                      <a:pt x="214" y="146"/>
                    </a:lnTo>
                    <a:lnTo>
                      <a:pt x="181" y="197"/>
                    </a:lnTo>
                    <a:lnTo>
                      <a:pt x="148" y="250"/>
                    </a:lnTo>
                    <a:lnTo>
                      <a:pt x="118" y="303"/>
                    </a:lnTo>
                    <a:lnTo>
                      <a:pt x="89" y="357"/>
                    </a:lnTo>
                    <a:lnTo>
                      <a:pt x="65" y="411"/>
                    </a:lnTo>
                    <a:lnTo>
                      <a:pt x="42" y="463"/>
                    </a:lnTo>
                    <a:lnTo>
                      <a:pt x="24" y="515"/>
                    </a:lnTo>
                    <a:lnTo>
                      <a:pt x="11" y="567"/>
                    </a:lnTo>
                    <a:lnTo>
                      <a:pt x="3" y="617"/>
                    </a:lnTo>
                    <a:lnTo>
                      <a:pt x="0" y="664"/>
                    </a:lnTo>
                    <a:lnTo>
                      <a:pt x="6" y="711"/>
                    </a:lnTo>
                    <a:lnTo>
                      <a:pt x="16" y="754"/>
                    </a:lnTo>
                    <a:lnTo>
                      <a:pt x="36" y="796"/>
                    </a:lnTo>
                    <a:lnTo>
                      <a:pt x="50" y="823"/>
                    </a:lnTo>
                    <a:lnTo>
                      <a:pt x="67" y="850"/>
                    </a:lnTo>
                    <a:lnTo>
                      <a:pt x="87" y="876"/>
                    </a:lnTo>
                    <a:lnTo>
                      <a:pt x="109" y="902"/>
                    </a:lnTo>
                    <a:lnTo>
                      <a:pt x="134" y="929"/>
                    </a:lnTo>
                    <a:lnTo>
                      <a:pt x="162" y="955"/>
                    </a:lnTo>
                    <a:lnTo>
                      <a:pt x="190" y="981"/>
                    </a:lnTo>
                    <a:lnTo>
                      <a:pt x="222" y="1007"/>
                    </a:lnTo>
                    <a:lnTo>
                      <a:pt x="255" y="1033"/>
                    </a:lnTo>
                    <a:lnTo>
                      <a:pt x="289" y="1059"/>
                    </a:lnTo>
                    <a:lnTo>
                      <a:pt x="325" y="1085"/>
                    </a:lnTo>
                    <a:lnTo>
                      <a:pt x="363" y="1112"/>
                    </a:lnTo>
                    <a:lnTo>
                      <a:pt x="401" y="1137"/>
                    </a:lnTo>
                    <a:lnTo>
                      <a:pt x="442" y="1164"/>
                    </a:lnTo>
                    <a:lnTo>
                      <a:pt x="482" y="1191"/>
                    </a:lnTo>
                    <a:lnTo>
                      <a:pt x="526" y="1219"/>
                    </a:lnTo>
                    <a:lnTo>
                      <a:pt x="513" y="1134"/>
                    </a:lnTo>
                    <a:lnTo>
                      <a:pt x="499" y="1051"/>
                    </a:lnTo>
                    <a:lnTo>
                      <a:pt x="486" y="969"/>
                    </a:lnTo>
                    <a:lnTo>
                      <a:pt x="473" y="889"/>
                    </a:lnTo>
                    <a:lnTo>
                      <a:pt x="460" y="809"/>
                    </a:lnTo>
                    <a:lnTo>
                      <a:pt x="447" y="731"/>
                    </a:lnTo>
                    <a:lnTo>
                      <a:pt x="434" y="654"/>
                    </a:lnTo>
                    <a:lnTo>
                      <a:pt x="421" y="578"/>
                    </a:lnTo>
                    <a:lnTo>
                      <a:pt x="406" y="503"/>
                    </a:lnTo>
                    <a:lnTo>
                      <a:pt x="393" y="429"/>
                    </a:lnTo>
                    <a:lnTo>
                      <a:pt x="380" y="356"/>
                    </a:lnTo>
                    <a:lnTo>
                      <a:pt x="367" y="283"/>
                    </a:lnTo>
                    <a:lnTo>
                      <a:pt x="354" y="211"/>
                    </a:lnTo>
                    <a:lnTo>
                      <a:pt x="341" y="140"/>
                    </a:lnTo>
                    <a:lnTo>
                      <a:pt x="328" y="69"/>
                    </a:lnTo>
                    <a:lnTo>
                      <a:pt x="316" y="0"/>
                    </a:ln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29725" name="Freeform 12"/>
              <p:cNvSpPr>
                <a:spLocks/>
              </p:cNvSpPr>
              <p:nvPr/>
            </p:nvSpPr>
            <p:spPr bwMode="auto">
              <a:xfrm>
                <a:off x="3309" y="3208"/>
                <a:ext cx="135" cy="138"/>
              </a:xfrm>
              <a:custGeom>
                <a:avLst/>
                <a:gdLst>
                  <a:gd name="T0" fmla="*/ 4 w 541"/>
                  <a:gd name="T1" fmla="*/ 0 h 552"/>
                  <a:gd name="T2" fmla="*/ 8 w 541"/>
                  <a:gd name="T3" fmla="*/ 4 h 552"/>
                  <a:gd name="T4" fmla="*/ 4 w 541"/>
                  <a:gd name="T5" fmla="*/ 9 h 552"/>
                  <a:gd name="T6" fmla="*/ 0 w 541"/>
                  <a:gd name="T7" fmla="*/ 5 h 552"/>
                  <a:gd name="T8" fmla="*/ 4 w 541"/>
                  <a:gd name="T9" fmla="*/ 0 h 552"/>
                  <a:gd name="T10" fmla="*/ 0 60000 65536"/>
                  <a:gd name="T11" fmla="*/ 0 60000 65536"/>
                  <a:gd name="T12" fmla="*/ 0 60000 65536"/>
                  <a:gd name="T13" fmla="*/ 0 60000 65536"/>
                  <a:gd name="T14" fmla="*/ 0 60000 65536"/>
                  <a:gd name="T15" fmla="*/ 0 w 541"/>
                  <a:gd name="T16" fmla="*/ 0 h 552"/>
                  <a:gd name="T17" fmla="*/ 541 w 541"/>
                  <a:gd name="T18" fmla="*/ 552 h 552"/>
                </a:gdLst>
                <a:ahLst/>
                <a:cxnLst>
                  <a:cxn ang="T10">
                    <a:pos x="T0" y="T1"/>
                  </a:cxn>
                  <a:cxn ang="T11">
                    <a:pos x="T2" y="T3"/>
                  </a:cxn>
                  <a:cxn ang="T12">
                    <a:pos x="T4" y="T5"/>
                  </a:cxn>
                  <a:cxn ang="T13">
                    <a:pos x="T6" y="T7"/>
                  </a:cxn>
                  <a:cxn ang="T14">
                    <a:pos x="T8" y="T9"/>
                  </a:cxn>
                </a:cxnLst>
                <a:rect l="T15" t="T16" r="T17" b="T18"/>
                <a:pathLst>
                  <a:path w="541" h="552">
                    <a:moveTo>
                      <a:pt x="263" y="0"/>
                    </a:moveTo>
                    <a:lnTo>
                      <a:pt x="541" y="227"/>
                    </a:lnTo>
                    <a:lnTo>
                      <a:pt x="263" y="552"/>
                    </a:lnTo>
                    <a:lnTo>
                      <a:pt x="0" y="310"/>
                    </a:lnTo>
                    <a:lnTo>
                      <a:pt x="2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grpSp>
        <p:sp>
          <p:nvSpPr>
            <p:cNvPr id="29700" name="Freeform 13"/>
            <p:cNvSpPr>
              <a:spLocks/>
            </p:cNvSpPr>
            <p:nvPr/>
          </p:nvSpPr>
          <p:spPr bwMode="auto">
            <a:xfrm>
              <a:off x="2872" y="1694"/>
              <a:ext cx="113" cy="130"/>
            </a:xfrm>
            <a:custGeom>
              <a:avLst/>
              <a:gdLst>
                <a:gd name="T0" fmla="*/ 1 w 454"/>
                <a:gd name="T1" fmla="*/ 5 h 519"/>
                <a:gd name="T2" fmla="*/ 1 w 454"/>
                <a:gd name="T3" fmla="*/ 5 h 519"/>
                <a:gd name="T4" fmla="*/ 1 w 454"/>
                <a:gd name="T5" fmla="*/ 6 h 519"/>
                <a:gd name="T6" fmla="*/ 2 w 454"/>
                <a:gd name="T7" fmla="*/ 6 h 519"/>
                <a:gd name="T8" fmla="*/ 2 w 454"/>
                <a:gd name="T9" fmla="*/ 6 h 519"/>
                <a:gd name="T10" fmla="*/ 3 w 454"/>
                <a:gd name="T11" fmla="*/ 6 h 519"/>
                <a:gd name="T12" fmla="*/ 3 w 454"/>
                <a:gd name="T13" fmla="*/ 6 h 519"/>
                <a:gd name="T14" fmla="*/ 3 w 454"/>
                <a:gd name="T15" fmla="*/ 7 h 519"/>
                <a:gd name="T16" fmla="*/ 4 w 454"/>
                <a:gd name="T17" fmla="*/ 7 h 519"/>
                <a:gd name="T18" fmla="*/ 4 w 454"/>
                <a:gd name="T19" fmla="*/ 7 h 519"/>
                <a:gd name="T20" fmla="*/ 5 w 454"/>
                <a:gd name="T21" fmla="*/ 7 h 519"/>
                <a:gd name="T22" fmla="*/ 5 w 454"/>
                <a:gd name="T23" fmla="*/ 7 h 519"/>
                <a:gd name="T24" fmla="*/ 5 w 454"/>
                <a:gd name="T25" fmla="*/ 8 h 519"/>
                <a:gd name="T26" fmla="*/ 6 w 454"/>
                <a:gd name="T27" fmla="*/ 8 h 519"/>
                <a:gd name="T28" fmla="*/ 6 w 454"/>
                <a:gd name="T29" fmla="*/ 8 h 519"/>
                <a:gd name="T30" fmla="*/ 7 w 454"/>
                <a:gd name="T31" fmla="*/ 8 h 519"/>
                <a:gd name="T32" fmla="*/ 7 w 454"/>
                <a:gd name="T33" fmla="*/ 8 h 519"/>
                <a:gd name="T34" fmla="*/ 7 w 454"/>
                <a:gd name="T35" fmla="*/ 8 h 519"/>
                <a:gd name="T36" fmla="*/ 6 w 454"/>
                <a:gd name="T37" fmla="*/ 7 h 519"/>
                <a:gd name="T38" fmla="*/ 6 w 454"/>
                <a:gd name="T39" fmla="*/ 7 h 519"/>
                <a:gd name="T40" fmla="*/ 5 w 454"/>
                <a:gd name="T41" fmla="*/ 6 h 519"/>
                <a:gd name="T42" fmla="*/ 5 w 454"/>
                <a:gd name="T43" fmla="*/ 6 h 519"/>
                <a:gd name="T44" fmla="*/ 5 w 454"/>
                <a:gd name="T45" fmla="*/ 5 h 519"/>
                <a:gd name="T46" fmla="*/ 4 w 454"/>
                <a:gd name="T47" fmla="*/ 5 h 519"/>
                <a:gd name="T48" fmla="*/ 4 w 454"/>
                <a:gd name="T49" fmla="*/ 4 h 519"/>
                <a:gd name="T50" fmla="*/ 3 w 454"/>
                <a:gd name="T51" fmla="*/ 4 h 519"/>
                <a:gd name="T52" fmla="*/ 3 w 454"/>
                <a:gd name="T53" fmla="*/ 3 h 519"/>
                <a:gd name="T54" fmla="*/ 2 w 454"/>
                <a:gd name="T55" fmla="*/ 3 h 519"/>
                <a:gd name="T56" fmla="*/ 2 w 454"/>
                <a:gd name="T57" fmla="*/ 2 h 519"/>
                <a:gd name="T58" fmla="*/ 1 w 454"/>
                <a:gd name="T59" fmla="*/ 2 h 519"/>
                <a:gd name="T60" fmla="*/ 1 w 454"/>
                <a:gd name="T61" fmla="*/ 1 h 519"/>
                <a:gd name="T62" fmla="*/ 0 w 454"/>
                <a:gd name="T63" fmla="*/ 1 h 519"/>
                <a:gd name="T64" fmla="*/ 0 w 454"/>
                <a:gd name="T65" fmla="*/ 0 h 519"/>
                <a:gd name="T66" fmla="*/ 0 w 454"/>
                <a:gd name="T67" fmla="*/ 1 h 519"/>
                <a:gd name="T68" fmla="*/ 0 w 454"/>
                <a:gd name="T69" fmla="*/ 1 h 519"/>
                <a:gd name="T70" fmla="*/ 0 w 454"/>
                <a:gd name="T71" fmla="*/ 1 h 519"/>
                <a:gd name="T72" fmla="*/ 0 w 454"/>
                <a:gd name="T73" fmla="*/ 2 h 519"/>
                <a:gd name="T74" fmla="*/ 0 w 454"/>
                <a:gd name="T75" fmla="*/ 2 h 519"/>
                <a:gd name="T76" fmla="*/ 0 w 454"/>
                <a:gd name="T77" fmla="*/ 2 h 519"/>
                <a:gd name="T78" fmla="*/ 0 w 454"/>
                <a:gd name="T79" fmla="*/ 3 h 519"/>
                <a:gd name="T80" fmla="*/ 0 w 454"/>
                <a:gd name="T81" fmla="*/ 3 h 519"/>
                <a:gd name="T82" fmla="*/ 0 w 454"/>
                <a:gd name="T83" fmla="*/ 3 h 519"/>
                <a:gd name="T84" fmla="*/ 0 w 454"/>
                <a:gd name="T85" fmla="*/ 4 h 519"/>
                <a:gd name="T86" fmla="*/ 0 w 454"/>
                <a:gd name="T87" fmla="*/ 4 h 519"/>
                <a:gd name="T88" fmla="*/ 1 w 454"/>
                <a:gd name="T89" fmla="*/ 4 h 519"/>
                <a:gd name="T90" fmla="*/ 1 w 454"/>
                <a:gd name="T91" fmla="*/ 4 h 519"/>
                <a:gd name="T92" fmla="*/ 1 w 454"/>
                <a:gd name="T93" fmla="*/ 5 h 519"/>
                <a:gd name="T94" fmla="*/ 1 w 454"/>
                <a:gd name="T95" fmla="*/ 5 h 519"/>
                <a:gd name="T96" fmla="*/ 1 w 454"/>
                <a:gd name="T97" fmla="*/ 5 h 5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4"/>
                <a:gd name="T148" fmla="*/ 0 h 519"/>
                <a:gd name="T149" fmla="*/ 454 w 454"/>
                <a:gd name="T150" fmla="*/ 519 h 51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4" h="519">
                  <a:moveTo>
                    <a:pt x="53" y="324"/>
                  </a:moveTo>
                  <a:lnTo>
                    <a:pt x="79" y="336"/>
                  </a:lnTo>
                  <a:lnTo>
                    <a:pt x="106" y="349"/>
                  </a:lnTo>
                  <a:lnTo>
                    <a:pt x="131" y="361"/>
                  </a:lnTo>
                  <a:lnTo>
                    <a:pt x="157" y="373"/>
                  </a:lnTo>
                  <a:lnTo>
                    <a:pt x="183" y="385"/>
                  </a:lnTo>
                  <a:lnTo>
                    <a:pt x="209" y="397"/>
                  </a:lnTo>
                  <a:lnTo>
                    <a:pt x="234" y="410"/>
                  </a:lnTo>
                  <a:lnTo>
                    <a:pt x="259" y="422"/>
                  </a:lnTo>
                  <a:lnTo>
                    <a:pt x="285" y="434"/>
                  </a:lnTo>
                  <a:lnTo>
                    <a:pt x="310" y="446"/>
                  </a:lnTo>
                  <a:lnTo>
                    <a:pt x="334" y="458"/>
                  </a:lnTo>
                  <a:lnTo>
                    <a:pt x="358" y="471"/>
                  </a:lnTo>
                  <a:lnTo>
                    <a:pt x="383" y="483"/>
                  </a:lnTo>
                  <a:lnTo>
                    <a:pt x="407" y="495"/>
                  </a:lnTo>
                  <a:lnTo>
                    <a:pt x="431" y="507"/>
                  </a:lnTo>
                  <a:lnTo>
                    <a:pt x="454" y="519"/>
                  </a:lnTo>
                  <a:lnTo>
                    <a:pt x="431" y="483"/>
                  </a:lnTo>
                  <a:lnTo>
                    <a:pt x="406" y="447"/>
                  </a:lnTo>
                  <a:lnTo>
                    <a:pt x="381" y="412"/>
                  </a:lnTo>
                  <a:lnTo>
                    <a:pt x="355" y="378"/>
                  </a:lnTo>
                  <a:lnTo>
                    <a:pt x="328" y="345"/>
                  </a:lnTo>
                  <a:lnTo>
                    <a:pt x="302" y="311"/>
                  </a:lnTo>
                  <a:lnTo>
                    <a:pt x="275" y="279"/>
                  </a:lnTo>
                  <a:lnTo>
                    <a:pt x="246" y="246"/>
                  </a:lnTo>
                  <a:lnTo>
                    <a:pt x="217" y="214"/>
                  </a:lnTo>
                  <a:lnTo>
                    <a:pt x="187" y="184"/>
                  </a:lnTo>
                  <a:lnTo>
                    <a:pt x="157" y="152"/>
                  </a:lnTo>
                  <a:lnTo>
                    <a:pt x="127" y="122"/>
                  </a:lnTo>
                  <a:lnTo>
                    <a:pt x="95" y="90"/>
                  </a:lnTo>
                  <a:lnTo>
                    <a:pt x="64" y="60"/>
                  </a:lnTo>
                  <a:lnTo>
                    <a:pt x="31" y="29"/>
                  </a:lnTo>
                  <a:lnTo>
                    <a:pt x="0" y="0"/>
                  </a:lnTo>
                  <a:lnTo>
                    <a:pt x="5" y="23"/>
                  </a:lnTo>
                  <a:lnTo>
                    <a:pt x="11" y="47"/>
                  </a:lnTo>
                  <a:lnTo>
                    <a:pt x="17" y="71"/>
                  </a:lnTo>
                  <a:lnTo>
                    <a:pt x="21" y="94"/>
                  </a:lnTo>
                  <a:lnTo>
                    <a:pt x="24" y="116"/>
                  </a:lnTo>
                  <a:lnTo>
                    <a:pt x="27" y="138"/>
                  </a:lnTo>
                  <a:lnTo>
                    <a:pt x="31" y="158"/>
                  </a:lnTo>
                  <a:lnTo>
                    <a:pt x="34" y="180"/>
                  </a:lnTo>
                  <a:lnTo>
                    <a:pt x="35" y="200"/>
                  </a:lnTo>
                  <a:lnTo>
                    <a:pt x="38" y="219"/>
                  </a:lnTo>
                  <a:lnTo>
                    <a:pt x="40" y="239"/>
                  </a:lnTo>
                  <a:lnTo>
                    <a:pt x="43" y="257"/>
                  </a:lnTo>
                  <a:lnTo>
                    <a:pt x="44" y="275"/>
                  </a:lnTo>
                  <a:lnTo>
                    <a:pt x="47" y="291"/>
                  </a:lnTo>
                  <a:lnTo>
                    <a:pt x="49" y="308"/>
                  </a:lnTo>
                  <a:lnTo>
                    <a:pt x="53" y="324"/>
                  </a:lnTo>
                  <a:close/>
                </a:path>
              </a:pathLst>
            </a:custGeom>
            <a:solidFill>
              <a:srgbClr val="CCCCFF"/>
            </a:solidFill>
            <a:ln w="9525">
              <a:solidFill>
                <a:srgbClr val="FFFFFF"/>
              </a:solidFill>
              <a:round/>
              <a:headEnd/>
              <a:tailEnd/>
            </a:ln>
          </p:spPr>
          <p:txBody>
            <a:bodyPr/>
            <a:lstStyle/>
            <a:p>
              <a:endParaRPr lang="fa-IR"/>
            </a:p>
          </p:txBody>
        </p:sp>
        <p:sp>
          <p:nvSpPr>
            <p:cNvPr id="29701" name="Freeform 14"/>
            <p:cNvSpPr>
              <a:spLocks/>
            </p:cNvSpPr>
            <p:nvPr/>
          </p:nvSpPr>
          <p:spPr bwMode="auto">
            <a:xfrm>
              <a:off x="1602" y="2167"/>
              <a:ext cx="857" cy="327"/>
            </a:xfrm>
            <a:custGeom>
              <a:avLst/>
              <a:gdLst>
                <a:gd name="T0" fmla="*/ 2 w 3426"/>
                <a:gd name="T1" fmla="*/ 5 h 1309"/>
                <a:gd name="T2" fmla="*/ 6 w 3426"/>
                <a:gd name="T3" fmla="*/ 11 h 1309"/>
                <a:gd name="T4" fmla="*/ 13 w 3426"/>
                <a:gd name="T5" fmla="*/ 15 h 1309"/>
                <a:gd name="T6" fmla="*/ 20 w 3426"/>
                <a:gd name="T7" fmla="*/ 18 h 1309"/>
                <a:gd name="T8" fmla="*/ 27 w 3426"/>
                <a:gd name="T9" fmla="*/ 20 h 1309"/>
                <a:gd name="T10" fmla="*/ 33 w 3426"/>
                <a:gd name="T11" fmla="*/ 20 h 1309"/>
                <a:gd name="T12" fmla="*/ 38 w 3426"/>
                <a:gd name="T13" fmla="*/ 20 h 1309"/>
                <a:gd name="T14" fmla="*/ 44 w 3426"/>
                <a:gd name="T15" fmla="*/ 19 h 1309"/>
                <a:gd name="T16" fmla="*/ 48 w 3426"/>
                <a:gd name="T17" fmla="*/ 17 h 1309"/>
                <a:gd name="T18" fmla="*/ 52 w 3426"/>
                <a:gd name="T19" fmla="*/ 14 h 1309"/>
                <a:gd name="T20" fmla="*/ 54 w 3426"/>
                <a:gd name="T21" fmla="*/ 10 h 1309"/>
                <a:gd name="T22" fmla="*/ 54 w 3426"/>
                <a:gd name="T23" fmla="*/ 8 h 1309"/>
                <a:gd name="T24" fmla="*/ 53 w 3426"/>
                <a:gd name="T25" fmla="*/ 6 h 1309"/>
                <a:gd name="T26" fmla="*/ 52 w 3426"/>
                <a:gd name="T27" fmla="*/ 4 h 1309"/>
                <a:gd name="T28" fmla="*/ 52 w 3426"/>
                <a:gd name="T29" fmla="*/ 2 h 1309"/>
                <a:gd name="T30" fmla="*/ 51 w 3426"/>
                <a:gd name="T31" fmla="*/ 1 h 1309"/>
                <a:gd name="T32" fmla="*/ 49 w 3426"/>
                <a:gd name="T33" fmla="*/ 1 h 1309"/>
                <a:gd name="T34" fmla="*/ 47 w 3426"/>
                <a:gd name="T35" fmla="*/ 2 h 1309"/>
                <a:gd name="T36" fmla="*/ 44 w 3426"/>
                <a:gd name="T37" fmla="*/ 4 h 1309"/>
                <a:gd name="T38" fmla="*/ 42 w 3426"/>
                <a:gd name="T39" fmla="*/ 4 h 1309"/>
                <a:gd name="T40" fmla="*/ 39 w 3426"/>
                <a:gd name="T41" fmla="*/ 5 h 1309"/>
                <a:gd name="T42" fmla="*/ 36 w 3426"/>
                <a:gd name="T43" fmla="*/ 5 h 1309"/>
                <a:gd name="T44" fmla="*/ 33 w 3426"/>
                <a:gd name="T45" fmla="*/ 4 h 1309"/>
                <a:gd name="T46" fmla="*/ 32 w 3426"/>
                <a:gd name="T47" fmla="*/ 2 h 1309"/>
                <a:gd name="T48" fmla="*/ 31 w 3426"/>
                <a:gd name="T49" fmla="*/ 1 h 1309"/>
                <a:gd name="T50" fmla="*/ 30 w 3426"/>
                <a:gd name="T51" fmla="*/ 0 h 1309"/>
                <a:gd name="T52" fmla="*/ 29 w 3426"/>
                <a:gd name="T53" fmla="*/ 0 h 1309"/>
                <a:gd name="T54" fmla="*/ 27 w 3426"/>
                <a:gd name="T55" fmla="*/ 0 h 1309"/>
                <a:gd name="T56" fmla="*/ 26 w 3426"/>
                <a:gd name="T57" fmla="*/ 1 h 1309"/>
                <a:gd name="T58" fmla="*/ 25 w 3426"/>
                <a:gd name="T59" fmla="*/ 1 h 1309"/>
                <a:gd name="T60" fmla="*/ 25 w 3426"/>
                <a:gd name="T61" fmla="*/ 2 h 1309"/>
                <a:gd name="T62" fmla="*/ 24 w 3426"/>
                <a:gd name="T63" fmla="*/ 3 h 1309"/>
                <a:gd name="T64" fmla="*/ 24 w 3426"/>
                <a:gd name="T65" fmla="*/ 5 h 1309"/>
                <a:gd name="T66" fmla="*/ 26 w 3426"/>
                <a:gd name="T67" fmla="*/ 6 h 1309"/>
                <a:gd name="T68" fmla="*/ 27 w 3426"/>
                <a:gd name="T69" fmla="*/ 8 h 1309"/>
                <a:gd name="T70" fmla="*/ 29 w 3426"/>
                <a:gd name="T71" fmla="*/ 9 h 1309"/>
                <a:gd name="T72" fmla="*/ 31 w 3426"/>
                <a:gd name="T73" fmla="*/ 11 h 1309"/>
                <a:gd name="T74" fmla="*/ 32 w 3426"/>
                <a:gd name="T75" fmla="*/ 11 h 1309"/>
                <a:gd name="T76" fmla="*/ 32 w 3426"/>
                <a:gd name="T77" fmla="*/ 12 h 1309"/>
                <a:gd name="T78" fmla="*/ 32 w 3426"/>
                <a:gd name="T79" fmla="*/ 14 h 1309"/>
                <a:gd name="T80" fmla="*/ 31 w 3426"/>
                <a:gd name="T81" fmla="*/ 15 h 1309"/>
                <a:gd name="T82" fmla="*/ 30 w 3426"/>
                <a:gd name="T83" fmla="*/ 16 h 1309"/>
                <a:gd name="T84" fmla="*/ 29 w 3426"/>
                <a:gd name="T85" fmla="*/ 17 h 1309"/>
                <a:gd name="T86" fmla="*/ 23 w 3426"/>
                <a:gd name="T87" fmla="*/ 13 h 1309"/>
                <a:gd name="T88" fmla="*/ 18 w 3426"/>
                <a:gd name="T89" fmla="*/ 10 h 1309"/>
                <a:gd name="T90" fmla="*/ 14 w 3426"/>
                <a:gd name="T91" fmla="*/ 6 h 1309"/>
                <a:gd name="T92" fmla="*/ 11 w 3426"/>
                <a:gd name="T93" fmla="*/ 4 h 1309"/>
                <a:gd name="T94" fmla="*/ 8 w 3426"/>
                <a:gd name="T95" fmla="*/ 2 h 1309"/>
                <a:gd name="T96" fmla="*/ 6 w 3426"/>
                <a:gd name="T97" fmla="*/ 1 h 1309"/>
                <a:gd name="T98" fmla="*/ 5 w 3426"/>
                <a:gd name="T99" fmla="*/ 1 h 1309"/>
                <a:gd name="T100" fmla="*/ 4 w 3426"/>
                <a:gd name="T101" fmla="*/ 1 h 1309"/>
                <a:gd name="T102" fmla="*/ 2 w 3426"/>
                <a:gd name="T103" fmla="*/ 1 h 1309"/>
                <a:gd name="T104" fmla="*/ 1 w 3426"/>
                <a:gd name="T105" fmla="*/ 1 h 13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26"/>
                <a:gd name="T160" fmla="*/ 0 h 1309"/>
                <a:gd name="T161" fmla="*/ 3426 w 3426"/>
                <a:gd name="T162" fmla="*/ 1309 h 13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26" h="1309">
                  <a:moveTo>
                    <a:pt x="0" y="75"/>
                  </a:moveTo>
                  <a:lnTo>
                    <a:pt x="33" y="220"/>
                  </a:lnTo>
                  <a:lnTo>
                    <a:pt x="92" y="356"/>
                  </a:lnTo>
                  <a:lnTo>
                    <a:pt x="173" y="486"/>
                  </a:lnTo>
                  <a:lnTo>
                    <a:pt x="274" y="605"/>
                  </a:lnTo>
                  <a:lnTo>
                    <a:pt x="391" y="716"/>
                  </a:lnTo>
                  <a:lnTo>
                    <a:pt x="523" y="819"/>
                  </a:lnTo>
                  <a:lnTo>
                    <a:pt x="664" y="912"/>
                  </a:lnTo>
                  <a:lnTo>
                    <a:pt x="815" y="997"/>
                  </a:lnTo>
                  <a:lnTo>
                    <a:pt x="971" y="1071"/>
                  </a:lnTo>
                  <a:lnTo>
                    <a:pt x="1129" y="1136"/>
                  </a:lnTo>
                  <a:lnTo>
                    <a:pt x="1288" y="1191"/>
                  </a:lnTo>
                  <a:lnTo>
                    <a:pt x="1443" y="1234"/>
                  </a:lnTo>
                  <a:lnTo>
                    <a:pt x="1591" y="1269"/>
                  </a:lnTo>
                  <a:lnTo>
                    <a:pt x="1731" y="1293"/>
                  </a:lnTo>
                  <a:lnTo>
                    <a:pt x="1858" y="1306"/>
                  </a:lnTo>
                  <a:lnTo>
                    <a:pt x="1972" y="1309"/>
                  </a:lnTo>
                  <a:lnTo>
                    <a:pt x="2087" y="1305"/>
                  </a:lnTo>
                  <a:lnTo>
                    <a:pt x="2205" y="1299"/>
                  </a:lnTo>
                  <a:lnTo>
                    <a:pt x="2323" y="1292"/>
                  </a:lnTo>
                  <a:lnTo>
                    <a:pt x="2441" y="1281"/>
                  </a:lnTo>
                  <a:lnTo>
                    <a:pt x="2557" y="1266"/>
                  </a:lnTo>
                  <a:lnTo>
                    <a:pt x="2671" y="1247"/>
                  </a:lnTo>
                  <a:lnTo>
                    <a:pt x="2781" y="1222"/>
                  </a:lnTo>
                  <a:lnTo>
                    <a:pt x="2886" y="1193"/>
                  </a:lnTo>
                  <a:lnTo>
                    <a:pt x="2984" y="1156"/>
                  </a:lnTo>
                  <a:lnTo>
                    <a:pt x="3077" y="1114"/>
                  </a:lnTo>
                  <a:lnTo>
                    <a:pt x="3161" y="1064"/>
                  </a:lnTo>
                  <a:lnTo>
                    <a:pt x="3236" y="1004"/>
                  </a:lnTo>
                  <a:lnTo>
                    <a:pt x="3300" y="937"/>
                  </a:lnTo>
                  <a:lnTo>
                    <a:pt x="3354" y="860"/>
                  </a:lnTo>
                  <a:lnTo>
                    <a:pt x="3394" y="772"/>
                  </a:lnTo>
                  <a:lnTo>
                    <a:pt x="3422" y="675"/>
                  </a:lnTo>
                  <a:lnTo>
                    <a:pt x="3426" y="628"/>
                  </a:lnTo>
                  <a:lnTo>
                    <a:pt x="3424" y="583"/>
                  </a:lnTo>
                  <a:lnTo>
                    <a:pt x="3421" y="538"/>
                  </a:lnTo>
                  <a:lnTo>
                    <a:pt x="3413" y="493"/>
                  </a:lnTo>
                  <a:lnTo>
                    <a:pt x="3402" y="449"/>
                  </a:lnTo>
                  <a:lnTo>
                    <a:pt x="3389" y="405"/>
                  </a:lnTo>
                  <a:lnTo>
                    <a:pt x="3373" y="361"/>
                  </a:lnTo>
                  <a:lnTo>
                    <a:pt x="3358" y="320"/>
                  </a:lnTo>
                  <a:lnTo>
                    <a:pt x="3339" y="278"/>
                  </a:lnTo>
                  <a:lnTo>
                    <a:pt x="3321" y="238"/>
                  </a:lnTo>
                  <a:lnTo>
                    <a:pt x="3303" y="199"/>
                  </a:lnTo>
                  <a:lnTo>
                    <a:pt x="3286" y="161"/>
                  </a:lnTo>
                  <a:lnTo>
                    <a:pt x="3269" y="125"/>
                  </a:lnTo>
                  <a:lnTo>
                    <a:pt x="3253" y="89"/>
                  </a:lnTo>
                  <a:lnTo>
                    <a:pt x="3238" y="56"/>
                  </a:lnTo>
                  <a:lnTo>
                    <a:pt x="3228" y="26"/>
                  </a:lnTo>
                  <a:lnTo>
                    <a:pt x="3178" y="53"/>
                  </a:lnTo>
                  <a:lnTo>
                    <a:pt x="3130" y="81"/>
                  </a:lnTo>
                  <a:lnTo>
                    <a:pt x="3081" y="109"/>
                  </a:lnTo>
                  <a:lnTo>
                    <a:pt x="3033" y="137"/>
                  </a:lnTo>
                  <a:lnTo>
                    <a:pt x="2984" y="164"/>
                  </a:lnTo>
                  <a:lnTo>
                    <a:pt x="2935" y="191"/>
                  </a:lnTo>
                  <a:lnTo>
                    <a:pt x="2883" y="215"/>
                  </a:lnTo>
                  <a:lnTo>
                    <a:pt x="2834" y="238"/>
                  </a:lnTo>
                  <a:lnTo>
                    <a:pt x="2781" y="259"/>
                  </a:lnTo>
                  <a:lnTo>
                    <a:pt x="2728" y="277"/>
                  </a:lnTo>
                  <a:lnTo>
                    <a:pt x="2673" y="293"/>
                  </a:lnTo>
                  <a:lnTo>
                    <a:pt x="2616" y="305"/>
                  </a:lnTo>
                  <a:lnTo>
                    <a:pt x="2559" y="315"/>
                  </a:lnTo>
                  <a:lnTo>
                    <a:pt x="2498" y="320"/>
                  </a:lnTo>
                  <a:lnTo>
                    <a:pt x="2437" y="321"/>
                  </a:lnTo>
                  <a:lnTo>
                    <a:pt x="2373" y="317"/>
                  </a:lnTo>
                  <a:lnTo>
                    <a:pt x="2291" y="308"/>
                  </a:lnTo>
                  <a:lnTo>
                    <a:pt x="2225" y="292"/>
                  </a:lnTo>
                  <a:lnTo>
                    <a:pt x="2170" y="271"/>
                  </a:lnTo>
                  <a:lnTo>
                    <a:pt x="2124" y="247"/>
                  </a:lnTo>
                  <a:lnTo>
                    <a:pt x="2088" y="219"/>
                  </a:lnTo>
                  <a:lnTo>
                    <a:pt x="2060" y="188"/>
                  </a:lnTo>
                  <a:lnTo>
                    <a:pt x="2037" y="158"/>
                  </a:lnTo>
                  <a:lnTo>
                    <a:pt x="2018" y="126"/>
                  </a:lnTo>
                  <a:lnTo>
                    <a:pt x="2002" y="97"/>
                  </a:lnTo>
                  <a:lnTo>
                    <a:pt x="1987" y="69"/>
                  </a:lnTo>
                  <a:lnTo>
                    <a:pt x="1972" y="44"/>
                  </a:lnTo>
                  <a:lnTo>
                    <a:pt x="1953" y="25"/>
                  </a:lnTo>
                  <a:lnTo>
                    <a:pt x="1932" y="10"/>
                  </a:lnTo>
                  <a:lnTo>
                    <a:pt x="1906" y="1"/>
                  </a:lnTo>
                  <a:lnTo>
                    <a:pt x="1873" y="0"/>
                  </a:lnTo>
                  <a:lnTo>
                    <a:pt x="1833" y="9"/>
                  </a:lnTo>
                  <a:lnTo>
                    <a:pt x="1803" y="14"/>
                  </a:lnTo>
                  <a:lnTo>
                    <a:pt x="1774" y="20"/>
                  </a:lnTo>
                  <a:lnTo>
                    <a:pt x="1746" y="26"/>
                  </a:lnTo>
                  <a:lnTo>
                    <a:pt x="1719" y="33"/>
                  </a:lnTo>
                  <a:lnTo>
                    <a:pt x="1694" y="41"/>
                  </a:lnTo>
                  <a:lnTo>
                    <a:pt x="1669" y="49"/>
                  </a:lnTo>
                  <a:lnTo>
                    <a:pt x="1646" y="60"/>
                  </a:lnTo>
                  <a:lnTo>
                    <a:pt x="1625" y="72"/>
                  </a:lnTo>
                  <a:lnTo>
                    <a:pt x="1605" y="86"/>
                  </a:lnTo>
                  <a:lnTo>
                    <a:pt x="1588" y="103"/>
                  </a:lnTo>
                  <a:lnTo>
                    <a:pt x="1572" y="122"/>
                  </a:lnTo>
                  <a:lnTo>
                    <a:pt x="1559" y="144"/>
                  </a:lnTo>
                  <a:lnTo>
                    <a:pt x="1549" y="170"/>
                  </a:lnTo>
                  <a:lnTo>
                    <a:pt x="1541" y="199"/>
                  </a:lnTo>
                  <a:lnTo>
                    <a:pt x="1537" y="232"/>
                  </a:lnTo>
                  <a:lnTo>
                    <a:pt x="1536" y="270"/>
                  </a:lnTo>
                  <a:lnTo>
                    <a:pt x="1539" y="297"/>
                  </a:lnTo>
                  <a:lnTo>
                    <a:pt x="1550" y="326"/>
                  </a:lnTo>
                  <a:lnTo>
                    <a:pt x="1568" y="356"/>
                  </a:lnTo>
                  <a:lnTo>
                    <a:pt x="1592" y="386"/>
                  </a:lnTo>
                  <a:lnTo>
                    <a:pt x="1622" y="417"/>
                  </a:lnTo>
                  <a:lnTo>
                    <a:pt x="1655" y="448"/>
                  </a:lnTo>
                  <a:lnTo>
                    <a:pt x="1691" y="480"/>
                  </a:lnTo>
                  <a:lnTo>
                    <a:pt x="1732" y="510"/>
                  </a:lnTo>
                  <a:lnTo>
                    <a:pt x="1774" y="542"/>
                  </a:lnTo>
                  <a:lnTo>
                    <a:pt x="1817" y="572"/>
                  </a:lnTo>
                  <a:lnTo>
                    <a:pt x="1860" y="603"/>
                  </a:lnTo>
                  <a:lnTo>
                    <a:pt x="1904" y="632"/>
                  </a:lnTo>
                  <a:lnTo>
                    <a:pt x="1947" y="660"/>
                  </a:lnTo>
                  <a:lnTo>
                    <a:pt x="1987" y="688"/>
                  </a:lnTo>
                  <a:lnTo>
                    <a:pt x="2025" y="715"/>
                  </a:lnTo>
                  <a:lnTo>
                    <a:pt x="2061" y="741"/>
                  </a:lnTo>
                  <a:lnTo>
                    <a:pt x="2060" y="744"/>
                  </a:lnTo>
                  <a:lnTo>
                    <a:pt x="2056" y="755"/>
                  </a:lnTo>
                  <a:lnTo>
                    <a:pt x="2052" y="771"/>
                  </a:lnTo>
                  <a:lnTo>
                    <a:pt x="2045" y="793"/>
                  </a:lnTo>
                  <a:lnTo>
                    <a:pt x="2036" y="820"/>
                  </a:lnTo>
                  <a:lnTo>
                    <a:pt x="2027" y="849"/>
                  </a:lnTo>
                  <a:lnTo>
                    <a:pt x="2015" y="880"/>
                  </a:lnTo>
                  <a:lnTo>
                    <a:pt x="2003" y="912"/>
                  </a:lnTo>
                  <a:lnTo>
                    <a:pt x="1989" y="945"/>
                  </a:lnTo>
                  <a:lnTo>
                    <a:pt x="1973" y="977"/>
                  </a:lnTo>
                  <a:lnTo>
                    <a:pt x="1957" y="1008"/>
                  </a:lnTo>
                  <a:lnTo>
                    <a:pt x="1940" y="1034"/>
                  </a:lnTo>
                  <a:lnTo>
                    <a:pt x="1923" y="1059"/>
                  </a:lnTo>
                  <a:lnTo>
                    <a:pt x="1905" y="1077"/>
                  </a:lnTo>
                  <a:lnTo>
                    <a:pt x="1885" y="1091"/>
                  </a:lnTo>
                  <a:lnTo>
                    <a:pt x="1867" y="1098"/>
                  </a:lnTo>
                  <a:lnTo>
                    <a:pt x="1724" y="1023"/>
                  </a:lnTo>
                  <a:lnTo>
                    <a:pt x="1592" y="947"/>
                  </a:lnTo>
                  <a:lnTo>
                    <a:pt x="1469" y="869"/>
                  </a:lnTo>
                  <a:lnTo>
                    <a:pt x="1353" y="789"/>
                  </a:lnTo>
                  <a:lnTo>
                    <a:pt x="1246" y="711"/>
                  </a:lnTo>
                  <a:lnTo>
                    <a:pt x="1146" y="634"/>
                  </a:lnTo>
                  <a:lnTo>
                    <a:pt x="1053" y="559"/>
                  </a:lnTo>
                  <a:lnTo>
                    <a:pt x="966" y="487"/>
                  </a:lnTo>
                  <a:lnTo>
                    <a:pt x="885" y="417"/>
                  </a:lnTo>
                  <a:lnTo>
                    <a:pt x="809" y="353"/>
                  </a:lnTo>
                  <a:lnTo>
                    <a:pt x="735" y="294"/>
                  </a:lnTo>
                  <a:lnTo>
                    <a:pt x="667" y="241"/>
                  </a:lnTo>
                  <a:lnTo>
                    <a:pt x="602" y="195"/>
                  </a:lnTo>
                  <a:lnTo>
                    <a:pt x="539" y="156"/>
                  </a:lnTo>
                  <a:lnTo>
                    <a:pt x="478" y="127"/>
                  </a:lnTo>
                  <a:lnTo>
                    <a:pt x="419" y="108"/>
                  </a:lnTo>
                  <a:lnTo>
                    <a:pt x="396" y="101"/>
                  </a:lnTo>
                  <a:lnTo>
                    <a:pt x="372" y="95"/>
                  </a:lnTo>
                  <a:lnTo>
                    <a:pt x="349" y="91"/>
                  </a:lnTo>
                  <a:lnTo>
                    <a:pt x="324" y="86"/>
                  </a:lnTo>
                  <a:lnTo>
                    <a:pt x="299" y="82"/>
                  </a:lnTo>
                  <a:lnTo>
                    <a:pt x="274" y="78"/>
                  </a:lnTo>
                  <a:lnTo>
                    <a:pt x="248" y="75"/>
                  </a:lnTo>
                  <a:lnTo>
                    <a:pt x="223" y="72"/>
                  </a:lnTo>
                  <a:lnTo>
                    <a:pt x="195" y="70"/>
                  </a:lnTo>
                  <a:lnTo>
                    <a:pt x="169" y="69"/>
                  </a:lnTo>
                  <a:lnTo>
                    <a:pt x="142" y="69"/>
                  </a:lnTo>
                  <a:lnTo>
                    <a:pt x="114" y="67"/>
                  </a:lnTo>
                  <a:lnTo>
                    <a:pt x="87" y="69"/>
                  </a:lnTo>
                  <a:lnTo>
                    <a:pt x="58" y="70"/>
                  </a:lnTo>
                  <a:lnTo>
                    <a:pt x="29" y="71"/>
                  </a:lnTo>
                  <a:lnTo>
                    <a:pt x="0" y="75"/>
                  </a:lnTo>
                  <a:close/>
                </a:path>
              </a:pathLst>
            </a:custGeom>
            <a:solidFill>
              <a:srgbClr val="CCCCFF"/>
            </a:solidFill>
            <a:ln w="9525">
              <a:solidFill>
                <a:srgbClr val="FFFFFF"/>
              </a:solidFill>
              <a:round/>
              <a:headEnd/>
              <a:tailEnd/>
            </a:ln>
          </p:spPr>
          <p:txBody>
            <a:bodyPr/>
            <a:lstStyle/>
            <a:p>
              <a:endParaRPr lang="fa-IR"/>
            </a:p>
          </p:txBody>
        </p:sp>
        <p:sp>
          <p:nvSpPr>
            <p:cNvPr id="29702" name="Freeform 15"/>
            <p:cNvSpPr>
              <a:spLocks/>
            </p:cNvSpPr>
            <p:nvPr/>
          </p:nvSpPr>
          <p:spPr bwMode="auto">
            <a:xfrm>
              <a:off x="2600" y="2495"/>
              <a:ext cx="547" cy="477"/>
            </a:xfrm>
            <a:custGeom>
              <a:avLst/>
              <a:gdLst>
                <a:gd name="T0" fmla="*/ 33 w 2188"/>
                <a:gd name="T1" fmla="*/ 0 h 1911"/>
                <a:gd name="T2" fmla="*/ 30 w 2188"/>
                <a:gd name="T3" fmla="*/ 0 h 1911"/>
                <a:gd name="T4" fmla="*/ 27 w 2188"/>
                <a:gd name="T5" fmla="*/ 0 h 1911"/>
                <a:gd name="T6" fmla="*/ 24 w 2188"/>
                <a:gd name="T7" fmla="*/ 0 h 1911"/>
                <a:gd name="T8" fmla="*/ 21 w 2188"/>
                <a:gd name="T9" fmla="*/ 0 h 1911"/>
                <a:gd name="T10" fmla="*/ 19 w 2188"/>
                <a:gd name="T11" fmla="*/ 1 h 1911"/>
                <a:gd name="T12" fmla="*/ 19 w 2188"/>
                <a:gd name="T13" fmla="*/ 2 h 1911"/>
                <a:gd name="T14" fmla="*/ 20 w 2188"/>
                <a:gd name="T15" fmla="*/ 3 h 1911"/>
                <a:gd name="T16" fmla="*/ 20 w 2188"/>
                <a:gd name="T17" fmla="*/ 5 h 1911"/>
                <a:gd name="T18" fmla="*/ 20 w 2188"/>
                <a:gd name="T19" fmla="*/ 6 h 1911"/>
                <a:gd name="T20" fmla="*/ 20 w 2188"/>
                <a:gd name="T21" fmla="*/ 7 h 1911"/>
                <a:gd name="T22" fmla="*/ 20 w 2188"/>
                <a:gd name="T23" fmla="*/ 8 h 1911"/>
                <a:gd name="T24" fmla="*/ 19 w 2188"/>
                <a:gd name="T25" fmla="*/ 9 h 1911"/>
                <a:gd name="T26" fmla="*/ 18 w 2188"/>
                <a:gd name="T27" fmla="*/ 11 h 1911"/>
                <a:gd name="T28" fmla="*/ 17 w 2188"/>
                <a:gd name="T29" fmla="*/ 12 h 1911"/>
                <a:gd name="T30" fmla="*/ 15 w 2188"/>
                <a:gd name="T31" fmla="*/ 13 h 1911"/>
                <a:gd name="T32" fmla="*/ 14 w 2188"/>
                <a:gd name="T33" fmla="*/ 13 h 1911"/>
                <a:gd name="T34" fmla="*/ 13 w 2188"/>
                <a:gd name="T35" fmla="*/ 12 h 1911"/>
                <a:gd name="T36" fmla="*/ 11 w 2188"/>
                <a:gd name="T37" fmla="*/ 12 h 1911"/>
                <a:gd name="T38" fmla="*/ 10 w 2188"/>
                <a:gd name="T39" fmla="*/ 11 h 1911"/>
                <a:gd name="T40" fmla="*/ 8 w 2188"/>
                <a:gd name="T41" fmla="*/ 10 h 1911"/>
                <a:gd name="T42" fmla="*/ 7 w 2188"/>
                <a:gd name="T43" fmla="*/ 11 h 1911"/>
                <a:gd name="T44" fmla="*/ 6 w 2188"/>
                <a:gd name="T45" fmla="*/ 14 h 1911"/>
                <a:gd name="T46" fmla="*/ 4 w 2188"/>
                <a:gd name="T47" fmla="*/ 17 h 1911"/>
                <a:gd name="T48" fmla="*/ 3 w 2188"/>
                <a:gd name="T49" fmla="*/ 20 h 1911"/>
                <a:gd name="T50" fmla="*/ 1 w 2188"/>
                <a:gd name="T51" fmla="*/ 23 h 1911"/>
                <a:gd name="T52" fmla="*/ 0 w 2188"/>
                <a:gd name="T53" fmla="*/ 26 h 1911"/>
                <a:gd name="T54" fmla="*/ 0 w 2188"/>
                <a:gd name="T55" fmla="*/ 27 h 1911"/>
                <a:gd name="T56" fmla="*/ 1 w 2188"/>
                <a:gd name="T57" fmla="*/ 28 h 1911"/>
                <a:gd name="T58" fmla="*/ 2 w 2188"/>
                <a:gd name="T59" fmla="*/ 29 h 1911"/>
                <a:gd name="T60" fmla="*/ 4 w 2188"/>
                <a:gd name="T61" fmla="*/ 30 h 1911"/>
                <a:gd name="T62" fmla="*/ 6 w 2188"/>
                <a:gd name="T63" fmla="*/ 29 h 1911"/>
                <a:gd name="T64" fmla="*/ 7 w 2188"/>
                <a:gd name="T65" fmla="*/ 28 h 1911"/>
                <a:gd name="T66" fmla="*/ 8 w 2188"/>
                <a:gd name="T67" fmla="*/ 27 h 1911"/>
                <a:gd name="T68" fmla="*/ 10 w 2188"/>
                <a:gd name="T69" fmla="*/ 25 h 1911"/>
                <a:gd name="T70" fmla="*/ 11 w 2188"/>
                <a:gd name="T71" fmla="*/ 22 h 1911"/>
                <a:gd name="T72" fmla="*/ 13 w 2188"/>
                <a:gd name="T73" fmla="*/ 20 h 1911"/>
                <a:gd name="T74" fmla="*/ 16 w 2188"/>
                <a:gd name="T75" fmla="*/ 17 h 1911"/>
                <a:gd name="T76" fmla="*/ 20 w 2188"/>
                <a:gd name="T77" fmla="*/ 14 h 1911"/>
                <a:gd name="T78" fmla="*/ 25 w 2188"/>
                <a:gd name="T79" fmla="*/ 11 h 1911"/>
                <a:gd name="T80" fmla="*/ 30 w 2188"/>
                <a:gd name="T81" fmla="*/ 9 h 1911"/>
                <a:gd name="T82" fmla="*/ 33 w 2188"/>
                <a:gd name="T83" fmla="*/ 7 h 1911"/>
                <a:gd name="T84" fmla="*/ 34 w 2188"/>
                <a:gd name="T85" fmla="*/ 5 h 1911"/>
                <a:gd name="T86" fmla="*/ 34 w 2188"/>
                <a:gd name="T87" fmla="*/ 4 h 1911"/>
                <a:gd name="T88" fmla="*/ 34 w 2188"/>
                <a:gd name="T89" fmla="*/ 3 h 1911"/>
                <a:gd name="T90" fmla="*/ 34 w 2188"/>
                <a:gd name="T91" fmla="*/ 3 h 1911"/>
                <a:gd name="T92" fmla="*/ 34 w 2188"/>
                <a:gd name="T93" fmla="*/ 2 h 1911"/>
                <a:gd name="T94" fmla="*/ 34 w 2188"/>
                <a:gd name="T95" fmla="*/ 1 h 19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88"/>
                <a:gd name="T145" fmla="*/ 0 h 1911"/>
                <a:gd name="T146" fmla="*/ 2188 w 2188"/>
                <a:gd name="T147" fmla="*/ 1911 h 19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88" h="1911">
                  <a:moveTo>
                    <a:pt x="2188" y="48"/>
                  </a:moveTo>
                  <a:lnTo>
                    <a:pt x="2130" y="38"/>
                  </a:lnTo>
                  <a:lnTo>
                    <a:pt x="2073" y="30"/>
                  </a:lnTo>
                  <a:lnTo>
                    <a:pt x="2014" y="23"/>
                  </a:lnTo>
                  <a:lnTo>
                    <a:pt x="1953" y="16"/>
                  </a:lnTo>
                  <a:lnTo>
                    <a:pt x="1891" y="11"/>
                  </a:lnTo>
                  <a:lnTo>
                    <a:pt x="1829" y="8"/>
                  </a:lnTo>
                  <a:lnTo>
                    <a:pt x="1765" y="4"/>
                  </a:lnTo>
                  <a:lnTo>
                    <a:pt x="1701" y="1"/>
                  </a:lnTo>
                  <a:lnTo>
                    <a:pt x="1635" y="0"/>
                  </a:lnTo>
                  <a:lnTo>
                    <a:pt x="1571" y="1"/>
                  </a:lnTo>
                  <a:lnTo>
                    <a:pt x="1504" y="3"/>
                  </a:lnTo>
                  <a:lnTo>
                    <a:pt x="1439" y="5"/>
                  </a:lnTo>
                  <a:lnTo>
                    <a:pt x="1373" y="9"/>
                  </a:lnTo>
                  <a:lnTo>
                    <a:pt x="1306" y="15"/>
                  </a:lnTo>
                  <a:lnTo>
                    <a:pt x="1241" y="22"/>
                  </a:lnTo>
                  <a:lnTo>
                    <a:pt x="1175" y="31"/>
                  </a:lnTo>
                  <a:lnTo>
                    <a:pt x="1190" y="62"/>
                  </a:lnTo>
                  <a:lnTo>
                    <a:pt x="1204" y="94"/>
                  </a:lnTo>
                  <a:lnTo>
                    <a:pt x="1217" y="123"/>
                  </a:lnTo>
                  <a:lnTo>
                    <a:pt x="1228" y="151"/>
                  </a:lnTo>
                  <a:lnTo>
                    <a:pt x="1238" y="178"/>
                  </a:lnTo>
                  <a:lnTo>
                    <a:pt x="1247" y="204"/>
                  </a:lnTo>
                  <a:lnTo>
                    <a:pt x="1254" y="230"/>
                  </a:lnTo>
                  <a:lnTo>
                    <a:pt x="1260" y="254"/>
                  </a:lnTo>
                  <a:lnTo>
                    <a:pt x="1266" y="278"/>
                  </a:lnTo>
                  <a:lnTo>
                    <a:pt x="1271" y="301"/>
                  </a:lnTo>
                  <a:lnTo>
                    <a:pt x="1274" y="326"/>
                  </a:lnTo>
                  <a:lnTo>
                    <a:pt x="1276" y="350"/>
                  </a:lnTo>
                  <a:lnTo>
                    <a:pt x="1279" y="375"/>
                  </a:lnTo>
                  <a:lnTo>
                    <a:pt x="1280" y="399"/>
                  </a:lnTo>
                  <a:lnTo>
                    <a:pt x="1280" y="426"/>
                  </a:lnTo>
                  <a:lnTo>
                    <a:pt x="1281" y="453"/>
                  </a:lnTo>
                  <a:lnTo>
                    <a:pt x="1280" y="470"/>
                  </a:lnTo>
                  <a:lnTo>
                    <a:pt x="1276" y="492"/>
                  </a:lnTo>
                  <a:lnTo>
                    <a:pt x="1270" y="517"/>
                  </a:lnTo>
                  <a:lnTo>
                    <a:pt x="1260" y="545"/>
                  </a:lnTo>
                  <a:lnTo>
                    <a:pt x="1249" y="575"/>
                  </a:lnTo>
                  <a:lnTo>
                    <a:pt x="1234" y="606"/>
                  </a:lnTo>
                  <a:lnTo>
                    <a:pt x="1217" y="638"/>
                  </a:lnTo>
                  <a:lnTo>
                    <a:pt x="1198" y="670"/>
                  </a:lnTo>
                  <a:lnTo>
                    <a:pt x="1174" y="700"/>
                  </a:lnTo>
                  <a:lnTo>
                    <a:pt x="1149" y="730"/>
                  </a:lnTo>
                  <a:lnTo>
                    <a:pt x="1120" y="756"/>
                  </a:lnTo>
                  <a:lnTo>
                    <a:pt x="1089" y="780"/>
                  </a:lnTo>
                  <a:lnTo>
                    <a:pt x="1054" y="799"/>
                  </a:lnTo>
                  <a:lnTo>
                    <a:pt x="1016" y="814"/>
                  </a:lnTo>
                  <a:lnTo>
                    <a:pt x="975" y="823"/>
                  </a:lnTo>
                  <a:lnTo>
                    <a:pt x="932" y="827"/>
                  </a:lnTo>
                  <a:lnTo>
                    <a:pt x="904" y="826"/>
                  </a:lnTo>
                  <a:lnTo>
                    <a:pt x="878" y="822"/>
                  </a:lnTo>
                  <a:lnTo>
                    <a:pt x="849" y="819"/>
                  </a:lnTo>
                  <a:lnTo>
                    <a:pt x="822" y="811"/>
                  </a:lnTo>
                  <a:lnTo>
                    <a:pt x="793" y="804"/>
                  </a:lnTo>
                  <a:lnTo>
                    <a:pt x="763" y="794"/>
                  </a:lnTo>
                  <a:lnTo>
                    <a:pt x="734" y="782"/>
                  </a:lnTo>
                  <a:lnTo>
                    <a:pt x="705" y="770"/>
                  </a:lnTo>
                  <a:lnTo>
                    <a:pt x="675" y="755"/>
                  </a:lnTo>
                  <a:lnTo>
                    <a:pt x="646" y="739"/>
                  </a:lnTo>
                  <a:lnTo>
                    <a:pt x="616" y="721"/>
                  </a:lnTo>
                  <a:lnTo>
                    <a:pt x="587" y="703"/>
                  </a:lnTo>
                  <a:lnTo>
                    <a:pt x="560" y="682"/>
                  </a:lnTo>
                  <a:lnTo>
                    <a:pt x="531" y="661"/>
                  </a:lnTo>
                  <a:lnTo>
                    <a:pt x="505" y="638"/>
                  </a:lnTo>
                  <a:lnTo>
                    <a:pt x="478" y="615"/>
                  </a:lnTo>
                  <a:lnTo>
                    <a:pt x="454" y="689"/>
                  </a:lnTo>
                  <a:lnTo>
                    <a:pt x="427" y="762"/>
                  </a:lnTo>
                  <a:lnTo>
                    <a:pt x="399" y="834"/>
                  </a:lnTo>
                  <a:lnTo>
                    <a:pt x="370" y="903"/>
                  </a:lnTo>
                  <a:lnTo>
                    <a:pt x="338" y="971"/>
                  </a:lnTo>
                  <a:lnTo>
                    <a:pt x="307" y="1038"/>
                  </a:lnTo>
                  <a:lnTo>
                    <a:pt x="274" y="1103"/>
                  </a:lnTo>
                  <a:lnTo>
                    <a:pt x="241" y="1167"/>
                  </a:lnTo>
                  <a:lnTo>
                    <a:pt x="209" y="1231"/>
                  </a:lnTo>
                  <a:lnTo>
                    <a:pt x="176" y="1294"/>
                  </a:lnTo>
                  <a:lnTo>
                    <a:pt x="144" y="1356"/>
                  </a:lnTo>
                  <a:lnTo>
                    <a:pt x="114" y="1419"/>
                  </a:lnTo>
                  <a:lnTo>
                    <a:pt x="84" y="1482"/>
                  </a:lnTo>
                  <a:lnTo>
                    <a:pt x="57" y="1544"/>
                  </a:lnTo>
                  <a:lnTo>
                    <a:pt x="30" y="1606"/>
                  </a:lnTo>
                  <a:lnTo>
                    <a:pt x="7" y="1671"/>
                  </a:lnTo>
                  <a:lnTo>
                    <a:pt x="0" y="1698"/>
                  </a:lnTo>
                  <a:lnTo>
                    <a:pt x="2" y="1726"/>
                  </a:lnTo>
                  <a:lnTo>
                    <a:pt x="8" y="1753"/>
                  </a:lnTo>
                  <a:lnTo>
                    <a:pt x="21" y="1780"/>
                  </a:lnTo>
                  <a:lnTo>
                    <a:pt x="40" y="1804"/>
                  </a:lnTo>
                  <a:lnTo>
                    <a:pt x="62" y="1827"/>
                  </a:lnTo>
                  <a:lnTo>
                    <a:pt x="88" y="1849"/>
                  </a:lnTo>
                  <a:lnTo>
                    <a:pt x="117" y="1867"/>
                  </a:lnTo>
                  <a:lnTo>
                    <a:pt x="148" y="1884"/>
                  </a:lnTo>
                  <a:lnTo>
                    <a:pt x="181" y="1897"/>
                  </a:lnTo>
                  <a:lnTo>
                    <a:pt x="215" y="1905"/>
                  </a:lnTo>
                  <a:lnTo>
                    <a:pt x="249" y="1911"/>
                  </a:lnTo>
                  <a:lnTo>
                    <a:pt x="282" y="1911"/>
                  </a:lnTo>
                  <a:lnTo>
                    <a:pt x="313" y="1906"/>
                  </a:lnTo>
                  <a:lnTo>
                    <a:pt x="344" y="1897"/>
                  </a:lnTo>
                  <a:lnTo>
                    <a:pt x="372" y="1882"/>
                  </a:lnTo>
                  <a:lnTo>
                    <a:pt x="404" y="1855"/>
                  </a:lnTo>
                  <a:lnTo>
                    <a:pt x="435" y="1826"/>
                  </a:lnTo>
                  <a:lnTo>
                    <a:pt x="465" y="1792"/>
                  </a:lnTo>
                  <a:lnTo>
                    <a:pt x="495" y="1755"/>
                  </a:lnTo>
                  <a:lnTo>
                    <a:pt x="526" y="1716"/>
                  </a:lnTo>
                  <a:lnTo>
                    <a:pt x="556" y="1673"/>
                  </a:lnTo>
                  <a:lnTo>
                    <a:pt x="586" y="1630"/>
                  </a:lnTo>
                  <a:lnTo>
                    <a:pt x="616" y="1584"/>
                  </a:lnTo>
                  <a:lnTo>
                    <a:pt x="647" y="1537"/>
                  </a:lnTo>
                  <a:lnTo>
                    <a:pt x="680" y="1489"/>
                  </a:lnTo>
                  <a:lnTo>
                    <a:pt x="714" y="1441"/>
                  </a:lnTo>
                  <a:lnTo>
                    <a:pt x="750" y="1391"/>
                  </a:lnTo>
                  <a:lnTo>
                    <a:pt x="788" y="1342"/>
                  </a:lnTo>
                  <a:lnTo>
                    <a:pt x="827" y="1294"/>
                  </a:lnTo>
                  <a:lnTo>
                    <a:pt x="869" y="1247"/>
                  </a:lnTo>
                  <a:lnTo>
                    <a:pt x="913" y="1200"/>
                  </a:lnTo>
                  <a:lnTo>
                    <a:pt x="996" y="1122"/>
                  </a:lnTo>
                  <a:lnTo>
                    <a:pt x="1088" y="1049"/>
                  </a:lnTo>
                  <a:lnTo>
                    <a:pt x="1185" y="980"/>
                  </a:lnTo>
                  <a:lnTo>
                    <a:pt x="1287" y="914"/>
                  </a:lnTo>
                  <a:lnTo>
                    <a:pt x="1390" y="851"/>
                  </a:lnTo>
                  <a:lnTo>
                    <a:pt x="1496" y="792"/>
                  </a:lnTo>
                  <a:lnTo>
                    <a:pt x="1600" y="736"/>
                  </a:lnTo>
                  <a:lnTo>
                    <a:pt x="1701" y="682"/>
                  </a:lnTo>
                  <a:lnTo>
                    <a:pt x="1798" y="631"/>
                  </a:lnTo>
                  <a:lnTo>
                    <a:pt x="1887" y="581"/>
                  </a:lnTo>
                  <a:lnTo>
                    <a:pt x="1969" y="534"/>
                  </a:lnTo>
                  <a:lnTo>
                    <a:pt x="2040" y="489"/>
                  </a:lnTo>
                  <a:lnTo>
                    <a:pt x="2099" y="445"/>
                  </a:lnTo>
                  <a:lnTo>
                    <a:pt x="2145" y="403"/>
                  </a:lnTo>
                  <a:lnTo>
                    <a:pt x="2175" y="361"/>
                  </a:lnTo>
                  <a:lnTo>
                    <a:pt x="2188" y="322"/>
                  </a:lnTo>
                  <a:lnTo>
                    <a:pt x="2188" y="306"/>
                  </a:lnTo>
                  <a:lnTo>
                    <a:pt x="2188" y="291"/>
                  </a:lnTo>
                  <a:lnTo>
                    <a:pt x="2188" y="275"/>
                  </a:lnTo>
                  <a:lnTo>
                    <a:pt x="2188" y="259"/>
                  </a:lnTo>
                  <a:lnTo>
                    <a:pt x="2188" y="242"/>
                  </a:lnTo>
                  <a:lnTo>
                    <a:pt x="2188" y="225"/>
                  </a:lnTo>
                  <a:lnTo>
                    <a:pt x="2188" y="208"/>
                  </a:lnTo>
                  <a:lnTo>
                    <a:pt x="2188" y="191"/>
                  </a:lnTo>
                  <a:lnTo>
                    <a:pt x="2188" y="173"/>
                  </a:lnTo>
                  <a:lnTo>
                    <a:pt x="2188" y="155"/>
                  </a:lnTo>
                  <a:lnTo>
                    <a:pt x="2188" y="137"/>
                  </a:lnTo>
                  <a:lnTo>
                    <a:pt x="2188" y="120"/>
                  </a:lnTo>
                  <a:lnTo>
                    <a:pt x="2188" y="101"/>
                  </a:lnTo>
                  <a:lnTo>
                    <a:pt x="2188" y="83"/>
                  </a:lnTo>
                  <a:lnTo>
                    <a:pt x="2188" y="65"/>
                  </a:lnTo>
                  <a:lnTo>
                    <a:pt x="2188" y="48"/>
                  </a:lnTo>
                  <a:close/>
                </a:path>
              </a:pathLst>
            </a:custGeom>
            <a:solidFill>
              <a:srgbClr val="CCCCFF"/>
            </a:solidFill>
            <a:ln w="9525">
              <a:solidFill>
                <a:srgbClr val="FFFFFF"/>
              </a:solidFill>
              <a:round/>
              <a:headEnd/>
              <a:tailEnd/>
            </a:ln>
          </p:spPr>
          <p:txBody>
            <a:bodyPr/>
            <a:lstStyle/>
            <a:p>
              <a:endParaRPr lang="fa-IR"/>
            </a:p>
          </p:txBody>
        </p:sp>
        <p:sp>
          <p:nvSpPr>
            <p:cNvPr id="29703" name="Freeform 16"/>
            <p:cNvSpPr>
              <a:spLocks/>
            </p:cNvSpPr>
            <p:nvPr/>
          </p:nvSpPr>
          <p:spPr bwMode="auto">
            <a:xfrm>
              <a:off x="2749" y="2520"/>
              <a:ext cx="97" cy="93"/>
            </a:xfrm>
            <a:custGeom>
              <a:avLst/>
              <a:gdLst>
                <a:gd name="T0" fmla="*/ 0 w 388"/>
                <a:gd name="T1" fmla="*/ 1 h 370"/>
                <a:gd name="T2" fmla="*/ 0 w 388"/>
                <a:gd name="T3" fmla="*/ 1 h 370"/>
                <a:gd name="T4" fmla="*/ 0 w 388"/>
                <a:gd name="T5" fmla="*/ 2 h 370"/>
                <a:gd name="T6" fmla="*/ 1 w 388"/>
                <a:gd name="T7" fmla="*/ 2 h 370"/>
                <a:gd name="T8" fmla="*/ 1 w 388"/>
                <a:gd name="T9" fmla="*/ 2 h 370"/>
                <a:gd name="T10" fmla="*/ 1 w 388"/>
                <a:gd name="T11" fmla="*/ 3 h 370"/>
                <a:gd name="T12" fmla="*/ 2 w 388"/>
                <a:gd name="T13" fmla="*/ 3 h 370"/>
                <a:gd name="T14" fmla="*/ 2 w 388"/>
                <a:gd name="T15" fmla="*/ 4 h 370"/>
                <a:gd name="T16" fmla="*/ 3 w 388"/>
                <a:gd name="T17" fmla="*/ 4 h 370"/>
                <a:gd name="T18" fmla="*/ 3 w 388"/>
                <a:gd name="T19" fmla="*/ 5 h 370"/>
                <a:gd name="T20" fmla="*/ 4 w 388"/>
                <a:gd name="T21" fmla="*/ 5 h 370"/>
                <a:gd name="T22" fmla="*/ 4 w 388"/>
                <a:gd name="T23" fmla="*/ 5 h 370"/>
                <a:gd name="T24" fmla="*/ 4 w 388"/>
                <a:gd name="T25" fmla="*/ 6 h 370"/>
                <a:gd name="T26" fmla="*/ 5 w 388"/>
                <a:gd name="T27" fmla="*/ 6 h 370"/>
                <a:gd name="T28" fmla="*/ 5 w 388"/>
                <a:gd name="T29" fmla="*/ 6 h 370"/>
                <a:gd name="T30" fmla="*/ 5 w 388"/>
                <a:gd name="T31" fmla="*/ 6 h 370"/>
                <a:gd name="T32" fmla="*/ 6 w 388"/>
                <a:gd name="T33" fmla="*/ 6 h 370"/>
                <a:gd name="T34" fmla="*/ 6 w 388"/>
                <a:gd name="T35" fmla="*/ 6 h 370"/>
                <a:gd name="T36" fmla="*/ 6 w 388"/>
                <a:gd name="T37" fmla="*/ 6 h 370"/>
                <a:gd name="T38" fmla="*/ 6 w 388"/>
                <a:gd name="T39" fmla="*/ 5 h 370"/>
                <a:gd name="T40" fmla="*/ 6 w 388"/>
                <a:gd name="T41" fmla="*/ 5 h 370"/>
                <a:gd name="T42" fmla="*/ 6 w 388"/>
                <a:gd name="T43" fmla="*/ 5 h 370"/>
                <a:gd name="T44" fmla="*/ 6 w 388"/>
                <a:gd name="T45" fmla="*/ 5 h 370"/>
                <a:gd name="T46" fmla="*/ 6 w 388"/>
                <a:gd name="T47" fmla="*/ 5 h 370"/>
                <a:gd name="T48" fmla="*/ 6 w 388"/>
                <a:gd name="T49" fmla="*/ 5 h 370"/>
                <a:gd name="T50" fmla="*/ 6 w 388"/>
                <a:gd name="T51" fmla="*/ 4 h 370"/>
                <a:gd name="T52" fmla="*/ 6 w 388"/>
                <a:gd name="T53" fmla="*/ 4 h 370"/>
                <a:gd name="T54" fmla="*/ 6 w 388"/>
                <a:gd name="T55" fmla="*/ 4 h 370"/>
                <a:gd name="T56" fmla="*/ 6 w 388"/>
                <a:gd name="T57" fmla="*/ 4 h 370"/>
                <a:gd name="T58" fmla="*/ 6 w 388"/>
                <a:gd name="T59" fmla="*/ 4 h 370"/>
                <a:gd name="T60" fmla="*/ 6 w 388"/>
                <a:gd name="T61" fmla="*/ 3 h 370"/>
                <a:gd name="T62" fmla="*/ 6 w 388"/>
                <a:gd name="T63" fmla="*/ 3 h 370"/>
                <a:gd name="T64" fmla="*/ 5 w 388"/>
                <a:gd name="T65" fmla="*/ 3 h 370"/>
                <a:gd name="T66" fmla="*/ 5 w 388"/>
                <a:gd name="T67" fmla="*/ 3 h 370"/>
                <a:gd name="T68" fmla="*/ 5 w 388"/>
                <a:gd name="T69" fmla="*/ 2 h 370"/>
                <a:gd name="T70" fmla="*/ 5 w 388"/>
                <a:gd name="T71" fmla="*/ 2 h 370"/>
                <a:gd name="T72" fmla="*/ 4 w 388"/>
                <a:gd name="T73" fmla="*/ 2 h 370"/>
                <a:gd name="T74" fmla="*/ 4 w 388"/>
                <a:gd name="T75" fmla="*/ 1 h 370"/>
                <a:gd name="T76" fmla="*/ 4 w 388"/>
                <a:gd name="T77" fmla="*/ 1 h 370"/>
                <a:gd name="T78" fmla="*/ 3 w 388"/>
                <a:gd name="T79" fmla="*/ 1 h 370"/>
                <a:gd name="T80" fmla="*/ 3 w 388"/>
                <a:gd name="T81" fmla="*/ 1 h 370"/>
                <a:gd name="T82" fmla="*/ 2 w 388"/>
                <a:gd name="T83" fmla="*/ 0 h 370"/>
                <a:gd name="T84" fmla="*/ 2 w 388"/>
                <a:gd name="T85" fmla="*/ 0 h 370"/>
                <a:gd name="T86" fmla="*/ 2 w 388"/>
                <a:gd name="T87" fmla="*/ 0 h 370"/>
                <a:gd name="T88" fmla="*/ 1 w 388"/>
                <a:gd name="T89" fmla="*/ 0 h 370"/>
                <a:gd name="T90" fmla="*/ 1 w 388"/>
                <a:gd name="T91" fmla="*/ 0 h 370"/>
                <a:gd name="T92" fmla="*/ 1 w 388"/>
                <a:gd name="T93" fmla="*/ 0 h 370"/>
                <a:gd name="T94" fmla="*/ 0 w 388"/>
                <a:gd name="T95" fmla="*/ 1 h 370"/>
                <a:gd name="T96" fmla="*/ 0 w 388"/>
                <a:gd name="T97" fmla="*/ 1 h 3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8"/>
                <a:gd name="T148" fmla="*/ 0 h 370"/>
                <a:gd name="T149" fmla="*/ 388 w 388"/>
                <a:gd name="T150" fmla="*/ 370 h 3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8" h="370">
                  <a:moveTo>
                    <a:pt x="0" y="41"/>
                  </a:moveTo>
                  <a:lnTo>
                    <a:pt x="3" y="63"/>
                  </a:lnTo>
                  <a:lnTo>
                    <a:pt x="12" y="89"/>
                  </a:lnTo>
                  <a:lnTo>
                    <a:pt x="27" y="117"/>
                  </a:lnTo>
                  <a:lnTo>
                    <a:pt x="47" y="146"/>
                  </a:lnTo>
                  <a:lnTo>
                    <a:pt x="69" y="177"/>
                  </a:lnTo>
                  <a:lnTo>
                    <a:pt x="96" y="206"/>
                  </a:lnTo>
                  <a:lnTo>
                    <a:pt x="124" y="236"/>
                  </a:lnTo>
                  <a:lnTo>
                    <a:pt x="155" y="264"/>
                  </a:lnTo>
                  <a:lnTo>
                    <a:pt x="185" y="290"/>
                  </a:lnTo>
                  <a:lnTo>
                    <a:pt x="216" y="314"/>
                  </a:lnTo>
                  <a:lnTo>
                    <a:pt x="245" y="335"/>
                  </a:lnTo>
                  <a:lnTo>
                    <a:pt x="272" y="351"/>
                  </a:lnTo>
                  <a:lnTo>
                    <a:pt x="299" y="363"/>
                  </a:lnTo>
                  <a:lnTo>
                    <a:pt x="320" y="370"/>
                  </a:lnTo>
                  <a:lnTo>
                    <a:pt x="338" y="370"/>
                  </a:lnTo>
                  <a:lnTo>
                    <a:pt x="351" y="366"/>
                  </a:lnTo>
                  <a:lnTo>
                    <a:pt x="362" y="353"/>
                  </a:lnTo>
                  <a:lnTo>
                    <a:pt x="371" y="341"/>
                  </a:lnTo>
                  <a:lnTo>
                    <a:pt x="379" y="330"/>
                  </a:lnTo>
                  <a:lnTo>
                    <a:pt x="384" y="319"/>
                  </a:lnTo>
                  <a:lnTo>
                    <a:pt x="386" y="308"/>
                  </a:lnTo>
                  <a:lnTo>
                    <a:pt x="388" y="297"/>
                  </a:lnTo>
                  <a:lnTo>
                    <a:pt x="388" y="288"/>
                  </a:lnTo>
                  <a:lnTo>
                    <a:pt x="386" y="277"/>
                  </a:lnTo>
                  <a:lnTo>
                    <a:pt x="384" y="266"/>
                  </a:lnTo>
                  <a:lnTo>
                    <a:pt x="379" y="255"/>
                  </a:lnTo>
                  <a:lnTo>
                    <a:pt x="373" y="245"/>
                  </a:lnTo>
                  <a:lnTo>
                    <a:pt x="367" y="234"/>
                  </a:lnTo>
                  <a:lnTo>
                    <a:pt x="359" y="222"/>
                  </a:lnTo>
                  <a:lnTo>
                    <a:pt x="351" y="211"/>
                  </a:lnTo>
                  <a:lnTo>
                    <a:pt x="342" y="198"/>
                  </a:lnTo>
                  <a:lnTo>
                    <a:pt x="333" y="188"/>
                  </a:lnTo>
                  <a:lnTo>
                    <a:pt x="314" y="166"/>
                  </a:lnTo>
                  <a:lnTo>
                    <a:pt x="297" y="144"/>
                  </a:lnTo>
                  <a:lnTo>
                    <a:pt x="278" y="122"/>
                  </a:lnTo>
                  <a:lnTo>
                    <a:pt x="258" y="100"/>
                  </a:lnTo>
                  <a:lnTo>
                    <a:pt x="237" y="80"/>
                  </a:lnTo>
                  <a:lnTo>
                    <a:pt x="216" y="61"/>
                  </a:lnTo>
                  <a:lnTo>
                    <a:pt x="194" y="44"/>
                  </a:lnTo>
                  <a:lnTo>
                    <a:pt x="172" y="29"/>
                  </a:lnTo>
                  <a:lnTo>
                    <a:pt x="149" y="17"/>
                  </a:lnTo>
                  <a:lnTo>
                    <a:pt x="127" y="7"/>
                  </a:lnTo>
                  <a:lnTo>
                    <a:pt x="105" y="1"/>
                  </a:lnTo>
                  <a:lnTo>
                    <a:pt x="84" y="0"/>
                  </a:lnTo>
                  <a:lnTo>
                    <a:pt x="62" y="2"/>
                  </a:lnTo>
                  <a:lnTo>
                    <a:pt x="41" y="9"/>
                  </a:lnTo>
                  <a:lnTo>
                    <a:pt x="20" y="23"/>
                  </a:lnTo>
                  <a:lnTo>
                    <a:pt x="0" y="41"/>
                  </a:lnTo>
                  <a:close/>
                </a:path>
              </a:pathLst>
            </a:custGeom>
            <a:solidFill>
              <a:srgbClr val="CCCCFF"/>
            </a:solidFill>
            <a:ln w="9525">
              <a:solidFill>
                <a:srgbClr val="FFFFFF"/>
              </a:solidFill>
              <a:round/>
              <a:headEnd/>
              <a:tailEnd/>
            </a:ln>
          </p:spPr>
          <p:txBody>
            <a:bodyPr/>
            <a:lstStyle/>
            <a:p>
              <a:endParaRPr lang="fa-IR"/>
            </a:p>
          </p:txBody>
        </p:sp>
        <p:sp>
          <p:nvSpPr>
            <p:cNvPr id="29704" name="Freeform 17"/>
            <p:cNvSpPr>
              <a:spLocks/>
            </p:cNvSpPr>
            <p:nvPr/>
          </p:nvSpPr>
          <p:spPr bwMode="auto">
            <a:xfrm>
              <a:off x="2785" y="2778"/>
              <a:ext cx="222" cy="305"/>
            </a:xfrm>
            <a:custGeom>
              <a:avLst/>
              <a:gdLst>
                <a:gd name="T0" fmla="*/ 13 w 890"/>
                <a:gd name="T1" fmla="*/ 1 h 1218"/>
                <a:gd name="T2" fmla="*/ 11 w 890"/>
                <a:gd name="T3" fmla="*/ 1 h 1218"/>
                <a:gd name="T4" fmla="*/ 9 w 890"/>
                <a:gd name="T5" fmla="*/ 2 h 1218"/>
                <a:gd name="T6" fmla="*/ 7 w 890"/>
                <a:gd name="T7" fmla="*/ 3 h 1218"/>
                <a:gd name="T8" fmla="*/ 6 w 890"/>
                <a:gd name="T9" fmla="*/ 4 h 1218"/>
                <a:gd name="T10" fmla="*/ 4 w 890"/>
                <a:gd name="T11" fmla="*/ 5 h 1218"/>
                <a:gd name="T12" fmla="*/ 3 w 890"/>
                <a:gd name="T13" fmla="*/ 6 h 1218"/>
                <a:gd name="T14" fmla="*/ 2 w 890"/>
                <a:gd name="T15" fmla="*/ 7 h 1218"/>
                <a:gd name="T16" fmla="*/ 2 w 890"/>
                <a:gd name="T17" fmla="*/ 7 h 1218"/>
                <a:gd name="T18" fmla="*/ 1 w 890"/>
                <a:gd name="T19" fmla="*/ 8 h 1218"/>
                <a:gd name="T20" fmla="*/ 1 w 890"/>
                <a:gd name="T21" fmla="*/ 8 h 1218"/>
                <a:gd name="T22" fmla="*/ 1 w 890"/>
                <a:gd name="T23" fmla="*/ 9 h 1218"/>
                <a:gd name="T24" fmla="*/ 0 w 890"/>
                <a:gd name="T25" fmla="*/ 9 h 1218"/>
                <a:gd name="T26" fmla="*/ 0 w 890"/>
                <a:gd name="T27" fmla="*/ 10 h 1218"/>
                <a:gd name="T28" fmla="*/ 0 w 890"/>
                <a:gd name="T29" fmla="*/ 10 h 1218"/>
                <a:gd name="T30" fmla="*/ 0 w 890"/>
                <a:gd name="T31" fmla="*/ 11 h 1218"/>
                <a:gd name="T32" fmla="*/ 0 w 890"/>
                <a:gd name="T33" fmla="*/ 12 h 1218"/>
                <a:gd name="T34" fmla="*/ 0 w 890"/>
                <a:gd name="T35" fmla="*/ 14 h 1218"/>
                <a:gd name="T36" fmla="*/ 1 w 890"/>
                <a:gd name="T37" fmla="*/ 15 h 1218"/>
                <a:gd name="T38" fmla="*/ 1 w 890"/>
                <a:gd name="T39" fmla="*/ 16 h 1218"/>
                <a:gd name="T40" fmla="*/ 1 w 890"/>
                <a:gd name="T41" fmla="*/ 17 h 1218"/>
                <a:gd name="T42" fmla="*/ 2 w 890"/>
                <a:gd name="T43" fmla="*/ 18 h 1218"/>
                <a:gd name="T44" fmla="*/ 3 w 890"/>
                <a:gd name="T45" fmla="*/ 19 h 1218"/>
                <a:gd name="T46" fmla="*/ 4 w 890"/>
                <a:gd name="T47" fmla="*/ 19 h 1218"/>
                <a:gd name="T48" fmla="*/ 6 w 890"/>
                <a:gd name="T49" fmla="*/ 19 h 1218"/>
                <a:gd name="T50" fmla="*/ 7 w 890"/>
                <a:gd name="T51" fmla="*/ 19 h 1218"/>
                <a:gd name="T52" fmla="*/ 8 w 890"/>
                <a:gd name="T53" fmla="*/ 18 h 1218"/>
                <a:gd name="T54" fmla="*/ 8 w 890"/>
                <a:gd name="T55" fmla="*/ 16 h 1218"/>
                <a:gd name="T56" fmla="*/ 8 w 890"/>
                <a:gd name="T57" fmla="*/ 15 h 1218"/>
                <a:gd name="T58" fmla="*/ 8 w 890"/>
                <a:gd name="T59" fmla="*/ 13 h 1218"/>
                <a:gd name="T60" fmla="*/ 8 w 890"/>
                <a:gd name="T61" fmla="*/ 11 h 1218"/>
                <a:gd name="T62" fmla="*/ 9 w 890"/>
                <a:gd name="T63" fmla="*/ 10 h 1218"/>
                <a:gd name="T64" fmla="*/ 9 w 890"/>
                <a:gd name="T65" fmla="*/ 8 h 1218"/>
                <a:gd name="T66" fmla="*/ 10 w 890"/>
                <a:gd name="T67" fmla="*/ 7 h 1218"/>
                <a:gd name="T68" fmla="*/ 11 w 890"/>
                <a:gd name="T69" fmla="*/ 6 h 1218"/>
                <a:gd name="T70" fmla="*/ 11 w 890"/>
                <a:gd name="T71" fmla="*/ 5 h 1218"/>
                <a:gd name="T72" fmla="*/ 12 w 890"/>
                <a:gd name="T73" fmla="*/ 4 h 1218"/>
                <a:gd name="T74" fmla="*/ 12 w 890"/>
                <a:gd name="T75" fmla="*/ 3 h 1218"/>
                <a:gd name="T76" fmla="*/ 13 w 890"/>
                <a:gd name="T77" fmla="*/ 2 h 1218"/>
                <a:gd name="T78" fmla="*/ 13 w 890"/>
                <a:gd name="T79" fmla="*/ 1 h 12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90"/>
                <a:gd name="T121" fmla="*/ 0 h 1218"/>
                <a:gd name="T122" fmla="*/ 890 w 890"/>
                <a:gd name="T123" fmla="*/ 1218 h 12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90" h="1218">
                  <a:moveTo>
                    <a:pt x="890" y="0"/>
                  </a:moveTo>
                  <a:lnTo>
                    <a:pt x="828" y="29"/>
                  </a:lnTo>
                  <a:lnTo>
                    <a:pt x="766" y="57"/>
                  </a:lnTo>
                  <a:lnTo>
                    <a:pt x="707" y="85"/>
                  </a:lnTo>
                  <a:lnTo>
                    <a:pt x="650" y="111"/>
                  </a:lnTo>
                  <a:lnTo>
                    <a:pt x="592" y="136"/>
                  </a:lnTo>
                  <a:lnTo>
                    <a:pt x="539" y="162"/>
                  </a:lnTo>
                  <a:lnTo>
                    <a:pt x="485" y="187"/>
                  </a:lnTo>
                  <a:lnTo>
                    <a:pt x="434" y="212"/>
                  </a:lnTo>
                  <a:lnTo>
                    <a:pt x="385" y="237"/>
                  </a:lnTo>
                  <a:lnTo>
                    <a:pt x="338" y="263"/>
                  </a:lnTo>
                  <a:lnTo>
                    <a:pt x="295" y="290"/>
                  </a:lnTo>
                  <a:lnTo>
                    <a:pt x="254" y="317"/>
                  </a:lnTo>
                  <a:lnTo>
                    <a:pt x="216" y="345"/>
                  </a:lnTo>
                  <a:lnTo>
                    <a:pt x="181" y="374"/>
                  </a:lnTo>
                  <a:lnTo>
                    <a:pt x="149" y="406"/>
                  </a:lnTo>
                  <a:lnTo>
                    <a:pt x="122" y="439"/>
                  </a:lnTo>
                  <a:lnTo>
                    <a:pt x="109" y="453"/>
                  </a:lnTo>
                  <a:lnTo>
                    <a:pt x="98" y="468"/>
                  </a:lnTo>
                  <a:lnTo>
                    <a:pt x="88" y="483"/>
                  </a:lnTo>
                  <a:lnTo>
                    <a:pt x="79" y="497"/>
                  </a:lnTo>
                  <a:lnTo>
                    <a:pt x="70" y="512"/>
                  </a:lnTo>
                  <a:lnTo>
                    <a:pt x="62" y="526"/>
                  </a:lnTo>
                  <a:lnTo>
                    <a:pt x="55" y="542"/>
                  </a:lnTo>
                  <a:lnTo>
                    <a:pt x="49" y="559"/>
                  </a:lnTo>
                  <a:lnTo>
                    <a:pt x="42" y="576"/>
                  </a:lnTo>
                  <a:lnTo>
                    <a:pt x="35" y="595"/>
                  </a:lnTo>
                  <a:lnTo>
                    <a:pt x="30" y="613"/>
                  </a:lnTo>
                  <a:lnTo>
                    <a:pt x="24" y="634"/>
                  </a:lnTo>
                  <a:lnTo>
                    <a:pt x="18" y="656"/>
                  </a:lnTo>
                  <a:lnTo>
                    <a:pt x="12" y="678"/>
                  </a:lnTo>
                  <a:lnTo>
                    <a:pt x="5" y="703"/>
                  </a:lnTo>
                  <a:lnTo>
                    <a:pt x="0" y="730"/>
                  </a:lnTo>
                  <a:lnTo>
                    <a:pt x="7" y="773"/>
                  </a:lnTo>
                  <a:lnTo>
                    <a:pt x="13" y="815"/>
                  </a:lnTo>
                  <a:lnTo>
                    <a:pt x="22" y="858"/>
                  </a:lnTo>
                  <a:lnTo>
                    <a:pt x="32" y="900"/>
                  </a:lnTo>
                  <a:lnTo>
                    <a:pt x="43" y="940"/>
                  </a:lnTo>
                  <a:lnTo>
                    <a:pt x="55" y="980"/>
                  </a:lnTo>
                  <a:lnTo>
                    <a:pt x="71" y="1017"/>
                  </a:lnTo>
                  <a:lnTo>
                    <a:pt x="87" y="1052"/>
                  </a:lnTo>
                  <a:lnTo>
                    <a:pt x="106" y="1085"/>
                  </a:lnTo>
                  <a:lnTo>
                    <a:pt x="129" y="1115"/>
                  </a:lnTo>
                  <a:lnTo>
                    <a:pt x="153" y="1142"/>
                  </a:lnTo>
                  <a:lnTo>
                    <a:pt x="181" y="1165"/>
                  </a:lnTo>
                  <a:lnTo>
                    <a:pt x="212" y="1185"/>
                  </a:lnTo>
                  <a:lnTo>
                    <a:pt x="248" y="1201"/>
                  </a:lnTo>
                  <a:lnTo>
                    <a:pt x="287" y="1212"/>
                  </a:lnTo>
                  <a:lnTo>
                    <a:pt x="332" y="1218"/>
                  </a:lnTo>
                  <a:lnTo>
                    <a:pt x="379" y="1215"/>
                  </a:lnTo>
                  <a:lnTo>
                    <a:pt x="418" y="1205"/>
                  </a:lnTo>
                  <a:lnTo>
                    <a:pt x="451" y="1184"/>
                  </a:lnTo>
                  <a:lnTo>
                    <a:pt x="476" y="1157"/>
                  </a:lnTo>
                  <a:lnTo>
                    <a:pt x="495" y="1123"/>
                  </a:lnTo>
                  <a:lnTo>
                    <a:pt x="510" y="1083"/>
                  </a:lnTo>
                  <a:lnTo>
                    <a:pt x="520" y="1039"/>
                  </a:lnTo>
                  <a:lnTo>
                    <a:pt x="528" y="990"/>
                  </a:lnTo>
                  <a:lnTo>
                    <a:pt x="533" y="939"/>
                  </a:lnTo>
                  <a:lnTo>
                    <a:pt x="537" y="884"/>
                  </a:lnTo>
                  <a:lnTo>
                    <a:pt x="542" y="829"/>
                  </a:lnTo>
                  <a:lnTo>
                    <a:pt x="548" y="774"/>
                  </a:lnTo>
                  <a:lnTo>
                    <a:pt x="554" y="719"/>
                  </a:lnTo>
                  <a:lnTo>
                    <a:pt x="563" y="665"/>
                  </a:lnTo>
                  <a:lnTo>
                    <a:pt x="575" y="615"/>
                  </a:lnTo>
                  <a:lnTo>
                    <a:pt x="594" y="568"/>
                  </a:lnTo>
                  <a:lnTo>
                    <a:pt x="612" y="523"/>
                  </a:lnTo>
                  <a:lnTo>
                    <a:pt x="632" y="481"/>
                  </a:lnTo>
                  <a:lnTo>
                    <a:pt x="649" y="441"/>
                  </a:lnTo>
                  <a:lnTo>
                    <a:pt x="667" y="403"/>
                  </a:lnTo>
                  <a:lnTo>
                    <a:pt x="684" y="367"/>
                  </a:lnTo>
                  <a:lnTo>
                    <a:pt x="701" y="333"/>
                  </a:lnTo>
                  <a:lnTo>
                    <a:pt x="718" y="298"/>
                  </a:lnTo>
                  <a:lnTo>
                    <a:pt x="735" y="265"/>
                  </a:lnTo>
                  <a:lnTo>
                    <a:pt x="752" y="233"/>
                  </a:lnTo>
                  <a:lnTo>
                    <a:pt x="769" y="201"/>
                  </a:lnTo>
                  <a:lnTo>
                    <a:pt x="787" y="168"/>
                  </a:lnTo>
                  <a:lnTo>
                    <a:pt x="806" y="136"/>
                  </a:lnTo>
                  <a:lnTo>
                    <a:pt x="825" y="103"/>
                  </a:lnTo>
                  <a:lnTo>
                    <a:pt x="845" y="69"/>
                  </a:lnTo>
                  <a:lnTo>
                    <a:pt x="867" y="35"/>
                  </a:lnTo>
                  <a:lnTo>
                    <a:pt x="890" y="0"/>
                  </a:lnTo>
                  <a:close/>
                </a:path>
              </a:pathLst>
            </a:custGeom>
            <a:solidFill>
              <a:srgbClr val="CCCCFF"/>
            </a:solidFill>
            <a:ln w="9525">
              <a:solidFill>
                <a:srgbClr val="FFFFFF"/>
              </a:solidFill>
              <a:round/>
              <a:headEnd/>
              <a:tailEnd/>
            </a:ln>
          </p:spPr>
          <p:txBody>
            <a:bodyPr/>
            <a:lstStyle/>
            <a:p>
              <a:endParaRPr lang="fa-IR"/>
            </a:p>
          </p:txBody>
        </p:sp>
        <p:sp>
          <p:nvSpPr>
            <p:cNvPr id="29705" name="Freeform 18"/>
            <p:cNvSpPr>
              <a:spLocks/>
            </p:cNvSpPr>
            <p:nvPr/>
          </p:nvSpPr>
          <p:spPr bwMode="auto">
            <a:xfrm>
              <a:off x="1052" y="1626"/>
              <a:ext cx="1554" cy="681"/>
            </a:xfrm>
            <a:custGeom>
              <a:avLst/>
              <a:gdLst>
                <a:gd name="T0" fmla="*/ 67 w 6213"/>
                <a:gd name="T1" fmla="*/ 10 h 2724"/>
                <a:gd name="T2" fmla="*/ 73 w 6213"/>
                <a:gd name="T3" fmla="*/ 10 h 2724"/>
                <a:gd name="T4" fmla="*/ 79 w 6213"/>
                <a:gd name="T5" fmla="*/ 11 h 2724"/>
                <a:gd name="T6" fmla="*/ 86 w 6213"/>
                <a:gd name="T7" fmla="*/ 13 h 2724"/>
                <a:gd name="T8" fmla="*/ 93 w 6213"/>
                <a:gd name="T9" fmla="*/ 15 h 2724"/>
                <a:gd name="T10" fmla="*/ 97 w 6213"/>
                <a:gd name="T11" fmla="*/ 16 h 2724"/>
                <a:gd name="T12" fmla="*/ 97 w 6213"/>
                <a:gd name="T13" fmla="*/ 14 h 2724"/>
                <a:gd name="T14" fmla="*/ 97 w 6213"/>
                <a:gd name="T15" fmla="*/ 12 h 2724"/>
                <a:gd name="T16" fmla="*/ 96 w 6213"/>
                <a:gd name="T17" fmla="*/ 10 h 2724"/>
                <a:gd name="T18" fmla="*/ 96 w 6213"/>
                <a:gd name="T19" fmla="*/ 8 h 2724"/>
                <a:gd name="T20" fmla="*/ 96 w 6213"/>
                <a:gd name="T21" fmla="*/ 6 h 2724"/>
                <a:gd name="T22" fmla="*/ 90 w 6213"/>
                <a:gd name="T23" fmla="*/ 4 h 2724"/>
                <a:gd name="T24" fmla="*/ 84 w 6213"/>
                <a:gd name="T25" fmla="*/ 2 h 2724"/>
                <a:gd name="T26" fmla="*/ 78 w 6213"/>
                <a:gd name="T27" fmla="*/ 1 h 2724"/>
                <a:gd name="T28" fmla="*/ 72 w 6213"/>
                <a:gd name="T29" fmla="*/ 0 h 2724"/>
                <a:gd name="T30" fmla="*/ 66 w 6213"/>
                <a:gd name="T31" fmla="*/ 0 h 2724"/>
                <a:gd name="T32" fmla="*/ 53 w 6213"/>
                <a:gd name="T33" fmla="*/ 1 h 2724"/>
                <a:gd name="T34" fmla="*/ 36 w 6213"/>
                <a:gd name="T35" fmla="*/ 4 h 2724"/>
                <a:gd name="T36" fmla="*/ 21 w 6213"/>
                <a:gd name="T37" fmla="*/ 9 h 2724"/>
                <a:gd name="T38" fmla="*/ 9 w 6213"/>
                <a:gd name="T39" fmla="*/ 17 h 2724"/>
                <a:gd name="T40" fmla="*/ 2 w 6213"/>
                <a:gd name="T41" fmla="*/ 28 h 2724"/>
                <a:gd name="T42" fmla="*/ 0 w 6213"/>
                <a:gd name="T43" fmla="*/ 38 h 2724"/>
                <a:gd name="T44" fmla="*/ 0 w 6213"/>
                <a:gd name="T45" fmla="*/ 39 h 2724"/>
                <a:gd name="T46" fmla="*/ 0 w 6213"/>
                <a:gd name="T47" fmla="*/ 40 h 2724"/>
                <a:gd name="T48" fmla="*/ 1 w 6213"/>
                <a:gd name="T49" fmla="*/ 41 h 2724"/>
                <a:gd name="T50" fmla="*/ 1 w 6213"/>
                <a:gd name="T51" fmla="*/ 42 h 2724"/>
                <a:gd name="T52" fmla="*/ 1 w 6213"/>
                <a:gd name="T53" fmla="*/ 43 h 2724"/>
                <a:gd name="T54" fmla="*/ 6 w 6213"/>
                <a:gd name="T55" fmla="*/ 40 h 2724"/>
                <a:gd name="T56" fmla="*/ 11 w 6213"/>
                <a:gd name="T57" fmla="*/ 37 h 2724"/>
                <a:gd name="T58" fmla="*/ 16 w 6213"/>
                <a:gd name="T59" fmla="*/ 34 h 2724"/>
                <a:gd name="T60" fmla="*/ 22 w 6213"/>
                <a:gd name="T61" fmla="*/ 32 h 2724"/>
                <a:gd name="T62" fmla="*/ 27 w 6213"/>
                <a:gd name="T63" fmla="*/ 30 h 2724"/>
                <a:gd name="T64" fmla="*/ 30 w 6213"/>
                <a:gd name="T65" fmla="*/ 26 h 2724"/>
                <a:gd name="T66" fmla="*/ 34 w 6213"/>
                <a:gd name="T67" fmla="*/ 21 h 2724"/>
                <a:gd name="T68" fmla="*/ 40 w 6213"/>
                <a:gd name="T69" fmla="*/ 17 h 2724"/>
                <a:gd name="T70" fmla="*/ 46 w 6213"/>
                <a:gd name="T71" fmla="*/ 14 h 2724"/>
                <a:gd name="T72" fmla="*/ 53 w 6213"/>
                <a:gd name="T73" fmla="*/ 13 h 2724"/>
                <a:gd name="T74" fmla="*/ 57 w 6213"/>
                <a:gd name="T75" fmla="*/ 11 h 2724"/>
                <a:gd name="T76" fmla="*/ 56 w 6213"/>
                <a:gd name="T77" fmla="*/ 10 h 2724"/>
                <a:gd name="T78" fmla="*/ 55 w 6213"/>
                <a:gd name="T79" fmla="*/ 9 h 2724"/>
                <a:gd name="T80" fmla="*/ 54 w 6213"/>
                <a:gd name="T81" fmla="*/ 8 h 2724"/>
                <a:gd name="T82" fmla="*/ 53 w 6213"/>
                <a:gd name="T83" fmla="*/ 8 h 2724"/>
                <a:gd name="T84" fmla="*/ 53 w 6213"/>
                <a:gd name="T85" fmla="*/ 7 h 2724"/>
                <a:gd name="T86" fmla="*/ 53 w 6213"/>
                <a:gd name="T87" fmla="*/ 6 h 2724"/>
                <a:gd name="T88" fmla="*/ 54 w 6213"/>
                <a:gd name="T89" fmla="*/ 5 h 2724"/>
                <a:gd name="T90" fmla="*/ 55 w 6213"/>
                <a:gd name="T91" fmla="*/ 4 h 2724"/>
                <a:gd name="T92" fmla="*/ 56 w 6213"/>
                <a:gd name="T93" fmla="*/ 3 h 2724"/>
                <a:gd name="T94" fmla="*/ 56 w 6213"/>
                <a:gd name="T95" fmla="*/ 2 h 2724"/>
                <a:gd name="T96" fmla="*/ 57 w 6213"/>
                <a:gd name="T97" fmla="*/ 3 h 2724"/>
                <a:gd name="T98" fmla="*/ 59 w 6213"/>
                <a:gd name="T99" fmla="*/ 4 h 2724"/>
                <a:gd name="T100" fmla="*/ 60 w 6213"/>
                <a:gd name="T101" fmla="*/ 6 h 2724"/>
                <a:gd name="T102" fmla="*/ 61 w 6213"/>
                <a:gd name="T103" fmla="*/ 7 h 2724"/>
                <a:gd name="T104" fmla="*/ 63 w 6213"/>
                <a:gd name="T105" fmla="*/ 9 h 27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13"/>
                <a:gd name="T160" fmla="*/ 0 h 2724"/>
                <a:gd name="T161" fmla="*/ 6213 w 6213"/>
                <a:gd name="T162" fmla="*/ 2724 h 27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13" h="2724">
                  <a:moveTo>
                    <a:pt x="4032" y="661"/>
                  </a:moveTo>
                  <a:lnTo>
                    <a:pt x="4147" y="650"/>
                  </a:lnTo>
                  <a:lnTo>
                    <a:pt x="4268" y="645"/>
                  </a:lnTo>
                  <a:lnTo>
                    <a:pt x="4391" y="645"/>
                  </a:lnTo>
                  <a:lnTo>
                    <a:pt x="4517" y="650"/>
                  </a:lnTo>
                  <a:lnTo>
                    <a:pt x="4646" y="660"/>
                  </a:lnTo>
                  <a:lnTo>
                    <a:pt x="4777" y="673"/>
                  </a:lnTo>
                  <a:lnTo>
                    <a:pt x="4912" y="692"/>
                  </a:lnTo>
                  <a:lnTo>
                    <a:pt x="5050" y="715"/>
                  </a:lnTo>
                  <a:lnTo>
                    <a:pt x="5189" y="742"/>
                  </a:lnTo>
                  <a:lnTo>
                    <a:pt x="5330" y="773"/>
                  </a:lnTo>
                  <a:lnTo>
                    <a:pt x="5474" y="810"/>
                  </a:lnTo>
                  <a:lnTo>
                    <a:pt x="5618" y="849"/>
                  </a:lnTo>
                  <a:lnTo>
                    <a:pt x="5765" y="893"/>
                  </a:lnTo>
                  <a:lnTo>
                    <a:pt x="5913" y="942"/>
                  </a:lnTo>
                  <a:lnTo>
                    <a:pt x="6062" y="994"/>
                  </a:lnTo>
                  <a:lnTo>
                    <a:pt x="6213" y="1050"/>
                  </a:lnTo>
                  <a:lnTo>
                    <a:pt x="6206" y="1007"/>
                  </a:lnTo>
                  <a:lnTo>
                    <a:pt x="6200" y="965"/>
                  </a:lnTo>
                  <a:lnTo>
                    <a:pt x="6193" y="923"/>
                  </a:lnTo>
                  <a:lnTo>
                    <a:pt x="6187" y="882"/>
                  </a:lnTo>
                  <a:lnTo>
                    <a:pt x="6180" y="840"/>
                  </a:lnTo>
                  <a:lnTo>
                    <a:pt x="6174" y="798"/>
                  </a:lnTo>
                  <a:lnTo>
                    <a:pt x="6167" y="756"/>
                  </a:lnTo>
                  <a:lnTo>
                    <a:pt x="6161" y="715"/>
                  </a:lnTo>
                  <a:lnTo>
                    <a:pt x="6154" y="672"/>
                  </a:lnTo>
                  <a:lnTo>
                    <a:pt x="6147" y="631"/>
                  </a:lnTo>
                  <a:lnTo>
                    <a:pt x="6141" y="588"/>
                  </a:lnTo>
                  <a:lnTo>
                    <a:pt x="6134" y="545"/>
                  </a:lnTo>
                  <a:lnTo>
                    <a:pt x="6128" y="501"/>
                  </a:lnTo>
                  <a:lnTo>
                    <a:pt x="6121" y="457"/>
                  </a:lnTo>
                  <a:lnTo>
                    <a:pt x="6115" y="413"/>
                  </a:lnTo>
                  <a:lnTo>
                    <a:pt x="6108" y="368"/>
                  </a:lnTo>
                  <a:lnTo>
                    <a:pt x="5989" y="323"/>
                  </a:lnTo>
                  <a:lnTo>
                    <a:pt x="5870" y="281"/>
                  </a:lnTo>
                  <a:lnTo>
                    <a:pt x="5749" y="240"/>
                  </a:lnTo>
                  <a:lnTo>
                    <a:pt x="5627" y="203"/>
                  </a:lnTo>
                  <a:lnTo>
                    <a:pt x="5504" y="167"/>
                  </a:lnTo>
                  <a:lnTo>
                    <a:pt x="5380" y="134"/>
                  </a:lnTo>
                  <a:lnTo>
                    <a:pt x="5255" y="105"/>
                  </a:lnTo>
                  <a:lnTo>
                    <a:pt x="5128" y="79"/>
                  </a:lnTo>
                  <a:lnTo>
                    <a:pt x="5001" y="56"/>
                  </a:lnTo>
                  <a:lnTo>
                    <a:pt x="4873" y="37"/>
                  </a:lnTo>
                  <a:lnTo>
                    <a:pt x="4743" y="22"/>
                  </a:lnTo>
                  <a:lnTo>
                    <a:pt x="4613" y="10"/>
                  </a:lnTo>
                  <a:lnTo>
                    <a:pt x="4483" y="4"/>
                  </a:lnTo>
                  <a:lnTo>
                    <a:pt x="4350" y="0"/>
                  </a:lnTo>
                  <a:lnTo>
                    <a:pt x="4218" y="3"/>
                  </a:lnTo>
                  <a:lnTo>
                    <a:pt x="4084" y="10"/>
                  </a:lnTo>
                  <a:lnTo>
                    <a:pt x="3728" y="33"/>
                  </a:lnTo>
                  <a:lnTo>
                    <a:pt x="3369" y="68"/>
                  </a:lnTo>
                  <a:lnTo>
                    <a:pt x="3011" y="116"/>
                  </a:lnTo>
                  <a:lnTo>
                    <a:pt x="2658" y="177"/>
                  </a:lnTo>
                  <a:lnTo>
                    <a:pt x="2312" y="253"/>
                  </a:lnTo>
                  <a:lnTo>
                    <a:pt x="1977" y="345"/>
                  </a:lnTo>
                  <a:lnTo>
                    <a:pt x="1657" y="454"/>
                  </a:lnTo>
                  <a:lnTo>
                    <a:pt x="1354" y="581"/>
                  </a:lnTo>
                  <a:lnTo>
                    <a:pt x="1074" y="727"/>
                  </a:lnTo>
                  <a:lnTo>
                    <a:pt x="819" y="893"/>
                  </a:lnTo>
                  <a:lnTo>
                    <a:pt x="591" y="1082"/>
                  </a:lnTo>
                  <a:lnTo>
                    <a:pt x="396" y="1292"/>
                  </a:lnTo>
                  <a:lnTo>
                    <a:pt x="234" y="1526"/>
                  </a:lnTo>
                  <a:lnTo>
                    <a:pt x="113" y="1784"/>
                  </a:lnTo>
                  <a:lnTo>
                    <a:pt x="33" y="2070"/>
                  </a:lnTo>
                  <a:lnTo>
                    <a:pt x="0" y="2382"/>
                  </a:lnTo>
                  <a:lnTo>
                    <a:pt x="0" y="2403"/>
                  </a:lnTo>
                  <a:lnTo>
                    <a:pt x="0" y="2424"/>
                  </a:lnTo>
                  <a:lnTo>
                    <a:pt x="1" y="2445"/>
                  </a:lnTo>
                  <a:lnTo>
                    <a:pt x="3" y="2467"/>
                  </a:lnTo>
                  <a:lnTo>
                    <a:pt x="5" y="2488"/>
                  </a:lnTo>
                  <a:lnTo>
                    <a:pt x="8" y="2510"/>
                  </a:lnTo>
                  <a:lnTo>
                    <a:pt x="12" y="2531"/>
                  </a:lnTo>
                  <a:lnTo>
                    <a:pt x="16" y="2553"/>
                  </a:lnTo>
                  <a:lnTo>
                    <a:pt x="20" y="2574"/>
                  </a:lnTo>
                  <a:lnTo>
                    <a:pt x="25" y="2595"/>
                  </a:lnTo>
                  <a:lnTo>
                    <a:pt x="30" y="2617"/>
                  </a:lnTo>
                  <a:lnTo>
                    <a:pt x="37" y="2638"/>
                  </a:lnTo>
                  <a:lnTo>
                    <a:pt x="44" y="2660"/>
                  </a:lnTo>
                  <a:lnTo>
                    <a:pt x="52" y="2681"/>
                  </a:lnTo>
                  <a:lnTo>
                    <a:pt x="60" y="2703"/>
                  </a:lnTo>
                  <a:lnTo>
                    <a:pt x="71" y="2724"/>
                  </a:lnTo>
                  <a:lnTo>
                    <a:pt x="173" y="2657"/>
                  </a:lnTo>
                  <a:lnTo>
                    <a:pt x="276" y="2592"/>
                  </a:lnTo>
                  <a:lnTo>
                    <a:pt x="382" y="2528"/>
                  </a:lnTo>
                  <a:lnTo>
                    <a:pt x="490" y="2466"/>
                  </a:lnTo>
                  <a:lnTo>
                    <a:pt x="599" y="2406"/>
                  </a:lnTo>
                  <a:lnTo>
                    <a:pt x="707" y="2348"/>
                  </a:lnTo>
                  <a:lnTo>
                    <a:pt x="817" y="2292"/>
                  </a:lnTo>
                  <a:lnTo>
                    <a:pt x="927" y="2238"/>
                  </a:lnTo>
                  <a:lnTo>
                    <a:pt x="1037" y="2187"/>
                  </a:lnTo>
                  <a:lnTo>
                    <a:pt x="1149" y="2138"/>
                  </a:lnTo>
                  <a:lnTo>
                    <a:pt x="1259" y="2093"/>
                  </a:lnTo>
                  <a:lnTo>
                    <a:pt x="1369" y="2050"/>
                  </a:lnTo>
                  <a:lnTo>
                    <a:pt x="1478" y="2010"/>
                  </a:lnTo>
                  <a:lnTo>
                    <a:pt x="1585" y="1974"/>
                  </a:lnTo>
                  <a:lnTo>
                    <a:pt x="1692" y="1942"/>
                  </a:lnTo>
                  <a:lnTo>
                    <a:pt x="1798" y="1912"/>
                  </a:lnTo>
                  <a:lnTo>
                    <a:pt x="1856" y="1768"/>
                  </a:lnTo>
                  <a:lnTo>
                    <a:pt x="1924" y="1639"/>
                  </a:lnTo>
                  <a:lnTo>
                    <a:pt x="2002" y="1521"/>
                  </a:lnTo>
                  <a:lnTo>
                    <a:pt x="2089" y="1415"/>
                  </a:lnTo>
                  <a:lnTo>
                    <a:pt x="2186" y="1318"/>
                  </a:lnTo>
                  <a:lnTo>
                    <a:pt x="2291" y="1233"/>
                  </a:lnTo>
                  <a:lnTo>
                    <a:pt x="2404" y="1155"/>
                  </a:lnTo>
                  <a:lnTo>
                    <a:pt x="2524" y="1087"/>
                  </a:lnTo>
                  <a:lnTo>
                    <a:pt x="2651" y="1024"/>
                  </a:lnTo>
                  <a:lnTo>
                    <a:pt x="2784" y="968"/>
                  </a:lnTo>
                  <a:lnTo>
                    <a:pt x="2922" y="918"/>
                  </a:lnTo>
                  <a:lnTo>
                    <a:pt x="3066" y="873"/>
                  </a:lnTo>
                  <a:lnTo>
                    <a:pt x="3214" y="832"/>
                  </a:lnTo>
                  <a:lnTo>
                    <a:pt x="3366" y="794"/>
                  </a:lnTo>
                  <a:lnTo>
                    <a:pt x="3522" y="759"/>
                  </a:lnTo>
                  <a:lnTo>
                    <a:pt x="3682" y="726"/>
                  </a:lnTo>
                  <a:lnTo>
                    <a:pt x="3656" y="699"/>
                  </a:lnTo>
                  <a:lnTo>
                    <a:pt x="3630" y="673"/>
                  </a:lnTo>
                  <a:lnTo>
                    <a:pt x="3604" y="650"/>
                  </a:lnTo>
                  <a:lnTo>
                    <a:pt x="3579" y="627"/>
                  </a:lnTo>
                  <a:lnTo>
                    <a:pt x="3554" y="606"/>
                  </a:lnTo>
                  <a:lnTo>
                    <a:pt x="3529" y="587"/>
                  </a:lnTo>
                  <a:lnTo>
                    <a:pt x="3505" y="568"/>
                  </a:lnTo>
                  <a:lnTo>
                    <a:pt x="3483" y="550"/>
                  </a:lnTo>
                  <a:lnTo>
                    <a:pt x="3462" y="534"/>
                  </a:lnTo>
                  <a:lnTo>
                    <a:pt x="3441" y="520"/>
                  </a:lnTo>
                  <a:lnTo>
                    <a:pt x="3423" y="505"/>
                  </a:lnTo>
                  <a:lnTo>
                    <a:pt x="3404" y="492"/>
                  </a:lnTo>
                  <a:lnTo>
                    <a:pt x="3389" y="479"/>
                  </a:lnTo>
                  <a:lnTo>
                    <a:pt x="3374" y="468"/>
                  </a:lnTo>
                  <a:lnTo>
                    <a:pt x="3361" y="457"/>
                  </a:lnTo>
                  <a:lnTo>
                    <a:pt x="3351" y="449"/>
                  </a:lnTo>
                  <a:lnTo>
                    <a:pt x="3352" y="428"/>
                  </a:lnTo>
                  <a:lnTo>
                    <a:pt x="3360" y="406"/>
                  </a:lnTo>
                  <a:lnTo>
                    <a:pt x="3370" y="383"/>
                  </a:lnTo>
                  <a:lnTo>
                    <a:pt x="3386" y="357"/>
                  </a:lnTo>
                  <a:lnTo>
                    <a:pt x="3403" y="331"/>
                  </a:lnTo>
                  <a:lnTo>
                    <a:pt x="3421" y="304"/>
                  </a:lnTo>
                  <a:lnTo>
                    <a:pt x="3442" y="277"/>
                  </a:lnTo>
                  <a:lnTo>
                    <a:pt x="3463" y="250"/>
                  </a:lnTo>
                  <a:lnTo>
                    <a:pt x="3484" y="224"/>
                  </a:lnTo>
                  <a:lnTo>
                    <a:pt x="3505" y="201"/>
                  </a:lnTo>
                  <a:lnTo>
                    <a:pt x="3524" y="179"/>
                  </a:lnTo>
                  <a:lnTo>
                    <a:pt x="3541" y="161"/>
                  </a:lnTo>
                  <a:lnTo>
                    <a:pt x="3556" y="145"/>
                  </a:lnTo>
                  <a:lnTo>
                    <a:pt x="3567" y="134"/>
                  </a:lnTo>
                  <a:lnTo>
                    <a:pt x="3575" y="127"/>
                  </a:lnTo>
                  <a:lnTo>
                    <a:pt x="3577" y="124"/>
                  </a:lnTo>
                  <a:lnTo>
                    <a:pt x="3615" y="149"/>
                  </a:lnTo>
                  <a:lnTo>
                    <a:pt x="3652" y="174"/>
                  </a:lnTo>
                  <a:lnTo>
                    <a:pt x="3687" y="200"/>
                  </a:lnTo>
                  <a:lnTo>
                    <a:pt x="3721" y="228"/>
                  </a:lnTo>
                  <a:lnTo>
                    <a:pt x="3754" y="256"/>
                  </a:lnTo>
                  <a:lnTo>
                    <a:pt x="3786" y="287"/>
                  </a:lnTo>
                  <a:lnTo>
                    <a:pt x="3816" y="317"/>
                  </a:lnTo>
                  <a:lnTo>
                    <a:pt x="3843" y="349"/>
                  </a:lnTo>
                  <a:lnTo>
                    <a:pt x="3871" y="383"/>
                  </a:lnTo>
                  <a:lnTo>
                    <a:pt x="3897" y="417"/>
                  </a:lnTo>
                  <a:lnTo>
                    <a:pt x="3922" y="454"/>
                  </a:lnTo>
                  <a:lnTo>
                    <a:pt x="3945" y="492"/>
                  </a:lnTo>
                  <a:lnTo>
                    <a:pt x="3969" y="532"/>
                  </a:lnTo>
                  <a:lnTo>
                    <a:pt x="3990" y="573"/>
                  </a:lnTo>
                  <a:lnTo>
                    <a:pt x="4011" y="616"/>
                  </a:lnTo>
                  <a:lnTo>
                    <a:pt x="4032" y="661"/>
                  </a:lnTo>
                  <a:close/>
                </a:path>
              </a:pathLst>
            </a:custGeom>
            <a:solidFill>
              <a:srgbClr val="CCCCFF"/>
            </a:solidFill>
            <a:ln w="9525">
              <a:solidFill>
                <a:srgbClr val="FFFFFF"/>
              </a:solidFill>
              <a:round/>
              <a:headEnd/>
              <a:tailEnd/>
            </a:ln>
          </p:spPr>
          <p:txBody>
            <a:bodyPr/>
            <a:lstStyle/>
            <a:p>
              <a:endParaRPr lang="fa-IR"/>
            </a:p>
          </p:txBody>
        </p:sp>
        <p:sp>
          <p:nvSpPr>
            <p:cNvPr id="29706" name="Freeform 19"/>
            <p:cNvSpPr>
              <a:spLocks/>
            </p:cNvSpPr>
            <p:nvPr/>
          </p:nvSpPr>
          <p:spPr bwMode="auto">
            <a:xfrm>
              <a:off x="2662" y="1995"/>
              <a:ext cx="101" cy="47"/>
            </a:xfrm>
            <a:custGeom>
              <a:avLst/>
              <a:gdLst>
                <a:gd name="T0" fmla="*/ 6 w 402"/>
                <a:gd name="T1" fmla="*/ 3 h 189"/>
                <a:gd name="T2" fmla="*/ 6 w 402"/>
                <a:gd name="T3" fmla="*/ 2 h 189"/>
                <a:gd name="T4" fmla="*/ 6 w 402"/>
                <a:gd name="T5" fmla="*/ 2 h 189"/>
                <a:gd name="T6" fmla="*/ 5 w 402"/>
                <a:gd name="T7" fmla="*/ 2 h 189"/>
                <a:gd name="T8" fmla="*/ 5 w 402"/>
                <a:gd name="T9" fmla="*/ 2 h 189"/>
                <a:gd name="T10" fmla="*/ 5 w 402"/>
                <a:gd name="T11" fmla="*/ 2 h 189"/>
                <a:gd name="T12" fmla="*/ 4 w 402"/>
                <a:gd name="T13" fmla="*/ 2 h 189"/>
                <a:gd name="T14" fmla="*/ 4 w 402"/>
                <a:gd name="T15" fmla="*/ 1 h 189"/>
                <a:gd name="T16" fmla="*/ 3 w 402"/>
                <a:gd name="T17" fmla="*/ 1 h 189"/>
                <a:gd name="T18" fmla="*/ 3 w 402"/>
                <a:gd name="T19" fmla="*/ 1 h 189"/>
                <a:gd name="T20" fmla="*/ 3 w 402"/>
                <a:gd name="T21" fmla="*/ 1 h 189"/>
                <a:gd name="T22" fmla="*/ 2 w 402"/>
                <a:gd name="T23" fmla="*/ 1 h 189"/>
                <a:gd name="T24" fmla="*/ 2 w 402"/>
                <a:gd name="T25" fmla="*/ 1 h 189"/>
                <a:gd name="T26" fmla="*/ 1 w 402"/>
                <a:gd name="T27" fmla="*/ 0 h 189"/>
                <a:gd name="T28" fmla="*/ 1 w 402"/>
                <a:gd name="T29" fmla="*/ 0 h 189"/>
                <a:gd name="T30" fmla="*/ 1 w 402"/>
                <a:gd name="T31" fmla="*/ 0 h 189"/>
                <a:gd name="T32" fmla="*/ 0 w 402"/>
                <a:gd name="T33" fmla="*/ 0 h 189"/>
                <a:gd name="T34" fmla="*/ 0 w 402"/>
                <a:gd name="T35" fmla="*/ 0 h 189"/>
                <a:gd name="T36" fmla="*/ 0 w 402"/>
                <a:gd name="T37" fmla="*/ 0 h 189"/>
                <a:gd name="T38" fmla="*/ 0 w 402"/>
                <a:gd name="T39" fmla="*/ 0 h 189"/>
                <a:gd name="T40" fmla="*/ 0 w 402"/>
                <a:gd name="T41" fmla="*/ 1 h 189"/>
                <a:gd name="T42" fmla="*/ 0 w 402"/>
                <a:gd name="T43" fmla="*/ 1 h 189"/>
                <a:gd name="T44" fmla="*/ 0 w 402"/>
                <a:gd name="T45" fmla="*/ 1 h 189"/>
                <a:gd name="T46" fmla="*/ 0 w 402"/>
                <a:gd name="T47" fmla="*/ 1 h 189"/>
                <a:gd name="T48" fmla="*/ 0 w 402"/>
                <a:gd name="T49" fmla="*/ 1 h 189"/>
                <a:gd name="T50" fmla="*/ 0 w 402"/>
                <a:gd name="T51" fmla="*/ 1 h 189"/>
                <a:gd name="T52" fmla="*/ 0 w 402"/>
                <a:gd name="T53" fmla="*/ 2 h 189"/>
                <a:gd name="T54" fmla="*/ 0 w 402"/>
                <a:gd name="T55" fmla="*/ 2 h 189"/>
                <a:gd name="T56" fmla="*/ 0 w 402"/>
                <a:gd name="T57" fmla="*/ 2 h 189"/>
                <a:gd name="T58" fmla="*/ 0 w 402"/>
                <a:gd name="T59" fmla="*/ 2 h 189"/>
                <a:gd name="T60" fmla="*/ 0 w 402"/>
                <a:gd name="T61" fmla="*/ 2 h 189"/>
                <a:gd name="T62" fmla="*/ 0 w 402"/>
                <a:gd name="T63" fmla="*/ 2 h 189"/>
                <a:gd name="T64" fmla="*/ 0 w 402"/>
                <a:gd name="T65" fmla="*/ 3 h 189"/>
                <a:gd name="T66" fmla="*/ 1 w 402"/>
                <a:gd name="T67" fmla="*/ 3 h 189"/>
                <a:gd name="T68" fmla="*/ 1 w 402"/>
                <a:gd name="T69" fmla="*/ 3 h 189"/>
                <a:gd name="T70" fmla="*/ 2 w 402"/>
                <a:gd name="T71" fmla="*/ 3 h 189"/>
                <a:gd name="T72" fmla="*/ 2 w 402"/>
                <a:gd name="T73" fmla="*/ 3 h 189"/>
                <a:gd name="T74" fmla="*/ 2 w 402"/>
                <a:gd name="T75" fmla="*/ 3 h 189"/>
                <a:gd name="T76" fmla="*/ 3 w 402"/>
                <a:gd name="T77" fmla="*/ 3 h 189"/>
                <a:gd name="T78" fmla="*/ 3 w 402"/>
                <a:gd name="T79" fmla="*/ 3 h 189"/>
                <a:gd name="T80" fmla="*/ 4 w 402"/>
                <a:gd name="T81" fmla="*/ 3 h 189"/>
                <a:gd name="T82" fmla="*/ 4 w 402"/>
                <a:gd name="T83" fmla="*/ 3 h 189"/>
                <a:gd name="T84" fmla="*/ 4 w 402"/>
                <a:gd name="T85" fmla="*/ 3 h 189"/>
                <a:gd name="T86" fmla="*/ 5 w 402"/>
                <a:gd name="T87" fmla="*/ 3 h 189"/>
                <a:gd name="T88" fmla="*/ 5 w 402"/>
                <a:gd name="T89" fmla="*/ 3 h 189"/>
                <a:gd name="T90" fmla="*/ 5 w 402"/>
                <a:gd name="T91" fmla="*/ 3 h 189"/>
                <a:gd name="T92" fmla="*/ 6 w 402"/>
                <a:gd name="T93" fmla="*/ 3 h 189"/>
                <a:gd name="T94" fmla="*/ 6 w 402"/>
                <a:gd name="T95" fmla="*/ 3 h 189"/>
                <a:gd name="T96" fmla="*/ 6 w 402"/>
                <a:gd name="T97" fmla="*/ 3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2"/>
                <a:gd name="T148" fmla="*/ 0 h 189"/>
                <a:gd name="T149" fmla="*/ 402 w 402"/>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2" h="189">
                  <a:moveTo>
                    <a:pt x="402" y="178"/>
                  </a:moveTo>
                  <a:lnTo>
                    <a:pt x="378" y="169"/>
                  </a:lnTo>
                  <a:lnTo>
                    <a:pt x="355" y="159"/>
                  </a:lnTo>
                  <a:lnTo>
                    <a:pt x="330" y="149"/>
                  </a:lnTo>
                  <a:lnTo>
                    <a:pt x="306" y="139"/>
                  </a:lnTo>
                  <a:lnTo>
                    <a:pt x="281" y="128"/>
                  </a:lnTo>
                  <a:lnTo>
                    <a:pt x="256" y="117"/>
                  </a:lnTo>
                  <a:lnTo>
                    <a:pt x="231" y="106"/>
                  </a:lnTo>
                  <a:lnTo>
                    <a:pt x="206" y="95"/>
                  </a:lnTo>
                  <a:lnTo>
                    <a:pt x="180" y="83"/>
                  </a:lnTo>
                  <a:lnTo>
                    <a:pt x="155" y="72"/>
                  </a:lnTo>
                  <a:lnTo>
                    <a:pt x="129" y="60"/>
                  </a:lnTo>
                  <a:lnTo>
                    <a:pt x="103" y="48"/>
                  </a:lnTo>
                  <a:lnTo>
                    <a:pt x="78" y="36"/>
                  </a:lnTo>
                  <a:lnTo>
                    <a:pt x="52" y="23"/>
                  </a:lnTo>
                  <a:lnTo>
                    <a:pt x="26" y="11"/>
                  </a:lnTo>
                  <a:lnTo>
                    <a:pt x="0" y="0"/>
                  </a:lnTo>
                  <a:lnTo>
                    <a:pt x="0" y="11"/>
                  </a:lnTo>
                  <a:lnTo>
                    <a:pt x="0" y="23"/>
                  </a:lnTo>
                  <a:lnTo>
                    <a:pt x="1" y="36"/>
                  </a:lnTo>
                  <a:lnTo>
                    <a:pt x="2" y="48"/>
                  </a:lnTo>
                  <a:lnTo>
                    <a:pt x="3" y="60"/>
                  </a:lnTo>
                  <a:lnTo>
                    <a:pt x="5" y="72"/>
                  </a:lnTo>
                  <a:lnTo>
                    <a:pt x="6" y="83"/>
                  </a:lnTo>
                  <a:lnTo>
                    <a:pt x="7" y="95"/>
                  </a:lnTo>
                  <a:lnTo>
                    <a:pt x="9" y="106"/>
                  </a:lnTo>
                  <a:lnTo>
                    <a:pt x="10" y="117"/>
                  </a:lnTo>
                  <a:lnTo>
                    <a:pt x="11" y="128"/>
                  </a:lnTo>
                  <a:lnTo>
                    <a:pt x="13" y="139"/>
                  </a:lnTo>
                  <a:lnTo>
                    <a:pt x="14" y="149"/>
                  </a:lnTo>
                  <a:lnTo>
                    <a:pt x="15" y="159"/>
                  </a:lnTo>
                  <a:lnTo>
                    <a:pt x="15" y="169"/>
                  </a:lnTo>
                  <a:lnTo>
                    <a:pt x="17" y="178"/>
                  </a:lnTo>
                  <a:lnTo>
                    <a:pt x="41" y="181"/>
                  </a:lnTo>
                  <a:lnTo>
                    <a:pt x="68" y="183"/>
                  </a:lnTo>
                  <a:lnTo>
                    <a:pt x="93" y="184"/>
                  </a:lnTo>
                  <a:lnTo>
                    <a:pt x="117" y="187"/>
                  </a:lnTo>
                  <a:lnTo>
                    <a:pt x="142" y="188"/>
                  </a:lnTo>
                  <a:lnTo>
                    <a:pt x="167" y="189"/>
                  </a:lnTo>
                  <a:lnTo>
                    <a:pt x="191" y="189"/>
                  </a:lnTo>
                  <a:lnTo>
                    <a:pt x="214" y="189"/>
                  </a:lnTo>
                  <a:lnTo>
                    <a:pt x="238" y="189"/>
                  </a:lnTo>
                  <a:lnTo>
                    <a:pt x="262" y="189"/>
                  </a:lnTo>
                  <a:lnTo>
                    <a:pt x="285" y="188"/>
                  </a:lnTo>
                  <a:lnTo>
                    <a:pt x="309" y="187"/>
                  </a:lnTo>
                  <a:lnTo>
                    <a:pt x="332" y="184"/>
                  </a:lnTo>
                  <a:lnTo>
                    <a:pt x="355" y="183"/>
                  </a:lnTo>
                  <a:lnTo>
                    <a:pt x="378" y="181"/>
                  </a:lnTo>
                  <a:lnTo>
                    <a:pt x="402" y="178"/>
                  </a:lnTo>
                  <a:close/>
                </a:path>
              </a:pathLst>
            </a:custGeom>
            <a:solidFill>
              <a:srgbClr val="CCCCFF"/>
            </a:solidFill>
            <a:ln w="9525">
              <a:solidFill>
                <a:srgbClr val="FFFFFF"/>
              </a:solidFill>
              <a:round/>
              <a:headEnd/>
              <a:tailEnd/>
            </a:ln>
          </p:spPr>
          <p:txBody>
            <a:bodyPr/>
            <a:lstStyle/>
            <a:p>
              <a:endParaRPr lang="fa-IR"/>
            </a:p>
          </p:txBody>
        </p:sp>
        <p:sp>
          <p:nvSpPr>
            <p:cNvPr id="29707" name="Freeform 20"/>
            <p:cNvSpPr>
              <a:spLocks/>
            </p:cNvSpPr>
            <p:nvPr/>
          </p:nvSpPr>
          <p:spPr bwMode="auto">
            <a:xfrm>
              <a:off x="1611" y="1828"/>
              <a:ext cx="1012" cy="394"/>
            </a:xfrm>
            <a:custGeom>
              <a:avLst/>
              <a:gdLst>
                <a:gd name="T0" fmla="*/ 18 w 4047"/>
                <a:gd name="T1" fmla="*/ 2 h 1575"/>
                <a:gd name="T2" fmla="*/ 11 w 4047"/>
                <a:gd name="T3" fmla="*/ 5 h 1575"/>
                <a:gd name="T4" fmla="*/ 5 w 4047"/>
                <a:gd name="T5" fmla="*/ 9 h 1575"/>
                <a:gd name="T6" fmla="*/ 1 w 4047"/>
                <a:gd name="T7" fmla="*/ 14 h 1575"/>
                <a:gd name="T8" fmla="*/ 1 w 4047"/>
                <a:gd name="T9" fmla="*/ 16 h 1575"/>
                <a:gd name="T10" fmla="*/ 3 w 4047"/>
                <a:gd name="T11" fmla="*/ 16 h 1575"/>
                <a:gd name="T12" fmla="*/ 4 w 4047"/>
                <a:gd name="T13" fmla="*/ 16 h 1575"/>
                <a:gd name="T14" fmla="*/ 6 w 4047"/>
                <a:gd name="T15" fmla="*/ 16 h 1575"/>
                <a:gd name="T16" fmla="*/ 9 w 4047"/>
                <a:gd name="T17" fmla="*/ 17 h 1575"/>
                <a:gd name="T18" fmla="*/ 13 w 4047"/>
                <a:gd name="T19" fmla="*/ 18 h 1575"/>
                <a:gd name="T20" fmla="*/ 16 w 4047"/>
                <a:gd name="T21" fmla="*/ 20 h 1575"/>
                <a:gd name="T22" fmla="*/ 19 w 4047"/>
                <a:gd name="T23" fmla="*/ 24 h 1575"/>
                <a:gd name="T24" fmla="*/ 20 w 4047"/>
                <a:gd name="T25" fmla="*/ 23 h 1575"/>
                <a:gd name="T26" fmla="*/ 22 w 4047"/>
                <a:gd name="T27" fmla="*/ 19 h 1575"/>
                <a:gd name="T28" fmla="*/ 24 w 4047"/>
                <a:gd name="T29" fmla="*/ 16 h 1575"/>
                <a:gd name="T30" fmla="*/ 27 w 4047"/>
                <a:gd name="T31" fmla="*/ 14 h 1575"/>
                <a:gd name="T32" fmla="*/ 30 w 4047"/>
                <a:gd name="T33" fmla="*/ 14 h 1575"/>
                <a:gd name="T34" fmla="*/ 31 w 4047"/>
                <a:gd name="T35" fmla="*/ 16 h 1575"/>
                <a:gd name="T36" fmla="*/ 32 w 4047"/>
                <a:gd name="T37" fmla="*/ 18 h 1575"/>
                <a:gd name="T38" fmla="*/ 34 w 4047"/>
                <a:gd name="T39" fmla="*/ 19 h 1575"/>
                <a:gd name="T40" fmla="*/ 38 w 4047"/>
                <a:gd name="T41" fmla="*/ 20 h 1575"/>
                <a:gd name="T42" fmla="*/ 42 w 4047"/>
                <a:gd name="T43" fmla="*/ 20 h 1575"/>
                <a:gd name="T44" fmla="*/ 46 w 4047"/>
                <a:gd name="T45" fmla="*/ 19 h 1575"/>
                <a:gd name="T46" fmla="*/ 49 w 4047"/>
                <a:gd name="T47" fmla="*/ 16 h 1575"/>
                <a:gd name="T48" fmla="*/ 46 w 4047"/>
                <a:gd name="T49" fmla="*/ 15 h 1575"/>
                <a:gd name="T50" fmla="*/ 42 w 4047"/>
                <a:gd name="T51" fmla="*/ 14 h 1575"/>
                <a:gd name="T52" fmla="*/ 39 w 4047"/>
                <a:gd name="T53" fmla="*/ 13 h 1575"/>
                <a:gd name="T54" fmla="*/ 34 w 4047"/>
                <a:gd name="T55" fmla="*/ 14 h 1575"/>
                <a:gd name="T56" fmla="*/ 32 w 4047"/>
                <a:gd name="T57" fmla="*/ 11 h 1575"/>
                <a:gd name="T58" fmla="*/ 34 w 4047"/>
                <a:gd name="T59" fmla="*/ 9 h 1575"/>
                <a:gd name="T60" fmla="*/ 36 w 4047"/>
                <a:gd name="T61" fmla="*/ 8 h 1575"/>
                <a:gd name="T62" fmla="*/ 39 w 4047"/>
                <a:gd name="T63" fmla="*/ 7 h 1575"/>
                <a:gd name="T64" fmla="*/ 44 w 4047"/>
                <a:gd name="T65" fmla="*/ 7 h 1575"/>
                <a:gd name="T66" fmla="*/ 50 w 4047"/>
                <a:gd name="T67" fmla="*/ 9 h 1575"/>
                <a:gd name="T68" fmla="*/ 55 w 4047"/>
                <a:gd name="T69" fmla="*/ 11 h 1575"/>
                <a:gd name="T70" fmla="*/ 60 w 4047"/>
                <a:gd name="T71" fmla="*/ 13 h 1575"/>
                <a:gd name="T72" fmla="*/ 63 w 4047"/>
                <a:gd name="T73" fmla="*/ 13 h 1575"/>
                <a:gd name="T74" fmla="*/ 63 w 4047"/>
                <a:gd name="T75" fmla="*/ 12 h 1575"/>
                <a:gd name="T76" fmla="*/ 63 w 4047"/>
                <a:gd name="T77" fmla="*/ 11 h 1575"/>
                <a:gd name="T78" fmla="*/ 63 w 4047"/>
                <a:gd name="T79" fmla="*/ 10 h 1575"/>
                <a:gd name="T80" fmla="*/ 59 w 4047"/>
                <a:gd name="T81" fmla="*/ 8 h 1575"/>
                <a:gd name="T82" fmla="*/ 49 w 4047"/>
                <a:gd name="T83" fmla="*/ 4 h 1575"/>
                <a:gd name="T84" fmla="*/ 41 w 4047"/>
                <a:gd name="T85" fmla="*/ 2 h 1575"/>
                <a:gd name="T86" fmla="*/ 33 w 4047"/>
                <a:gd name="T87" fmla="*/ 0 h 1575"/>
                <a:gd name="T88" fmla="*/ 29 w 4047"/>
                <a:gd name="T89" fmla="*/ 2 h 1575"/>
                <a:gd name="T90" fmla="*/ 30 w 4047"/>
                <a:gd name="T91" fmla="*/ 5 h 1575"/>
                <a:gd name="T92" fmla="*/ 29 w 4047"/>
                <a:gd name="T93" fmla="*/ 7 h 1575"/>
                <a:gd name="T94" fmla="*/ 29 w 4047"/>
                <a:gd name="T95" fmla="*/ 10 h 1575"/>
                <a:gd name="T96" fmla="*/ 29 w 4047"/>
                <a:gd name="T97" fmla="*/ 11 h 1575"/>
                <a:gd name="T98" fmla="*/ 28 w 4047"/>
                <a:gd name="T99" fmla="*/ 11 h 1575"/>
                <a:gd name="T100" fmla="*/ 28 w 4047"/>
                <a:gd name="T101" fmla="*/ 12 h 1575"/>
                <a:gd name="T102" fmla="*/ 27 w 4047"/>
                <a:gd name="T103" fmla="*/ 12 h 1575"/>
                <a:gd name="T104" fmla="*/ 27 w 4047"/>
                <a:gd name="T105" fmla="*/ 11 h 1575"/>
                <a:gd name="T106" fmla="*/ 27 w 4047"/>
                <a:gd name="T107" fmla="*/ 7 h 1575"/>
                <a:gd name="T108" fmla="*/ 26 w 4047"/>
                <a:gd name="T109" fmla="*/ 4 h 1575"/>
                <a:gd name="T110" fmla="*/ 25 w 4047"/>
                <a:gd name="T111" fmla="*/ 2 h 1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47"/>
                <a:gd name="T169" fmla="*/ 0 h 1575"/>
                <a:gd name="T170" fmla="*/ 4047 w 4047"/>
                <a:gd name="T171" fmla="*/ 1575 h 1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47" h="1575">
                  <a:moveTo>
                    <a:pt x="1535" y="49"/>
                  </a:moveTo>
                  <a:lnTo>
                    <a:pt x="1404" y="74"/>
                  </a:lnTo>
                  <a:lnTo>
                    <a:pt x="1276" y="100"/>
                  </a:lnTo>
                  <a:lnTo>
                    <a:pt x="1148" y="131"/>
                  </a:lnTo>
                  <a:lnTo>
                    <a:pt x="1024" y="164"/>
                  </a:lnTo>
                  <a:lnTo>
                    <a:pt x="904" y="200"/>
                  </a:lnTo>
                  <a:lnTo>
                    <a:pt x="788" y="242"/>
                  </a:lnTo>
                  <a:lnTo>
                    <a:pt x="676" y="288"/>
                  </a:lnTo>
                  <a:lnTo>
                    <a:pt x="571" y="341"/>
                  </a:lnTo>
                  <a:lnTo>
                    <a:pt x="470" y="398"/>
                  </a:lnTo>
                  <a:lnTo>
                    <a:pt x="377" y="463"/>
                  </a:lnTo>
                  <a:lnTo>
                    <a:pt x="292" y="535"/>
                  </a:lnTo>
                  <a:lnTo>
                    <a:pt x="215" y="615"/>
                  </a:lnTo>
                  <a:lnTo>
                    <a:pt x="145" y="703"/>
                  </a:lnTo>
                  <a:lnTo>
                    <a:pt x="86" y="799"/>
                  </a:lnTo>
                  <a:lnTo>
                    <a:pt x="38" y="906"/>
                  </a:lnTo>
                  <a:lnTo>
                    <a:pt x="0" y="1024"/>
                  </a:lnTo>
                  <a:lnTo>
                    <a:pt x="25" y="1020"/>
                  </a:lnTo>
                  <a:lnTo>
                    <a:pt x="51" y="1019"/>
                  </a:lnTo>
                  <a:lnTo>
                    <a:pt x="76" y="1016"/>
                  </a:lnTo>
                  <a:lnTo>
                    <a:pt x="101" y="1016"/>
                  </a:lnTo>
                  <a:lnTo>
                    <a:pt x="125" y="1016"/>
                  </a:lnTo>
                  <a:lnTo>
                    <a:pt x="149" y="1016"/>
                  </a:lnTo>
                  <a:lnTo>
                    <a:pt x="174" y="1017"/>
                  </a:lnTo>
                  <a:lnTo>
                    <a:pt x="197" y="1019"/>
                  </a:lnTo>
                  <a:lnTo>
                    <a:pt x="221" y="1020"/>
                  </a:lnTo>
                  <a:lnTo>
                    <a:pt x="245" y="1022"/>
                  </a:lnTo>
                  <a:lnTo>
                    <a:pt x="268" y="1025"/>
                  </a:lnTo>
                  <a:lnTo>
                    <a:pt x="290" y="1027"/>
                  </a:lnTo>
                  <a:lnTo>
                    <a:pt x="314" y="1030"/>
                  </a:lnTo>
                  <a:lnTo>
                    <a:pt x="338" y="1033"/>
                  </a:lnTo>
                  <a:lnTo>
                    <a:pt x="360" y="1036"/>
                  </a:lnTo>
                  <a:lnTo>
                    <a:pt x="383" y="1039"/>
                  </a:lnTo>
                  <a:lnTo>
                    <a:pt x="456" y="1054"/>
                  </a:lnTo>
                  <a:lnTo>
                    <a:pt x="525" y="1069"/>
                  </a:lnTo>
                  <a:lnTo>
                    <a:pt x="590" y="1083"/>
                  </a:lnTo>
                  <a:lnTo>
                    <a:pt x="652" y="1100"/>
                  </a:lnTo>
                  <a:lnTo>
                    <a:pt x="711" y="1117"/>
                  </a:lnTo>
                  <a:lnTo>
                    <a:pt x="767" y="1137"/>
                  </a:lnTo>
                  <a:lnTo>
                    <a:pt x="821" y="1160"/>
                  </a:lnTo>
                  <a:lnTo>
                    <a:pt x="873" y="1186"/>
                  </a:lnTo>
                  <a:lnTo>
                    <a:pt x="924" y="1215"/>
                  </a:lnTo>
                  <a:lnTo>
                    <a:pt x="974" y="1248"/>
                  </a:lnTo>
                  <a:lnTo>
                    <a:pt x="1023" y="1287"/>
                  </a:lnTo>
                  <a:lnTo>
                    <a:pt x="1073" y="1331"/>
                  </a:lnTo>
                  <a:lnTo>
                    <a:pt x="1121" y="1381"/>
                  </a:lnTo>
                  <a:lnTo>
                    <a:pt x="1171" y="1438"/>
                  </a:lnTo>
                  <a:lnTo>
                    <a:pt x="1221" y="1503"/>
                  </a:lnTo>
                  <a:lnTo>
                    <a:pt x="1273" y="1575"/>
                  </a:lnTo>
                  <a:lnTo>
                    <a:pt x="1274" y="1532"/>
                  </a:lnTo>
                  <a:lnTo>
                    <a:pt x="1281" y="1486"/>
                  </a:lnTo>
                  <a:lnTo>
                    <a:pt x="1290" y="1436"/>
                  </a:lnTo>
                  <a:lnTo>
                    <a:pt x="1304" y="1383"/>
                  </a:lnTo>
                  <a:lnTo>
                    <a:pt x="1323" y="1328"/>
                  </a:lnTo>
                  <a:lnTo>
                    <a:pt x="1345" y="1274"/>
                  </a:lnTo>
                  <a:lnTo>
                    <a:pt x="1371" y="1220"/>
                  </a:lnTo>
                  <a:lnTo>
                    <a:pt x="1401" y="1166"/>
                  </a:lnTo>
                  <a:lnTo>
                    <a:pt x="1434" y="1115"/>
                  </a:lnTo>
                  <a:lnTo>
                    <a:pt x="1472" y="1066"/>
                  </a:lnTo>
                  <a:lnTo>
                    <a:pt x="1514" y="1022"/>
                  </a:lnTo>
                  <a:lnTo>
                    <a:pt x="1558" y="982"/>
                  </a:lnTo>
                  <a:lnTo>
                    <a:pt x="1608" y="949"/>
                  </a:lnTo>
                  <a:lnTo>
                    <a:pt x="1661" y="922"/>
                  </a:lnTo>
                  <a:lnTo>
                    <a:pt x="1717" y="903"/>
                  </a:lnTo>
                  <a:lnTo>
                    <a:pt x="1779" y="893"/>
                  </a:lnTo>
                  <a:lnTo>
                    <a:pt x="1815" y="893"/>
                  </a:lnTo>
                  <a:lnTo>
                    <a:pt x="1848" y="900"/>
                  </a:lnTo>
                  <a:lnTo>
                    <a:pt x="1878" y="913"/>
                  </a:lnTo>
                  <a:lnTo>
                    <a:pt x="1904" y="930"/>
                  </a:lnTo>
                  <a:lnTo>
                    <a:pt x="1929" y="952"/>
                  </a:lnTo>
                  <a:lnTo>
                    <a:pt x="1951" y="976"/>
                  </a:lnTo>
                  <a:lnTo>
                    <a:pt x="1974" y="1004"/>
                  </a:lnTo>
                  <a:lnTo>
                    <a:pt x="1995" y="1033"/>
                  </a:lnTo>
                  <a:lnTo>
                    <a:pt x="2014" y="1063"/>
                  </a:lnTo>
                  <a:lnTo>
                    <a:pt x="2035" y="1093"/>
                  </a:lnTo>
                  <a:lnTo>
                    <a:pt x="2058" y="1122"/>
                  </a:lnTo>
                  <a:lnTo>
                    <a:pt x="2080" y="1152"/>
                  </a:lnTo>
                  <a:lnTo>
                    <a:pt x="2106" y="1177"/>
                  </a:lnTo>
                  <a:lnTo>
                    <a:pt x="2134" y="1200"/>
                  </a:lnTo>
                  <a:lnTo>
                    <a:pt x="2164" y="1219"/>
                  </a:lnTo>
                  <a:lnTo>
                    <a:pt x="2199" y="1235"/>
                  </a:lnTo>
                  <a:lnTo>
                    <a:pt x="2267" y="1255"/>
                  </a:lnTo>
                  <a:lnTo>
                    <a:pt x="2335" y="1272"/>
                  </a:lnTo>
                  <a:lnTo>
                    <a:pt x="2403" y="1283"/>
                  </a:lnTo>
                  <a:lnTo>
                    <a:pt x="2470" y="1289"/>
                  </a:lnTo>
                  <a:lnTo>
                    <a:pt x="2537" y="1291"/>
                  </a:lnTo>
                  <a:lnTo>
                    <a:pt x="2602" y="1287"/>
                  </a:lnTo>
                  <a:lnTo>
                    <a:pt x="2667" y="1277"/>
                  </a:lnTo>
                  <a:lnTo>
                    <a:pt x="2730" y="1264"/>
                  </a:lnTo>
                  <a:lnTo>
                    <a:pt x="2791" y="1246"/>
                  </a:lnTo>
                  <a:lnTo>
                    <a:pt x="2850" y="1222"/>
                  </a:lnTo>
                  <a:lnTo>
                    <a:pt x="2908" y="1196"/>
                  </a:lnTo>
                  <a:lnTo>
                    <a:pt x="2963" y="1163"/>
                  </a:lnTo>
                  <a:lnTo>
                    <a:pt x="3016" y="1126"/>
                  </a:lnTo>
                  <a:lnTo>
                    <a:pt x="3066" y="1086"/>
                  </a:lnTo>
                  <a:lnTo>
                    <a:pt x="3113" y="1039"/>
                  </a:lnTo>
                  <a:lnTo>
                    <a:pt x="3158" y="991"/>
                  </a:lnTo>
                  <a:lnTo>
                    <a:pt x="3065" y="974"/>
                  </a:lnTo>
                  <a:lnTo>
                    <a:pt x="2985" y="956"/>
                  </a:lnTo>
                  <a:lnTo>
                    <a:pt x="2913" y="938"/>
                  </a:lnTo>
                  <a:lnTo>
                    <a:pt x="2850" y="920"/>
                  </a:lnTo>
                  <a:lnTo>
                    <a:pt x="2792" y="902"/>
                  </a:lnTo>
                  <a:lnTo>
                    <a:pt x="2739" y="885"/>
                  </a:lnTo>
                  <a:lnTo>
                    <a:pt x="2689" y="869"/>
                  </a:lnTo>
                  <a:lnTo>
                    <a:pt x="2638" y="855"/>
                  </a:lnTo>
                  <a:lnTo>
                    <a:pt x="2587" y="846"/>
                  </a:lnTo>
                  <a:lnTo>
                    <a:pt x="2532" y="837"/>
                  </a:lnTo>
                  <a:lnTo>
                    <a:pt x="2473" y="833"/>
                  </a:lnTo>
                  <a:lnTo>
                    <a:pt x="2406" y="835"/>
                  </a:lnTo>
                  <a:lnTo>
                    <a:pt x="2333" y="841"/>
                  </a:lnTo>
                  <a:lnTo>
                    <a:pt x="2248" y="852"/>
                  </a:lnTo>
                  <a:lnTo>
                    <a:pt x="2152" y="869"/>
                  </a:lnTo>
                  <a:lnTo>
                    <a:pt x="2042" y="893"/>
                  </a:lnTo>
                  <a:lnTo>
                    <a:pt x="2005" y="747"/>
                  </a:lnTo>
                  <a:lnTo>
                    <a:pt x="2022" y="721"/>
                  </a:lnTo>
                  <a:lnTo>
                    <a:pt x="2044" y="694"/>
                  </a:lnTo>
                  <a:lnTo>
                    <a:pt x="2069" y="667"/>
                  </a:lnTo>
                  <a:lnTo>
                    <a:pt x="2097" y="641"/>
                  </a:lnTo>
                  <a:lnTo>
                    <a:pt x="2128" y="614"/>
                  </a:lnTo>
                  <a:lnTo>
                    <a:pt x="2162" y="587"/>
                  </a:lnTo>
                  <a:lnTo>
                    <a:pt x="2198" y="561"/>
                  </a:lnTo>
                  <a:lnTo>
                    <a:pt x="2236" y="537"/>
                  </a:lnTo>
                  <a:lnTo>
                    <a:pt x="2276" y="514"/>
                  </a:lnTo>
                  <a:lnTo>
                    <a:pt x="2318" y="494"/>
                  </a:lnTo>
                  <a:lnTo>
                    <a:pt x="2363" y="476"/>
                  </a:lnTo>
                  <a:lnTo>
                    <a:pt x="2407" y="461"/>
                  </a:lnTo>
                  <a:lnTo>
                    <a:pt x="2454" y="449"/>
                  </a:lnTo>
                  <a:lnTo>
                    <a:pt x="2502" y="441"/>
                  </a:lnTo>
                  <a:lnTo>
                    <a:pt x="2550" y="437"/>
                  </a:lnTo>
                  <a:lnTo>
                    <a:pt x="2600" y="438"/>
                  </a:lnTo>
                  <a:lnTo>
                    <a:pt x="2707" y="447"/>
                  </a:lnTo>
                  <a:lnTo>
                    <a:pt x="2808" y="463"/>
                  </a:lnTo>
                  <a:lnTo>
                    <a:pt x="2904" y="483"/>
                  </a:lnTo>
                  <a:lnTo>
                    <a:pt x="2994" y="508"/>
                  </a:lnTo>
                  <a:lnTo>
                    <a:pt x="3082" y="536"/>
                  </a:lnTo>
                  <a:lnTo>
                    <a:pt x="3166" y="567"/>
                  </a:lnTo>
                  <a:lnTo>
                    <a:pt x="3248" y="600"/>
                  </a:lnTo>
                  <a:lnTo>
                    <a:pt x="3329" y="635"/>
                  </a:lnTo>
                  <a:lnTo>
                    <a:pt x="3411" y="669"/>
                  </a:lnTo>
                  <a:lnTo>
                    <a:pt x="3492" y="703"/>
                  </a:lnTo>
                  <a:lnTo>
                    <a:pt x="3576" y="735"/>
                  </a:lnTo>
                  <a:lnTo>
                    <a:pt x="3661" y="765"/>
                  </a:lnTo>
                  <a:lnTo>
                    <a:pt x="3750" y="792"/>
                  </a:lnTo>
                  <a:lnTo>
                    <a:pt x="3844" y="814"/>
                  </a:lnTo>
                  <a:lnTo>
                    <a:pt x="3943" y="832"/>
                  </a:lnTo>
                  <a:lnTo>
                    <a:pt x="4047" y="844"/>
                  </a:lnTo>
                  <a:lnTo>
                    <a:pt x="4046" y="826"/>
                  </a:lnTo>
                  <a:lnTo>
                    <a:pt x="4046" y="808"/>
                  </a:lnTo>
                  <a:lnTo>
                    <a:pt x="4045" y="791"/>
                  </a:lnTo>
                  <a:lnTo>
                    <a:pt x="4043" y="774"/>
                  </a:lnTo>
                  <a:lnTo>
                    <a:pt x="4042" y="756"/>
                  </a:lnTo>
                  <a:lnTo>
                    <a:pt x="4041" y="741"/>
                  </a:lnTo>
                  <a:lnTo>
                    <a:pt x="4039" y="724"/>
                  </a:lnTo>
                  <a:lnTo>
                    <a:pt x="4038" y="708"/>
                  </a:lnTo>
                  <a:lnTo>
                    <a:pt x="4037" y="692"/>
                  </a:lnTo>
                  <a:lnTo>
                    <a:pt x="4036" y="676"/>
                  </a:lnTo>
                  <a:lnTo>
                    <a:pt x="4034" y="660"/>
                  </a:lnTo>
                  <a:lnTo>
                    <a:pt x="4033" y="646"/>
                  </a:lnTo>
                  <a:lnTo>
                    <a:pt x="4032" y="630"/>
                  </a:lnTo>
                  <a:lnTo>
                    <a:pt x="4030" y="615"/>
                  </a:lnTo>
                  <a:lnTo>
                    <a:pt x="4030" y="599"/>
                  </a:lnTo>
                  <a:lnTo>
                    <a:pt x="4030" y="585"/>
                  </a:lnTo>
                  <a:lnTo>
                    <a:pt x="3888" y="528"/>
                  </a:lnTo>
                  <a:lnTo>
                    <a:pt x="3743" y="474"/>
                  </a:lnTo>
                  <a:lnTo>
                    <a:pt x="3598" y="420"/>
                  </a:lnTo>
                  <a:lnTo>
                    <a:pt x="3451" y="366"/>
                  </a:lnTo>
                  <a:lnTo>
                    <a:pt x="3303" y="315"/>
                  </a:lnTo>
                  <a:lnTo>
                    <a:pt x="3157" y="266"/>
                  </a:lnTo>
                  <a:lnTo>
                    <a:pt x="3011" y="219"/>
                  </a:lnTo>
                  <a:lnTo>
                    <a:pt x="2867" y="176"/>
                  </a:lnTo>
                  <a:lnTo>
                    <a:pt x="2726" y="136"/>
                  </a:lnTo>
                  <a:lnTo>
                    <a:pt x="2585" y="100"/>
                  </a:lnTo>
                  <a:lnTo>
                    <a:pt x="2451" y="69"/>
                  </a:lnTo>
                  <a:lnTo>
                    <a:pt x="2320" y="43"/>
                  </a:lnTo>
                  <a:lnTo>
                    <a:pt x="2192" y="22"/>
                  </a:lnTo>
                  <a:lnTo>
                    <a:pt x="2072" y="8"/>
                  </a:lnTo>
                  <a:lnTo>
                    <a:pt x="1957" y="0"/>
                  </a:lnTo>
                  <a:lnTo>
                    <a:pt x="1849" y="0"/>
                  </a:lnTo>
                  <a:lnTo>
                    <a:pt x="1860" y="48"/>
                  </a:lnTo>
                  <a:lnTo>
                    <a:pt x="1869" y="96"/>
                  </a:lnTo>
                  <a:lnTo>
                    <a:pt x="1875" y="143"/>
                  </a:lnTo>
                  <a:lnTo>
                    <a:pt x="1881" y="191"/>
                  </a:lnTo>
                  <a:lnTo>
                    <a:pt x="1882" y="237"/>
                  </a:lnTo>
                  <a:lnTo>
                    <a:pt x="1883" y="282"/>
                  </a:lnTo>
                  <a:lnTo>
                    <a:pt x="1882" y="327"/>
                  </a:lnTo>
                  <a:lnTo>
                    <a:pt x="1879" y="371"/>
                  </a:lnTo>
                  <a:lnTo>
                    <a:pt x="1875" y="414"/>
                  </a:lnTo>
                  <a:lnTo>
                    <a:pt x="1870" y="455"/>
                  </a:lnTo>
                  <a:lnTo>
                    <a:pt x="1865" y="497"/>
                  </a:lnTo>
                  <a:lnTo>
                    <a:pt x="1858" y="536"/>
                  </a:lnTo>
                  <a:lnTo>
                    <a:pt x="1852" y="575"/>
                  </a:lnTo>
                  <a:lnTo>
                    <a:pt x="1844" y="611"/>
                  </a:lnTo>
                  <a:lnTo>
                    <a:pt x="1837" y="647"/>
                  </a:lnTo>
                  <a:lnTo>
                    <a:pt x="1831" y="682"/>
                  </a:lnTo>
                  <a:lnTo>
                    <a:pt x="1830" y="682"/>
                  </a:lnTo>
                  <a:lnTo>
                    <a:pt x="1828" y="685"/>
                  </a:lnTo>
                  <a:lnTo>
                    <a:pt x="1824" y="689"/>
                  </a:lnTo>
                  <a:lnTo>
                    <a:pt x="1820" y="694"/>
                  </a:lnTo>
                  <a:lnTo>
                    <a:pt x="1817" y="702"/>
                  </a:lnTo>
                  <a:lnTo>
                    <a:pt x="1810" y="709"/>
                  </a:lnTo>
                  <a:lnTo>
                    <a:pt x="1803" y="717"/>
                  </a:lnTo>
                  <a:lnTo>
                    <a:pt x="1796" y="726"/>
                  </a:lnTo>
                  <a:lnTo>
                    <a:pt x="1788" y="736"/>
                  </a:lnTo>
                  <a:lnTo>
                    <a:pt x="1777" y="744"/>
                  </a:lnTo>
                  <a:lnTo>
                    <a:pt x="1768" y="754"/>
                  </a:lnTo>
                  <a:lnTo>
                    <a:pt x="1758" y="764"/>
                  </a:lnTo>
                  <a:lnTo>
                    <a:pt x="1746" y="772"/>
                  </a:lnTo>
                  <a:lnTo>
                    <a:pt x="1734" y="781"/>
                  </a:lnTo>
                  <a:lnTo>
                    <a:pt x="1722" y="789"/>
                  </a:lnTo>
                  <a:lnTo>
                    <a:pt x="1710" y="797"/>
                  </a:lnTo>
                  <a:lnTo>
                    <a:pt x="1714" y="733"/>
                  </a:lnTo>
                  <a:lnTo>
                    <a:pt x="1717" y="672"/>
                  </a:lnTo>
                  <a:lnTo>
                    <a:pt x="1717" y="614"/>
                  </a:lnTo>
                  <a:lnTo>
                    <a:pt x="1714" y="558"/>
                  </a:lnTo>
                  <a:lnTo>
                    <a:pt x="1709" y="504"/>
                  </a:lnTo>
                  <a:lnTo>
                    <a:pt x="1701" y="452"/>
                  </a:lnTo>
                  <a:lnTo>
                    <a:pt x="1692" y="402"/>
                  </a:lnTo>
                  <a:lnTo>
                    <a:pt x="1680" y="355"/>
                  </a:lnTo>
                  <a:lnTo>
                    <a:pt x="1667" y="309"/>
                  </a:lnTo>
                  <a:lnTo>
                    <a:pt x="1653" y="266"/>
                  </a:lnTo>
                  <a:lnTo>
                    <a:pt x="1636" y="225"/>
                  </a:lnTo>
                  <a:lnTo>
                    <a:pt x="1617" y="186"/>
                  </a:lnTo>
                  <a:lnTo>
                    <a:pt x="1599" y="148"/>
                  </a:lnTo>
                  <a:lnTo>
                    <a:pt x="1578" y="114"/>
                  </a:lnTo>
                  <a:lnTo>
                    <a:pt x="1557" y="80"/>
                  </a:lnTo>
                  <a:lnTo>
                    <a:pt x="1535" y="49"/>
                  </a:lnTo>
                  <a:close/>
                </a:path>
              </a:pathLst>
            </a:custGeom>
            <a:solidFill>
              <a:srgbClr val="CCCCFF"/>
            </a:solidFill>
            <a:ln w="9525">
              <a:solidFill>
                <a:srgbClr val="FFFFFF"/>
              </a:solidFill>
              <a:round/>
              <a:headEnd/>
              <a:tailEnd/>
            </a:ln>
          </p:spPr>
          <p:txBody>
            <a:bodyPr/>
            <a:lstStyle/>
            <a:p>
              <a:endParaRPr lang="fa-IR"/>
            </a:p>
          </p:txBody>
        </p:sp>
        <p:sp>
          <p:nvSpPr>
            <p:cNvPr id="29708" name="Freeform 21"/>
            <p:cNvSpPr>
              <a:spLocks/>
            </p:cNvSpPr>
            <p:nvPr/>
          </p:nvSpPr>
          <p:spPr bwMode="auto">
            <a:xfrm>
              <a:off x="3186" y="2315"/>
              <a:ext cx="122" cy="114"/>
            </a:xfrm>
            <a:custGeom>
              <a:avLst/>
              <a:gdLst>
                <a:gd name="T0" fmla="*/ 7 w 489"/>
                <a:gd name="T1" fmla="*/ 7 h 455"/>
                <a:gd name="T2" fmla="*/ 7 w 489"/>
                <a:gd name="T3" fmla="*/ 7 h 455"/>
                <a:gd name="T4" fmla="*/ 7 w 489"/>
                <a:gd name="T5" fmla="*/ 6 h 455"/>
                <a:gd name="T6" fmla="*/ 6 w 489"/>
                <a:gd name="T7" fmla="*/ 6 h 455"/>
                <a:gd name="T8" fmla="*/ 6 w 489"/>
                <a:gd name="T9" fmla="*/ 5 h 455"/>
                <a:gd name="T10" fmla="*/ 5 w 489"/>
                <a:gd name="T11" fmla="*/ 5 h 455"/>
                <a:gd name="T12" fmla="*/ 5 w 489"/>
                <a:gd name="T13" fmla="*/ 5 h 455"/>
                <a:gd name="T14" fmla="*/ 4 w 489"/>
                <a:gd name="T15" fmla="*/ 4 h 455"/>
                <a:gd name="T16" fmla="*/ 4 w 489"/>
                <a:gd name="T17" fmla="*/ 4 h 455"/>
                <a:gd name="T18" fmla="*/ 3 w 489"/>
                <a:gd name="T19" fmla="*/ 3 h 455"/>
                <a:gd name="T20" fmla="*/ 3 w 489"/>
                <a:gd name="T21" fmla="*/ 3 h 455"/>
                <a:gd name="T22" fmla="*/ 2 w 489"/>
                <a:gd name="T23" fmla="*/ 2 h 455"/>
                <a:gd name="T24" fmla="*/ 2 w 489"/>
                <a:gd name="T25" fmla="*/ 2 h 455"/>
                <a:gd name="T26" fmla="*/ 1 w 489"/>
                <a:gd name="T27" fmla="*/ 1 h 455"/>
                <a:gd name="T28" fmla="*/ 1 w 489"/>
                <a:gd name="T29" fmla="*/ 1 h 455"/>
                <a:gd name="T30" fmla="*/ 0 w 489"/>
                <a:gd name="T31" fmla="*/ 1 h 455"/>
                <a:gd name="T32" fmla="*/ 0 w 489"/>
                <a:gd name="T33" fmla="*/ 0 h 455"/>
                <a:gd name="T34" fmla="*/ 0 w 489"/>
                <a:gd name="T35" fmla="*/ 0 h 455"/>
                <a:gd name="T36" fmla="*/ 0 w 489"/>
                <a:gd name="T37" fmla="*/ 1 h 455"/>
                <a:gd name="T38" fmla="*/ 0 w 489"/>
                <a:gd name="T39" fmla="*/ 1 h 455"/>
                <a:gd name="T40" fmla="*/ 0 w 489"/>
                <a:gd name="T41" fmla="*/ 1 h 455"/>
                <a:gd name="T42" fmla="*/ 0 w 489"/>
                <a:gd name="T43" fmla="*/ 2 h 455"/>
                <a:gd name="T44" fmla="*/ 0 w 489"/>
                <a:gd name="T45" fmla="*/ 2 h 455"/>
                <a:gd name="T46" fmla="*/ 0 w 489"/>
                <a:gd name="T47" fmla="*/ 2 h 455"/>
                <a:gd name="T48" fmla="*/ 0 w 489"/>
                <a:gd name="T49" fmla="*/ 3 h 455"/>
                <a:gd name="T50" fmla="*/ 0 w 489"/>
                <a:gd name="T51" fmla="*/ 3 h 455"/>
                <a:gd name="T52" fmla="*/ 0 w 489"/>
                <a:gd name="T53" fmla="*/ 3 h 455"/>
                <a:gd name="T54" fmla="*/ 0 w 489"/>
                <a:gd name="T55" fmla="*/ 4 h 455"/>
                <a:gd name="T56" fmla="*/ 0 w 489"/>
                <a:gd name="T57" fmla="*/ 4 h 455"/>
                <a:gd name="T58" fmla="*/ 0 w 489"/>
                <a:gd name="T59" fmla="*/ 4 h 455"/>
                <a:gd name="T60" fmla="*/ 0 w 489"/>
                <a:gd name="T61" fmla="*/ 4 h 455"/>
                <a:gd name="T62" fmla="*/ 0 w 489"/>
                <a:gd name="T63" fmla="*/ 5 h 455"/>
                <a:gd name="T64" fmla="*/ 0 w 489"/>
                <a:gd name="T65" fmla="*/ 5 h 455"/>
                <a:gd name="T66" fmla="*/ 1 w 489"/>
                <a:gd name="T67" fmla="*/ 5 h 455"/>
                <a:gd name="T68" fmla="*/ 1 w 489"/>
                <a:gd name="T69" fmla="*/ 5 h 455"/>
                <a:gd name="T70" fmla="*/ 2 w 489"/>
                <a:gd name="T71" fmla="*/ 5 h 455"/>
                <a:gd name="T72" fmla="*/ 2 w 489"/>
                <a:gd name="T73" fmla="*/ 6 h 455"/>
                <a:gd name="T74" fmla="*/ 2 w 489"/>
                <a:gd name="T75" fmla="*/ 6 h 455"/>
                <a:gd name="T76" fmla="*/ 3 w 489"/>
                <a:gd name="T77" fmla="*/ 6 h 455"/>
                <a:gd name="T78" fmla="*/ 3 w 489"/>
                <a:gd name="T79" fmla="*/ 6 h 455"/>
                <a:gd name="T80" fmla="*/ 4 w 489"/>
                <a:gd name="T81" fmla="*/ 6 h 455"/>
                <a:gd name="T82" fmla="*/ 4 w 489"/>
                <a:gd name="T83" fmla="*/ 6 h 455"/>
                <a:gd name="T84" fmla="*/ 5 w 489"/>
                <a:gd name="T85" fmla="*/ 6 h 455"/>
                <a:gd name="T86" fmla="*/ 5 w 489"/>
                <a:gd name="T87" fmla="*/ 6 h 455"/>
                <a:gd name="T88" fmla="*/ 6 w 489"/>
                <a:gd name="T89" fmla="*/ 7 h 455"/>
                <a:gd name="T90" fmla="*/ 6 w 489"/>
                <a:gd name="T91" fmla="*/ 7 h 455"/>
                <a:gd name="T92" fmla="*/ 7 w 489"/>
                <a:gd name="T93" fmla="*/ 7 h 455"/>
                <a:gd name="T94" fmla="*/ 7 w 489"/>
                <a:gd name="T95" fmla="*/ 7 h 455"/>
                <a:gd name="T96" fmla="*/ 7 w 489"/>
                <a:gd name="T97" fmla="*/ 7 h 4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9"/>
                <a:gd name="T148" fmla="*/ 0 h 455"/>
                <a:gd name="T149" fmla="*/ 489 w 489"/>
                <a:gd name="T150" fmla="*/ 455 h 4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9" h="455">
                  <a:moveTo>
                    <a:pt x="489" y="455"/>
                  </a:moveTo>
                  <a:lnTo>
                    <a:pt x="459" y="425"/>
                  </a:lnTo>
                  <a:lnTo>
                    <a:pt x="428" y="394"/>
                  </a:lnTo>
                  <a:lnTo>
                    <a:pt x="398" y="365"/>
                  </a:lnTo>
                  <a:lnTo>
                    <a:pt x="367" y="336"/>
                  </a:lnTo>
                  <a:lnTo>
                    <a:pt x="337" y="306"/>
                  </a:lnTo>
                  <a:lnTo>
                    <a:pt x="305" y="278"/>
                  </a:lnTo>
                  <a:lnTo>
                    <a:pt x="275" y="249"/>
                  </a:lnTo>
                  <a:lnTo>
                    <a:pt x="244" y="221"/>
                  </a:lnTo>
                  <a:lnTo>
                    <a:pt x="212" y="193"/>
                  </a:lnTo>
                  <a:lnTo>
                    <a:pt x="182" y="165"/>
                  </a:lnTo>
                  <a:lnTo>
                    <a:pt x="151" y="137"/>
                  </a:lnTo>
                  <a:lnTo>
                    <a:pt x="121" y="110"/>
                  </a:lnTo>
                  <a:lnTo>
                    <a:pt x="89" y="82"/>
                  </a:lnTo>
                  <a:lnTo>
                    <a:pt x="59" y="55"/>
                  </a:lnTo>
                  <a:lnTo>
                    <a:pt x="29" y="27"/>
                  </a:lnTo>
                  <a:lnTo>
                    <a:pt x="0" y="0"/>
                  </a:lnTo>
                  <a:lnTo>
                    <a:pt x="3" y="21"/>
                  </a:lnTo>
                  <a:lnTo>
                    <a:pt x="5" y="42"/>
                  </a:lnTo>
                  <a:lnTo>
                    <a:pt x="9" y="62"/>
                  </a:lnTo>
                  <a:lnTo>
                    <a:pt x="12" y="82"/>
                  </a:lnTo>
                  <a:lnTo>
                    <a:pt x="15" y="103"/>
                  </a:lnTo>
                  <a:lnTo>
                    <a:pt x="17" y="122"/>
                  </a:lnTo>
                  <a:lnTo>
                    <a:pt x="20" y="142"/>
                  </a:lnTo>
                  <a:lnTo>
                    <a:pt x="22" y="160"/>
                  </a:lnTo>
                  <a:lnTo>
                    <a:pt x="25" y="179"/>
                  </a:lnTo>
                  <a:lnTo>
                    <a:pt x="28" y="198"/>
                  </a:lnTo>
                  <a:lnTo>
                    <a:pt x="29" y="216"/>
                  </a:lnTo>
                  <a:lnTo>
                    <a:pt x="30" y="234"/>
                  </a:lnTo>
                  <a:lnTo>
                    <a:pt x="32" y="254"/>
                  </a:lnTo>
                  <a:lnTo>
                    <a:pt x="33" y="272"/>
                  </a:lnTo>
                  <a:lnTo>
                    <a:pt x="33" y="290"/>
                  </a:lnTo>
                  <a:lnTo>
                    <a:pt x="34" y="309"/>
                  </a:lnTo>
                  <a:lnTo>
                    <a:pt x="60" y="317"/>
                  </a:lnTo>
                  <a:lnTo>
                    <a:pt x="87" y="326"/>
                  </a:lnTo>
                  <a:lnTo>
                    <a:pt x="114" y="334"/>
                  </a:lnTo>
                  <a:lnTo>
                    <a:pt x="142" y="343"/>
                  </a:lnTo>
                  <a:lnTo>
                    <a:pt x="169" y="350"/>
                  </a:lnTo>
                  <a:lnTo>
                    <a:pt x="198" y="359"/>
                  </a:lnTo>
                  <a:lnTo>
                    <a:pt x="225" y="366"/>
                  </a:lnTo>
                  <a:lnTo>
                    <a:pt x="254" y="375"/>
                  </a:lnTo>
                  <a:lnTo>
                    <a:pt x="283" y="383"/>
                  </a:lnTo>
                  <a:lnTo>
                    <a:pt x="312" y="392"/>
                  </a:lnTo>
                  <a:lnTo>
                    <a:pt x="341" y="401"/>
                  </a:lnTo>
                  <a:lnTo>
                    <a:pt x="371" y="411"/>
                  </a:lnTo>
                  <a:lnTo>
                    <a:pt x="400" y="421"/>
                  </a:lnTo>
                  <a:lnTo>
                    <a:pt x="430" y="431"/>
                  </a:lnTo>
                  <a:lnTo>
                    <a:pt x="459" y="443"/>
                  </a:lnTo>
                  <a:lnTo>
                    <a:pt x="489" y="455"/>
                  </a:lnTo>
                  <a:close/>
                </a:path>
              </a:pathLst>
            </a:custGeom>
            <a:solidFill>
              <a:srgbClr val="CCCCFF"/>
            </a:solidFill>
            <a:ln w="9525">
              <a:solidFill>
                <a:srgbClr val="FFFFFF"/>
              </a:solidFill>
              <a:round/>
              <a:headEnd/>
              <a:tailEnd/>
            </a:ln>
          </p:spPr>
          <p:txBody>
            <a:bodyPr/>
            <a:lstStyle/>
            <a:p>
              <a:endParaRPr lang="fa-IR"/>
            </a:p>
          </p:txBody>
        </p:sp>
        <p:sp>
          <p:nvSpPr>
            <p:cNvPr id="29709" name="Freeform 22"/>
            <p:cNvSpPr>
              <a:spLocks/>
            </p:cNvSpPr>
            <p:nvPr/>
          </p:nvSpPr>
          <p:spPr bwMode="auto">
            <a:xfrm>
              <a:off x="2466" y="2124"/>
              <a:ext cx="153" cy="84"/>
            </a:xfrm>
            <a:custGeom>
              <a:avLst/>
              <a:gdLst>
                <a:gd name="T0" fmla="*/ 0 w 610"/>
                <a:gd name="T1" fmla="*/ 2 h 333"/>
                <a:gd name="T2" fmla="*/ 0 w 610"/>
                <a:gd name="T3" fmla="*/ 2 h 333"/>
                <a:gd name="T4" fmla="*/ 1 w 610"/>
                <a:gd name="T5" fmla="*/ 3 h 333"/>
                <a:gd name="T6" fmla="*/ 1 w 610"/>
                <a:gd name="T7" fmla="*/ 3 h 333"/>
                <a:gd name="T8" fmla="*/ 1 w 610"/>
                <a:gd name="T9" fmla="*/ 4 h 333"/>
                <a:gd name="T10" fmla="*/ 1 w 610"/>
                <a:gd name="T11" fmla="*/ 4 h 333"/>
                <a:gd name="T12" fmla="*/ 2 w 610"/>
                <a:gd name="T13" fmla="*/ 5 h 333"/>
                <a:gd name="T14" fmla="*/ 2 w 610"/>
                <a:gd name="T15" fmla="*/ 5 h 333"/>
                <a:gd name="T16" fmla="*/ 3 w 610"/>
                <a:gd name="T17" fmla="*/ 5 h 333"/>
                <a:gd name="T18" fmla="*/ 4 w 610"/>
                <a:gd name="T19" fmla="*/ 5 h 333"/>
                <a:gd name="T20" fmla="*/ 5 w 610"/>
                <a:gd name="T21" fmla="*/ 5 h 333"/>
                <a:gd name="T22" fmla="*/ 7 w 610"/>
                <a:gd name="T23" fmla="*/ 5 h 333"/>
                <a:gd name="T24" fmla="*/ 8 w 610"/>
                <a:gd name="T25" fmla="*/ 5 h 333"/>
                <a:gd name="T26" fmla="*/ 9 w 610"/>
                <a:gd name="T27" fmla="*/ 4 h 333"/>
                <a:gd name="T28" fmla="*/ 9 w 610"/>
                <a:gd name="T29" fmla="*/ 4 h 333"/>
                <a:gd name="T30" fmla="*/ 10 w 610"/>
                <a:gd name="T31" fmla="*/ 3 h 333"/>
                <a:gd name="T32" fmla="*/ 10 w 610"/>
                <a:gd name="T33" fmla="*/ 3 h 333"/>
                <a:gd name="T34" fmla="*/ 10 w 610"/>
                <a:gd name="T35" fmla="*/ 2 h 333"/>
                <a:gd name="T36" fmla="*/ 10 w 610"/>
                <a:gd name="T37" fmla="*/ 2 h 333"/>
                <a:gd name="T38" fmla="*/ 10 w 610"/>
                <a:gd name="T39" fmla="*/ 2 h 333"/>
                <a:gd name="T40" fmla="*/ 10 w 610"/>
                <a:gd name="T41" fmla="*/ 1 h 333"/>
                <a:gd name="T42" fmla="*/ 10 w 610"/>
                <a:gd name="T43" fmla="*/ 1 h 333"/>
                <a:gd name="T44" fmla="*/ 10 w 610"/>
                <a:gd name="T45" fmla="*/ 1 h 333"/>
                <a:gd name="T46" fmla="*/ 10 w 610"/>
                <a:gd name="T47" fmla="*/ 0 h 333"/>
                <a:gd name="T48" fmla="*/ 10 w 610"/>
                <a:gd name="T49" fmla="*/ 0 h 333"/>
                <a:gd name="T50" fmla="*/ 9 w 610"/>
                <a:gd name="T51" fmla="*/ 0 h 333"/>
                <a:gd name="T52" fmla="*/ 9 w 610"/>
                <a:gd name="T53" fmla="*/ 0 h 333"/>
                <a:gd name="T54" fmla="*/ 8 w 610"/>
                <a:gd name="T55" fmla="*/ 0 h 333"/>
                <a:gd name="T56" fmla="*/ 8 w 610"/>
                <a:gd name="T57" fmla="*/ 0 h 333"/>
                <a:gd name="T58" fmla="*/ 7 w 610"/>
                <a:gd name="T59" fmla="*/ 0 h 333"/>
                <a:gd name="T60" fmla="*/ 7 w 610"/>
                <a:gd name="T61" fmla="*/ 0 h 333"/>
                <a:gd name="T62" fmla="*/ 6 w 610"/>
                <a:gd name="T63" fmla="*/ 0 h 333"/>
                <a:gd name="T64" fmla="*/ 6 w 610"/>
                <a:gd name="T65" fmla="*/ 0 h 333"/>
                <a:gd name="T66" fmla="*/ 5 w 610"/>
                <a:gd name="T67" fmla="*/ 0 h 333"/>
                <a:gd name="T68" fmla="*/ 4 w 610"/>
                <a:gd name="T69" fmla="*/ 0 h 333"/>
                <a:gd name="T70" fmla="*/ 3 w 610"/>
                <a:gd name="T71" fmla="*/ 0 h 333"/>
                <a:gd name="T72" fmla="*/ 3 w 610"/>
                <a:gd name="T73" fmla="*/ 1 h 333"/>
                <a:gd name="T74" fmla="*/ 2 w 610"/>
                <a:gd name="T75" fmla="*/ 1 h 333"/>
                <a:gd name="T76" fmla="*/ 1 w 610"/>
                <a:gd name="T77" fmla="*/ 1 h 333"/>
                <a:gd name="T78" fmla="*/ 1 w 610"/>
                <a:gd name="T79" fmla="*/ 1 h 3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0"/>
                <a:gd name="T121" fmla="*/ 0 h 333"/>
                <a:gd name="T122" fmla="*/ 610 w 610"/>
                <a:gd name="T123" fmla="*/ 333 h 3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0" h="333">
                  <a:moveTo>
                    <a:pt x="0" y="81"/>
                  </a:moveTo>
                  <a:lnTo>
                    <a:pt x="5" y="99"/>
                  </a:lnTo>
                  <a:lnTo>
                    <a:pt x="12" y="117"/>
                  </a:lnTo>
                  <a:lnTo>
                    <a:pt x="17" y="134"/>
                  </a:lnTo>
                  <a:lnTo>
                    <a:pt x="23" y="150"/>
                  </a:lnTo>
                  <a:lnTo>
                    <a:pt x="30" y="167"/>
                  </a:lnTo>
                  <a:lnTo>
                    <a:pt x="37" y="183"/>
                  </a:lnTo>
                  <a:lnTo>
                    <a:pt x="43" y="197"/>
                  </a:lnTo>
                  <a:lnTo>
                    <a:pt x="51" y="212"/>
                  </a:lnTo>
                  <a:lnTo>
                    <a:pt x="60" y="227"/>
                  </a:lnTo>
                  <a:lnTo>
                    <a:pt x="69" y="240"/>
                  </a:lnTo>
                  <a:lnTo>
                    <a:pt x="80" y="253"/>
                  </a:lnTo>
                  <a:lnTo>
                    <a:pt x="93" y="266"/>
                  </a:lnTo>
                  <a:lnTo>
                    <a:pt x="106" y="277"/>
                  </a:lnTo>
                  <a:lnTo>
                    <a:pt x="120" y="288"/>
                  </a:lnTo>
                  <a:lnTo>
                    <a:pt x="137" y="299"/>
                  </a:lnTo>
                  <a:lnTo>
                    <a:pt x="157" y="308"/>
                  </a:lnTo>
                  <a:lnTo>
                    <a:pt x="190" y="320"/>
                  </a:lnTo>
                  <a:lnTo>
                    <a:pt x="226" y="329"/>
                  </a:lnTo>
                  <a:lnTo>
                    <a:pt x="263" y="333"/>
                  </a:lnTo>
                  <a:lnTo>
                    <a:pt x="301" y="333"/>
                  </a:lnTo>
                  <a:lnTo>
                    <a:pt x="339" y="329"/>
                  </a:lnTo>
                  <a:lnTo>
                    <a:pt x="376" y="323"/>
                  </a:lnTo>
                  <a:lnTo>
                    <a:pt x="413" y="313"/>
                  </a:lnTo>
                  <a:lnTo>
                    <a:pt x="448" y="301"/>
                  </a:lnTo>
                  <a:lnTo>
                    <a:pt x="482" y="288"/>
                  </a:lnTo>
                  <a:lnTo>
                    <a:pt x="512" y="272"/>
                  </a:lnTo>
                  <a:lnTo>
                    <a:pt x="540" y="255"/>
                  </a:lnTo>
                  <a:lnTo>
                    <a:pt x="563" y="236"/>
                  </a:lnTo>
                  <a:lnTo>
                    <a:pt x="583" y="218"/>
                  </a:lnTo>
                  <a:lnTo>
                    <a:pt x="597" y="199"/>
                  </a:lnTo>
                  <a:lnTo>
                    <a:pt x="606" y="180"/>
                  </a:lnTo>
                  <a:lnTo>
                    <a:pt x="610" y="162"/>
                  </a:lnTo>
                  <a:lnTo>
                    <a:pt x="610" y="152"/>
                  </a:lnTo>
                  <a:lnTo>
                    <a:pt x="610" y="142"/>
                  </a:lnTo>
                  <a:lnTo>
                    <a:pt x="610" y="133"/>
                  </a:lnTo>
                  <a:lnTo>
                    <a:pt x="610" y="122"/>
                  </a:lnTo>
                  <a:lnTo>
                    <a:pt x="610" y="112"/>
                  </a:lnTo>
                  <a:lnTo>
                    <a:pt x="610" y="101"/>
                  </a:lnTo>
                  <a:lnTo>
                    <a:pt x="610" y="91"/>
                  </a:lnTo>
                  <a:lnTo>
                    <a:pt x="610" y="80"/>
                  </a:lnTo>
                  <a:lnTo>
                    <a:pt x="610" y="69"/>
                  </a:lnTo>
                  <a:lnTo>
                    <a:pt x="610" y="60"/>
                  </a:lnTo>
                  <a:lnTo>
                    <a:pt x="610" y="49"/>
                  </a:lnTo>
                  <a:lnTo>
                    <a:pt x="610" y="39"/>
                  </a:lnTo>
                  <a:lnTo>
                    <a:pt x="610" y="28"/>
                  </a:lnTo>
                  <a:lnTo>
                    <a:pt x="610" y="18"/>
                  </a:lnTo>
                  <a:lnTo>
                    <a:pt x="610" y="8"/>
                  </a:lnTo>
                  <a:lnTo>
                    <a:pt x="610" y="0"/>
                  </a:lnTo>
                  <a:lnTo>
                    <a:pt x="597" y="0"/>
                  </a:lnTo>
                  <a:lnTo>
                    <a:pt x="584" y="0"/>
                  </a:lnTo>
                  <a:lnTo>
                    <a:pt x="571" y="0"/>
                  </a:lnTo>
                  <a:lnTo>
                    <a:pt x="557" y="0"/>
                  </a:lnTo>
                  <a:lnTo>
                    <a:pt x="544" y="0"/>
                  </a:lnTo>
                  <a:lnTo>
                    <a:pt x="530" y="0"/>
                  </a:lnTo>
                  <a:lnTo>
                    <a:pt x="516" y="0"/>
                  </a:lnTo>
                  <a:lnTo>
                    <a:pt x="503" y="0"/>
                  </a:lnTo>
                  <a:lnTo>
                    <a:pt x="488" y="0"/>
                  </a:lnTo>
                  <a:lnTo>
                    <a:pt x="474" y="0"/>
                  </a:lnTo>
                  <a:lnTo>
                    <a:pt x="460" y="0"/>
                  </a:lnTo>
                  <a:lnTo>
                    <a:pt x="445" y="0"/>
                  </a:lnTo>
                  <a:lnTo>
                    <a:pt x="430" y="0"/>
                  </a:lnTo>
                  <a:lnTo>
                    <a:pt x="415" y="0"/>
                  </a:lnTo>
                  <a:lnTo>
                    <a:pt x="399" y="0"/>
                  </a:lnTo>
                  <a:lnTo>
                    <a:pt x="384" y="0"/>
                  </a:lnTo>
                  <a:lnTo>
                    <a:pt x="357" y="0"/>
                  </a:lnTo>
                  <a:lnTo>
                    <a:pt x="331" y="1"/>
                  </a:lnTo>
                  <a:lnTo>
                    <a:pt x="306" y="2"/>
                  </a:lnTo>
                  <a:lnTo>
                    <a:pt x="282" y="5"/>
                  </a:lnTo>
                  <a:lnTo>
                    <a:pt x="257" y="8"/>
                  </a:lnTo>
                  <a:lnTo>
                    <a:pt x="233" y="12"/>
                  </a:lnTo>
                  <a:lnTo>
                    <a:pt x="208" y="17"/>
                  </a:lnTo>
                  <a:lnTo>
                    <a:pt x="185" y="22"/>
                  </a:lnTo>
                  <a:lnTo>
                    <a:pt x="161" y="27"/>
                  </a:lnTo>
                  <a:lnTo>
                    <a:pt x="137" y="33"/>
                  </a:lnTo>
                  <a:lnTo>
                    <a:pt x="115" y="40"/>
                  </a:lnTo>
                  <a:lnTo>
                    <a:pt x="92" y="47"/>
                  </a:lnTo>
                  <a:lnTo>
                    <a:pt x="68" y="55"/>
                  </a:lnTo>
                  <a:lnTo>
                    <a:pt x="46" y="63"/>
                  </a:lnTo>
                  <a:lnTo>
                    <a:pt x="22" y="72"/>
                  </a:lnTo>
                  <a:lnTo>
                    <a:pt x="0" y="81"/>
                  </a:lnTo>
                  <a:close/>
                </a:path>
              </a:pathLst>
            </a:custGeom>
            <a:solidFill>
              <a:srgbClr val="CCCCFF"/>
            </a:solidFill>
            <a:ln w="9525">
              <a:solidFill>
                <a:srgbClr val="FFFFFF"/>
              </a:solidFill>
              <a:round/>
              <a:headEnd/>
              <a:tailEnd/>
            </a:ln>
          </p:spPr>
          <p:txBody>
            <a:bodyPr/>
            <a:lstStyle/>
            <a:p>
              <a:endParaRPr lang="fa-IR"/>
            </a:p>
          </p:txBody>
        </p:sp>
        <p:sp>
          <p:nvSpPr>
            <p:cNvPr id="29710" name="Freeform 23"/>
            <p:cNvSpPr>
              <a:spLocks/>
            </p:cNvSpPr>
            <p:nvPr/>
          </p:nvSpPr>
          <p:spPr bwMode="auto">
            <a:xfrm>
              <a:off x="2165" y="2275"/>
              <a:ext cx="236" cy="148"/>
            </a:xfrm>
            <a:custGeom>
              <a:avLst/>
              <a:gdLst>
                <a:gd name="T0" fmla="*/ 8 w 942"/>
                <a:gd name="T1" fmla="*/ 6 h 594"/>
                <a:gd name="T2" fmla="*/ 4 w 942"/>
                <a:gd name="T3" fmla="*/ 9 h 594"/>
                <a:gd name="T4" fmla="*/ 0 w 942"/>
                <a:gd name="T5" fmla="*/ 5 h 594"/>
                <a:gd name="T6" fmla="*/ 4 w 942"/>
                <a:gd name="T7" fmla="*/ 1 h 594"/>
                <a:gd name="T8" fmla="*/ 8 w 942"/>
                <a:gd name="T9" fmla="*/ 3 h 594"/>
                <a:gd name="T10" fmla="*/ 11 w 942"/>
                <a:gd name="T11" fmla="*/ 0 h 594"/>
                <a:gd name="T12" fmla="*/ 15 w 942"/>
                <a:gd name="T13" fmla="*/ 3 h 594"/>
                <a:gd name="T14" fmla="*/ 11 w 942"/>
                <a:gd name="T15" fmla="*/ 8 h 594"/>
                <a:gd name="T16" fmla="*/ 8 w 942"/>
                <a:gd name="T17" fmla="*/ 6 h 5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2"/>
                <a:gd name="T28" fmla="*/ 0 h 594"/>
                <a:gd name="T29" fmla="*/ 942 w 942"/>
                <a:gd name="T30" fmla="*/ 594 h 5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2" h="594">
                  <a:moveTo>
                    <a:pt x="470" y="373"/>
                  </a:moveTo>
                  <a:lnTo>
                    <a:pt x="261" y="594"/>
                  </a:lnTo>
                  <a:lnTo>
                    <a:pt x="0" y="351"/>
                  </a:lnTo>
                  <a:lnTo>
                    <a:pt x="261" y="65"/>
                  </a:lnTo>
                  <a:lnTo>
                    <a:pt x="470" y="227"/>
                  </a:lnTo>
                  <a:lnTo>
                    <a:pt x="663" y="0"/>
                  </a:lnTo>
                  <a:lnTo>
                    <a:pt x="942" y="227"/>
                  </a:lnTo>
                  <a:lnTo>
                    <a:pt x="663" y="551"/>
                  </a:lnTo>
                  <a:lnTo>
                    <a:pt x="470" y="373"/>
                  </a:lnTo>
                  <a:close/>
                </a:path>
              </a:pathLst>
            </a:custGeom>
            <a:solidFill>
              <a:srgbClr val="000000"/>
            </a:solidFill>
            <a:ln w="9525">
              <a:solidFill>
                <a:srgbClr val="FFFFFF"/>
              </a:solidFill>
              <a:round/>
              <a:headEnd/>
              <a:tailEnd/>
            </a:ln>
          </p:spPr>
          <p:txBody>
            <a:bodyPr/>
            <a:lstStyle/>
            <a:p>
              <a:endParaRPr lang="fa-IR"/>
            </a:p>
          </p:txBody>
        </p:sp>
        <p:sp>
          <p:nvSpPr>
            <p:cNvPr id="29711" name="Freeform 24"/>
            <p:cNvSpPr>
              <a:spLocks/>
            </p:cNvSpPr>
            <p:nvPr/>
          </p:nvSpPr>
          <p:spPr bwMode="auto">
            <a:xfrm>
              <a:off x="3164" y="2080"/>
              <a:ext cx="445" cy="447"/>
            </a:xfrm>
            <a:custGeom>
              <a:avLst/>
              <a:gdLst>
                <a:gd name="T0" fmla="*/ 25 w 1781"/>
                <a:gd name="T1" fmla="*/ 28 h 1788"/>
                <a:gd name="T2" fmla="*/ 26 w 1781"/>
                <a:gd name="T3" fmla="*/ 28 h 1788"/>
                <a:gd name="T4" fmla="*/ 26 w 1781"/>
                <a:gd name="T5" fmla="*/ 27 h 1788"/>
                <a:gd name="T6" fmla="*/ 26 w 1781"/>
                <a:gd name="T7" fmla="*/ 27 h 1788"/>
                <a:gd name="T8" fmla="*/ 27 w 1781"/>
                <a:gd name="T9" fmla="*/ 27 h 1788"/>
                <a:gd name="T10" fmla="*/ 27 w 1781"/>
                <a:gd name="T11" fmla="*/ 27 h 1788"/>
                <a:gd name="T12" fmla="*/ 27 w 1781"/>
                <a:gd name="T13" fmla="*/ 26 h 1788"/>
                <a:gd name="T14" fmla="*/ 27 w 1781"/>
                <a:gd name="T15" fmla="*/ 26 h 1788"/>
                <a:gd name="T16" fmla="*/ 26 w 1781"/>
                <a:gd name="T17" fmla="*/ 24 h 1788"/>
                <a:gd name="T18" fmla="*/ 23 w 1781"/>
                <a:gd name="T19" fmla="*/ 21 h 1788"/>
                <a:gd name="T20" fmla="*/ 20 w 1781"/>
                <a:gd name="T21" fmla="*/ 18 h 1788"/>
                <a:gd name="T22" fmla="*/ 17 w 1781"/>
                <a:gd name="T23" fmla="*/ 15 h 1788"/>
                <a:gd name="T24" fmla="*/ 13 w 1781"/>
                <a:gd name="T25" fmla="*/ 12 h 1788"/>
                <a:gd name="T26" fmla="*/ 10 w 1781"/>
                <a:gd name="T27" fmla="*/ 8 h 1788"/>
                <a:gd name="T28" fmla="*/ 6 w 1781"/>
                <a:gd name="T29" fmla="*/ 5 h 1788"/>
                <a:gd name="T30" fmla="*/ 2 w 1781"/>
                <a:gd name="T31" fmla="*/ 2 h 1788"/>
                <a:gd name="T32" fmla="*/ 0 w 1781"/>
                <a:gd name="T33" fmla="*/ 1 h 1788"/>
                <a:gd name="T34" fmla="*/ 0 w 1781"/>
                <a:gd name="T35" fmla="*/ 1 h 1788"/>
                <a:gd name="T36" fmla="*/ 0 w 1781"/>
                <a:gd name="T37" fmla="*/ 2 h 1788"/>
                <a:gd name="T38" fmla="*/ 0 w 1781"/>
                <a:gd name="T39" fmla="*/ 3 h 1788"/>
                <a:gd name="T40" fmla="*/ 0 w 1781"/>
                <a:gd name="T41" fmla="*/ 4 h 1788"/>
                <a:gd name="T42" fmla="*/ 0 w 1781"/>
                <a:gd name="T43" fmla="*/ 4 h 1788"/>
                <a:gd name="T44" fmla="*/ 1 w 1781"/>
                <a:gd name="T45" fmla="*/ 5 h 1788"/>
                <a:gd name="T46" fmla="*/ 1 w 1781"/>
                <a:gd name="T47" fmla="*/ 6 h 1788"/>
                <a:gd name="T48" fmla="*/ 2 w 1781"/>
                <a:gd name="T49" fmla="*/ 8 h 1788"/>
                <a:gd name="T50" fmla="*/ 6 w 1781"/>
                <a:gd name="T51" fmla="*/ 10 h 1788"/>
                <a:gd name="T52" fmla="*/ 9 w 1781"/>
                <a:gd name="T53" fmla="*/ 13 h 1788"/>
                <a:gd name="T54" fmla="*/ 12 w 1781"/>
                <a:gd name="T55" fmla="*/ 16 h 1788"/>
                <a:gd name="T56" fmla="*/ 15 w 1781"/>
                <a:gd name="T57" fmla="*/ 19 h 1788"/>
                <a:gd name="T58" fmla="*/ 18 w 1781"/>
                <a:gd name="T59" fmla="*/ 21 h 1788"/>
                <a:gd name="T60" fmla="*/ 21 w 1781"/>
                <a:gd name="T61" fmla="*/ 24 h 1788"/>
                <a:gd name="T62" fmla="*/ 24 w 1781"/>
                <a:gd name="T63" fmla="*/ 27 h 17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81"/>
                <a:gd name="T97" fmla="*/ 0 h 1788"/>
                <a:gd name="T98" fmla="*/ 1781 w 1781"/>
                <a:gd name="T99" fmla="*/ 1788 h 178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81" h="1788">
                  <a:moveTo>
                    <a:pt x="1623" y="1788"/>
                  </a:moveTo>
                  <a:lnTo>
                    <a:pt x="1632" y="1779"/>
                  </a:lnTo>
                  <a:lnTo>
                    <a:pt x="1643" y="1770"/>
                  </a:lnTo>
                  <a:lnTo>
                    <a:pt x="1652" y="1760"/>
                  </a:lnTo>
                  <a:lnTo>
                    <a:pt x="1663" y="1752"/>
                  </a:lnTo>
                  <a:lnTo>
                    <a:pt x="1672" y="1742"/>
                  </a:lnTo>
                  <a:lnTo>
                    <a:pt x="1682" y="1733"/>
                  </a:lnTo>
                  <a:lnTo>
                    <a:pt x="1691" y="1724"/>
                  </a:lnTo>
                  <a:lnTo>
                    <a:pt x="1702" y="1715"/>
                  </a:lnTo>
                  <a:lnTo>
                    <a:pt x="1711" y="1705"/>
                  </a:lnTo>
                  <a:lnTo>
                    <a:pt x="1722" y="1697"/>
                  </a:lnTo>
                  <a:lnTo>
                    <a:pt x="1731" y="1687"/>
                  </a:lnTo>
                  <a:lnTo>
                    <a:pt x="1741" y="1679"/>
                  </a:lnTo>
                  <a:lnTo>
                    <a:pt x="1750" y="1669"/>
                  </a:lnTo>
                  <a:lnTo>
                    <a:pt x="1761" y="1660"/>
                  </a:lnTo>
                  <a:lnTo>
                    <a:pt x="1770" y="1651"/>
                  </a:lnTo>
                  <a:lnTo>
                    <a:pt x="1781" y="1642"/>
                  </a:lnTo>
                  <a:lnTo>
                    <a:pt x="1690" y="1552"/>
                  </a:lnTo>
                  <a:lnTo>
                    <a:pt x="1597" y="1458"/>
                  </a:lnTo>
                  <a:lnTo>
                    <a:pt x="1500" y="1361"/>
                  </a:lnTo>
                  <a:lnTo>
                    <a:pt x="1401" y="1264"/>
                  </a:lnTo>
                  <a:lnTo>
                    <a:pt x="1298" y="1163"/>
                  </a:lnTo>
                  <a:lnTo>
                    <a:pt x="1194" y="1060"/>
                  </a:lnTo>
                  <a:lnTo>
                    <a:pt x="1086" y="957"/>
                  </a:lnTo>
                  <a:lnTo>
                    <a:pt x="975" y="850"/>
                  </a:lnTo>
                  <a:lnTo>
                    <a:pt x="862" y="744"/>
                  </a:lnTo>
                  <a:lnTo>
                    <a:pt x="746" y="637"/>
                  </a:lnTo>
                  <a:lnTo>
                    <a:pt x="628" y="530"/>
                  </a:lnTo>
                  <a:lnTo>
                    <a:pt x="507" y="424"/>
                  </a:lnTo>
                  <a:lnTo>
                    <a:pt x="383" y="316"/>
                  </a:lnTo>
                  <a:lnTo>
                    <a:pt x="257" y="210"/>
                  </a:lnTo>
                  <a:lnTo>
                    <a:pt x="130" y="104"/>
                  </a:lnTo>
                  <a:lnTo>
                    <a:pt x="0" y="0"/>
                  </a:lnTo>
                  <a:lnTo>
                    <a:pt x="3" y="25"/>
                  </a:lnTo>
                  <a:lnTo>
                    <a:pt x="6" y="49"/>
                  </a:lnTo>
                  <a:lnTo>
                    <a:pt x="9" y="74"/>
                  </a:lnTo>
                  <a:lnTo>
                    <a:pt x="12" y="98"/>
                  </a:lnTo>
                  <a:lnTo>
                    <a:pt x="16" y="122"/>
                  </a:lnTo>
                  <a:lnTo>
                    <a:pt x="19" y="147"/>
                  </a:lnTo>
                  <a:lnTo>
                    <a:pt x="23" y="171"/>
                  </a:lnTo>
                  <a:lnTo>
                    <a:pt x="27" y="196"/>
                  </a:lnTo>
                  <a:lnTo>
                    <a:pt x="29" y="220"/>
                  </a:lnTo>
                  <a:lnTo>
                    <a:pt x="33" y="244"/>
                  </a:lnTo>
                  <a:lnTo>
                    <a:pt x="36" y="269"/>
                  </a:lnTo>
                  <a:lnTo>
                    <a:pt x="40" y="293"/>
                  </a:lnTo>
                  <a:lnTo>
                    <a:pt x="44" y="318"/>
                  </a:lnTo>
                  <a:lnTo>
                    <a:pt x="46" y="342"/>
                  </a:lnTo>
                  <a:lnTo>
                    <a:pt x="50" y="366"/>
                  </a:lnTo>
                  <a:lnTo>
                    <a:pt x="54" y="391"/>
                  </a:lnTo>
                  <a:lnTo>
                    <a:pt x="167" y="476"/>
                  </a:lnTo>
                  <a:lnTo>
                    <a:pt x="277" y="563"/>
                  </a:lnTo>
                  <a:lnTo>
                    <a:pt x="385" y="650"/>
                  </a:lnTo>
                  <a:lnTo>
                    <a:pt x="492" y="738"/>
                  </a:lnTo>
                  <a:lnTo>
                    <a:pt x="596" y="827"/>
                  </a:lnTo>
                  <a:lnTo>
                    <a:pt x="697" y="916"/>
                  </a:lnTo>
                  <a:lnTo>
                    <a:pt x="798" y="1005"/>
                  </a:lnTo>
                  <a:lnTo>
                    <a:pt x="896" y="1094"/>
                  </a:lnTo>
                  <a:lnTo>
                    <a:pt x="992" y="1183"/>
                  </a:lnTo>
                  <a:lnTo>
                    <a:pt x="1088" y="1272"/>
                  </a:lnTo>
                  <a:lnTo>
                    <a:pt x="1181" y="1360"/>
                  </a:lnTo>
                  <a:lnTo>
                    <a:pt x="1271" y="1448"/>
                  </a:lnTo>
                  <a:lnTo>
                    <a:pt x="1361" y="1535"/>
                  </a:lnTo>
                  <a:lnTo>
                    <a:pt x="1449" y="1620"/>
                  </a:lnTo>
                  <a:lnTo>
                    <a:pt x="1537" y="1704"/>
                  </a:lnTo>
                  <a:lnTo>
                    <a:pt x="1623" y="1788"/>
                  </a:lnTo>
                  <a:close/>
                </a:path>
              </a:pathLst>
            </a:custGeom>
            <a:solidFill>
              <a:srgbClr val="CCCCFF"/>
            </a:solidFill>
            <a:ln w="9525">
              <a:solidFill>
                <a:srgbClr val="FFFFFF"/>
              </a:solidFill>
              <a:round/>
              <a:headEnd/>
              <a:tailEnd/>
            </a:ln>
          </p:spPr>
          <p:txBody>
            <a:bodyPr/>
            <a:lstStyle/>
            <a:p>
              <a:endParaRPr lang="fa-IR"/>
            </a:p>
          </p:txBody>
        </p:sp>
        <p:sp>
          <p:nvSpPr>
            <p:cNvPr id="29712" name="Freeform 25"/>
            <p:cNvSpPr>
              <a:spLocks/>
            </p:cNvSpPr>
            <p:nvPr/>
          </p:nvSpPr>
          <p:spPr bwMode="auto">
            <a:xfrm>
              <a:off x="1092" y="2047"/>
              <a:ext cx="1928" cy="792"/>
            </a:xfrm>
            <a:custGeom>
              <a:avLst/>
              <a:gdLst>
                <a:gd name="T0" fmla="*/ 97 w 7714"/>
                <a:gd name="T1" fmla="*/ 21 h 3169"/>
                <a:gd name="T2" fmla="*/ 93 w 7714"/>
                <a:gd name="T3" fmla="*/ 24 h 3169"/>
                <a:gd name="T4" fmla="*/ 89 w 7714"/>
                <a:gd name="T5" fmla="*/ 25 h 3169"/>
                <a:gd name="T6" fmla="*/ 99 w 7714"/>
                <a:gd name="T7" fmla="*/ 17 h 3169"/>
                <a:gd name="T8" fmla="*/ 106 w 7714"/>
                <a:gd name="T9" fmla="*/ 7 h 3169"/>
                <a:gd name="T10" fmla="*/ 108 w 7714"/>
                <a:gd name="T11" fmla="*/ 1 h 3169"/>
                <a:gd name="T12" fmla="*/ 107 w 7714"/>
                <a:gd name="T13" fmla="*/ 0 h 3169"/>
                <a:gd name="T14" fmla="*/ 106 w 7714"/>
                <a:gd name="T15" fmla="*/ 0 h 3169"/>
                <a:gd name="T16" fmla="*/ 101 w 7714"/>
                <a:gd name="T17" fmla="*/ 5 h 3169"/>
                <a:gd name="T18" fmla="*/ 100 w 7714"/>
                <a:gd name="T19" fmla="*/ 5 h 3169"/>
                <a:gd name="T20" fmla="*/ 99 w 7714"/>
                <a:gd name="T21" fmla="*/ 5 h 3169"/>
                <a:gd name="T22" fmla="*/ 99 w 7714"/>
                <a:gd name="T23" fmla="*/ 6 h 3169"/>
                <a:gd name="T24" fmla="*/ 99 w 7714"/>
                <a:gd name="T25" fmla="*/ 8 h 3169"/>
                <a:gd name="T26" fmla="*/ 99 w 7714"/>
                <a:gd name="T27" fmla="*/ 9 h 3169"/>
                <a:gd name="T28" fmla="*/ 98 w 7714"/>
                <a:gd name="T29" fmla="*/ 12 h 3169"/>
                <a:gd name="T30" fmla="*/ 95 w 7714"/>
                <a:gd name="T31" fmla="*/ 16 h 3169"/>
                <a:gd name="T32" fmla="*/ 92 w 7714"/>
                <a:gd name="T33" fmla="*/ 17 h 3169"/>
                <a:gd name="T34" fmla="*/ 90 w 7714"/>
                <a:gd name="T35" fmla="*/ 17 h 3169"/>
                <a:gd name="T36" fmla="*/ 88 w 7714"/>
                <a:gd name="T37" fmla="*/ 16 h 3169"/>
                <a:gd name="T38" fmla="*/ 88 w 7714"/>
                <a:gd name="T39" fmla="*/ 18 h 3169"/>
                <a:gd name="T40" fmla="*/ 88 w 7714"/>
                <a:gd name="T41" fmla="*/ 20 h 3169"/>
                <a:gd name="T42" fmla="*/ 87 w 7714"/>
                <a:gd name="T43" fmla="*/ 23 h 3169"/>
                <a:gd name="T44" fmla="*/ 80 w 7714"/>
                <a:gd name="T45" fmla="*/ 30 h 3169"/>
                <a:gd name="T46" fmla="*/ 69 w 7714"/>
                <a:gd name="T47" fmla="*/ 33 h 3169"/>
                <a:gd name="T48" fmla="*/ 54 w 7714"/>
                <a:gd name="T49" fmla="*/ 33 h 3169"/>
                <a:gd name="T50" fmla="*/ 36 w 7714"/>
                <a:gd name="T51" fmla="*/ 26 h 3169"/>
                <a:gd name="T52" fmla="*/ 25 w 7714"/>
                <a:gd name="T53" fmla="*/ 12 h 3169"/>
                <a:gd name="T54" fmla="*/ 17 w 7714"/>
                <a:gd name="T55" fmla="*/ 11 h 3169"/>
                <a:gd name="T56" fmla="*/ 7 w 7714"/>
                <a:gd name="T57" fmla="*/ 15 h 3169"/>
                <a:gd name="T58" fmla="*/ 1 w 7714"/>
                <a:gd name="T59" fmla="*/ 22 h 3169"/>
                <a:gd name="T60" fmla="*/ 19 w 7714"/>
                <a:gd name="T61" fmla="*/ 37 h 3169"/>
                <a:gd name="T62" fmla="*/ 47 w 7714"/>
                <a:gd name="T63" fmla="*/ 48 h 3169"/>
                <a:gd name="T64" fmla="*/ 69 w 7714"/>
                <a:gd name="T65" fmla="*/ 49 h 3169"/>
                <a:gd name="T66" fmla="*/ 79 w 7714"/>
                <a:gd name="T67" fmla="*/ 47 h 3169"/>
                <a:gd name="T68" fmla="*/ 85 w 7714"/>
                <a:gd name="T69" fmla="*/ 44 h 3169"/>
                <a:gd name="T70" fmla="*/ 86 w 7714"/>
                <a:gd name="T71" fmla="*/ 39 h 3169"/>
                <a:gd name="T72" fmla="*/ 85 w 7714"/>
                <a:gd name="T73" fmla="*/ 35 h 3169"/>
                <a:gd name="T74" fmla="*/ 83 w 7714"/>
                <a:gd name="T75" fmla="*/ 32 h 3169"/>
                <a:gd name="T76" fmla="*/ 83 w 7714"/>
                <a:gd name="T77" fmla="*/ 30 h 3169"/>
                <a:gd name="T78" fmla="*/ 85 w 7714"/>
                <a:gd name="T79" fmla="*/ 28 h 3169"/>
                <a:gd name="T80" fmla="*/ 86 w 7714"/>
                <a:gd name="T81" fmla="*/ 28 h 3169"/>
                <a:gd name="T82" fmla="*/ 87 w 7714"/>
                <a:gd name="T83" fmla="*/ 30 h 3169"/>
                <a:gd name="T84" fmla="*/ 89 w 7714"/>
                <a:gd name="T85" fmla="*/ 32 h 3169"/>
                <a:gd name="T86" fmla="*/ 90 w 7714"/>
                <a:gd name="T87" fmla="*/ 32 h 3169"/>
                <a:gd name="T88" fmla="*/ 93 w 7714"/>
                <a:gd name="T89" fmla="*/ 32 h 3169"/>
                <a:gd name="T90" fmla="*/ 96 w 7714"/>
                <a:gd name="T91" fmla="*/ 31 h 3169"/>
                <a:gd name="T92" fmla="*/ 98 w 7714"/>
                <a:gd name="T93" fmla="*/ 29 h 3169"/>
                <a:gd name="T94" fmla="*/ 102 w 7714"/>
                <a:gd name="T95" fmla="*/ 26 h 3169"/>
                <a:gd name="T96" fmla="*/ 107 w 7714"/>
                <a:gd name="T97" fmla="*/ 25 h 3169"/>
                <a:gd name="T98" fmla="*/ 114 w 7714"/>
                <a:gd name="T99" fmla="*/ 24 h 3169"/>
                <a:gd name="T100" fmla="*/ 120 w 7714"/>
                <a:gd name="T101" fmla="*/ 23 h 3169"/>
                <a:gd name="T102" fmla="*/ 114 w 7714"/>
                <a:gd name="T103" fmla="*/ 21 h 3169"/>
                <a:gd name="T104" fmla="*/ 107 w 7714"/>
                <a:gd name="T105" fmla="*/ 19 h 31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714"/>
                <a:gd name="T160" fmla="*/ 0 h 3169"/>
                <a:gd name="T161" fmla="*/ 7714 w 7714"/>
                <a:gd name="T162" fmla="*/ 3169 h 31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714" h="3169">
                  <a:moveTo>
                    <a:pt x="6440" y="1219"/>
                  </a:moveTo>
                  <a:lnTo>
                    <a:pt x="6399" y="1251"/>
                  </a:lnTo>
                  <a:lnTo>
                    <a:pt x="6360" y="1283"/>
                  </a:lnTo>
                  <a:lnTo>
                    <a:pt x="6319" y="1315"/>
                  </a:lnTo>
                  <a:lnTo>
                    <a:pt x="6279" y="1345"/>
                  </a:lnTo>
                  <a:lnTo>
                    <a:pt x="6239" y="1376"/>
                  </a:lnTo>
                  <a:lnTo>
                    <a:pt x="6197" y="1405"/>
                  </a:lnTo>
                  <a:lnTo>
                    <a:pt x="6157" y="1433"/>
                  </a:lnTo>
                  <a:lnTo>
                    <a:pt x="6116" y="1460"/>
                  </a:lnTo>
                  <a:lnTo>
                    <a:pt x="6076" y="1487"/>
                  </a:lnTo>
                  <a:lnTo>
                    <a:pt x="6035" y="1511"/>
                  </a:lnTo>
                  <a:lnTo>
                    <a:pt x="5994" y="1536"/>
                  </a:lnTo>
                  <a:lnTo>
                    <a:pt x="5954" y="1559"/>
                  </a:lnTo>
                  <a:lnTo>
                    <a:pt x="5913" y="1581"/>
                  </a:lnTo>
                  <a:lnTo>
                    <a:pt x="5874" y="1603"/>
                  </a:lnTo>
                  <a:lnTo>
                    <a:pt x="5833" y="1622"/>
                  </a:lnTo>
                  <a:lnTo>
                    <a:pt x="5795" y="1642"/>
                  </a:lnTo>
                  <a:lnTo>
                    <a:pt x="5707" y="1592"/>
                  </a:lnTo>
                  <a:lnTo>
                    <a:pt x="5823" y="1522"/>
                  </a:lnTo>
                  <a:lnTo>
                    <a:pt x="5937" y="1445"/>
                  </a:lnTo>
                  <a:lnTo>
                    <a:pt x="6048" y="1360"/>
                  </a:lnTo>
                  <a:lnTo>
                    <a:pt x="6155" y="1269"/>
                  </a:lnTo>
                  <a:lnTo>
                    <a:pt x="6259" y="1172"/>
                  </a:lnTo>
                  <a:lnTo>
                    <a:pt x="6357" y="1071"/>
                  </a:lnTo>
                  <a:lnTo>
                    <a:pt x="6450" y="966"/>
                  </a:lnTo>
                  <a:lnTo>
                    <a:pt x="6538" y="860"/>
                  </a:lnTo>
                  <a:lnTo>
                    <a:pt x="6618" y="754"/>
                  </a:lnTo>
                  <a:lnTo>
                    <a:pt x="6693" y="648"/>
                  </a:lnTo>
                  <a:lnTo>
                    <a:pt x="6759" y="543"/>
                  </a:lnTo>
                  <a:lnTo>
                    <a:pt x="6818" y="440"/>
                  </a:lnTo>
                  <a:lnTo>
                    <a:pt x="6868" y="342"/>
                  </a:lnTo>
                  <a:lnTo>
                    <a:pt x="6910" y="249"/>
                  </a:lnTo>
                  <a:lnTo>
                    <a:pt x="6941" y="161"/>
                  </a:lnTo>
                  <a:lnTo>
                    <a:pt x="6964" y="82"/>
                  </a:lnTo>
                  <a:lnTo>
                    <a:pt x="6951" y="75"/>
                  </a:lnTo>
                  <a:lnTo>
                    <a:pt x="6937" y="70"/>
                  </a:lnTo>
                  <a:lnTo>
                    <a:pt x="6926" y="64"/>
                  </a:lnTo>
                  <a:lnTo>
                    <a:pt x="6913" y="59"/>
                  </a:lnTo>
                  <a:lnTo>
                    <a:pt x="6901" y="54"/>
                  </a:lnTo>
                  <a:lnTo>
                    <a:pt x="6889" y="49"/>
                  </a:lnTo>
                  <a:lnTo>
                    <a:pt x="6879" y="44"/>
                  </a:lnTo>
                  <a:lnTo>
                    <a:pt x="6867" y="39"/>
                  </a:lnTo>
                  <a:lnTo>
                    <a:pt x="6855" y="36"/>
                  </a:lnTo>
                  <a:lnTo>
                    <a:pt x="6844" y="31"/>
                  </a:lnTo>
                  <a:lnTo>
                    <a:pt x="6833" y="26"/>
                  </a:lnTo>
                  <a:lnTo>
                    <a:pt x="6821" y="21"/>
                  </a:lnTo>
                  <a:lnTo>
                    <a:pt x="6808" y="16"/>
                  </a:lnTo>
                  <a:lnTo>
                    <a:pt x="6796" y="11"/>
                  </a:lnTo>
                  <a:lnTo>
                    <a:pt x="6783" y="5"/>
                  </a:lnTo>
                  <a:lnTo>
                    <a:pt x="6771" y="0"/>
                  </a:lnTo>
                  <a:lnTo>
                    <a:pt x="6492" y="358"/>
                  </a:lnTo>
                  <a:lnTo>
                    <a:pt x="6479" y="354"/>
                  </a:lnTo>
                  <a:lnTo>
                    <a:pt x="6466" y="351"/>
                  </a:lnTo>
                  <a:lnTo>
                    <a:pt x="6454" y="349"/>
                  </a:lnTo>
                  <a:lnTo>
                    <a:pt x="6442" y="347"/>
                  </a:lnTo>
                  <a:lnTo>
                    <a:pt x="6431" y="345"/>
                  </a:lnTo>
                  <a:lnTo>
                    <a:pt x="6420" y="343"/>
                  </a:lnTo>
                  <a:lnTo>
                    <a:pt x="6408" y="342"/>
                  </a:lnTo>
                  <a:lnTo>
                    <a:pt x="6398" y="340"/>
                  </a:lnTo>
                  <a:lnTo>
                    <a:pt x="6387" y="338"/>
                  </a:lnTo>
                  <a:lnTo>
                    <a:pt x="6377" y="337"/>
                  </a:lnTo>
                  <a:lnTo>
                    <a:pt x="6366" y="336"/>
                  </a:lnTo>
                  <a:lnTo>
                    <a:pt x="6357" y="333"/>
                  </a:lnTo>
                  <a:lnTo>
                    <a:pt x="6347" y="332"/>
                  </a:lnTo>
                  <a:lnTo>
                    <a:pt x="6338" y="329"/>
                  </a:lnTo>
                  <a:lnTo>
                    <a:pt x="6327" y="327"/>
                  </a:lnTo>
                  <a:lnTo>
                    <a:pt x="6318" y="325"/>
                  </a:lnTo>
                  <a:lnTo>
                    <a:pt x="6318" y="339"/>
                  </a:lnTo>
                  <a:lnTo>
                    <a:pt x="6318" y="355"/>
                  </a:lnTo>
                  <a:lnTo>
                    <a:pt x="6318" y="371"/>
                  </a:lnTo>
                  <a:lnTo>
                    <a:pt x="6318" y="388"/>
                  </a:lnTo>
                  <a:lnTo>
                    <a:pt x="6318" y="404"/>
                  </a:lnTo>
                  <a:lnTo>
                    <a:pt x="6318" y="421"/>
                  </a:lnTo>
                  <a:lnTo>
                    <a:pt x="6318" y="438"/>
                  </a:lnTo>
                  <a:lnTo>
                    <a:pt x="6318" y="455"/>
                  </a:lnTo>
                  <a:lnTo>
                    <a:pt x="6318" y="471"/>
                  </a:lnTo>
                  <a:lnTo>
                    <a:pt x="6318" y="488"/>
                  </a:lnTo>
                  <a:lnTo>
                    <a:pt x="6318" y="505"/>
                  </a:lnTo>
                  <a:lnTo>
                    <a:pt x="6318" y="521"/>
                  </a:lnTo>
                  <a:lnTo>
                    <a:pt x="6318" y="538"/>
                  </a:lnTo>
                  <a:lnTo>
                    <a:pt x="6318" y="554"/>
                  </a:lnTo>
                  <a:lnTo>
                    <a:pt x="6318" y="570"/>
                  </a:lnTo>
                  <a:lnTo>
                    <a:pt x="6318" y="586"/>
                  </a:lnTo>
                  <a:lnTo>
                    <a:pt x="6317" y="605"/>
                  </a:lnTo>
                  <a:lnTo>
                    <a:pt x="6313" y="631"/>
                  </a:lnTo>
                  <a:lnTo>
                    <a:pt x="6306" y="660"/>
                  </a:lnTo>
                  <a:lnTo>
                    <a:pt x="6297" y="693"/>
                  </a:lnTo>
                  <a:lnTo>
                    <a:pt x="6286" y="727"/>
                  </a:lnTo>
                  <a:lnTo>
                    <a:pt x="6272" y="764"/>
                  </a:lnTo>
                  <a:lnTo>
                    <a:pt x="6255" y="801"/>
                  </a:lnTo>
                  <a:lnTo>
                    <a:pt x="6237" y="839"/>
                  </a:lnTo>
                  <a:lnTo>
                    <a:pt x="6214" y="877"/>
                  </a:lnTo>
                  <a:lnTo>
                    <a:pt x="6191" y="914"/>
                  </a:lnTo>
                  <a:lnTo>
                    <a:pt x="6163" y="949"/>
                  </a:lnTo>
                  <a:lnTo>
                    <a:pt x="6133" y="981"/>
                  </a:lnTo>
                  <a:lnTo>
                    <a:pt x="6100" y="1010"/>
                  </a:lnTo>
                  <a:lnTo>
                    <a:pt x="6065" y="1036"/>
                  </a:lnTo>
                  <a:lnTo>
                    <a:pt x="6027" y="1056"/>
                  </a:lnTo>
                  <a:lnTo>
                    <a:pt x="5986" y="1072"/>
                  </a:lnTo>
                  <a:lnTo>
                    <a:pt x="5960" y="1077"/>
                  </a:lnTo>
                  <a:lnTo>
                    <a:pt x="5935" y="1082"/>
                  </a:lnTo>
                  <a:lnTo>
                    <a:pt x="5912" y="1087"/>
                  </a:lnTo>
                  <a:lnTo>
                    <a:pt x="5890" y="1089"/>
                  </a:lnTo>
                  <a:lnTo>
                    <a:pt x="5867" y="1093"/>
                  </a:lnTo>
                  <a:lnTo>
                    <a:pt x="5846" y="1094"/>
                  </a:lnTo>
                  <a:lnTo>
                    <a:pt x="5825" y="1094"/>
                  </a:lnTo>
                  <a:lnTo>
                    <a:pt x="5804" y="1094"/>
                  </a:lnTo>
                  <a:lnTo>
                    <a:pt x="5783" y="1093"/>
                  </a:lnTo>
                  <a:lnTo>
                    <a:pt x="5764" y="1090"/>
                  </a:lnTo>
                  <a:lnTo>
                    <a:pt x="5743" y="1088"/>
                  </a:lnTo>
                  <a:lnTo>
                    <a:pt x="5723" y="1083"/>
                  </a:lnTo>
                  <a:lnTo>
                    <a:pt x="5702" y="1078"/>
                  </a:lnTo>
                  <a:lnTo>
                    <a:pt x="5681" y="1072"/>
                  </a:lnTo>
                  <a:lnTo>
                    <a:pt x="5659" y="1065"/>
                  </a:lnTo>
                  <a:lnTo>
                    <a:pt x="5638" y="1056"/>
                  </a:lnTo>
                  <a:lnTo>
                    <a:pt x="5634" y="1077"/>
                  </a:lnTo>
                  <a:lnTo>
                    <a:pt x="5633" y="1097"/>
                  </a:lnTo>
                  <a:lnTo>
                    <a:pt x="5630" y="1116"/>
                  </a:lnTo>
                  <a:lnTo>
                    <a:pt x="5630" y="1136"/>
                  </a:lnTo>
                  <a:lnTo>
                    <a:pt x="5629" y="1155"/>
                  </a:lnTo>
                  <a:lnTo>
                    <a:pt x="5628" y="1173"/>
                  </a:lnTo>
                  <a:lnTo>
                    <a:pt x="5628" y="1192"/>
                  </a:lnTo>
                  <a:lnTo>
                    <a:pt x="5626" y="1210"/>
                  </a:lnTo>
                  <a:lnTo>
                    <a:pt x="5625" y="1228"/>
                  </a:lnTo>
                  <a:lnTo>
                    <a:pt x="5624" y="1247"/>
                  </a:lnTo>
                  <a:lnTo>
                    <a:pt x="5622" y="1265"/>
                  </a:lnTo>
                  <a:lnTo>
                    <a:pt x="5620" y="1284"/>
                  </a:lnTo>
                  <a:lnTo>
                    <a:pt x="5616" y="1304"/>
                  </a:lnTo>
                  <a:lnTo>
                    <a:pt x="5612" y="1323"/>
                  </a:lnTo>
                  <a:lnTo>
                    <a:pt x="5607" y="1343"/>
                  </a:lnTo>
                  <a:lnTo>
                    <a:pt x="5601" y="1365"/>
                  </a:lnTo>
                  <a:lnTo>
                    <a:pt x="5565" y="1477"/>
                  </a:lnTo>
                  <a:lnTo>
                    <a:pt x="5516" y="1578"/>
                  </a:lnTo>
                  <a:lnTo>
                    <a:pt x="5456" y="1669"/>
                  </a:lnTo>
                  <a:lnTo>
                    <a:pt x="5385" y="1749"/>
                  </a:lnTo>
                  <a:lnTo>
                    <a:pt x="5304" y="1820"/>
                  </a:lnTo>
                  <a:lnTo>
                    <a:pt x="5214" y="1882"/>
                  </a:lnTo>
                  <a:lnTo>
                    <a:pt x="5115" y="1936"/>
                  </a:lnTo>
                  <a:lnTo>
                    <a:pt x="5011" y="1982"/>
                  </a:lnTo>
                  <a:lnTo>
                    <a:pt x="4898" y="2021"/>
                  </a:lnTo>
                  <a:lnTo>
                    <a:pt x="4781" y="2054"/>
                  </a:lnTo>
                  <a:lnTo>
                    <a:pt x="4660" y="2082"/>
                  </a:lnTo>
                  <a:lnTo>
                    <a:pt x="4534" y="2104"/>
                  </a:lnTo>
                  <a:lnTo>
                    <a:pt x="4405" y="2123"/>
                  </a:lnTo>
                  <a:lnTo>
                    <a:pt x="4276" y="2138"/>
                  </a:lnTo>
                  <a:lnTo>
                    <a:pt x="4145" y="2150"/>
                  </a:lnTo>
                  <a:lnTo>
                    <a:pt x="4014" y="2161"/>
                  </a:lnTo>
                  <a:lnTo>
                    <a:pt x="3840" y="2165"/>
                  </a:lnTo>
                  <a:lnTo>
                    <a:pt x="3654" y="2151"/>
                  </a:lnTo>
                  <a:lnTo>
                    <a:pt x="3458" y="2123"/>
                  </a:lnTo>
                  <a:lnTo>
                    <a:pt x="3259" y="2080"/>
                  </a:lnTo>
                  <a:lnTo>
                    <a:pt x="3056" y="2021"/>
                  </a:lnTo>
                  <a:lnTo>
                    <a:pt x="2854" y="1948"/>
                  </a:lnTo>
                  <a:lnTo>
                    <a:pt x="2655" y="1862"/>
                  </a:lnTo>
                  <a:lnTo>
                    <a:pt x="2465" y="1765"/>
                  </a:lnTo>
                  <a:lnTo>
                    <a:pt x="2285" y="1654"/>
                  </a:lnTo>
                  <a:lnTo>
                    <a:pt x="2117" y="1533"/>
                  </a:lnTo>
                  <a:lnTo>
                    <a:pt x="1965" y="1400"/>
                  </a:lnTo>
                  <a:lnTo>
                    <a:pt x="1834" y="1258"/>
                  </a:lnTo>
                  <a:lnTo>
                    <a:pt x="1727" y="1106"/>
                  </a:lnTo>
                  <a:lnTo>
                    <a:pt x="1644" y="945"/>
                  </a:lnTo>
                  <a:lnTo>
                    <a:pt x="1590" y="777"/>
                  </a:lnTo>
                  <a:lnTo>
                    <a:pt x="1571" y="601"/>
                  </a:lnTo>
                  <a:lnTo>
                    <a:pt x="1475" y="620"/>
                  </a:lnTo>
                  <a:lnTo>
                    <a:pt x="1378" y="643"/>
                  </a:lnTo>
                  <a:lnTo>
                    <a:pt x="1281" y="667"/>
                  </a:lnTo>
                  <a:lnTo>
                    <a:pt x="1183" y="694"/>
                  </a:lnTo>
                  <a:lnTo>
                    <a:pt x="1085" y="725"/>
                  </a:lnTo>
                  <a:lnTo>
                    <a:pt x="985" y="758"/>
                  </a:lnTo>
                  <a:lnTo>
                    <a:pt x="886" y="792"/>
                  </a:lnTo>
                  <a:lnTo>
                    <a:pt x="786" y="829"/>
                  </a:lnTo>
                  <a:lnTo>
                    <a:pt x="687" y="870"/>
                  </a:lnTo>
                  <a:lnTo>
                    <a:pt x="586" y="912"/>
                  </a:lnTo>
                  <a:lnTo>
                    <a:pt x="487" y="958"/>
                  </a:lnTo>
                  <a:lnTo>
                    <a:pt x="388" y="1005"/>
                  </a:lnTo>
                  <a:lnTo>
                    <a:pt x="290" y="1055"/>
                  </a:lnTo>
                  <a:lnTo>
                    <a:pt x="191" y="1106"/>
                  </a:lnTo>
                  <a:lnTo>
                    <a:pt x="96" y="1161"/>
                  </a:lnTo>
                  <a:lnTo>
                    <a:pt x="0" y="1219"/>
                  </a:lnTo>
                  <a:lnTo>
                    <a:pt x="105" y="1387"/>
                  </a:lnTo>
                  <a:lnTo>
                    <a:pt x="237" y="1558"/>
                  </a:lnTo>
                  <a:lnTo>
                    <a:pt x="394" y="1730"/>
                  </a:lnTo>
                  <a:lnTo>
                    <a:pt x="577" y="1899"/>
                  </a:lnTo>
                  <a:lnTo>
                    <a:pt x="780" y="2066"/>
                  </a:lnTo>
                  <a:lnTo>
                    <a:pt x="1005" y="2227"/>
                  </a:lnTo>
                  <a:lnTo>
                    <a:pt x="1250" y="2382"/>
                  </a:lnTo>
                  <a:lnTo>
                    <a:pt x="1512" y="2528"/>
                  </a:lnTo>
                  <a:lnTo>
                    <a:pt x="1791" y="2664"/>
                  </a:lnTo>
                  <a:lnTo>
                    <a:pt x="2084" y="2787"/>
                  </a:lnTo>
                  <a:lnTo>
                    <a:pt x="2392" y="2895"/>
                  </a:lnTo>
                  <a:lnTo>
                    <a:pt x="2712" y="2989"/>
                  </a:lnTo>
                  <a:lnTo>
                    <a:pt x="3042" y="3065"/>
                  </a:lnTo>
                  <a:lnTo>
                    <a:pt x="3381" y="3121"/>
                  </a:lnTo>
                  <a:lnTo>
                    <a:pt x="3728" y="3156"/>
                  </a:lnTo>
                  <a:lnTo>
                    <a:pt x="4083" y="3169"/>
                  </a:lnTo>
                  <a:lnTo>
                    <a:pt x="4193" y="3166"/>
                  </a:lnTo>
                  <a:lnTo>
                    <a:pt x="4307" y="3160"/>
                  </a:lnTo>
                  <a:lnTo>
                    <a:pt x="4424" y="3150"/>
                  </a:lnTo>
                  <a:lnTo>
                    <a:pt x="4540" y="3137"/>
                  </a:lnTo>
                  <a:lnTo>
                    <a:pt x="4656" y="3120"/>
                  </a:lnTo>
                  <a:lnTo>
                    <a:pt x="4770" y="3100"/>
                  </a:lnTo>
                  <a:lnTo>
                    <a:pt x="4881" y="3077"/>
                  </a:lnTo>
                  <a:lnTo>
                    <a:pt x="4987" y="3051"/>
                  </a:lnTo>
                  <a:lnTo>
                    <a:pt x="5087" y="3025"/>
                  </a:lnTo>
                  <a:lnTo>
                    <a:pt x="5178" y="2994"/>
                  </a:lnTo>
                  <a:lnTo>
                    <a:pt x="5262" y="2961"/>
                  </a:lnTo>
                  <a:lnTo>
                    <a:pt x="5335" y="2927"/>
                  </a:lnTo>
                  <a:lnTo>
                    <a:pt x="5397" y="2892"/>
                  </a:lnTo>
                  <a:lnTo>
                    <a:pt x="5445" y="2855"/>
                  </a:lnTo>
                  <a:lnTo>
                    <a:pt x="5480" y="2817"/>
                  </a:lnTo>
                  <a:lnTo>
                    <a:pt x="5498" y="2778"/>
                  </a:lnTo>
                  <a:lnTo>
                    <a:pt x="5508" y="2727"/>
                  </a:lnTo>
                  <a:lnTo>
                    <a:pt x="5519" y="2676"/>
                  </a:lnTo>
                  <a:lnTo>
                    <a:pt x="5525" y="2627"/>
                  </a:lnTo>
                  <a:lnTo>
                    <a:pt x="5528" y="2580"/>
                  </a:lnTo>
                  <a:lnTo>
                    <a:pt x="5529" y="2532"/>
                  </a:lnTo>
                  <a:lnTo>
                    <a:pt x="5528" y="2484"/>
                  </a:lnTo>
                  <a:lnTo>
                    <a:pt x="5523" y="2439"/>
                  </a:lnTo>
                  <a:lnTo>
                    <a:pt x="5515" y="2394"/>
                  </a:lnTo>
                  <a:lnTo>
                    <a:pt x="5503" y="2349"/>
                  </a:lnTo>
                  <a:lnTo>
                    <a:pt x="5487" y="2304"/>
                  </a:lnTo>
                  <a:lnTo>
                    <a:pt x="5469" y="2261"/>
                  </a:lnTo>
                  <a:lnTo>
                    <a:pt x="5448" y="2217"/>
                  </a:lnTo>
                  <a:lnTo>
                    <a:pt x="5422" y="2175"/>
                  </a:lnTo>
                  <a:lnTo>
                    <a:pt x="5393" y="2131"/>
                  </a:lnTo>
                  <a:lnTo>
                    <a:pt x="5360" y="2088"/>
                  </a:lnTo>
                  <a:lnTo>
                    <a:pt x="5324" y="2047"/>
                  </a:lnTo>
                  <a:lnTo>
                    <a:pt x="5324" y="2043"/>
                  </a:lnTo>
                  <a:lnTo>
                    <a:pt x="5324" y="2036"/>
                  </a:lnTo>
                  <a:lnTo>
                    <a:pt x="5325" y="2025"/>
                  </a:lnTo>
                  <a:lnTo>
                    <a:pt x="5328" y="2009"/>
                  </a:lnTo>
                  <a:lnTo>
                    <a:pt x="5332" y="1990"/>
                  </a:lnTo>
                  <a:lnTo>
                    <a:pt x="5337" y="1969"/>
                  </a:lnTo>
                  <a:lnTo>
                    <a:pt x="5343" y="1945"/>
                  </a:lnTo>
                  <a:lnTo>
                    <a:pt x="5351" y="1921"/>
                  </a:lnTo>
                  <a:lnTo>
                    <a:pt x="5362" y="1894"/>
                  </a:lnTo>
                  <a:lnTo>
                    <a:pt x="5373" y="1867"/>
                  </a:lnTo>
                  <a:lnTo>
                    <a:pt x="5387" y="1840"/>
                  </a:lnTo>
                  <a:lnTo>
                    <a:pt x="5404" y="1814"/>
                  </a:lnTo>
                  <a:lnTo>
                    <a:pt x="5423" y="1788"/>
                  </a:lnTo>
                  <a:lnTo>
                    <a:pt x="5444" y="1764"/>
                  </a:lnTo>
                  <a:lnTo>
                    <a:pt x="5469" y="1742"/>
                  </a:lnTo>
                  <a:lnTo>
                    <a:pt x="5498" y="1722"/>
                  </a:lnTo>
                  <a:lnTo>
                    <a:pt x="5507" y="1751"/>
                  </a:lnTo>
                  <a:lnTo>
                    <a:pt x="5519" y="1781"/>
                  </a:lnTo>
                  <a:lnTo>
                    <a:pt x="5531" y="1809"/>
                  </a:lnTo>
                  <a:lnTo>
                    <a:pt x="5542" y="1837"/>
                  </a:lnTo>
                  <a:lnTo>
                    <a:pt x="5556" y="1862"/>
                  </a:lnTo>
                  <a:lnTo>
                    <a:pt x="5569" y="1887"/>
                  </a:lnTo>
                  <a:lnTo>
                    <a:pt x="5582" y="1911"/>
                  </a:lnTo>
                  <a:lnTo>
                    <a:pt x="5596" y="1933"/>
                  </a:lnTo>
                  <a:lnTo>
                    <a:pt x="5609" y="1953"/>
                  </a:lnTo>
                  <a:lnTo>
                    <a:pt x="5624" y="1972"/>
                  </a:lnTo>
                  <a:lnTo>
                    <a:pt x="5638" y="1989"/>
                  </a:lnTo>
                  <a:lnTo>
                    <a:pt x="5652" y="2005"/>
                  </a:lnTo>
                  <a:lnTo>
                    <a:pt x="5666" y="2019"/>
                  </a:lnTo>
                  <a:lnTo>
                    <a:pt x="5680" y="2030"/>
                  </a:lnTo>
                  <a:lnTo>
                    <a:pt x="5693" y="2039"/>
                  </a:lnTo>
                  <a:lnTo>
                    <a:pt x="5707" y="2047"/>
                  </a:lnTo>
                  <a:lnTo>
                    <a:pt x="5721" y="2051"/>
                  </a:lnTo>
                  <a:lnTo>
                    <a:pt x="5739" y="2056"/>
                  </a:lnTo>
                  <a:lnTo>
                    <a:pt x="5757" y="2061"/>
                  </a:lnTo>
                  <a:lnTo>
                    <a:pt x="5780" y="2064"/>
                  </a:lnTo>
                  <a:lnTo>
                    <a:pt x="5803" y="2066"/>
                  </a:lnTo>
                  <a:lnTo>
                    <a:pt x="5828" y="2067"/>
                  </a:lnTo>
                  <a:lnTo>
                    <a:pt x="5854" y="2067"/>
                  </a:lnTo>
                  <a:lnTo>
                    <a:pt x="5883" y="2067"/>
                  </a:lnTo>
                  <a:lnTo>
                    <a:pt x="5912" y="2065"/>
                  </a:lnTo>
                  <a:lnTo>
                    <a:pt x="5942" y="2061"/>
                  </a:lnTo>
                  <a:lnTo>
                    <a:pt x="5972" y="2056"/>
                  </a:lnTo>
                  <a:lnTo>
                    <a:pt x="6002" y="2051"/>
                  </a:lnTo>
                  <a:lnTo>
                    <a:pt x="6034" y="2044"/>
                  </a:lnTo>
                  <a:lnTo>
                    <a:pt x="6065" y="2036"/>
                  </a:lnTo>
                  <a:lnTo>
                    <a:pt x="6095" y="2026"/>
                  </a:lnTo>
                  <a:lnTo>
                    <a:pt x="6125" y="2015"/>
                  </a:lnTo>
                  <a:lnTo>
                    <a:pt x="6148" y="2003"/>
                  </a:lnTo>
                  <a:lnTo>
                    <a:pt x="6171" y="1986"/>
                  </a:lnTo>
                  <a:lnTo>
                    <a:pt x="6195" y="1964"/>
                  </a:lnTo>
                  <a:lnTo>
                    <a:pt x="6220" y="1939"/>
                  </a:lnTo>
                  <a:lnTo>
                    <a:pt x="6246" y="1911"/>
                  </a:lnTo>
                  <a:lnTo>
                    <a:pt x="6275" y="1881"/>
                  </a:lnTo>
                  <a:lnTo>
                    <a:pt x="6303" y="1849"/>
                  </a:lnTo>
                  <a:lnTo>
                    <a:pt x="6336" y="1817"/>
                  </a:lnTo>
                  <a:lnTo>
                    <a:pt x="6372" y="1784"/>
                  </a:lnTo>
                  <a:lnTo>
                    <a:pt x="6410" y="1751"/>
                  </a:lnTo>
                  <a:lnTo>
                    <a:pt x="6450" y="1721"/>
                  </a:lnTo>
                  <a:lnTo>
                    <a:pt x="6496" y="1692"/>
                  </a:lnTo>
                  <a:lnTo>
                    <a:pt x="6545" y="1665"/>
                  </a:lnTo>
                  <a:lnTo>
                    <a:pt x="6597" y="1642"/>
                  </a:lnTo>
                  <a:lnTo>
                    <a:pt x="6656" y="1622"/>
                  </a:lnTo>
                  <a:lnTo>
                    <a:pt x="6719" y="1608"/>
                  </a:lnTo>
                  <a:lnTo>
                    <a:pt x="6767" y="1598"/>
                  </a:lnTo>
                  <a:lnTo>
                    <a:pt x="6822" y="1589"/>
                  </a:lnTo>
                  <a:lnTo>
                    <a:pt x="6882" y="1582"/>
                  </a:lnTo>
                  <a:lnTo>
                    <a:pt x="6948" y="1573"/>
                  </a:lnTo>
                  <a:lnTo>
                    <a:pt x="7015" y="1566"/>
                  </a:lnTo>
                  <a:lnTo>
                    <a:pt x="7086" y="1559"/>
                  </a:lnTo>
                  <a:lnTo>
                    <a:pt x="7158" y="1551"/>
                  </a:lnTo>
                  <a:lnTo>
                    <a:pt x="7230" y="1545"/>
                  </a:lnTo>
                  <a:lnTo>
                    <a:pt x="7300" y="1538"/>
                  </a:lnTo>
                  <a:lnTo>
                    <a:pt x="7371" y="1532"/>
                  </a:lnTo>
                  <a:lnTo>
                    <a:pt x="7439" y="1526"/>
                  </a:lnTo>
                  <a:lnTo>
                    <a:pt x="7505" y="1519"/>
                  </a:lnTo>
                  <a:lnTo>
                    <a:pt x="7565" y="1512"/>
                  </a:lnTo>
                  <a:lnTo>
                    <a:pt x="7621" y="1506"/>
                  </a:lnTo>
                  <a:lnTo>
                    <a:pt x="7671" y="1500"/>
                  </a:lnTo>
                  <a:lnTo>
                    <a:pt x="7714" y="1495"/>
                  </a:lnTo>
                  <a:lnTo>
                    <a:pt x="7624" y="1456"/>
                  </a:lnTo>
                  <a:lnTo>
                    <a:pt x="7537" y="1421"/>
                  </a:lnTo>
                  <a:lnTo>
                    <a:pt x="7455" y="1388"/>
                  </a:lnTo>
                  <a:lnTo>
                    <a:pt x="7375" y="1358"/>
                  </a:lnTo>
                  <a:lnTo>
                    <a:pt x="7296" y="1331"/>
                  </a:lnTo>
                  <a:lnTo>
                    <a:pt x="7220" y="1305"/>
                  </a:lnTo>
                  <a:lnTo>
                    <a:pt x="7144" y="1284"/>
                  </a:lnTo>
                  <a:lnTo>
                    <a:pt x="7070" y="1265"/>
                  </a:lnTo>
                  <a:lnTo>
                    <a:pt x="6995" y="1249"/>
                  </a:lnTo>
                  <a:lnTo>
                    <a:pt x="6920" y="1236"/>
                  </a:lnTo>
                  <a:lnTo>
                    <a:pt x="6846" y="1226"/>
                  </a:lnTo>
                  <a:lnTo>
                    <a:pt x="6769" y="1219"/>
                  </a:lnTo>
                  <a:lnTo>
                    <a:pt x="6690" y="1214"/>
                  </a:lnTo>
                  <a:lnTo>
                    <a:pt x="6609" y="1212"/>
                  </a:lnTo>
                  <a:lnTo>
                    <a:pt x="6526" y="1214"/>
                  </a:lnTo>
                  <a:lnTo>
                    <a:pt x="6440" y="1219"/>
                  </a:lnTo>
                  <a:close/>
                </a:path>
              </a:pathLst>
            </a:custGeom>
            <a:solidFill>
              <a:srgbClr val="CCCCFF"/>
            </a:solidFill>
            <a:ln w="9525">
              <a:solidFill>
                <a:srgbClr val="FFFFFF"/>
              </a:solidFill>
              <a:round/>
              <a:headEnd/>
              <a:tailEnd/>
            </a:ln>
          </p:spPr>
          <p:txBody>
            <a:bodyPr/>
            <a:lstStyle/>
            <a:p>
              <a:endParaRPr lang="fa-IR"/>
            </a:p>
          </p:txBody>
        </p:sp>
        <p:sp>
          <p:nvSpPr>
            <p:cNvPr id="29713" name="Freeform 26"/>
            <p:cNvSpPr>
              <a:spLocks/>
            </p:cNvSpPr>
            <p:nvPr/>
          </p:nvSpPr>
          <p:spPr bwMode="auto">
            <a:xfrm>
              <a:off x="2767" y="2092"/>
              <a:ext cx="375" cy="280"/>
            </a:xfrm>
            <a:custGeom>
              <a:avLst/>
              <a:gdLst>
                <a:gd name="T0" fmla="*/ 7 w 1501"/>
                <a:gd name="T1" fmla="*/ 1 h 1121"/>
                <a:gd name="T2" fmla="*/ 6 w 1501"/>
                <a:gd name="T3" fmla="*/ 2 h 1121"/>
                <a:gd name="T4" fmla="*/ 6 w 1501"/>
                <a:gd name="T5" fmla="*/ 4 h 1121"/>
                <a:gd name="T6" fmla="*/ 5 w 1501"/>
                <a:gd name="T7" fmla="*/ 5 h 1121"/>
                <a:gd name="T8" fmla="*/ 4 w 1501"/>
                <a:gd name="T9" fmla="*/ 7 h 1121"/>
                <a:gd name="T10" fmla="*/ 3 w 1501"/>
                <a:gd name="T11" fmla="*/ 8 h 1121"/>
                <a:gd name="T12" fmla="*/ 2 w 1501"/>
                <a:gd name="T13" fmla="*/ 10 h 1121"/>
                <a:gd name="T14" fmla="*/ 0 w 1501"/>
                <a:gd name="T15" fmla="*/ 11 h 1121"/>
                <a:gd name="T16" fmla="*/ 0 w 1501"/>
                <a:gd name="T17" fmla="*/ 12 h 1121"/>
                <a:gd name="T18" fmla="*/ 1 w 1501"/>
                <a:gd name="T19" fmla="*/ 12 h 1121"/>
                <a:gd name="T20" fmla="*/ 2 w 1501"/>
                <a:gd name="T21" fmla="*/ 12 h 1121"/>
                <a:gd name="T22" fmla="*/ 3 w 1501"/>
                <a:gd name="T23" fmla="*/ 11 h 1121"/>
                <a:gd name="T24" fmla="*/ 4 w 1501"/>
                <a:gd name="T25" fmla="*/ 11 h 1121"/>
                <a:gd name="T26" fmla="*/ 5 w 1501"/>
                <a:gd name="T27" fmla="*/ 11 h 1121"/>
                <a:gd name="T28" fmla="*/ 6 w 1501"/>
                <a:gd name="T29" fmla="*/ 11 h 1121"/>
                <a:gd name="T30" fmla="*/ 8 w 1501"/>
                <a:gd name="T31" fmla="*/ 11 h 1121"/>
                <a:gd name="T32" fmla="*/ 9 w 1501"/>
                <a:gd name="T33" fmla="*/ 11 h 1121"/>
                <a:gd name="T34" fmla="*/ 11 w 1501"/>
                <a:gd name="T35" fmla="*/ 12 h 1121"/>
                <a:gd name="T36" fmla="*/ 12 w 1501"/>
                <a:gd name="T37" fmla="*/ 12 h 1121"/>
                <a:gd name="T38" fmla="*/ 14 w 1501"/>
                <a:gd name="T39" fmla="*/ 13 h 1121"/>
                <a:gd name="T40" fmla="*/ 15 w 1501"/>
                <a:gd name="T41" fmla="*/ 14 h 1121"/>
                <a:gd name="T42" fmla="*/ 17 w 1501"/>
                <a:gd name="T43" fmla="*/ 15 h 1121"/>
                <a:gd name="T44" fmla="*/ 19 w 1501"/>
                <a:gd name="T45" fmla="*/ 16 h 1121"/>
                <a:gd name="T46" fmla="*/ 22 w 1501"/>
                <a:gd name="T47" fmla="*/ 17 h 1121"/>
                <a:gd name="T48" fmla="*/ 23 w 1501"/>
                <a:gd name="T49" fmla="*/ 17 h 1121"/>
                <a:gd name="T50" fmla="*/ 23 w 1501"/>
                <a:gd name="T51" fmla="*/ 16 h 1121"/>
                <a:gd name="T52" fmla="*/ 23 w 1501"/>
                <a:gd name="T53" fmla="*/ 15 h 1121"/>
                <a:gd name="T54" fmla="*/ 23 w 1501"/>
                <a:gd name="T55" fmla="*/ 15 h 1121"/>
                <a:gd name="T56" fmla="*/ 23 w 1501"/>
                <a:gd name="T57" fmla="*/ 14 h 1121"/>
                <a:gd name="T58" fmla="*/ 23 w 1501"/>
                <a:gd name="T59" fmla="*/ 13 h 1121"/>
                <a:gd name="T60" fmla="*/ 23 w 1501"/>
                <a:gd name="T61" fmla="*/ 12 h 1121"/>
                <a:gd name="T62" fmla="*/ 23 w 1501"/>
                <a:gd name="T63" fmla="*/ 11 h 1121"/>
                <a:gd name="T64" fmla="*/ 22 w 1501"/>
                <a:gd name="T65" fmla="*/ 10 h 1121"/>
                <a:gd name="T66" fmla="*/ 20 w 1501"/>
                <a:gd name="T67" fmla="*/ 9 h 1121"/>
                <a:gd name="T68" fmla="*/ 18 w 1501"/>
                <a:gd name="T69" fmla="*/ 7 h 1121"/>
                <a:gd name="T70" fmla="*/ 17 w 1501"/>
                <a:gd name="T71" fmla="*/ 6 h 1121"/>
                <a:gd name="T72" fmla="*/ 15 w 1501"/>
                <a:gd name="T73" fmla="*/ 5 h 1121"/>
                <a:gd name="T74" fmla="*/ 13 w 1501"/>
                <a:gd name="T75" fmla="*/ 3 h 1121"/>
                <a:gd name="T76" fmla="*/ 12 w 1501"/>
                <a:gd name="T77" fmla="*/ 2 h 1121"/>
                <a:gd name="T78" fmla="*/ 10 w 1501"/>
                <a:gd name="T79" fmla="*/ 2 h 1121"/>
                <a:gd name="T80" fmla="*/ 9 w 1501"/>
                <a:gd name="T81" fmla="*/ 1 h 1121"/>
                <a:gd name="T82" fmla="*/ 9 w 1501"/>
                <a:gd name="T83" fmla="*/ 1 h 1121"/>
                <a:gd name="T84" fmla="*/ 9 w 1501"/>
                <a:gd name="T85" fmla="*/ 1 h 1121"/>
                <a:gd name="T86" fmla="*/ 9 w 1501"/>
                <a:gd name="T87" fmla="*/ 1 h 1121"/>
                <a:gd name="T88" fmla="*/ 8 w 1501"/>
                <a:gd name="T89" fmla="*/ 0 h 1121"/>
                <a:gd name="T90" fmla="*/ 8 w 1501"/>
                <a:gd name="T91" fmla="*/ 0 h 1121"/>
                <a:gd name="T92" fmla="*/ 8 w 1501"/>
                <a:gd name="T93" fmla="*/ 0 h 1121"/>
                <a:gd name="T94" fmla="*/ 7 w 1501"/>
                <a:gd name="T95" fmla="*/ 0 h 1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01"/>
                <a:gd name="T145" fmla="*/ 0 h 1121"/>
                <a:gd name="T146" fmla="*/ 1501 w 1501"/>
                <a:gd name="T147" fmla="*/ 1121 h 1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01" h="1121">
                  <a:moveTo>
                    <a:pt x="471" y="0"/>
                  </a:moveTo>
                  <a:lnTo>
                    <a:pt x="453" y="51"/>
                  </a:lnTo>
                  <a:lnTo>
                    <a:pt x="433" y="104"/>
                  </a:lnTo>
                  <a:lnTo>
                    <a:pt x="412" y="155"/>
                  </a:lnTo>
                  <a:lnTo>
                    <a:pt x="389" y="206"/>
                  </a:lnTo>
                  <a:lnTo>
                    <a:pt x="365" y="258"/>
                  </a:lnTo>
                  <a:lnTo>
                    <a:pt x="338" y="309"/>
                  </a:lnTo>
                  <a:lnTo>
                    <a:pt x="310" y="359"/>
                  </a:lnTo>
                  <a:lnTo>
                    <a:pt x="280" y="409"/>
                  </a:lnTo>
                  <a:lnTo>
                    <a:pt x="250" y="458"/>
                  </a:lnTo>
                  <a:lnTo>
                    <a:pt x="217" y="506"/>
                  </a:lnTo>
                  <a:lnTo>
                    <a:pt x="183" y="554"/>
                  </a:lnTo>
                  <a:lnTo>
                    <a:pt x="149" y="601"/>
                  </a:lnTo>
                  <a:lnTo>
                    <a:pt x="112" y="648"/>
                  </a:lnTo>
                  <a:lnTo>
                    <a:pt x="76" y="693"/>
                  </a:lnTo>
                  <a:lnTo>
                    <a:pt x="38" y="737"/>
                  </a:lnTo>
                  <a:lnTo>
                    <a:pt x="0" y="781"/>
                  </a:lnTo>
                  <a:lnTo>
                    <a:pt x="23" y="773"/>
                  </a:lnTo>
                  <a:lnTo>
                    <a:pt x="48" y="767"/>
                  </a:lnTo>
                  <a:lnTo>
                    <a:pt x="74" y="762"/>
                  </a:lnTo>
                  <a:lnTo>
                    <a:pt x="102" y="756"/>
                  </a:lnTo>
                  <a:lnTo>
                    <a:pt x="131" y="750"/>
                  </a:lnTo>
                  <a:lnTo>
                    <a:pt x="161" y="745"/>
                  </a:lnTo>
                  <a:lnTo>
                    <a:pt x="194" y="741"/>
                  </a:lnTo>
                  <a:lnTo>
                    <a:pt x="226" y="736"/>
                  </a:lnTo>
                  <a:lnTo>
                    <a:pt x="262" y="731"/>
                  </a:lnTo>
                  <a:lnTo>
                    <a:pt x="298" y="727"/>
                  </a:lnTo>
                  <a:lnTo>
                    <a:pt x="336" y="723"/>
                  </a:lnTo>
                  <a:lnTo>
                    <a:pt x="377" y="721"/>
                  </a:lnTo>
                  <a:lnTo>
                    <a:pt x="419" y="719"/>
                  </a:lnTo>
                  <a:lnTo>
                    <a:pt x="463" y="717"/>
                  </a:lnTo>
                  <a:lnTo>
                    <a:pt x="509" y="716"/>
                  </a:lnTo>
                  <a:lnTo>
                    <a:pt x="558" y="716"/>
                  </a:lnTo>
                  <a:lnTo>
                    <a:pt x="608" y="731"/>
                  </a:lnTo>
                  <a:lnTo>
                    <a:pt x="655" y="748"/>
                  </a:lnTo>
                  <a:lnTo>
                    <a:pt x="699" y="766"/>
                  </a:lnTo>
                  <a:lnTo>
                    <a:pt x="744" y="786"/>
                  </a:lnTo>
                  <a:lnTo>
                    <a:pt x="787" y="806"/>
                  </a:lnTo>
                  <a:lnTo>
                    <a:pt x="830" y="828"/>
                  </a:lnTo>
                  <a:lnTo>
                    <a:pt x="876" y="851"/>
                  </a:lnTo>
                  <a:lnTo>
                    <a:pt x="923" y="876"/>
                  </a:lnTo>
                  <a:lnTo>
                    <a:pt x="974" y="901"/>
                  </a:lnTo>
                  <a:lnTo>
                    <a:pt x="1029" y="928"/>
                  </a:lnTo>
                  <a:lnTo>
                    <a:pt x="1090" y="956"/>
                  </a:lnTo>
                  <a:lnTo>
                    <a:pt x="1156" y="987"/>
                  </a:lnTo>
                  <a:lnTo>
                    <a:pt x="1230" y="1017"/>
                  </a:lnTo>
                  <a:lnTo>
                    <a:pt x="1311" y="1050"/>
                  </a:lnTo>
                  <a:lnTo>
                    <a:pt x="1400" y="1084"/>
                  </a:lnTo>
                  <a:lnTo>
                    <a:pt x="1501" y="1121"/>
                  </a:lnTo>
                  <a:lnTo>
                    <a:pt x="1500" y="1097"/>
                  </a:lnTo>
                  <a:lnTo>
                    <a:pt x="1500" y="1072"/>
                  </a:lnTo>
                  <a:lnTo>
                    <a:pt x="1498" y="1048"/>
                  </a:lnTo>
                  <a:lnTo>
                    <a:pt x="1497" y="1023"/>
                  </a:lnTo>
                  <a:lnTo>
                    <a:pt x="1496" y="999"/>
                  </a:lnTo>
                  <a:lnTo>
                    <a:pt x="1494" y="975"/>
                  </a:lnTo>
                  <a:lnTo>
                    <a:pt x="1492" y="949"/>
                  </a:lnTo>
                  <a:lnTo>
                    <a:pt x="1489" y="925"/>
                  </a:lnTo>
                  <a:lnTo>
                    <a:pt x="1486" y="899"/>
                  </a:lnTo>
                  <a:lnTo>
                    <a:pt x="1484" y="873"/>
                  </a:lnTo>
                  <a:lnTo>
                    <a:pt x="1481" y="848"/>
                  </a:lnTo>
                  <a:lnTo>
                    <a:pt x="1479" y="822"/>
                  </a:lnTo>
                  <a:lnTo>
                    <a:pt x="1475" y="797"/>
                  </a:lnTo>
                  <a:lnTo>
                    <a:pt x="1472" y="770"/>
                  </a:lnTo>
                  <a:lnTo>
                    <a:pt x="1468" y="743"/>
                  </a:lnTo>
                  <a:lnTo>
                    <a:pt x="1466" y="716"/>
                  </a:lnTo>
                  <a:lnTo>
                    <a:pt x="1409" y="667"/>
                  </a:lnTo>
                  <a:lnTo>
                    <a:pt x="1353" y="619"/>
                  </a:lnTo>
                  <a:lnTo>
                    <a:pt x="1295" y="571"/>
                  </a:lnTo>
                  <a:lnTo>
                    <a:pt x="1238" y="525"/>
                  </a:lnTo>
                  <a:lnTo>
                    <a:pt x="1181" y="480"/>
                  </a:lnTo>
                  <a:lnTo>
                    <a:pt x="1124" y="434"/>
                  </a:lnTo>
                  <a:lnTo>
                    <a:pt x="1067" y="392"/>
                  </a:lnTo>
                  <a:lnTo>
                    <a:pt x="1011" y="349"/>
                  </a:lnTo>
                  <a:lnTo>
                    <a:pt x="956" y="309"/>
                  </a:lnTo>
                  <a:lnTo>
                    <a:pt x="902" y="271"/>
                  </a:lnTo>
                  <a:lnTo>
                    <a:pt x="849" y="233"/>
                  </a:lnTo>
                  <a:lnTo>
                    <a:pt x="797" y="199"/>
                  </a:lnTo>
                  <a:lnTo>
                    <a:pt x="748" y="166"/>
                  </a:lnTo>
                  <a:lnTo>
                    <a:pt x="701" y="136"/>
                  </a:lnTo>
                  <a:lnTo>
                    <a:pt x="655" y="108"/>
                  </a:lnTo>
                  <a:lnTo>
                    <a:pt x="611" y="82"/>
                  </a:lnTo>
                  <a:lnTo>
                    <a:pt x="604" y="78"/>
                  </a:lnTo>
                  <a:lnTo>
                    <a:pt x="597" y="75"/>
                  </a:lnTo>
                  <a:lnTo>
                    <a:pt x="590" y="71"/>
                  </a:lnTo>
                  <a:lnTo>
                    <a:pt x="583" y="66"/>
                  </a:lnTo>
                  <a:lnTo>
                    <a:pt x="576" y="62"/>
                  </a:lnTo>
                  <a:lnTo>
                    <a:pt x="568" y="58"/>
                  </a:lnTo>
                  <a:lnTo>
                    <a:pt x="560" y="53"/>
                  </a:lnTo>
                  <a:lnTo>
                    <a:pt x="552" y="47"/>
                  </a:lnTo>
                  <a:lnTo>
                    <a:pt x="545" y="42"/>
                  </a:lnTo>
                  <a:lnTo>
                    <a:pt x="535" y="36"/>
                  </a:lnTo>
                  <a:lnTo>
                    <a:pt x="526" y="30"/>
                  </a:lnTo>
                  <a:lnTo>
                    <a:pt x="517" y="25"/>
                  </a:lnTo>
                  <a:lnTo>
                    <a:pt x="507" y="19"/>
                  </a:lnTo>
                  <a:lnTo>
                    <a:pt x="495" y="12"/>
                  </a:lnTo>
                  <a:lnTo>
                    <a:pt x="483" y="6"/>
                  </a:lnTo>
                  <a:lnTo>
                    <a:pt x="471" y="0"/>
                  </a:lnTo>
                  <a:close/>
                </a:path>
              </a:pathLst>
            </a:custGeom>
            <a:solidFill>
              <a:srgbClr val="CCCCFF"/>
            </a:solidFill>
            <a:ln w="9525">
              <a:solidFill>
                <a:srgbClr val="FFFFFF"/>
              </a:solidFill>
              <a:round/>
              <a:headEnd/>
              <a:tailEnd/>
            </a:ln>
          </p:spPr>
          <p:txBody>
            <a:bodyPr/>
            <a:lstStyle/>
            <a:p>
              <a:endParaRPr lang="fa-IR"/>
            </a:p>
          </p:txBody>
        </p:sp>
        <p:sp>
          <p:nvSpPr>
            <p:cNvPr id="29714" name="Freeform 27"/>
            <p:cNvSpPr>
              <a:spLocks/>
            </p:cNvSpPr>
            <p:nvPr/>
          </p:nvSpPr>
          <p:spPr bwMode="auto">
            <a:xfrm>
              <a:off x="2894" y="1885"/>
              <a:ext cx="227" cy="256"/>
            </a:xfrm>
            <a:custGeom>
              <a:avLst/>
              <a:gdLst>
                <a:gd name="T0" fmla="*/ 0 w 908"/>
                <a:gd name="T1" fmla="*/ 0 h 1025"/>
                <a:gd name="T2" fmla="*/ 1 w 908"/>
                <a:gd name="T3" fmla="*/ 1 h 1025"/>
                <a:gd name="T4" fmla="*/ 1 w 908"/>
                <a:gd name="T5" fmla="*/ 2 h 1025"/>
                <a:gd name="T6" fmla="*/ 1 w 908"/>
                <a:gd name="T7" fmla="*/ 3 h 1025"/>
                <a:gd name="T8" fmla="*/ 1 w 908"/>
                <a:gd name="T9" fmla="*/ 4 h 1025"/>
                <a:gd name="T10" fmla="*/ 1 w 908"/>
                <a:gd name="T11" fmla="*/ 5 h 1025"/>
                <a:gd name="T12" fmla="*/ 1 w 908"/>
                <a:gd name="T13" fmla="*/ 6 h 1025"/>
                <a:gd name="T14" fmla="*/ 1 w 908"/>
                <a:gd name="T15" fmla="*/ 7 h 1025"/>
                <a:gd name="T16" fmla="*/ 1 w 908"/>
                <a:gd name="T17" fmla="*/ 8 h 1025"/>
                <a:gd name="T18" fmla="*/ 1 w 908"/>
                <a:gd name="T19" fmla="*/ 8 h 1025"/>
                <a:gd name="T20" fmla="*/ 2 w 908"/>
                <a:gd name="T21" fmla="*/ 8 h 1025"/>
                <a:gd name="T22" fmla="*/ 2 w 908"/>
                <a:gd name="T23" fmla="*/ 9 h 1025"/>
                <a:gd name="T24" fmla="*/ 3 w 908"/>
                <a:gd name="T25" fmla="*/ 9 h 1025"/>
                <a:gd name="T26" fmla="*/ 3 w 908"/>
                <a:gd name="T27" fmla="*/ 9 h 1025"/>
                <a:gd name="T28" fmla="*/ 4 w 908"/>
                <a:gd name="T29" fmla="*/ 9 h 1025"/>
                <a:gd name="T30" fmla="*/ 4 w 908"/>
                <a:gd name="T31" fmla="*/ 10 h 1025"/>
                <a:gd name="T32" fmla="*/ 5 w 908"/>
                <a:gd name="T33" fmla="*/ 10 h 1025"/>
                <a:gd name="T34" fmla="*/ 6 w 908"/>
                <a:gd name="T35" fmla="*/ 11 h 1025"/>
                <a:gd name="T36" fmla="*/ 8 w 908"/>
                <a:gd name="T37" fmla="*/ 11 h 1025"/>
                <a:gd name="T38" fmla="*/ 9 w 908"/>
                <a:gd name="T39" fmla="*/ 12 h 1025"/>
                <a:gd name="T40" fmla="*/ 10 w 908"/>
                <a:gd name="T41" fmla="*/ 13 h 1025"/>
                <a:gd name="T42" fmla="*/ 11 w 908"/>
                <a:gd name="T43" fmla="*/ 14 h 1025"/>
                <a:gd name="T44" fmla="*/ 12 w 908"/>
                <a:gd name="T45" fmla="*/ 15 h 1025"/>
                <a:gd name="T46" fmla="*/ 14 w 908"/>
                <a:gd name="T47" fmla="*/ 15 h 1025"/>
                <a:gd name="T48" fmla="*/ 14 w 908"/>
                <a:gd name="T49" fmla="*/ 15 h 1025"/>
                <a:gd name="T50" fmla="*/ 14 w 908"/>
                <a:gd name="T51" fmla="*/ 15 h 1025"/>
                <a:gd name="T52" fmla="*/ 14 w 908"/>
                <a:gd name="T53" fmla="*/ 14 h 1025"/>
                <a:gd name="T54" fmla="*/ 14 w 908"/>
                <a:gd name="T55" fmla="*/ 13 h 1025"/>
                <a:gd name="T56" fmla="*/ 14 w 908"/>
                <a:gd name="T57" fmla="*/ 12 h 1025"/>
                <a:gd name="T58" fmla="*/ 14 w 908"/>
                <a:gd name="T59" fmla="*/ 11 h 1025"/>
                <a:gd name="T60" fmla="*/ 14 w 908"/>
                <a:gd name="T61" fmla="*/ 10 h 1025"/>
                <a:gd name="T62" fmla="*/ 14 w 908"/>
                <a:gd name="T63" fmla="*/ 10 h 1025"/>
                <a:gd name="T64" fmla="*/ 13 w 908"/>
                <a:gd name="T65" fmla="*/ 9 h 1025"/>
                <a:gd name="T66" fmla="*/ 11 w 908"/>
                <a:gd name="T67" fmla="*/ 7 h 1025"/>
                <a:gd name="T68" fmla="*/ 10 w 908"/>
                <a:gd name="T69" fmla="*/ 6 h 1025"/>
                <a:gd name="T70" fmla="*/ 8 w 908"/>
                <a:gd name="T71" fmla="*/ 5 h 1025"/>
                <a:gd name="T72" fmla="*/ 6 w 908"/>
                <a:gd name="T73" fmla="*/ 4 h 1025"/>
                <a:gd name="T74" fmla="*/ 4 w 908"/>
                <a:gd name="T75" fmla="*/ 3 h 1025"/>
                <a:gd name="T76" fmla="*/ 3 w 908"/>
                <a:gd name="T77" fmla="*/ 1 h 1025"/>
                <a:gd name="T78" fmla="*/ 1 w 908"/>
                <a:gd name="T79" fmla="*/ 0 h 10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08"/>
                <a:gd name="T121" fmla="*/ 0 h 1025"/>
                <a:gd name="T122" fmla="*/ 908 w 908"/>
                <a:gd name="T123" fmla="*/ 1025 h 10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08" h="1025">
                  <a:moveTo>
                    <a:pt x="0" y="0"/>
                  </a:moveTo>
                  <a:lnTo>
                    <a:pt x="10" y="31"/>
                  </a:lnTo>
                  <a:lnTo>
                    <a:pt x="17" y="61"/>
                  </a:lnTo>
                  <a:lnTo>
                    <a:pt x="25" y="93"/>
                  </a:lnTo>
                  <a:lnTo>
                    <a:pt x="32" y="125"/>
                  </a:lnTo>
                  <a:lnTo>
                    <a:pt x="38" y="156"/>
                  </a:lnTo>
                  <a:lnTo>
                    <a:pt x="42" y="188"/>
                  </a:lnTo>
                  <a:lnTo>
                    <a:pt x="46" y="221"/>
                  </a:lnTo>
                  <a:lnTo>
                    <a:pt x="50" y="254"/>
                  </a:lnTo>
                  <a:lnTo>
                    <a:pt x="51" y="287"/>
                  </a:lnTo>
                  <a:lnTo>
                    <a:pt x="53" y="320"/>
                  </a:lnTo>
                  <a:lnTo>
                    <a:pt x="53" y="353"/>
                  </a:lnTo>
                  <a:lnTo>
                    <a:pt x="51" y="386"/>
                  </a:lnTo>
                  <a:lnTo>
                    <a:pt x="49" y="419"/>
                  </a:lnTo>
                  <a:lnTo>
                    <a:pt x="45" y="453"/>
                  </a:lnTo>
                  <a:lnTo>
                    <a:pt x="41" y="486"/>
                  </a:lnTo>
                  <a:lnTo>
                    <a:pt x="36" y="520"/>
                  </a:lnTo>
                  <a:lnTo>
                    <a:pt x="51" y="526"/>
                  </a:lnTo>
                  <a:lnTo>
                    <a:pt x="67" y="532"/>
                  </a:lnTo>
                  <a:lnTo>
                    <a:pt x="83" y="539"/>
                  </a:lnTo>
                  <a:lnTo>
                    <a:pt x="97" y="545"/>
                  </a:lnTo>
                  <a:lnTo>
                    <a:pt x="113" y="553"/>
                  </a:lnTo>
                  <a:lnTo>
                    <a:pt x="127" y="560"/>
                  </a:lnTo>
                  <a:lnTo>
                    <a:pt x="142" y="569"/>
                  </a:lnTo>
                  <a:lnTo>
                    <a:pt x="155" y="576"/>
                  </a:lnTo>
                  <a:lnTo>
                    <a:pt x="169" y="583"/>
                  </a:lnTo>
                  <a:lnTo>
                    <a:pt x="182" y="592"/>
                  </a:lnTo>
                  <a:lnTo>
                    <a:pt x="197" y="599"/>
                  </a:lnTo>
                  <a:lnTo>
                    <a:pt x="210" y="606"/>
                  </a:lnTo>
                  <a:lnTo>
                    <a:pt x="223" y="612"/>
                  </a:lnTo>
                  <a:lnTo>
                    <a:pt x="236" y="620"/>
                  </a:lnTo>
                  <a:lnTo>
                    <a:pt x="249" y="626"/>
                  </a:lnTo>
                  <a:lnTo>
                    <a:pt x="264" y="633"/>
                  </a:lnTo>
                  <a:lnTo>
                    <a:pt x="306" y="654"/>
                  </a:lnTo>
                  <a:lnTo>
                    <a:pt x="346" y="676"/>
                  </a:lnTo>
                  <a:lnTo>
                    <a:pt x="388" y="699"/>
                  </a:lnTo>
                  <a:lnTo>
                    <a:pt x="429" y="721"/>
                  </a:lnTo>
                  <a:lnTo>
                    <a:pt x="471" y="744"/>
                  </a:lnTo>
                  <a:lnTo>
                    <a:pt x="511" y="769"/>
                  </a:lnTo>
                  <a:lnTo>
                    <a:pt x="551" y="792"/>
                  </a:lnTo>
                  <a:lnTo>
                    <a:pt x="591" y="816"/>
                  </a:lnTo>
                  <a:lnTo>
                    <a:pt x="630" y="840"/>
                  </a:lnTo>
                  <a:lnTo>
                    <a:pt x="671" y="866"/>
                  </a:lnTo>
                  <a:lnTo>
                    <a:pt x="710" y="892"/>
                  </a:lnTo>
                  <a:lnTo>
                    <a:pt x="750" y="917"/>
                  </a:lnTo>
                  <a:lnTo>
                    <a:pt x="789" y="943"/>
                  </a:lnTo>
                  <a:lnTo>
                    <a:pt x="828" y="970"/>
                  </a:lnTo>
                  <a:lnTo>
                    <a:pt x="868" y="997"/>
                  </a:lnTo>
                  <a:lnTo>
                    <a:pt x="908" y="1025"/>
                  </a:lnTo>
                  <a:lnTo>
                    <a:pt x="904" y="997"/>
                  </a:lnTo>
                  <a:lnTo>
                    <a:pt x="900" y="970"/>
                  </a:lnTo>
                  <a:lnTo>
                    <a:pt x="898" y="942"/>
                  </a:lnTo>
                  <a:lnTo>
                    <a:pt x="894" y="915"/>
                  </a:lnTo>
                  <a:lnTo>
                    <a:pt x="891" y="887"/>
                  </a:lnTo>
                  <a:lnTo>
                    <a:pt x="887" y="860"/>
                  </a:lnTo>
                  <a:lnTo>
                    <a:pt x="885" y="833"/>
                  </a:lnTo>
                  <a:lnTo>
                    <a:pt x="881" y="806"/>
                  </a:lnTo>
                  <a:lnTo>
                    <a:pt x="878" y="779"/>
                  </a:lnTo>
                  <a:lnTo>
                    <a:pt x="874" y="754"/>
                  </a:lnTo>
                  <a:lnTo>
                    <a:pt x="871" y="727"/>
                  </a:lnTo>
                  <a:lnTo>
                    <a:pt x="868" y="701"/>
                  </a:lnTo>
                  <a:lnTo>
                    <a:pt x="865" y="676"/>
                  </a:lnTo>
                  <a:lnTo>
                    <a:pt x="861" y="650"/>
                  </a:lnTo>
                  <a:lnTo>
                    <a:pt x="858" y="626"/>
                  </a:lnTo>
                  <a:lnTo>
                    <a:pt x="856" y="601"/>
                  </a:lnTo>
                  <a:lnTo>
                    <a:pt x="806" y="561"/>
                  </a:lnTo>
                  <a:lnTo>
                    <a:pt x="755" y="521"/>
                  </a:lnTo>
                  <a:lnTo>
                    <a:pt x="704" y="482"/>
                  </a:lnTo>
                  <a:lnTo>
                    <a:pt x="653" y="443"/>
                  </a:lnTo>
                  <a:lnTo>
                    <a:pt x="600" y="403"/>
                  </a:lnTo>
                  <a:lnTo>
                    <a:pt x="548" y="365"/>
                  </a:lnTo>
                  <a:lnTo>
                    <a:pt x="494" y="326"/>
                  </a:lnTo>
                  <a:lnTo>
                    <a:pt x="440" y="288"/>
                  </a:lnTo>
                  <a:lnTo>
                    <a:pt x="387" y="249"/>
                  </a:lnTo>
                  <a:lnTo>
                    <a:pt x="332" y="212"/>
                  </a:lnTo>
                  <a:lnTo>
                    <a:pt x="277" y="175"/>
                  </a:lnTo>
                  <a:lnTo>
                    <a:pt x="222" y="139"/>
                  </a:lnTo>
                  <a:lnTo>
                    <a:pt x="167" y="103"/>
                  </a:lnTo>
                  <a:lnTo>
                    <a:pt x="112" y="67"/>
                  </a:lnTo>
                  <a:lnTo>
                    <a:pt x="55" y="33"/>
                  </a:lnTo>
                  <a:lnTo>
                    <a:pt x="0" y="0"/>
                  </a:lnTo>
                  <a:close/>
                </a:path>
              </a:pathLst>
            </a:custGeom>
            <a:solidFill>
              <a:srgbClr val="CCCCFF"/>
            </a:solidFill>
            <a:ln w="9525">
              <a:solidFill>
                <a:srgbClr val="FFFFFF"/>
              </a:solidFill>
              <a:round/>
              <a:headEnd/>
              <a:tailEnd/>
            </a:ln>
          </p:spPr>
          <p:txBody>
            <a:bodyPr/>
            <a:lstStyle/>
            <a:p>
              <a:endParaRPr lang="fa-IR"/>
            </a:p>
          </p:txBody>
        </p:sp>
        <p:sp>
          <p:nvSpPr>
            <p:cNvPr id="29715" name="Freeform 28"/>
            <p:cNvSpPr>
              <a:spLocks/>
            </p:cNvSpPr>
            <p:nvPr/>
          </p:nvSpPr>
          <p:spPr bwMode="auto">
            <a:xfrm>
              <a:off x="2632" y="1738"/>
              <a:ext cx="188" cy="236"/>
            </a:xfrm>
            <a:custGeom>
              <a:avLst/>
              <a:gdLst>
                <a:gd name="T0" fmla="*/ 11 w 750"/>
                <a:gd name="T1" fmla="*/ 14 h 943"/>
                <a:gd name="T2" fmla="*/ 10 w 750"/>
                <a:gd name="T3" fmla="*/ 11 h 943"/>
                <a:gd name="T4" fmla="*/ 9 w 750"/>
                <a:gd name="T5" fmla="*/ 9 h 943"/>
                <a:gd name="T6" fmla="*/ 8 w 750"/>
                <a:gd name="T7" fmla="*/ 7 h 943"/>
                <a:gd name="T8" fmla="*/ 7 w 750"/>
                <a:gd name="T9" fmla="*/ 6 h 943"/>
                <a:gd name="T10" fmla="*/ 5 w 750"/>
                <a:gd name="T11" fmla="*/ 4 h 943"/>
                <a:gd name="T12" fmla="*/ 3 w 750"/>
                <a:gd name="T13" fmla="*/ 3 h 943"/>
                <a:gd name="T14" fmla="*/ 2 w 750"/>
                <a:gd name="T15" fmla="*/ 1 h 943"/>
                <a:gd name="T16" fmla="*/ 1 w 750"/>
                <a:gd name="T17" fmla="*/ 1 h 943"/>
                <a:gd name="T18" fmla="*/ 1 w 750"/>
                <a:gd name="T19" fmla="*/ 1 h 943"/>
                <a:gd name="T20" fmla="*/ 1 w 750"/>
                <a:gd name="T21" fmla="*/ 0 h 943"/>
                <a:gd name="T22" fmla="*/ 1 w 750"/>
                <a:gd name="T23" fmla="*/ 0 h 943"/>
                <a:gd name="T24" fmla="*/ 1 w 750"/>
                <a:gd name="T25" fmla="*/ 0 h 943"/>
                <a:gd name="T26" fmla="*/ 0 w 750"/>
                <a:gd name="T27" fmla="*/ 0 h 943"/>
                <a:gd name="T28" fmla="*/ 0 w 750"/>
                <a:gd name="T29" fmla="*/ 0 h 943"/>
                <a:gd name="T30" fmla="*/ 0 w 750"/>
                <a:gd name="T31" fmla="*/ 0 h 943"/>
                <a:gd name="T32" fmla="*/ 0 w 750"/>
                <a:gd name="T33" fmla="*/ 1 h 943"/>
                <a:gd name="T34" fmla="*/ 0 w 750"/>
                <a:gd name="T35" fmla="*/ 2 h 943"/>
                <a:gd name="T36" fmla="*/ 1 w 750"/>
                <a:gd name="T37" fmla="*/ 4 h 943"/>
                <a:gd name="T38" fmla="*/ 1 w 750"/>
                <a:gd name="T39" fmla="*/ 5 h 943"/>
                <a:gd name="T40" fmla="*/ 1 w 750"/>
                <a:gd name="T41" fmla="*/ 6 h 943"/>
                <a:gd name="T42" fmla="*/ 1 w 750"/>
                <a:gd name="T43" fmla="*/ 7 h 943"/>
                <a:gd name="T44" fmla="*/ 1 w 750"/>
                <a:gd name="T45" fmla="*/ 9 h 943"/>
                <a:gd name="T46" fmla="*/ 1 w 750"/>
                <a:gd name="T47" fmla="*/ 10 h 943"/>
                <a:gd name="T48" fmla="*/ 2 w 750"/>
                <a:gd name="T49" fmla="*/ 11 h 943"/>
                <a:gd name="T50" fmla="*/ 3 w 750"/>
                <a:gd name="T51" fmla="*/ 11 h 943"/>
                <a:gd name="T52" fmla="*/ 5 w 750"/>
                <a:gd name="T53" fmla="*/ 12 h 943"/>
                <a:gd name="T54" fmla="*/ 6 w 750"/>
                <a:gd name="T55" fmla="*/ 12 h 943"/>
                <a:gd name="T56" fmla="*/ 7 w 750"/>
                <a:gd name="T57" fmla="*/ 13 h 943"/>
                <a:gd name="T58" fmla="*/ 9 w 750"/>
                <a:gd name="T59" fmla="*/ 13 h 943"/>
                <a:gd name="T60" fmla="*/ 10 w 750"/>
                <a:gd name="T61" fmla="*/ 14 h 943"/>
                <a:gd name="T62" fmla="*/ 11 w 750"/>
                <a:gd name="T63" fmla="*/ 15 h 9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0"/>
                <a:gd name="T97" fmla="*/ 0 h 943"/>
                <a:gd name="T98" fmla="*/ 750 w 750"/>
                <a:gd name="T99" fmla="*/ 943 h 9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0" h="943">
                  <a:moveTo>
                    <a:pt x="750" y="943"/>
                  </a:moveTo>
                  <a:lnTo>
                    <a:pt x="721" y="864"/>
                  </a:lnTo>
                  <a:lnTo>
                    <a:pt x="691" y="790"/>
                  </a:lnTo>
                  <a:lnTo>
                    <a:pt x="657" y="719"/>
                  </a:lnTo>
                  <a:lnTo>
                    <a:pt x="621" y="651"/>
                  </a:lnTo>
                  <a:lnTo>
                    <a:pt x="581" y="586"/>
                  </a:lnTo>
                  <a:lnTo>
                    <a:pt x="541" y="524"/>
                  </a:lnTo>
                  <a:lnTo>
                    <a:pt x="497" y="464"/>
                  </a:lnTo>
                  <a:lnTo>
                    <a:pt x="453" y="407"/>
                  </a:lnTo>
                  <a:lnTo>
                    <a:pt x="406" y="354"/>
                  </a:lnTo>
                  <a:lnTo>
                    <a:pt x="359" y="301"/>
                  </a:lnTo>
                  <a:lnTo>
                    <a:pt x="309" y="251"/>
                  </a:lnTo>
                  <a:lnTo>
                    <a:pt x="259" y="204"/>
                  </a:lnTo>
                  <a:lnTo>
                    <a:pt x="208" y="157"/>
                  </a:lnTo>
                  <a:lnTo>
                    <a:pt x="156" y="113"/>
                  </a:lnTo>
                  <a:lnTo>
                    <a:pt x="103" y="72"/>
                  </a:lnTo>
                  <a:lnTo>
                    <a:pt x="52" y="32"/>
                  </a:lnTo>
                  <a:lnTo>
                    <a:pt x="48" y="28"/>
                  </a:lnTo>
                  <a:lnTo>
                    <a:pt x="46" y="25"/>
                  </a:lnTo>
                  <a:lnTo>
                    <a:pt x="42" y="23"/>
                  </a:lnTo>
                  <a:lnTo>
                    <a:pt x="39" y="22"/>
                  </a:lnTo>
                  <a:lnTo>
                    <a:pt x="35" y="19"/>
                  </a:lnTo>
                  <a:lnTo>
                    <a:pt x="32" y="18"/>
                  </a:lnTo>
                  <a:lnTo>
                    <a:pt x="29" y="17"/>
                  </a:lnTo>
                  <a:lnTo>
                    <a:pt x="26" y="16"/>
                  </a:lnTo>
                  <a:lnTo>
                    <a:pt x="22" y="13"/>
                  </a:lnTo>
                  <a:lnTo>
                    <a:pt x="18" y="12"/>
                  </a:lnTo>
                  <a:lnTo>
                    <a:pt x="15" y="11"/>
                  </a:lnTo>
                  <a:lnTo>
                    <a:pt x="11" y="8"/>
                  </a:lnTo>
                  <a:lnTo>
                    <a:pt x="9" y="7"/>
                  </a:lnTo>
                  <a:lnTo>
                    <a:pt x="5" y="5"/>
                  </a:lnTo>
                  <a:lnTo>
                    <a:pt x="2" y="2"/>
                  </a:lnTo>
                  <a:lnTo>
                    <a:pt x="0" y="0"/>
                  </a:lnTo>
                  <a:lnTo>
                    <a:pt x="5" y="45"/>
                  </a:lnTo>
                  <a:lnTo>
                    <a:pt x="11" y="89"/>
                  </a:lnTo>
                  <a:lnTo>
                    <a:pt x="17" y="133"/>
                  </a:lnTo>
                  <a:lnTo>
                    <a:pt x="23" y="177"/>
                  </a:lnTo>
                  <a:lnTo>
                    <a:pt x="29" y="219"/>
                  </a:lnTo>
                  <a:lnTo>
                    <a:pt x="32" y="262"/>
                  </a:lnTo>
                  <a:lnTo>
                    <a:pt x="38" y="304"/>
                  </a:lnTo>
                  <a:lnTo>
                    <a:pt x="43" y="345"/>
                  </a:lnTo>
                  <a:lnTo>
                    <a:pt x="48" y="385"/>
                  </a:lnTo>
                  <a:lnTo>
                    <a:pt x="52" y="425"/>
                  </a:lnTo>
                  <a:lnTo>
                    <a:pt x="57" y="466"/>
                  </a:lnTo>
                  <a:lnTo>
                    <a:pt x="63" y="506"/>
                  </a:lnTo>
                  <a:lnTo>
                    <a:pt x="68" y="546"/>
                  </a:lnTo>
                  <a:lnTo>
                    <a:pt x="73" y="586"/>
                  </a:lnTo>
                  <a:lnTo>
                    <a:pt x="80" y="625"/>
                  </a:lnTo>
                  <a:lnTo>
                    <a:pt x="86" y="666"/>
                  </a:lnTo>
                  <a:lnTo>
                    <a:pt x="125" y="680"/>
                  </a:lnTo>
                  <a:lnTo>
                    <a:pt x="165" y="696"/>
                  </a:lnTo>
                  <a:lnTo>
                    <a:pt x="205" y="712"/>
                  </a:lnTo>
                  <a:lnTo>
                    <a:pt x="246" y="729"/>
                  </a:lnTo>
                  <a:lnTo>
                    <a:pt x="287" y="746"/>
                  </a:lnTo>
                  <a:lnTo>
                    <a:pt x="328" y="763"/>
                  </a:lnTo>
                  <a:lnTo>
                    <a:pt x="369" y="780"/>
                  </a:lnTo>
                  <a:lnTo>
                    <a:pt x="411" y="797"/>
                  </a:lnTo>
                  <a:lnTo>
                    <a:pt x="453" y="816"/>
                  </a:lnTo>
                  <a:lnTo>
                    <a:pt x="495" y="833"/>
                  </a:lnTo>
                  <a:lnTo>
                    <a:pt x="537" y="851"/>
                  </a:lnTo>
                  <a:lnTo>
                    <a:pt x="580" y="869"/>
                  </a:lnTo>
                  <a:lnTo>
                    <a:pt x="622" y="888"/>
                  </a:lnTo>
                  <a:lnTo>
                    <a:pt x="665" y="906"/>
                  </a:lnTo>
                  <a:lnTo>
                    <a:pt x="707" y="924"/>
                  </a:lnTo>
                  <a:lnTo>
                    <a:pt x="750" y="943"/>
                  </a:lnTo>
                  <a:close/>
                </a:path>
              </a:pathLst>
            </a:custGeom>
            <a:solidFill>
              <a:srgbClr val="CCCCFF"/>
            </a:solidFill>
            <a:ln w="9525">
              <a:solidFill>
                <a:srgbClr val="FFFFFF"/>
              </a:solidFill>
              <a:round/>
              <a:headEnd/>
              <a:tailEnd/>
            </a:ln>
          </p:spPr>
          <p:txBody>
            <a:bodyPr/>
            <a:lstStyle/>
            <a:p>
              <a:endParaRPr lang="fa-IR"/>
            </a:p>
          </p:txBody>
        </p:sp>
        <p:sp>
          <p:nvSpPr>
            <p:cNvPr id="29716" name="Freeform 29"/>
            <p:cNvSpPr>
              <a:spLocks/>
            </p:cNvSpPr>
            <p:nvPr/>
          </p:nvSpPr>
          <p:spPr bwMode="auto">
            <a:xfrm>
              <a:off x="2161" y="2616"/>
              <a:ext cx="135" cy="138"/>
            </a:xfrm>
            <a:custGeom>
              <a:avLst/>
              <a:gdLst>
                <a:gd name="T0" fmla="*/ 4 w 540"/>
                <a:gd name="T1" fmla="*/ 0 h 554"/>
                <a:gd name="T2" fmla="*/ 9 w 540"/>
                <a:gd name="T3" fmla="*/ 3 h 554"/>
                <a:gd name="T4" fmla="*/ 4 w 540"/>
                <a:gd name="T5" fmla="*/ 8 h 554"/>
                <a:gd name="T6" fmla="*/ 0 w 540"/>
                <a:gd name="T7" fmla="*/ 5 h 554"/>
                <a:gd name="T8" fmla="*/ 4 w 540"/>
                <a:gd name="T9" fmla="*/ 0 h 554"/>
                <a:gd name="T10" fmla="*/ 0 60000 65536"/>
                <a:gd name="T11" fmla="*/ 0 60000 65536"/>
                <a:gd name="T12" fmla="*/ 0 60000 65536"/>
                <a:gd name="T13" fmla="*/ 0 60000 65536"/>
                <a:gd name="T14" fmla="*/ 0 60000 65536"/>
                <a:gd name="T15" fmla="*/ 0 w 540"/>
                <a:gd name="T16" fmla="*/ 0 h 554"/>
                <a:gd name="T17" fmla="*/ 540 w 540"/>
                <a:gd name="T18" fmla="*/ 554 h 554"/>
              </a:gdLst>
              <a:ahLst/>
              <a:cxnLst>
                <a:cxn ang="T10">
                  <a:pos x="T0" y="T1"/>
                </a:cxn>
                <a:cxn ang="T11">
                  <a:pos x="T2" y="T3"/>
                </a:cxn>
                <a:cxn ang="T12">
                  <a:pos x="T4" y="T5"/>
                </a:cxn>
                <a:cxn ang="T13">
                  <a:pos x="T6" y="T7"/>
                </a:cxn>
                <a:cxn ang="T14">
                  <a:pos x="T8" y="T9"/>
                </a:cxn>
              </a:cxnLst>
              <a:rect l="T15" t="T16" r="T17" b="T18"/>
              <a:pathLst>
                <a:path w="540" h="554">
                  <a:moveTo>
                    <a:pt x="261" y="0"/>
                  </a:moveTo>
                  <a:lnTo>
                    <a:pt x="540" y="230"/>
                  </a:lnTo>
                  <a:lnTo>
                    <a:pt x="261" y="554"/>
                  </a:lnTo>
                  <a:lnTo>
                    <a:pt x="0" y="310"/>
                  </a:lnTo>
                  <a:lnTo>
                    <a:pt x="261" y="0"/>
                  </a:lnTo>
                  <a:close/>
                </a:path>
              </a:pathLst>
            </a:custGeom>
            <a:solidFill>
              <a:srgbClr val="000000"/>
            </a:solidFill>
            <a:ln w="9525">
              <a:solidFill>
                <a:srgbClr val="FFFFFF"/>
              </a:solidFill>
              <a:round/>
              <a:headEnd/>
              <a:tailEnd/>
            </a:ln>
          </p:spPr>
          <p:txBody>
            <a:bodyPr/>
            <a:lstStyle/>
            <a:p>
              <a:endParaRPr lang="fa-IR"/>
            </a:p>
          </p:txBody>
        </p:sp>
      </p:gr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87" y="3782204"/>
            <a:ext cx="2924944" cy="2924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ChangeArrowheads="1"/>
          </p:cNvSpPr>
          <p:nvPr/>
        </p:nvSpPr>
        <p:spPr bwMode="auto">
          <a:xfrm>
            <a:off x="179388" y="1468438"/>
            <a:ext cx="8734425" cy="2247900"/>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70000"/>
              </a:lnSpc>
              <a:spcBef>
                <a:spcPct val="20000"/>
              </a:spcBef>
            </a:pPr>
            <a:endParaRPr lang="fa-IR" sz="2400" b="1" i="1">
              <a:solidFill>
                <a:srgbClr val="000000"/>
              </a:solidFill>
              <a:cs typeface="Times New Roman" panose="02020603050405020304" pitchFamily="18" charset="0"/>
            </a:endParaRPr>
          </a:p>
        </p:txBody>
      </p:sp>
      <p:sp>
        <p:nvSpPr>
          <p:cNvPr id="107535" name="AutoShape 15"/>
          <p:cNvSpPr>
            <a:spLocks noChangeArrowheads="1"/>
          </p:cNvSpPr>
          <p:nvPr/>
        </p:nvSpPr>
        <p:spPr bwMode="auto">
          <a:xfrm>
            <a:off x="4695825" y="188913"/>
            <a:ext cx="4498975" cy="1511300"/>
          </a:xfrm>
          <a:prstGeom prst="cloudCallout">
            <a:avLst>
              <a:gd name="adj1" fmla="val -12500"/>
              <a:gd name="adj2" fmla="val 116611"/>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algn="ctr">
              <a:defRPr/>
            </a:pPr>
            <a:r>
              <a:rPr lang="fa-IR" sz="3000" b="1" i="1" dirty="0">
                <a:solidFill>
                  <a:srgbClr val="FF0000"/>
                </a:solidFill>
                <a:effectLst>
                  <a:outerShdw blurRad="38100" dist="38100" dir="2700000" algn="tl">
                    <a:srgbClr val="000000"/>
                  </a:outerShdw>
                </a:effectLst>
                <a:cs typeface="B Mitra" panose="00000400000000000000" pitchFamily="2" charset="-78"/>
              </a:rPr>
              <a:t>جستجو برای کشف شخصیت خود</a:t>
            </a:r>
          </a:p>
        </p:txBody>
      </p:sp>
      <p:sp>
        <p:nvSpPr>
          <p:cNvPr id="107537" name="Rectangle 17"/>
          <p:cNvSpPr>
            <a:spLocks noChangeArrowheads="1"/>
          </p:cNvSpPr>
          <p:nvPr/>
        </p:nvSpPr>
        <p:spPr bwMode="auto">
          <a:xfrm>
            <a:off x="-269875" y="1071563"/>
            <a:ext cx="7215188" cy="5643562"/>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endParaRPr lang="fa-IR" sz="3000" b="1" i="1">
              <a:solidFill>
                <a:srgbClr val="000000"/>
              </a:solidFill>
              <a:ea typeface="Times New Roman" panose="02020603050405020304" pitchFamily="18" charset="0"/>
              <a:cs typeface="B Nazanin" panose="00000400000000000000" pitchFamily="2" charset="-78"/>
            </a:endParaRPr>
          </a:p>
        </p:txBody>
      </p:sp>
      <p:sp>
        <p:nvSpPr>
          <p:cNvPr id="107530" name="WordArt 10"/>
          <p:cNvSpPr>
            <a:spLocks noChangeArrowheads="1" noChangeShapeType="1" noTextEdit="1"/>
          </p:cNvSpPr>
          <p:nvPr/>
        </p:nvSpPr>
        <p:spPr bwMode="auto">
          <a:xfrm>
            <a:off x="322263" y="2924175"/>
            <a:ext cx="1801812"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fa-IR" sz="3600" b="1" i="1" kern="10">
              <a:solidFill>
                <a:srgbClr val="FF3300"/>
              </a:solidFill>
              <a:effectLst>
                <a:outerShdw dist="35921" dir="2700000" algn="ctr" rotWithShape="0">
                  <a:srgbClr val="FFFFFF">
                    <a:alpha val="79999"/>
                  </a:srgbClr>
                </a:outerShdw>
              </a:effectLst>
              <a:latin typeface="Times New Roman" panose="02020603050405020304" pitchFamily="18" charset="0"/>
              <a:cs typeface="Times New Roman" panose="02020603050405020304" pitchFamily="18" charset="0"/>
            </a:endParaRPr>
          </a:p>
        </p:txBody>
      </p:sp>
      <p:sp>
        <p:nvSpPr>
          <p:cNvPr id="38918" name="Rectangle 5"/>
          <p:cNvSpPr>
            <a:spLocks noChangeArrowheads="1"/>
          </p:cNvSpPr>
          <p:nvPr/>
        </p:nvSpPr>
        <p:spPr bwMode="auto">
          <a:xfrm>
            <a:off x="196850" y="3208338"/>
            <a:ext cx="6786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ar-SA" sz="3000" i="1" dirty="0">
                <a:solidFill>
                  <a:srgbClr val="C00000"/>
                </a:solidFill>
                <a:latin typeface="Times New Roman" panose="02020603050405020304" pitchFamily="18" charset="0"/>
                <a:ea typeface="Times New Roman" panose="02020603050405020304" pitchFamily="18" charset="0"/>
                <a:cs typeface="B Zar" panose="00000400000000000000" pitchFamily="2" charset="-78"/>
              </a:rPr>
              <a:t>مایندفولنس این فرصت را به شما می دهد تا با استفاده از آن، شخصیت واقعی خودرا کشف کنید</a:t>
            </a:r>
            <a:endParaRPr lang="en-US" sz="3000" i="1" dirty="0">
              <a:solidFill>
                <a:srgbClr val="C00000"/>
              </a:solidFill>
              <a:latin typeface="Times New Roman" panose="02020603050405020304" pitchFamily="18" charset="0"/>
              <a:ea typeface="Times New Roman" panose="02020603050405020304" pitchFamily="18" charset="0"/>
              <a:cs typeface="B Zar" panose="00000400000000000000" pitchFamily="2" charset="-78"/>
            </a:endParaRPr>
          </a:p>
        </p:txBody>
      </p:sp>
      <p:pic>
        <p:nvPicPr>
          <p:cNvPr id="10" name="Picture 4" descr="C:\Users\mohsen\Desktop\عکس\Spot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7160">
            <a:off x="7028389" y="2214004"/>
            <a:ext cx="2037351" cy="194421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6" descr="C:\Users\mohsen\Desktop\عکس\lean-bp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87684">
            <a:off x="345654" y="5026999"/>
            <a:ext cx="1986643" cy="18251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107525">
                                            <p:txEl>
                                              <p:pRg st="0" end="0"/>
                                            </p:txEl>
                                          </p:spTgt>
                                        </p:tgtEl>
                                        <p:attrNameLst>
                                          <p:attrName>style.visibility</p:attrName>
                                        </p:attrNameLst>
                                      </p:cBhvr>
                                      <p:to>
                                        <p:strVal val="visible"/>
                                      </p:to>
                                    </p:set>
                                    <p:anim calcmode="lin" valueType="num">
                                      <p:cBhvr>
                                        <p:cTn id="7" dur="1000" fill="hold"/>
                                        <p:tgtEl>
                                          <p:spTgt spid="10752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752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7525">
                                            <p:txEl>
                                              <p:pRg st="0" end="0"/>
                                            </p:txEl>
                                          </p:spTgt>
                                        </p:tgtEl>
                                      </p:cBhvr>
                                    </p:animEffect>
                                  </p:childTnLst>
                                </p:cTn>
                              </p:par>
                              <p:par>
                                <p:cTn id="10" presetID="9" presetClass="entr" presetSubtype="0" fill="hold" grpId="0" nodeType="withEffect" nodePh="1">
                                  <p:stCondLst>
                                    <p:cond delay="0"/>
                                  </p:stCondLst>
                                  <p:endCondLst>
                                    <p:cond evt="begin" delay="0">
                                      <p:tn val="10"/>
                                    </p:cond>
                                  </p:endCondLst>
                                  <p:childTnLst>
                                    <p:set>
                                      <p:cBhvr>
                                        <p:cTn id="11" dur="1" fill="hold">
                                          <p:stCondLst>
                                            <p:cond delay="0"/>
                                          </p:stCondLst>
                                        </p:cTn>
                                        <p:tgtEl>
                                          <p:spTgt spid="107530"/>
                                        </p:tgtEl>
                                        <p:attrNameLst>
                                          <p:attrName>style.visibility</p:attrName>
                                        </p:attrNameLst>
                                      </p:cBhvr>
                                      <p:to>
                                        <p:strVal val="visible"/>
                                      </p:to>
                                    </p:set>
                                    <p:animEffect transition="in" filter="dissolve">
                                      <p:cBhvr>
                                        <p:cTn id="12" dur="1000"/>
                                        <p:tgtEl>
                                          <p:spTgt spid="107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07537">
                                            <p:txEl>
                                              <p:pRg st="0" end="0"/>
                                            </p:txEl>
                                          </p:spTgt>
                                        </p:tgtEl>
                                        <p:attrNameLst>
                                          <p:attrName>style.visibility</p:attrName>
                                        </p:attrNameLst>
                                      </p:cBhvr>
                                      <p:to>
                                        <p:strVal val="visible"/>
                                      </p:to>
                                    </p:set>
                                    <p:anim calcmode="lin" valueType="num">
                                      <p:cBhvr>
                                        <p:cTn id="17" dur="1000" fill="hold"/>
                                        <p:tgtEl>
                                          <p:spTgt spid="107537">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107537">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075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build="p"/>
      <p:bldP spid="107537" grpId="0" build="p"/>
      <p:bldP spid="1075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50"/>
          <p:cNvSpPr>
            <a:spLocks noGrp="1" noChangeArrowheads="1"/>
          </p:cNvSpPr>
          <p:nvPr>
            <p:ph type="ctrTitle"/>
          </p:nvPr>
        </p:nvSpPr>
        <p:spPr>
          <a:xfrm>
            <a:off x="0" y="692696"/>
            <a:ext cx="8713788" cy="4681537"/>
          </a:xfrm>
        </p:spPr>
        <p:txBody>
          <a:bodyPr/>
          <a:lstStyle/>
          <a:p>
            <a:pPr eaLnBrk="1" hangingPunct="1"/>
            <a:r>
              <a:rPr lang="fa-IR" altLang="fa-IR" sz="4000" b="1" dirty="0" smtClean="0">
                <a:solidFill>
                  <a:srgbClr val="990000"/>
                </a:solidFill>
                <a:cs typeface="B Mitra" panose="00000400000000000000" pitchFamily="2" charset="-78"/>
              </a:rPr>
              <a:t>همان طور که شکسپیر می گوید، تمامی جهان صحنه نمایش است و تمامی زنان و مردن بازیگران محض. با این دیدگاه کم کم نقش ها، شخصیت ها و نقاب ها به عنوان بخشی از بازی زندگی در نظرتان جلوه می کنند.</a:t>
            </a:r>
            <a:endParaRPr lang="es-ES" altLang="fa-IR" sz="4000" b="1" dirty="0" smtClean="0">
              <a:solidFill>
                <a:srgbClr val="990000"/>
              </a:solidFill>
              <a:cs typeface="B Mitra" panose="00000400000000000000"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323528" y="1340768"/>
            <a:ext cx="8207375" cy="3819525"/>
          </a:xfrm>
        </p:spPr>
        <p:txBody>
          <a:bodyPr/>
          <a:lstStyle/>
          <a:p>
            <a:pPr eaLnBrk="1" hangingPunct="1"/>
            <a:r>
              <a:rPr lang="fa-IR" dirty="0" smtClean="0">
                <a:latin typeface="IranNastaliq" panose="02000503000000020003" pitchFamily="2" charset="0"/>
                <a:cs typeface="B Mitra" panose="00000400000000000000" pitchFamily="2" charset="-78"/>
              </a:rPr>
              <a:t>بودا گفت</a:t>
            </a:r>
            <a:br>
              <a:rPr lang="fa-IR" dirty="0" smtClean="0">
                <a:latin typeface="IranNastaliq" panose="02000503000000020003" pitchFamily="2" charset="0"/>
                <a:cs typeface="B Mitra" panose="00000400000000000000" pitchFamily="2" charset="-78"/>
              </a:rPr>
            </a:br>
            <a:r>
              <a:rPr lang="fa-IR" dirty="0" smtClean="0">
                <a:latin typeface="IranNastaliq" panose="02000503000000020003" pitchFamily="2" charset="0"/>
                <a:cs typeface="B Mitra" panose="00000400000000000000" pitchFamily="2" charset="-78"/>
              </a:rPr>
              <a:t>راز سلامت هم ذهن و هم بدن افسوس خوردن برای گذشته، نگرانی برای آینده یا پیش بینی مشکلات نیست، بلکه زندگی در زمان حال با هوشمندی و جدیت است.</a:t>
            </a:r>
            <a:br>
              <a:rPr lang="fa-IR" dirty="0" smtClean="0">
                <a:latin typeface="IranNastaliq" panose="02000503000000020003" pitchFamily="2" charset="0"/>
                <a:cs typeface="B Mitra" panose="00000400000000000000" pitchFamily="2" charset="-78"/>
              </a:rPr>
            </a:br>
            <a:endParaRPr lang="fa-IR" dirty="0" smtClean="0">
              <a:latin typeface="IranNastaliq" panose="02000503000000020003" pitchFamily="2" charset="0"/>
              <a:cs typeface="B Mitra" panose="00000400000000000000"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46" descr="blank_bloody_bud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1400175"/>
            <a:ext cx="6911975"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9325" y="1433145"/>
            <a:ext cx="8229600" cy="1143000"/>
          </a:xfrm>
        </p:spPr>
        <p:txBody>
          <a:bodyPr/>
          <a:lstStyle/>
          <a:p>
            <a:pPr marL="342900" indent="-342900" eaLnBrk="1" hangingPunct="1">
              <a:spcBef>
                <a:spcPct val="20000"/>
              </a:spcBef>
              <a:defRPr/>
            </a:pPr>
            <a:r>
              <a:rPr lang="en-US" sz="3200" dirty="0" smtClean="0">
                <a:solidFill>
                  <a:srgbClr val="000000"/>
                </a:solidFill>
                <a:ea typeface="+mn-ea"/>
                <a:cs typeface="B Mitra" panose="00000400000000000000" pitchFamily="2" charset="-78"/>
              </a:rPr>
              <a:t/>
            </a:r>
            <a:br>
              <a:rPr lang="en-US" sz="3200" dirty="0" smtClean="0">
                <a:solidFill>
                  <a:srgbClr val="000000"/>
                </a:solidFill>
                <a:ea typeface="+mn-ea"/>
                <a:cs typeface="B Mitra" panose="00000400000000000000" pitchFamily="2" charset="-78"/>
              </a:rPr>
            </a:br>
            <a:r>
              <a:rPr lang="fa-IR" sz="3200" dirty="0" smtClean="0">
                <a:solidFill>
                  <a:srgbClr val="000000"/>
                </a:solidFill>
                <a:ea typeface="+mn-ea"/>
                <a:cs typeface="B Mitra" panose="00000400000000000000" pitchFamily="2" charset="-78"/>
              </a:rPr>
              <a:t>چگونه باید به این روش زندگی کرد؟</a:t>
            </a:r>
            <a:br>
              <a:rPr lang="fa-IR" sz="3200" dirty="0" smtClean="0">
                <a:solidFill>
                  <a:srgbClr val="000000"/>
                </a:solidFill>
                <a:ea typeface="+mn-ea"/>
                <a:cs typeface="B Mitra" panose="00000400000000000000" pitchFamily="2" charset="-78"/>
              </a:rPr>
            </a:br>
            <a:r>
              <a:rPr lang="fa-IR" sz="3200" dirty="0" smtClean="0">
                <a:solidFill>
                  <a:srgbClr val="C00000"/>
                </a:solidFill>
                <a:ea typeface="+mn-ea"/>
                <a:cs typeface="B Mitra" panose="00000400000000000000" pitchFamily="2" charset="-78"/>
              </a:rPr>
              <a:t>هدف از سفر مایندفولنس کشف پاسخ این سوال است.</a:t>
            </a:r>
            <a:endParaRPr lang="fa-IR" dirty="0" smtClean="0">
              <a:solidFill>
                <a:srgbClr val="C00000"/>
              </a:solidFill>
              <a:cs typeface="B Mitra" panose="00000400000000000000"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457200" y="152400"/>
            <a:ext cx="8229600" cy="900113"/>
          </a:xfrm>
        </p:spPr>
        <p:txBody>
          <a:bodyPr/>
          <a:lstStyle/>
          <a:p>
            <a:pPr algn="r" rtl="1" eaLnBrk="1" hangingPunct="1"/>
            <a:r>
              <a:rPr lang="fa-IR" smtClean="0">
                <a:solidFill>
                  <a:srgbClr val="0070C0"/>
                </a:solidFill>
              </a:rPr>
              <a:t>فوایدمایند فولنس</a:t>
            </a:r>
          </a:p>
        </p:txBody>
      </p:sp>
      <p:pic>
        <p:nvPicPr>
          <p:cNvPr id="2" name="Content Placeholder 1"/>
          <p:cNvPicPr>
            <a:picLocks noGrp="1" noChangeAspect="1"/>
          </p:cNvPicPr>
          <p:nvPr>
            <p:ph sz="half" idx="1"/>
          </p:nvPr>
        </p:nvPicPr>
        <p:blipFill rotWithShape="1">
          <a:blip r:embed="rId2"/>
          <a:srcRect b="8972"/>
          <a:stretch/>
        </p:blipFill>
        <p:spPr>
          <a:xfrm>
            <a:off x="7164388" y="1412875"/>
            <a:ext cx="1584325" cy="1079500"/>
          </a:xfrm>
          <a:effectLst>
            <a:outerShdw blurRad="292100" dist="139700" dir="2700000" algn="tl" rotWithShape="0">
              <a:srgbClr val="333333">
                <a:alpha val="65000"/>
              </a:srgbClr>
            </a:outerShdw>
          </a:effectLst>
        </p:spPr>
      </p:pic>
      <p:sp>
        <p:nvSpPr>
          <p:cNvPr id="43012" name="Content Placeholder 9"/>
          <p:cNvSpPr>
            <a:spLocks noGrp="1"/>
          </p:cNvSpPr>
          <p:nvPr>
            <p:ph sz="half" idx="2"/>
          </p:nvPr>
        </p:nvSpPr>
        <p:spPr>
          <a:xfrm>
            <a:off x="3059113" y="1430338"/>
            <a:ext cx="4059237" cy="4572000"/>
          </a:xfrm>
        </p:spPr>
        <p:txBody>
          <a:bodyPr/>
          <a:lstStyle/>
          <a:p>
            <a:pPr marL="0" indent="0" algn="r" rtl="1" eaLnBrk="1" hangingPunct="1">
              <a:buFontTx/>
              <a:buNone/>
            </a:pPr>
            <a:r>
              <a:rPr lang="fa-IR" sz="3100" smtClean="0">
                <a:cs typeface="B Zar" panose="00000400000000000000" pitchFamily="2" charset="-78"/>
              </a:rPr>
              <a:t>ریلکس کردن بدن</a:t>
            </a:r>
          </a:p>
          <a:p>
            <a:pPr marL="0" indent="0" algn="r" rtl="1" eaLnBrk="1" hangingPunct="1">
              <a:buFontTx/>
              <a:buNone/>
            </a:pPr>
            <a:endParaRPr lang="fa-IR" sz="3600" smtClean="0">
              <a:cs typeface="B Zar" panose="00000400000000000000" pitchFamily="2" charset="-78"/>
            </a:endParaRPr>
          </a:p>
          <a:p>
            <a:pPr marL="0" indent="0" algn="r" rtl="1" eaLnBrk="1" hangingPunct="1">
              <a:buFontTx/>
              <a:buNone/>
            </a:pPr>
            <a:r>
              <a:rPr lang="fa-IR" sz="3600" smtClean="0">
                <a:cs typeface="B Zar" panose="00000400000000000000" pitchFamily="2" charset="-78"/>
              </a:rPr>
              <a:t>ارتباط دوباره با بدن</a:t>
            </a:r>
          </a:p>
          <a:p>
            <a:pPr marL="0" indent="0" algn="r" rtl="1" eaLnBrk="1" hangingPunct="1">
              <a:buFontTx/>
              <a:buNone/>
            </a:pPr>
            <a:endParaRPr lang="fa-IR" sz="3600" smtClean="0">
              <a:cs typeface="B Zar" panose="00000400000000000000" pitchFamily="2" charset="-78"/>
            </a:endParaRPr>
          </a:p>
          <a:p>
            <a:pPr marL="0" indent="0" algn="r" rtl="1" eaLnBrk="1" hangingPunct="1">
              <a:buFontTx/>
              <a:buNone/>
            </a:pPr>
            <a:endParaRPr lang="fa-IR" sz="500" smtClean="0">
              <a:cs typeface="B Zar" panose="00000400000000000000" pitchFamily="2" charset="-78"/>
            </a:endParaRPr>
          </a:p>
          <a:p>
            <a:pPr marL="0" indent="0" algn="r" rtl="1" eaLnBrk="1" hangingPunct="1">
              <a:buFontTx/>
              <a:buNone/>
            </a:pPr>
            <a:r>
              <a:rPr lang="fa-IR" sz="3600" smtClean="0">
                <a:cs typeface="B Zar" panose="00000400000000000000" pitchFamily="2" charset="-78"/>
              </a:rPr>
              <a:t>تقویت سیستم ایمنی</a:t>
            </a:r>
          </a:p>
          <a:p>
            <a:pPr marL="0" indent="0" algn="r" rtl="1" eaLnBrk="1" hangingPunct="1">
              <a:buFontTx/>
              <a:buNone/>
            </a:pPr>
            <a:r>
              <a:rPr lang="fa-IR" sz="3600" smtClean="0">
                <a:cs typeface="B Zar" panose="00000400000000000000" pitchFamily="2" charset="-78"/>
              </a:rPr>
              <a:t> بدن</a:t>
            </a:r>
          </a:p>
          <a:p>
            <a:pPr marL="0" indent="0" algn="r" rtl="1" eaLnBrk="1" hangingPunct="1">
              <a:buFontTx/>
              <a:buNone/>
            </a:pPr>
            <a:endParaRPr lang="fa-IR" sz="3600" smtClean="0">
              <a:cs typeface="B Zar" panose="00000400000000000000" pitchFamily="2" charset="-78"/>
            </a:endParaRPr>
          </a:p>
          <a:p>
            <a:pPr marL="0" indent="0" algn="r" rtl="1" eaLnBrk="1" hangingPunct="1">
              <a:buFontTx/>
              <a:buNone/>
            </a:pPr>
            <a:r>
              <a:rPr lang="fa-IR" sz="3600" smtClean="0">
                <a:cs typeface="B Zar" panose="00000400000000000000" pitchFamily="2" charset="-78"/>
              </a:rPr>
              <a:t>کاهش درد</a:t>
            </a:r>
          </a:p>
          <a:p>
            <a:pPr marL="0" indent="0" algn="r" rtl="1" eaLnBrk="1" hangingPunct="1">
              <a:buFontTx/>
              <a:buNone/>
            </a:pPr>
            <a:endParaRPr lang="en-US" sz="3600" smtClean="0">
              <a:cs typeface="B Zar" panose="00000400000000000000" pitchFamily="2" charset="-78"/>
            </a:endParaRPr>
          </a:p>
        </p:txBody>
      </p:sp>
      <p:pic>
        <p:nvPicPr>
          <p:cNvPr id="5" name="Content Placeholder 1"/>
          <p:cNvPicPr>
            <a:picLocks noChangeAspect="1"/>
          </p:cNvPicPr>
          <p:nvPr/>
        </p:nvPicPr>
        <p:blipFill>
          <a:blip r:embed="rId3"/>
          <a:stretch>
            <a:fillRect/>
          </a:stretch>
        </p:blipFill>
        <p:spPr bwMode="auto">
          <a:xfrm>
            <a:off x="7308850" y="3954463"/>
            <a:ext cx="1558925"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p:cNvPicPr>
            <a:picLocks noChangeAspect="1" noChangeArrowheads="1"/>
          </p:cNvPicPr>
          <p:nvPr/>
        </p:nvPicPr>
        <p:blipFill>
          <a:blip r:embed="rId4">
            <a:extLst>
              <a:ext uri="{28A0092B-C50C-407E-A947-70E740481C1C}">
                <a14:useLocalDpi xmlns:a14="http://schemas.microsoft.com/office/drawing/2010/main" val="0"/>
              </a:ext>
            </a:extLst>
          </a:blip>
          <a:srcRect b="5527"/>
          <a:stretch>
            <a:fillRect/>
          </a:stretch>
        </p:blipFill>
        <p:spPr bwMode="ltGray">
          <a:xfrm>
            <a:off x="7235825" y="2636838"/>
            <a:ext cx="15589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7294563" y="5216525"/>
            <a:ext cx="1565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p:cNvSpPr/>
          <p:nvPr/>
        </p:nvSpPr>
        <p:spPr>
          <a:xfrm>
            <a:off x="1068388" y="115888"/>
            <a:ext cx="3095625" cy="1873250"/>
          </a:xfrm>
          <a:prstGeom prst="cloudCallout">
            <a:avLst>
              <a:gd name="adj1" fmla="val 66905"/>
              <a:gd name="adj2" fmla="val 24814"/>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1600" dirty="0">
                <a:solidFill>
                  <a:prstClr val="black"/>
                </a:solidFill>
                <a:cs typeface="B Zar" pitchFamily="2" charset="-78"/>
              </a:rPr>
              <a:t>مایندفولنس می خواهد حس کنجکاوی نسبت به تجربه ها را در شما ایجاد کند</a:t>
            </a:r>
            <a:endParaRPr lang="en-US" sz="1600" dirty="0">
              <a:solidFill>
                <a:prstClr val="black"/>
              </a:solidFill>
              <a:cs typeface="B Zar" pitchFamily="2" charset="-78"/>
            </a:endParaRPr>
          </a:p>
        </p:txBody>
      </p:sp>
      <p:sp>
        <p:nvSpPr>
          <p:cNvPr id="6" name="Cloud Callout 5"/>
          <p:cNvSpPr/>
          <p:nvPr/>
        </p:nvSpPr>
        <p:spPr>
          <a:xfrm>
            <a:off x="755650" y="1484313"/>
            <a:ext cx="2878138" cy="1851025"/>
          </a:xfrm>
          <a:prstGeom prst="cloudCallout">
            <a:avLst>
              <a:gd name="adj1" fmla="val 72569"/>
              <a:gd name="adj2" fmla="val 166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700" i="1" dirty="0">
                <a:solidFill>
                  <a:prstClr val="black"/>
                </a:solidFill>
                <a:cs typeface="B Zar" pitchFamily="2" charset="-78"/>
              </a:rPr>
              <a:t>در حقیقت پیام هایی که بین ذهن و بدن تبادل می شوند، فرایندی دوطرفه دارند.</a:t>
            </a:r>
            <a:endParaRPr lang="en-US" sz="1700" i="1" dirty="0">
              <a:solidFill>
                <a:prstClr val="black"/>
              </a:solidFill>
              <a:cs typeface="B Zar" pitchFamily="2" charset="-78"/>
            </a:endParaRPr>
          </a:p>
        </p:txBody>
      </p:sp>
      <p:sp>
        <p:nvSpPr>
          <p:cNvPr id="7" name="Cloud Callout 6"/>
          <p:cNvSpPr/>
          <p:nvPr/>
        </p:nvSpPr>
        <p:spPr>
          <a:xfrm>
            <a:off x="350838" y="2698750"/>
            <a:ext cx="3276600" cy="2035175"/>
          </a:xfrm>
          <a:prstGeom prst="cloudCallout">
            <a:avLst>
              <a:gd name="adj1" fmla="val 73741"/>
              <a:gd name="adj2" fmla="val 1801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rtl="1">
              <a:defRPr/>
            </a:pPr>
            <a:r>
              <a:rPr lang="fa-IR" i="1" dirty="0">
                <a:solidFill>
                  <a:prstClr val="black"/>
                </a:solidFill>
                <a:cs typeface="B Zar" pitchFamily="2" charset="-78"/>
              </a:rPr>
              <a:t>مایندفولنس به شما این توانایی را می دهد که متوجه کوچکترین تغییرات بدن شوید.</a:t>
            </a:r>
            <a:endParaRPr lang="en-US" i="1" dirty="0">
              <a:solidFill>
                <a:prstClr val="black"/>
              </a:solidFill>
              <a:cs typeface="B Zar" pitchFamily="2" charset="-78"/>
            </a:endParaRPr>
          </a:p>
        </p:txBody>
      </p:sp>
      <p:sp>
        <p:nvSpPr>
          <p:cNvPr id="8" name="Cloud Callout 7"/>
          <p:cNvSpPr/>
          <p:nvPr/>
        </p:nvSpPr>
        <p:spPr>
          <a:xfrm>
            <a:off x="-36513" y="4221163"/>
            <a:ext cx="4152901" cy="2160587"/>
          </a:xfrm>
          <a:prstGeom prst="cloudCallout">
            <a:avLst>
              <a:gd name="adj1" fmla="val 76260"/>
              <a:gd name="adj2" fmla="val 37039"/>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rtl="1">
              <a:defRPr/>
            </a:pPr>
            <a:r>
              <a:rPr lang="fa-IR" i="1" dirty="0">
                <a:solidFill>
                  <a:schemeClr val="bg1"/>
                </a:solidFill>
                <a:cs typeface="B Zar" pitchFamily="2" charset="-78"/>
              </a:rPr>
              <a:t>مایندفولنس رویکردی بسیار متفاوت در پیش می گیرد و شما را تشویق می کند که تا آنجا که می توانید به احساس درد توجه کنید.</a:t>
            </a:r>
            <a:endParaRPr lang="en-US" i="1" dirty="0">
              <a:solidFill>
                <a:schemeClr val="bg1"/>
              </a:solidFill>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1"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grpId="1"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457200" y="152400"/>
            <a:ext cx="8229600" cy="900113"/>
          </a:xfrm>
        </p:spPr>
        <p:txBody>
          <a:bodyPr/>
          <a:lstStyle/>
          <a:p>
            <a:pPr algn="r" rtl="1" eaLnBrk="1" hangingPunct="1"/>
            <a:r>
              <a:rPr lang="fa-IR" smtClean="0">
                <a:solidFill>
                  <a:srgbClr val="0070C0"/>
                </a:solidFill>
              </a:rPr>
              <a:t>فوایدمایند فولنس</a:t>
            </a:r>
          </a:p>
        </p:txBody>
      </p:sp>
      <p:sp>
        <p:nvSpPr>
          <p:cNvPr id="44035" name="Content Placeholder 8"/>
          <p:cNvSpPr>
            <a:spLocks noGrp="1"/>
          </p:cNvSpPr>
          <p:nvPr>
            <p:ph sz="half" idx="1"/>
          </p:nvPr>
        </p:nvSpPr>
        <p:spPr/>
        <p:txBody>
          <a:bodyPr/>
          <a:lstStyle/>
          <a:p>
            <a:pPr eaLnBrk="1" hangingPunct="1"/>
            <a:endParaRPr lang="fa-IR" smtClean="0"/>
          </a:p>
        </p:txBody>
      </p:sp>
      <p:sp>
        <p:nvSpPr>
          <p:cNvPr id="44036" name="Content Placeholder 9"/>
          <p:cNvSpPr>
            <a:spLocks noGrp="1"/>
          </p:cNvSpPr>
          <p:nvPr>
            <p:ph sz="half" idx="2"/>
          </p:nvPr>
        </p:nvSpPr>
        <p:spPr>
          <a:xfrm>
            <a:off x="4643438" y="1341438"/>
            <a:ext cx="4059237" cy="4572000"/>
          </a:xfrm>
        </p:spPr>
        <p:txBody>
          <a:bodyPr/>
          <a:lstStyle/>
          <a:p>
            <a:pPr marL="0" indent="0" algn="r" rtl="1" eaLnBrk="1" hangingPunct="1">
              <a:buFontTx/>
              <a:buNone/>
            </a:pPr>
            <a:r>
              <a:rPr lang="fa-IR" sz="3100" smtClean="0">
                <a:cs typeface="B Zar" panose="00000400000000000000" pitchFamily="2" charset="-78"/>
              </a:rPr>
              <a:t>آرامش ذهن</a:t>
            </a:r>
          </a:p>
          <a:p>
            <a:pPr marL="0" indent="0" algn="r" rtl="1" eaLnBrk="1" hangingPunct="1">
              <a:buFontTx/>
              <a:buNone/>
            </a:pPr>
            <a:endParaRPr lang="fa-IR" sz="3100" smtClean="0">
              <a:cs typeface="B Zar" panose="00000400000000000000" pitchFamily="2" charset="-78"/>
            </a:endParaRPr>
          </a:p>
          <a:p>
            <a:pPr marL="0" indent="0" algn="r" rtl="1" eaLnBrk="1" hangingPunct="1">
              <a:buFontTx/>
              <a:buNone/>
            </a:pPr>
            <a:endParaRPr lang="fa-IR" sz="1600" smtClean="0">
              <a:cs typeface="B Zar" panose="00000400000000000000" pitchFamily="2" charset="-78"/>
            </a:endParaRPr>
          </a:p>
          <a:p>
            <a:pPr marL="0" indent="0" algn="r" rtl="1" eaLnBrk="1" hangingPunct="1">
              <a:buFontTx/>
              <a:buNone/>
            </a:pPr>
            <a:r>
              <a:rPr lang="fa-IR" sz="3600" smtClean="0">
                <a:cs typeface="B Zar" panose="00000400000000000000" pitchFamily="2" charset="-78"/>
              </a:rPr>
              <a:t>توجه به افکار</a:t>
            </a:r>
          </a:p>
          <a:p>
            <a:pPr marL="0" indent="0" algn="r" rtl="1" eaLnBrk="1" hangingPunct="1">
              <a:buFontTx/>
              <a:buNone/>
            </a:pPr>
            <a:endParaRPr lang="fa-IR" sz="3600" smtClean="0">
              <a:cs typeface="B Zar" panose="00000400000000000000" pitchFamily="2" charset="-78"/>
            </a:endParaRPr>
          </a:p>
          <a:p>
            <a:pPr marL="0" indent="0" algn="r" rtl="1" eaLnBrk="1" hangingPunct="1">
              <a:buFontTx/>
              <a:buNone/>
            </a:pPr>
            <a:endParaRPr lang="fa-IR" sz="500" smtClean="0">
              <a:cs typeface="B Zar" panose="00000400000000000000" pitchFamily="2" charset="-78"/>
            </a:endParaRPr>
          </a:p>
          <a:p>
            <a:pPr marL="0" indent="0" algn="r" rtl="1" eaLnBrk="1" hangingPunct="1">
              <a:buFontTx/>
              <a:buNone/>
            </a:pPr>
            <a:r>
              <a:rPr lang="fa-IR" sz="3600" smtClean="0">
                <a:cs typeface="B Zar" panose="00000400000000000000" pitchFamily="2" charset="-78"/>
              </a:rPr>
              <a:t>تصمیم گیری بهتر</a:t>
            </a:r>
          </a:p>
          <a:p>
            <a:pPr marL="0" indent="0" algn="r" rtl="1" eaLnBrk="1" hangingPunct="1">
              <a:buFontTx/>
              <a:buNone/>
            </a:pPr>
            <a:endParaRPr lang="fa-IR" sz="3600" smtClean="0">
              <a:cs typeface="B Zar" panose="00000400000000000000" pitchFamily="2" charset="-78"/>
            </a:endParaRPr>
          </a:p>
          <a:p>
            <a:pPr marL="0" indent="0" algn="r" rtl="1" eaLnBrk="1" hangingPunct="1">
              <a:buFontTx/>
              <a:buNone/>
            </a:pPr>
            <a:r>
              <a:rPr lang="fa-IR" sz="3600" smtClean="0">
                <a:cs typeface="B Zar" panose="00000400000000000000" pitchFamily="2" charset="-78"/>
              </a:rPr>
              <a:t>توجه به حواس پنجگانه</a:t>
            </a:r>
            <a:endParaRPr lang="en-US" sz="3600" smtClean="0">
              <a:cs typeface="B Zar" panose="00000400000000000000" pitchFamily="2" charset="-78"/>
            </a:endParaRPr>
          </a:p>
        </p:txBody>
      </p:sp>
      <p:sp>
        <p:nvSpPr>
          <p:cNvPr id="4" name="Cloud Callout 3"/>
          <p:cNvSpPr/>
          <p:nvPr/>
        </p:nvSpPr>
        <p:spPr>
          <a:xfrm>
            <a:off x="1068388" y="115888"/>
            <a:ext cx="3095625" cy="1873250"/>
          </a:xfrm>
          <a:prstGeom prst="cloudCallout">
            <a:avLst>
              <a:gd name="adj1" fmla="val 66905"/>
              <a:gd name="adj2" fmla="val 24814"/>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a-IR" sz="1600" dirty="0">
                <a:solidFill>
                  <a:prstClr val="black"/>
                </a:solidFill>
                <a:cs typeface="B Zar" pitchFamily="2" charset="-78"/>
              </a:rPr>
              <a:t>ذهن شما مانند اقیانوس است: گاهی پرخروش و گاهی آرام است. </a:t>
            </a:r>
            <a:endParaRPr lang="en-US" sz="1600" dirty="0">
              <a:solidFill>
                <a:prstClr val="black"/>
              </a:solidFill>
              <a:cs typeface="B Zar" pitchFamily="2" charset="-78"/>
            </a:endParaRPr>
          </a:p>
        </p:txBody>
      </p:sp>
      <p:sp>
        <p:nvSpPr>
          <p:cNvPr id="6" name="Cloud Callout 5"/>
          <p:cNvSpPr/>
          <p:nvPr/>
        </p:nvSpPr>
        <p:spPr>
          <a:xfrm>
            <a:off x="611188" y="1484313"/>
            <a:ext cx="3552825" cy="1851025"/>
          </a:xfrm>
          <a:prstGeom prst="cloudCallout">
            <a:avLst>
              <a:gd name="adj1" fmla="val 72569"/>
              <a:gd name="adj2" fmla="val 1660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fa-IR" sz="1700" i="1" dirty="0">
                <a:solidFill>
                  <a:prstClr val="black"/>
                </a:solidFill>
                <a:cs typeface="B Zar" pitchFamily="2" charset="-78"/>
              </a:rPr>
              <a:t>افکار همیشه از مسیرهای خاص خود در مغز عبور می کنند به همین دلیل مغز به سادگی به بعضی روندهای فکری عادت می کند.</a:t>
            </a:r>
            <a:endParaRPr lang="en-US" sz="1700" i="1" dirty="0">
              <a:solidFill>
                <a:prstClr val="black"/>
              </a:solidFill>
              <a:cs typeface="B Zar" pitchFamily="2" charset="-78"/>
            </a:endParaRPr>
          </a:p>
        </p:txBody>
      </p:sp>
      <p:sp>
        <p:nvSpPr>
          <p:cNvPr id="7" name="Cloud Callout 6"/>
          <p:cNvSpPr/>
          <p:nvPr/>
        </p:nvSpPr>
        <p:spPr>
          <a:xfrm>
            <a:off x="166688" y="2936875"/>
            <a:ext cx="4897437" cy="2035175"/>
          </a:xfrm>
          <a:prstGeom prst="cloudCallout">
            <a:avLst>
              <a:gd name="adj1" fmla="val 57813"/>
              <a:gd name="adj2" fmla="val 18015"/>
            </a:avLst>
          </a:prstGeom>
          <a:solidFill>
            <a:srgbClr val="92D05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rtl="1">
              <a:defRPr/>
            </a:pPr>
            <a:r>
              <a:rPr lang="fa-IR" i="1" dirty="0">
                <a:solidFill>
                  <a:prstClr val="black"/>
                </a:solidFill>
                <a:cs typeface="B Zar" pitchFamily="2" charset="-78"/>
              </a:rPr>
              <a:t>مایندفولنس به شما کمک می کند تا عمق بیشتری به آگاهی خود ببخشید و به تدریج از الهام های درونی و آن روی نیمه خودآگاه وجود انسان استفاده کنید.</a:t>
            </a:r>
            <a:endParaRPr lang="en-US" i="1" dirty="0">
              <a:solidFill>
                <a:prstClr val="black"/>
              </a:solidFill>
              <a:cs typeface="B Zar" pitchFamily="2" charset="-78"/>
            </a:endParaRPr>
          </a:p>
        </p:txBody>
      </p:sp>
      <p:sp>
        <p:nvSpPr>
          <p:cNvPr id="8" name="Cloud Callout 7"/>
          <p:cNvSpPr/>
          <p:nvPr/>
        </p:nvSpPr>
        <p:spPr>
          <a:xfrm>
            <a:off x="-14288" y="4581525"/>
            <a:ext cx="4152901" cy="2160588"/>
          </a:xfrm>
          <a:prstGeom prst="cloudCallout">
            <a:avLst>
              <a:gd name="adj1" fmla="val 54458"/>
              <a:gd name="adj2" fmla="val 1765"/>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rtl="1">
              <a:defRPr/>
            </a:pPr>
            <a:r>
              <a:rPr lang="fa-IR" i="1" dirty="0">
                <a:solidFill>
                  <a:prstClr val="black"/>
                </a:solidFill>
                <a:cs typeface="B Zar" pitchFamily="2" charset="-78"/>
              </a:rPr>
              <a:t>مایندفولنس می توانید با تمرکز روی تنفس شروع کنید. </a:t>
            </a:r>
            <a:endParaRPr lang="en-US" i="1" dirty="0">
              <a:solidFill>
                <a:prstClr val="black"/>
              </a:solidFill>
              <a:cs typeface="B Za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1"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xit" presetSubtype="0" fill="hold" grpId="1"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6250"/>
            <a:ext cx="9036050" cy="5761038"/>
          </a:xfrm>
          <a:solidFill>
            <a:srgbClr val="92D050"/>
          </a:solidFill>
        </p:spPr>
        <p:txBody>
          <a:bodyPr/>
          <a:lstStyle/>
          <a:p>
            <a:pPr marL="342900" indent="-342900" algn="r" eaLnBrk="1" hangingPunct="1">
              <a:buFontTx/>
              <a:buChar char="•"/>
            </a:pPr>
            <a:r>
              <a:rPr lang="en-US" sz="2400" dirty="0" smtClean="0">
                <a:cs typeface="B Mitra" panose="00000400000000000000" pitchFamily="2" charset="-78"/>
              </a:rPr>
              <a:t/>
            </a:r>
            <a:br>
              <a:rPr lang="en-US" sz="2400" dirty="0" smtClean="0">
                <a:cs typeface="B Mitra" panose="00000400000000000000" pitchFamily="2" charset="-78"/>
              </a:rPr>
            </a:br>
            <a:r>
              <a:rPr lang="fa-IR" sz="2400" dirty="0" smtClean="0">
                <a:solidFill>
                  <a:srgbClr val="0070C0"/>
                </a:solidFill>
                <a:cs typeface="B Mitra" panose="00000400000000000000" pitchFamily="2" charset="-78"/>
              </a:rPr>
              <a:t>در صورتی که به حواس پنجگانه خود توجه مایندفول داشته باشید، در واقع:</a:t>
            </a:r>
            <a:br>
              <a:rPr lang="fa-IR" sz="2400" dirty="0" smtClean="0">
                <a:solidFill>
                  <a:srgbClr val="0070C0"/>
                </a:solidFill>
                <a:cs typeface="B Mitra" panose="00000400000000000000" pitchFamily="2" charset="-78"/>
              </a:rPr>
            </a:br>
            <a:r>
              <a:rPr lang="fa-IR" sz="2400" dirty="0" smtClean="0">
                <a:cs typeface="B Mitra" panose="00000400000000000000" pitchFamily="2" charset="-78"/>
              </a:rPr>
              <a:t/>
            </a:r>
            <a:br>
              <a:rPr lang="fa-IR" sz="2400" dirty="0" smtClean="0">
                <a:cs typeface="B Mitra" panose="00000400000000000000" pitchFamily="2" charset="-78"/>
              </a:rPr>
            </a:br>
            <a:r>
              <a:rPr lang="fa-IR" sz="2400" dirty="0" smtClean="0">
                <a:cs typeface="B Mitra" panose="00000400000000000000" pitchFamily="2" charset="-78"/>
              </a:rPr>
              <a:t>به خود یاد می دهید که توجه متمرکز داشته باشید</a:t>
            </a:r>
            <a:br>
              <a:rPr lang="fa-IR" sz="2400" dirty="0" smtClean="0">
                <a:cs typeface="B Mitra" panose="00000400000000000000" pitchFamily="2" charset="-78"/>
              </a:rPr>
            </a:br>
            <a:r>
              <a:rPr lang="fa-IR" sz="2400" dirty="0" smtClean="0">
                <a:cs typeface="B Mitra" panose="00000400000000000000" pitchFamily="2" charset="-78"/>
              </a:rPr>
              <a:t/>
            </a:r>
            <a:br>
              <a:rPr lang="fa-IR" sz="2400" dirty="0" smtClean="0">
                <a:cs typeface="B Mitra" panose="00000400000000000000" pitchFamily="2" charset="-78"/>
              </a:rPr>
            </a:br>
            <a:r>
              <a:rPr lang="fa-IR" sz="2400" dirty="0" smtClean="0">
                <a:cs typeface="B Mitra" panose="00000400000000000000" pitchFamily="2" charset="-78"/>
              </a:rPr>
              <a:t> وقتی ذهنتان منحرف می شود، با مهربانی با خود رفتار می کنید</a:t>
            </a:r>
            <a:br>
              <a:rPr lang="fa-IR" sz="2400" dirty="0" smtClean="0">
                <a:cs typeface="B Mitra" panose="00000400000000000000" pitchFamily="2" charset="-78"/>
              </a:rPr>
            </a:br>
            <a:r>
              <a:rPr lang="fa-IR" sz="2400" dirty="0" smtClean="0">
                <a:cs typeface="B Mitra" panose="00000400000000000000" pitchFamily="2" charset="-78"/>
              </a:rPr>
              <a:t/>
            </a:r>
            <a:br>
              <a:rPr lang="fa-IR" sz="2400" dirty="0" smtClean="0">
                <a:cs typeface="B Mitra" panose="00000400000000000000" pitchFamily="2" charset="-78"/>
              </a:rPr>
            </a:br>
            <a:r>
              <a:rPr lang="fa-IR" sz="2400" dirty="0" smtClean="0">
                <a:cs typeface="B Mitra" panose="00000400000000000000" pitchFamily="2" charset="-78"/>
              </a:rPr>
              <a:t/>
            </a:r>
            <a:br>
              <a:rPr lang="fa-IR" sz="2400" dirty="0" smtClean="0">
                <a:cs typeface="B Mitra" panose="00000400000000000000" pitchFamily="2" charset="-78"/>
              </a:rPr>
            </a:br>
            <a:r>
              <a:rPr lang="en-US" sz="2400" dirty="0" smtClean="0">
                <a:cs typeface="B Mitra" panose="00000400000000000000" pitchFamily="2" charset="-78"/>
              </a:rPr>
              <a:t>.</a:t>
            </a:r>
            <a:r>
              <a:rPr lang="fa-IR" sz="2400" dirty="0" smtClean="0">
                <a:cs typeface="B Mitra" panose="00000400000000000000" pitchFamily="2" charset="-78"/>
              </a:rPr>
              <a:t>می دانید که همیشه امور مشخصی هستند که می توانید توجه را روی آنها متمرکز کنید</a:t>
            </a:r>
            <a:br>
              <a:rPr lang="fa-IR" sz="2400" dirty="0" smtClean="0">
                <a:cs typeface="B Mitra" panose="00000400000000000000" pitchFamily="2" charset="-78"/>
              </a:rPr>
            </a:br>
            <a:r>
              <a:rPr lang="fa-IR" sz="2400" dirty="0" smtClean="0">
                <a:cs typeface="B Mitra" panose="00000400000000000000" pitchFamily="2" charset="-78"/>
              </a:rPr>
              <a:t/>
            </a:r>
            <a:br>
              <a:rPr lang="fa-IR" sz="2400" dirty="0" smtClean="0">
                <a:cs typeface="B Mitra" panose="00000400000000000000" pitchFamily="2" charset="-78"/>
              </a:rPr>
            </a:br>
            <a:r>
              <a:rPr lang="fa-IR" sz="2400" dirty="0" smtClean="0">
                <a:cs typeface="B Mitra" panose="00000400000000000000" pitchFamily="2" charset="-78"/>
              </a:rPr>
              <a:t>این توانایی را در خود می یابید که آگاهانه توجه خود را از افکار بیهوده دور کنید و آن را روی حواس پنجگانه متمرکز کنید.</a:t>
            </a:r>
            <a:br>
              <a:rPr lang="fa-IR" sz="2400" dirty="0" smtClean="0">
                <a:cs typeface="B Mitra" panose="00000400000000000000" pitchFamily="2" charset="-78"/>
              </a:rPr>
            </a:br>
            <a:r>
              <a:rPr lang="fa-IR" sz="2400" dirty="0" smtClean="0">
                <a:cs typeface="B Mitra" panose="00000400000000000000" pitchFamily="2" charset="-78"/>
              </a:rPr>
              <a:t/>
            </a:r>
            <a:br>
              <a:rPr lang="fa-IR" sz="2400" dirty="0" smtClean="0">
                <a:cs typeface="B Mitra" panose="00000400000000000000" pitchFamily="2" charset="-78"/>
              </a:rPr>
            </a:br>
            <a:r>
              <a:rPr lang="fa-IR" sz="2400" dirty="0" smtClean="0">
                <a:cs typeface="B Mitra" panose="00000400000000000000" pitchFamily="2" charset="-78"/>
              </a:rPr>
              <a:t/>
            </a:r>
            <a:br>
              <a:rPr lang="fa-IR" sz="2400" dirty="0" smtClean="0">
                <a:cs typeface="B Mitra" panose="00000400000000000000" pitchFamily="2" charset="-78"/>
              </a:rPr>
            </a:br>
            <a:r>
              <a:rPr lang="fa-IR" sz="2400" dirty="0" smtClean="0">
                <a:cs typeface="B Mitra" panose="00000400000000000000" pitchFamily="2" charset="-78"/>
              </a:rPr>
              <a:t> ذهن خود را آرام می کنید.</a:t>
            </a:r>
            <a:r>
              <a:rPr lang="fa-IR" sz="2400" dirty="0" smtClean="0">
                <a:cs typeface="2  Titr" pitchFamily="2" charset="-78"/>
              </a:rPr>
              <a:t/>
            </a:r>
            <a:br>
              <a:rPr lang="fa-IR" sz="2400" dirty="0" smtClean="0">
                <a:cs typeface="2  Titr" pitchFamily="2" charset="-78"/>
              </a:rPr>
            </a:br>
            <a:endParaRPr lang="fa-IR" sz="2400" dirty="0" smtClean="0">
              <a:cs typeface="2  Titr"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solidFill>
            <a:srgbClr val="5C005C"/>
          </a:solidFill>
        </p:spPr>
        <p:txBody>
          <a:bodyPr/>
          <a:lstStyle/>
          <a:p>
            <a:pPr eaLnBrk="1" hangingPunct="1"/>
            <a:r>
              <a:rPr lang="fa-IR" smtClean="0">
                <a:cs typeface="2  Mehr" pitchFamily="2" charset="-78"/>
              </a:rPr>
              <a:t>ساختن ذهنی علاقمند و هوشیار</a:t>
            </a:r>
          </a:p>
        </p:txBody>
      </p:sp>
      <p:sp>
        <p:nvSpPr>
          <p:cNvPr id="46083" name="Content Placeholder 2"/>
          <p:cNvSpPr>
            <a:spLocks noGrp="1"/>
          </p:cNvSpPr>
          <p:nvPr>
            <p:ph idx="1"/>
          </p:nvPr>
        </p:nvSpPr>
        <p:spPr/>
        <p:txBody>
          <a:bodyPr/>
          <a:lstStyle/>
          <a:p>
            <a:pPr marL="0" indent="0" algn="ctr" rtl="1" eaLnBrk="1" hangingPunct="1">
              <a:buFontTx/>
              <a:buNone/>
            </a:pPr>
            <a:r>
              <a:rPr lang="fa-IR" smtClean="0">
                <a:solidFill>
                  <a:srgbClr val="C00000"/>
                </a:solidFill>
              </a:rPr>
              <a:t>نظاره گر یا شاهد تمام تجربه ها</a:t>
            </a: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205038"/>
            <a:ext cx="3046412" cy="3384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5" name="Rounded Rectangle 3"/>
          <p:cNvSpPr>
            <a:spLocks noChangeArrowheads="1"/>
          </p:cNvSpPr>
          <p:nvPr/>
        </p:nvSpPr>
        <p:spPr bwMode="auto">
          <a:xfrm>
            <a:off x="684213" y="5589588"/>
            <a:ext cx="7559675" cy="633412"/>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2000" b="1" i="1" dirty="0">
                <a:cs typeface="B Mitra" panose="00000400000000000000" pitchFamily="2" charset="-78"/>
              </a:rPr>
              <a:t>توجه متمرکز یا کانونی		توجه نامتمرکز یا فراگیر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ubOvalCallout"/>
          <p:cNvSpPr>
            <a:spLocks noEditPoints="1" noChangeArrowheads="1"/>
          </p:cNvSpPr>
          <p:nvPr/>
        </p:nvSpPr>
        <p:spPr bwMode="auto">
          <a:xfrm>
            <a:off x="1403648" y="548680"/>
            <a:ext cx="6768752" cy="3680420"/>
          </a:xfrm>
          <a:custGeom>
            <a:avLst/>
            <a:gdLst>
              <a:gd name="G0" fmla="+- 0 0 0"/>
              <a:gd name="G1" fmla="+- 10766 0 0"/>
              <a:gd name="T0" fmla="*/ 10800 w 21600"/>
              <a:gd name="T1" fmla="*/ 0 h 21600"/>
              <a:gd name="T2" fmla="*/ 0 w 21600"/>
              <a:gd name="T3" fmla="*/ 8105 h 21600"/>
              <a:gd name="T4" fmla="*/ 10766 w 21600"/>
              <a:gd name="T5" fmla="*/ 21600 h 21600"/>
              <a:gd name="T6" fmla="*/ 10800 w 21600"/>
              <a:gd name="T7" fmla="*/ 16210 h 21600"/>
              <a:gd name="T8" fmla="*/ 21600 w 21600"/>
              <a:gd name="T9" fmla="*/ 8105 h 21600"/>
              <a:gd name="T10" fmla="*/ 17694720 60000 65536"/>
              <a:gd name="T11" fmla="*/ 11796480 60000 65536"/>
              <a:gd name="T12" fmla="*/ 5898240 60000 65536"/>
              <a:gd name="T13" fmla="*/ 5898240 60000 65536"/>
              <a:gd name="T14" fmla="*/ 0 60000 65536"/>
              <a:gd name="T15" fmla="*/ 3163 w 21600"/>
              <a:gd name="T16" fmla="*/ 2374 h 21600"/>
              <a:gd name="T17" fmla="*/ 18437 w 21600"/>
              <a:gd name="T18" fmla="*/ 13836 h 21600"/>
            </a:gdLst>
            <a:ahLst/>
            <a:cxnLst>
              <a:cxn ang="T10">
                <a:pos x="T0" y="T1"/>
              </a:cxn>
              <a:cxn ang="T11">
                <a:pos x="T2" y="T3"/>
              </a:cxn>
              <a:cxn ang="T12">
                <a:pos x="T4" y="T5"/>
              </a:cxn>
              <a:cxn ang="T13">
                <a:pos x="T6" y="T7"/>
              </a:cxn>
              <a:cxn ang="T14">
                <a:pos x="T8" y="T9"/>
              </a:cxn>
            </a:cxnLst>
            <a:rect l="T15" t="T16" r="T17" b="T18"/>
            <a:pathLst>
              <a:path w="21600" h="21600">
                <a:moveTo>
                  <a:pt x="10766" y="21600"/>
                </a:moveTo>
                <a:lnTo>
                  <a:pt x="9590" y="16158"/>
                </a:lnTo>
                <a:cubicBezTo>
                  <a:pt x="9991" y="16192"/>
                  <a:pt x="10395" y="16210"/>
                  <a:pt x="10800" y="16210"/>
                </a:cubicBezTo>
                <a:cubicBezTo>
                  <a:pt x="16764" y="16210"/>
                  <a:pt x="21600" y="12581"/>
                  <a:pt x="21600" y="8105"/>
                </a:cubicBezTo>
                <a:cubicBezTo>
                  <a:pt x="21600" y="3628"/>
                  <a:pt x="16764" y="0"/>
                  <a:pt x="10800" y="0"/>
                </a:cubicBezTo>
                <a:cubicBezTo>
                  <a:pt x="4835" y="0"/>
                  <a:pt x="0" y="3628"/>
                  <a:pt x="0" y="8105"/>
                </a:cubicBezTo>
                <a:cubicBezTo>
                  <a:pt x="-1" y="10568"/>
                  <a:pt x="1493" y="12898"/>
                  <a:pt x="4057" y="14436"/>
                </a:cubicBez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fa-I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anose="00000400000000000000" pitchFamily="2" charset="-78"/>
              </a:rPr>
              <a:t>آگاه بودن:</a:t>
            </a:r>
          </a:p>
          <a:p>
            <a:pPr algn="ctr">
              <a:defRPr/>
            </a:pPr>
            <a:r>
              <a:rPr lang="fa-I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Mitra" panose="00000400000000000000" pitchFamily="2" charset="-78"/>
              </a:rPr>
              <a:t>شخصیت خود را کشف کنید</a:t>
            </a:r>
          </a:p>
        </p:txBody>
      </p:sp>
      <p:sp>
        <p:nvSpPr>
          <p:cNvPr id="2" name="Title 1"/>
          <p:cNvSpPr>
            <a:spLocks noGrp="1"/>
          </p:cNvSpPr>
          <p:nvPr>
            <p:ph type="title"/>
          </p:nvPr>
        </p:nvSpPr>
        <p:spPr>
          <a:xfrm>
            <a:off x="683568" y="4581128"/>
            <a:ext cx="7772400" cy="2276872"/>
          </a:xfrm>
          <a:solidFill>
            <a:srgbClr val="92D050"/>
          </a:solidFill>
        </p:spPr>
        <p:txBody>
          <a:bodyPr/>
          <a:lstStyle/>
          <a:p>
            <a:pPr algn="just" rtl="1" eaLnBrk="1" hangingPunct="1">
              <a:defRPr/>
            </a:pPr>
            <a:r>
              <a:rPr lang="fa-IR" sz="2800" i="1" dirty="0" smtClean="0">
                <a:solidFill>
                  <a:srgbClr val="333333"/>
                </a:solidFill>
                <a:cs typeface="B Mitra" panose="00000400000000000000" pitchFamily="2" charset="-78"/>
              </a:rPr>
              <a:t>با تمرین مایندفولنس مدیتیشن و تامل در سوالات عمیق در خصوص زندگی، شخصیت واقعی و درونی خود را کشف می کنید و در نتیجه کار یا حتی تفریح معنای عمیق تری برایتان پیدا می کنند و به نحوه برقراری ارتباط درست با سایر انسان ها دست می یابید.</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fa-IR" dirty="0" smtClean="0">
                <a:cs typeface="B Mitra" panose="00000400000000000000" pitchFamily="2" charset="-78"/>
              </a:rPr>
              <a:t>چند مورد از ویژگی های آگاهی </a:t>
            </a:r>
          </a:p>
        </p:txBody>
      </p:sp>
      <p:sp>
        <p:nvSpPr>
          <p:cNvPr id="3" name="Content Placeholder 2"/>
          <p:cNvSpPr>
            <a:spLocks noGrp="1"/>
          </p:cNvSpPr>
          <p:nvPr>
            <p:ph idx="1"/>
          </p:nvPr>
        </p:nvSpPr>
        <p:spPr>
          <a:xfrm>
            <a:off x="457200" y="1557338"/>
            <a:ext cx="8291513" cy="4568825"/>
          </a:xfrm>
          <a:solidFill>
            <a:schemeClr val="accent1">
              <a:lumMod val="90000"/>
            </a:schemeClr>
          </a:solidFill>
        </p:spPr>
        <p:txBody>
          <a:bodyPr/>
          <a:lstStyle/>
          <a:p>
            <a:pPr algn="just" rtl="1" eaLnBrk="1" hangingPunct="1">
              <a:defRPr/>
            </a:pPr>
            <a:r>
              <a:rPr lang="fa-IR" sz="2800" b="1" dirty="0" smtClean="0">
                <a:solidFill>
                  <a:srgbClr val="00B050"/>
                </a:solidFill>
                <a:cs typeface="2  Mitra" panose="00000400000000000000" pitchFamily="2" charset="-78"/>
              </a:rPr>
              <a:t>-</a:t>
            </a:r>
            <a:r>
              <a:rPr lang="fa-IR" sz="2800" b="1" dirty="0" smtClean="0">
                <a:solidFill>
                  <a:srgbClr val="7030A0"/>
                </a:solidFill>
                <a:cs typeface="2  Mitra" panose="00000400000000000000" pitchFamily="2" charset="-78"/>
              </a:rPr>
              <a:t> </a:t>
            </a:r>
            <a:r>
              <a:rPr lang="fa-IR" sz="2800" b="1" dirty="0" smtClean="0">
                <a:solidFill>
                  <a:srgbClr val="7030A0"/>
                </a:solidFill>
                <a:cs typeface="B Mitra" panose="00000400000000000000" pitchFamily="2" charset="-78"/>
              </a:rPr>
              <a:t>شما همیشه آگاه هستید. آگاهی گاهی اوقات معطوف افکار و رویاها می شود و گاهی اوقات روی حواس پنجگانه متمرکز می شود.</a:t>
            </a:r>
          </a:p>
          <a:p>
            <a:pPr algn="just" rtl="1" eaLnBrk="1" hangingPunct="1">
              <a:defRPr/>
            </a:pPr>
            <a:r>
              <a:rPr lang="fa-IR" sz="2800" b="1" dirty="0" smtClean="0">
                <a:solidFill>
                  <a:srgbClr val="C00000"/>
                </a:solidFill>
                <a:cs typeface="B Mitra" panose="00000400000000000000" pitchFamily="2" charset="-78"/>
              </a:rPr>
              <a:t>- گاهی خود به خود روی می دهد. آگاهی با توجه فرق دارد. توجه یا آگاهی مایندفول چیزی است که باید پرورش بیابد.</a:t>
            </a:r>
          </a:p>
          <a:p>
            <a:pPr algn="just" rtl="1" eaLnBrk="1" hangingPunct="1">
              <a:defRPr/>
            </a:pPr>
            <a:r>
              <a:rPr lang="fa-IR" sz="2800" b="1" dirty="0" smtClean="0">
                <a:cs typeface="B Mitra" panose="00000400000000000000" pitchFamily="2" charset="-78"/>
              </a:rPr>
              <a:t>- آگاهی قبل از تفکر می آید. در نوزادی با وجود اینکه توانایی بین کلمات و ابراز نظرات خود را نداشتید، نسبت به اطراف خود آگاه بودید. افکار و مفاهیم بعد از آگاهی در ذهن پدید می آیند.</a:t>
            </a:r>
          </a:p>
          <a:p>
            <a:pPr algn="just" rtl="1" eaLnBrk="1" hangingPunct="1">
              <a:defRPr/>
            </a:pPr>
            <a:endParaRPr lang="fa-IR" sz="2800" b="1" dirty="0" smtClean="0">
              <a:cs typeface="B Mitra" panose="000004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19"/>
          <p:cNvSpPr>
            <a:spLocks noChangeArrowheads="1"/>
          </p:cNvSpPr>
          <p:nvPr/>
        </p:nvSpPr>
        <p:spPr bwMode="auto">
          <a:xfrm>
            <a:off x="899592" y="738187"/>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ltLang="fa-IR" sz="8800" dirty="0">
                <a:solidFill>
                  <a:srgbClr val="000000"/>
                </a:solidFill>
                <a:latin typeface="IranNastaliq" panose="02000503000000020003" pitchFamily="2" charset="0"/>
                <a:cs typeface="B Mitra" panose="00000400000000000000" pitchFamily="2" charset="-78"/>
              </a:rPr>
              <a:t>مایندفولنس</a:t>
            </a:r>
            <a:endParaRPr lang="es-ES" altLang="fa-IR" sz="8800" dirty="0">
              <a:solidFill>
                <a:srgbClr val="000000"/>
              </a:solidFill>
              <a:latin typeface="IranNastaliq" panose="02000503000000020003" pitchFamily="2" charset="0"/>
              <a:cs typeface="B Mitra" panose="00000400000000000000" pitchFamily="2" charset="-78"/>
            </a:endParaRPr>
          </a:p>
        </p:txBody>
      </p:sp>
      <p:sp>
        <p:nvSpPr>
          <p:cNvPr id="30723" name="Rectangle 20"/>
          <p:cNvSpPr>
            <a:spLocks noChangeArrowheads="1"/>
          </p:cNvSpPr>
          <p:nvPr/>
        </p:nvSpPr>
        <p:spPr bwMode="auto">
          <a:xfrm>
            <a:off x="1403350" y="5969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endParaRPr lang="fa-IR" altLang="fa-IR" sz="320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68" y="152332"/>
            <a:ext cx="1246448" cy="10304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1"/>
          <p:cNvSpPr>
            <a:spLocks noChangeArrowheads="1"/>
          </p:cNvSpPr>
          <p:nvPr/>
        </p:nvSpPr>
        <p:spPr bwMode="auto">
          <a:xfrm>
            <a:off x="250825" y="1989138"/>
            <a:ext cx="85693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fa-IR" sz="4000" dirty="0">
                <a:latin typeface="IranNastaliq" panose="02000503000000020003" pitchFamily="2" charset="0"/>
                <a:cs typeface="B Mitra" panose="00000400000000000000" pitchFamily="2" charset="-78"/>
              </a:rPr>
              <a:t>همان طور که سقراط می گوید: زندگی نیازموده ارزش زیستن ندارد. نگاه عمق تر به خود (خودشناسی بهتر)، هم زندگی را تغییر می دهد و هم رهایی بخش است. پس نتیجه اینکه کشف شخصیت (خودشناسی) از طریق مایندفولنس بهترین نوع روان درمانی است.</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1438"/>
            <a:ext cx="8229600" cy="796925"/>
          </a:xfrm>
        </p:spPr>
        <p:txBody>
          <a:bodyPr/>
          <a:lstStyle/>
          <a:p>
            <a:r>
              <a:rPr lang="en-GB" altLang="en-US" dirty="0" smtClean="0"/>
              <a:t>Conditions o use</a:t>
            </a:r>
          </a:p>
        </p:txBody>
      </p:sp>
      <p:sp>
        <p:nvSpPr>
          <p:cNvPr id="62466" name="Rectangle 2"/>
          <p:cNvSpPr>
            <a:spLocks noChangeAspect="1" noChangeArrowheads="1"/>
          </p:cNvSpPr>
          <p:nvPr/>
        </p:nvSpPr>
        <p:spPr bwMode="auto">
          <a:xfrm>
            <a:off x="-190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Verdana"/>
              <a:ea typeface="+mj-ea"/>
              <a:cs typeface="Arial"/>
            </a:endParaRPr>
          </a:p>
        </p:txBody>
      </p:sp>
      <p:sp>
        <p:nvSpPr>
          <p:cNvPr id="41993" name="Line 8"/>
          <p:cNvSpPr>
            <a:spLocks noChangeShapeType="1"/>
          </p:cNvSpPr>
          <p:nvPr/>
        </p:nvSpPr>
        <p:spPr bwMode="auto">
          <a:xfrm>
            <a:off x="3348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994" name="Rectangle 10"/>
          <p:cNvSpPr>
            <a:spLocks noChangeArrowheads="1"/>
          </p:cNvSpPr>
          <p:nvPr/>
        </p:nvSpPr>
        <p:spPr bwMode="auto">
          <a:xfrm>
            <a:off x="5025592"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hlinkClick r:id="rId3"/>
              </a:rPr>
              <a:t>http://</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Arial" panose="020B0604020202020204" pitchFamily="34" charset="0"/>
                <a:hlinkClick r:id="rId3"/>
              </a:rPr>
              <a:t>www.ravanpoint.ir</a:t>
            </a:r>
            <a:endParaRPr kumimoji="0" lang="fa-I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Contact: </a:t>
            </a:r>
            <a:r>
              <a:rPr kumimoji="0" lang="fr-FR" altLang="en-US" sz="1000" b="0" i="0" u="none" strike="noStrike" kern="1200" cap="none" spc="0" normalizeH="0" baseline="0" noProof="0" dirty="0" smtClean="0">
                <a:ln>
                  <a:noFill/>
                </a:ln>
                <a:solidFill>
                  <a:srgbClr val="000000"/>
                </a:solidFill>
                <a:effectLst/>
                <a:uLnTx/>
                <a:uFillTx/>
                <a:latin typeface="Verdana" panose="020B0604030504040204" pitchFamily="34" charset="0"/>
                <a:ea typeface="+mn-ea"/>
                <a:cs typeface="Arial" panose="020B0604020202020204" pitchFamily="34" charset="0"/>
              </a:rPr>
              <a:t>info@ravanpoint.ir </a:t>
            </a: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2"/>
          <p:cNvSpPr/>
          <p:nvPr/>
        </p:nvSpPr>
        <p:spPr>
          <a:xfrm>
            <a:off x="250825" y="3919537"/>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2480" name="Rectangle 16"/>
          <p:cNvSpPr>
            <a:spLocks noChangeArrowheads="1"/>
          </p:cNvSpPr>
          <p:nvPr/>
        </p:nvSpPr>
        <p:spPr bwMode="auto">
          <a:xfrm>
            <a:off x="250825" y="2582614"/>
            <a:ext cx="2832100" cy="1754326"/>
          </a:xfrm>
          <a:prstGeom prst="rect">
            <a:avLst/>
          </a:prstGeom>
          <a:noFill/>
          <a:ln w="9525">
            <a:noFill/>
            <a:miter lim="800000"/>
            <a:headEnd/>
            <a:tailEnd/>
          </a:ln>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rPr>
              <a:t>دانلود رایگان پاورپوینت های </a:t>
            </a:r>
            <a:r>
              <a:rPr kumimoji="0" lang="fa-IR" sz="2000" b="1"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B Nazanin" panose="00000400000000000000" pitchFamily="2" charset="-78"/>
              </a:rPr>
              <a:t>روانشناسی</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a:r>
            <a:b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Copyright </a:t>
            </a:r>
            <a:r>
              <a:rPr kumimoji="0" lang="en-US" sz="1800" b="0" i="0" u="none" strike="noStrike" kern="1200" cap="none" spc="0" normalizeH="0" baseline="0" noProof="0" dirty="0" smtClean="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Ravanpoint.ir</a:t>
            </a:r>
            <a:endParaRPr kumimoji="0" lang="en-GB" sz="1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86" y="2368159"/>
            <a:ext cx="3866728" cy="1397884"/>
          </a:xfrm>
          <a:prstGeom prst="rect">
            <a:avLst/>
          </a:prstGeom>
        </p:spPr>
      </p:pic>
    </p:spTree>
    <p:extLst>
      <p:ext uri="{BB962C8B-B14F-4D97-AF65-F5344CB8AC3E}">
        <p14:creationId xmlns:p14="http://schemas.microsoft.com/office/powerpoint/2010/main" val="376814341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Rectangle 110"/>
          <p:cNvSpPr>
            <a:spLocks noGrp="1" noChangeArrowheads="1"/>
          </p:cNvSpPr>
          <p:nvPr>
            <p:ph type="ctrTitle"/>
          </p:nvPr>
        </p:nvSpPr>
        <p:spPr>
          <a:xfrm>
            <a:off x="250825" y="404813"/>
            <a:ext cx="6913463" cy="2952750"/>
          </a:xfrm>
          <a:noFill/>
        </p:spPr>
        <p:txBody>
          <a:bodyPr/>
          <a:lstStyle/>
          <a:p>
            <a:pPr algn="just" rtl="1" eaLnBrk="1" hangingPunct="1"/>
            <a:r>
              <a:rPr lang="fa-IR" altLang="fa-IR" sz="3600" i="1" dirty="0" smtClean="0">
                <a:solidFill>
                  <a:srgbClr val="152A14"/>
                </a:solidFill>
                <a:cs typeface="B Mitra" panose="00000400000000000000" pitchFamily="2" charset="-78"/>
              </a:rPr>
              <a:t>مایندفولنس یعنی توجه هدفمند (عمدی)، در زمان حال و با ویژگی هایی همچون احساس همدردی، کنجکاوی و پذیرش</a:t>
            </a:r>
            <a:endParaRPr lang="es-ES" altLang="fa-IR" sz="3600" i="1" dirty="0" smtClean="0">
              <a:solidFill>
                <a:srgbClr val="152A14"/>
              </a:solidFill>
              <a:cs typeface="B Mitra" panose="00000400000000000000" pitchFamily="2" charset="-78"/>
            </a:endParaRPr>
          </a:p>
        </p:txBody>
      </p:sp>
      <p:sp>
        <p:nvSpPr>
          <p:cNvPr id="31747" name="Rectangle 122"/>
          <p:cNvSpPr>
            <a:spLocks noChangeArrowheads="1"/>
          </p:cNvSpPr>
          <p:nvPr/>
        </p:nvSpPr>
        <p:spPr bwMode="auto">
          <a:xfrm>
            <a:off x="1794869" y="2708920"/>
            <a:ext cx="5363948" cy="230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hangingPunct="1"/>
            <a:r>
              <a:rPr lang="fa-IR" altLang="fa-IR" sz="3200" b="1" dirty="0">
                <a:solidFill>
                  <a:srgbClr val="152A14"/>
                </a:solidFill>
                <a:latin typeface="2  Mitra"/>
                <a:cs typeface="B Mitra" panose="00000400000000000000" pitchFamily="2" charset="-78"/>
              </a:rPr>
              <a:t>مایندفولنس ترجمه کلمه هندی ساتی است، به معنای آگاهی، توجه و </a:t>
            </a:r>
            <a:r>
              <a:rPr lang="fa-IR" altLang="fa-IR" sz="3200" b="1" dirty="0" smtClean="0">
                <a:solidFill>
                  <a:srgbClr val="152A14"/>
                </a:solidFill>
                <a:latin typeface="2  Mitra"/>
                <a:cs typeface="B Mitra" panose="00000400000000000000" pitchFamily="2" charset="-78"/>
              </a:rPr>
              <a:t>یادآوری</a:t>
            </a:r>
            <a:endParaRPr lang="es-ES" altLang="fa-IR" sz="3200" b="1" dirty="0">
              <a:solidFill>
                <a:srgbClr val="152A14"/>
              </a:solidFill>
              <a:latin typeface="2  Mitra"/>
              <a:cs typeface="B Mitra" panose="00000400000000000000"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95288" y="260350"/>
            <a:ext cx="8229600" cy="981075"/>
          </a:xfrm>
        </p:spPr>
        <p:txBody>
          <a:bodyPr/>
          <a:lstStyle/>
          <a:p>
            <a:pPr eaLnBrk="1" hangingPunct="1"/>
            <a:r>
              <a:rPr lang="fa-IR" altLang="fa-IR" sz="8000" dirty="0" smtClean="0">
                <a:solidFill>
                  <a:schemeClr val="tx1"/>
                </a:solidFill>
                <a:latin typeface="IranNastaliq" panose="02000503000000020003" pitchFamily="2" charset="0"/>
                <a:cs typeface="B Mitra" panose="00000400000000000000" pitchFamily="2" charset="-78"/>
              </a:rPr>
              <a:t>مایندفولنس</a:t>
            </a:r>
          </a:p>
        </p:txBody>
      </p:sp>
      <p:sp>
        <p:nvSpPr>
          <p:cNvPr id="32771" name="Rectangle 3"/>
          <p:cNvSpPr>
            <a:spLocks noGrp="1" noChangeArrowheads="1"/>
          </p:cNvSpPr>
          <p:nvPr>
            <p:ph idx="1"/>
          </p:nvPr>
        </p:nvSpPr>
        <p:spPr>
          <a:xfrm>
            <a:off x="251520" y="1628800"/>
            <a:ext cx="8229600" cy="4525962"/>
          </a:xfrm>
        </p:spPr>
        <p:txBody>
          <a:bodyPr/>
          <a:lstStyle/>
          <a:p>
            <a:pPr algn="just" rtl="1" eaLnBrk="1" hangingPunct="1"/>
            <a:r>
              <a:rPr lang="fa-IR" altLang="fa-IR" dirty="0" smtClean="0">
                <a:cs typeface="B Mitra" panose="00000400000000000000" pitchFamily="2" charset="-78"/>
              </a:rPr>
              <a:t>آگاهی: آگاهی یکی از ویژگی های انسان است که باعث می شود از انچه در اطرافتان می گذرد باخبر باشید. بدون آگاهی، گویی هیچ چیز پیرامونتان وجود ندارد.</a:t>
            </a:r>
          </a:p>
          <a:p>
            <a:pPr algn="just" rtl="1" eaLnBrk="1" hangingPunct="1"/>
            <a:r>
              <a:rPr lang="fa-IR" altLang="fa-IR" dirty="0" smtClean="0">
                <a:cs typeface="B Mitra" panose="00000400000000000000" pitchFamily="2" charset="-78"/>
              </a:rPr>
              <a:t>توجه: توجه در واقع نوعی آگاهی متمرکز است؛ آموزش مایندفولنس توانایی تغییر کانون توجه و حفظ کردن آن را روی هر موضوع و به نحوی که می پسندید در شما تقویت می کند.</a:t>
            </a:r>
          </a:p>
          <a:p>
            <a:pPr algn="just" rtl="1" eaLnBrk="1" hangingPunct="1"/>
            <a:r>
              <a:rPr lang="fa-IR" altLang="fa-IR" dirty="0" smtClean="0">
                <a:cs typeface="B Mitra" panose="00000400000000000000" pitchFamily="2" charset="-78"/>
              </a:rPr>
              <a:t>توجه کردن. برای مایندفول بودن، باید توجه کنید فرقی نمی کند که موضوع مورد توجه چه باشد.</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9750" y="188913"/>
            <a:ext cx="8229600" cy="1143000"/>
          </a:xfrm>
        </p:spPr>
        <p:txBody>
          <a:bodyPr/>
          <a:lstStyle/>
          <a:p>
            <a:pPr eaLnBrk="1" hangingPunct="1"/>
            <a:r>
              <a:rPr lang="fa-IR" sz="7200" dirty="0" smtClean="0">
                <a:latin typeface="IranNastaliq" panose="02000503000000020003" pitchFamily="2" charset="0"/>
                <a:cs typeface="B Mitra" panose="00000400000000000000" pitchFamily="2" charset="-78"/>
              </a:rPr>
              <a:t>مایندفولنس</a:t>
            </a:r>
          </a:p>
        </p:txBody>
      </p:sp>
      <p:sp>
        <p:nvSpPr>
          <p:cNvPr id="3" name="Text Placeholder 2"/>
          <p:cNvSpPr>
            <a:spLocks noGrp="1"/>
          </p:cNvSpPr>
          <p:nvPr>
            <p:ph type="body" idx="1"/>
          </p:nvPr>
        </p:nvSpPr>
        <p:spPr>
          <a:xfrm>
            <a:off x="323850" y="1773238"/>
            <a:ext cx="4040188" cy="639762"/>
          </a:xfrm>
          <a:blipFill dpi="0" rotWithShape="1">
            <a:blip r:embed="rId2"/>
            <a:srcRect/>
            <a:tile tx="0" ty="0" sx="100000" sy="100000" flip="none" algn="tl"/>
          </a:blipFill>
        </p:spPr>
        <p:txBody>
          <a:bodyPr/>
          <a:lstStyle/>
          <a:p>
            <a:pPr algn="ctr" eaLnBrk="1" hangingPunct="1"/>
            <a:r>
              <a:rPr lang="fa-IR" dirty="0" smtClean="0">
                <a:cs typeface="B Mitra" panose="00000400000000000000" pitchFamily="2" charset="-78"/>
              </a:rPr>
              <a:t>سعه صدر</a:t>
            </a:r>
          </a:p>
        </p:txBody>
      </p:sp>
      <p:sp>
        <p:nvSpPr>
          <p:cNvPr id="4" name="Content Placeholder 3"/>
          <p:cNvSpPr>
            <a:spLocks noGrp="1"/>
          </p:cNvSpPr>
          <p:nvPr>
            <p:ph sz="half" idx="2"/>
          </p:nvPr>
        </p:nvSpPr>
        <p:spPr>
          <a:xfrm>
            <a:off x="323850" y="2780928"/>
            <a:ext cx="4040188" cy="280828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pPr algn="just" rtl="1" eaLnBrk="1" hangingPunct="1">
              <a:defRPr/>
            </a:pPr>
            <a:r>
              <a:rPr lang="fa-IR" b="1" dirty="0" smtClean="0">
                <a:cs typeface="B Mitra" panose="00000400000000000000" pitchFamily="2" charset="-78"/>
              </a:rPr>
              <a:t>مایندفولنس تنها یکی از ویژگی های ذهن به شمار نمی آید، بلکه یکی از مشخصه های قلب نیز هست. باید احساس مهربانی، همدردی، محبت و دوستی را در تجربه های خود ایجاد کنید تا بتوانید سعه صدر داشته باشید.</a:t>
            </a:r>
          </a:p>
        </p:txBody>
      </p:sp>
      <p:sp>
        <p:nvSpPr>
          <p:cNvPr id="5" name="Text Placeholder 4"/>
          <p:cNvSpPr>
            <a:spLocks noGrp="1"/>
          </p:cNvSpPr>
          <p:nvPr>
            <p:ph type="body" sz="quarter" idx="3"/>
          </p:nvPr>
        </p:nvSpPr>
        <p:spPr>
          <a:xfrm>
            <a:off x="4787900" y="1557338"/>
            <a:ext cx="4041775" cy="977900"/>
          </a:xfrm>
          <a:blipFill dpi="0" rotWithShape="1">
            <a:blip r:embed="rId3"/>
            <a:srcRect/>
            <a:tile tx="0" ty="0" sx="100000" sy="100000" flip="none" algn="tl"/>
          </a:blipFill>
        </p:spPr>
        <p:txBody>
          <a:bodyPr/>
          <a:lstStyle/>
          <a:p>
            <a:pPr algn="ctr" eaLnBrk="1" hangingPunct="1"/>
            <a:r>
              <a:rPr lang="fa-IR" dirty="0" smtClean="0">
                <a:cs typeface="B Mitra" panose="00000400000000000000" pitchFamily="2" charset="-78"/>
              </a:rPr>
              <a:t>عدم قضاوت اخلاقی (سیاه و سفید ندیدن موضوعات). </a:t>
            </a:r>
          </a:p>
        </p:txBody>
      </p:sp>
      <p:sp>
        <p:nvSpPr>
          <p:cNvPr id="6" name="Content Placeholder 5"/>
          <p:cNvSpPr>
            <a:spLocks noGrp="1"/>
          </p:cNvSpPr>
          <p:nvPr>
            <p:ph sz="quarter" idx="4"/>
          </p:nvPr>
        </p:nvSpPr>
        <p:spPr>
          <a:xfrm>
            <a:off x="4644008" y="2780928"/>
            <a:ext cx="4041775" cy="273630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extLst/>
        </p:spPr>
        <p:txBody>
          <a:bodyPr/>
          <a:lstStyle/>
          <a:p>
            <a:pPr algn="just" rtl="1" eaLnBrk="1" hangingPunct="1">
              <a:defRPr/>
            </a:pPr>
            <a:r>
              <a:rPr lang="fa-IR" dirty="0" smtClean="0">
                <a:cs typeface="B Mitra" panose="00000400000000000000" pitchFamily="2" charset="-78"/>
              </a:rPr>
              <a:t>انسان تمایل دارد تجربه های خود را چه بد و چه خوب، چه آنها را دوست داشته باشد چه نه، مورد قضاوت قرار دهد. مثلا حسن خوشبختی برایم لذت بخش است یا از احساس ترس خوشم نمی آید.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p:cTn id="23" dur="1000" fill="hold"/>
                                        <p:tgtEl>
                                          <p:spTgt spid="3">
                                            <p:bg/>
                                          </p:spTgt>
                                        </p:tgtEl>
                                        <p:attrNameLst>
                                          <p:attrName>ppt_w</p:attrName>
                                        </p:attrNameLst>
                                      </p:cBhvr>
                                      <p:tavLst>
                                        <p:tav tm="0">
                                          <p:val>
                                            <p:fltVal val="0"/>
                                          </p:val>
                                        </p:tav>
                                        <p:tav tm="100000">
                                          <p:val>
                                            <p:strVal val="#ppt_w"/>
                                          </p:val>
                                        </p:tav>
                                      </p:tavLst>
                                    </p:anim>
                                    <p:anim calcmode="lin" valueType="num">
                                      <p:cBhvr>
                                        <p:cTn id="24" dur="1000" fill="hold"/>
                                        <p:tgtEl>
                                          <p:spTgt spid="3">
                                            <p:bg/>
                                          </p:spTgt>
                                        </p:tgtEl>
                                        <p:attrNameLst>
                                          <p:attrName>ppt_h</p:attrName>
                                        </p:attrNameLst>
                                      </p:cBhvr>
                                      <p:tavLst>
                                        <p:tav tm="0">
                                          <p:val>
                                            <p:fltVal val="0"/>
                                          </p:val>
                                        </p:tav>
                                        <p:tav tm="100000">
                                          <p:val>
                                            <p:strVal val="#ppt_h"/>
                                          </p:val>
                                        </p:tav>
                                      </p:tavLst>
                                    </p:anim>
                                    <p:anim calcmode="lin" valueType="num">
                                      <p:cBhvr>
                                        <p:cTn id="25" dur="1000" fill="hold"/>
                                        <p:tgtEl>
                                          <p:spTgt spid="3">
                                            <p:bg/>
                                          </p:spTgt>
                                        </p:tgtEl>
                                        <p:attrNameLst>
                                          <p:attrName>style.rotation</p:attrName>
                                        </p:attrNameLst>
                                      </p:cBhvr>
                                      <p:tavLst>
                                        <p:tav tm="0">
                                          <p:val>
                                            <p:fltVal val="90"/>
                                          </p:val>
                                        </p:tav>
                                        <p:tav tm="100000">
                                          <p:val>
                                            <p:fltVal val="0"/>
                                          </p:val>
                                        </p:tav>
                                      </p:tavLst>
                                    </p:anim>
                                    <p:animEffect transition="in" filter="fade">
                                      <p:cBhvr>
                                        <p:cTn id="26" dur="1000"/>
                                        <p:tgtEl>
                                          <p:spTgt spid="3">
                                            <p:bg/>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4">
                                            <p:bg/>
                                          </p:spTgt>
                                        </p:tgtEl>
                                        <p:attrNameLst>
                                          <p:attrName>ppt_x</p:attrName>
                                          <p:attrName>ppt_y</p:attrName>
                                        </p:attrNameLst>
                                      </p:cBhvr>
                                    </p:animMotion>
                                    <p:animRot by="1500000">
                                      <p:cBhvr>
                                        <p:cTn id="39" dur="125" fill="hold">
                                          <p:stCondLst>
                                            <p:cond delay="0"/>
                                          </p:stCondLst>
                                        </p:cTn>
                                        <p:tgtEl>
                                          <p:spTgt spid="4">
                                            <p:bg/>
                                          </p:spTgt>
                                        </p:tgtEl>
                                        <p:attrNameLst>
                                          <p:attrName>r</p:attrName>
                                        </p:attrNameLst>
                                      </p:cBhvr>
                                    </p:animRot>
                                    <p:animRot by="-1500000">
                                      <p:cBhvr>
                                        <p:cTn id="40" dur="125" fill="hold">
                                          <p:stCondLst>
                                            <p:cond delay="125"/>
                                          </p:stCondLst>
                                        </p:cTn>
                                        <p:tgtEl>
                                          <p:spTgt spid="4">
                                            <p:bg/>
                                          </p:spTgt>
                                        </p:tgtEl>
                                        <p:attrNameLst>
                                          <p:attrName>r</p:attrName>
                                        </p:attrNameLst>
                                      </p:cBhvr>
                                    </p:animRot>
                                    <p:animRot by="-1500000">
                                      <p:cBhvr>
                                        <p:cTn id="41" dur="125" fill="hold">
                                          <p:stCondLst>
                                            <p:cond delay="250"/>
                                          </p:stCondLst>
                                        </p:cTn>
                                        <p:tgtEl>
                                          <p:spTgt spid="4">
                                            <p:bg/>
                                          </p:spTgt>
                                        </p:tgtEl>
                                        <p:attrNameLst>
                                          <p:attrName>r</p:attrName>
                                        </p:attrNameLst>
                                      </p:cBhvr>
                                    </p:animRot>
                                    <p:animRot by="1500000">
                                      <p:cBhvr>
                                        <p:cTn id="42" dur="125" fill="hold">
                                          <p:stCondLst>
                                            <p:cond delay="375"/>
                                          </p:stCondLst>
                                        </p:cTn>
                                        <p:tgtEl>
                                          <p:spTgt spid="4">
                                            <p:bg/>
                                          </p:spTgt>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4">
                                            <p:txEl>
                                              <p:pRg st="0" end="0"/>
                                            </p:txEl>
                                          </p:spTgt>
                                        </p:tgtEl>
                                        <p:attrNameLst>
                                          <p:attrName>ppt_x</p:attrName>
                                          <p:attrName>ppt_y</p:attrName>
                                        </p:attrNameLst>
                                      </p:cBhvr>
                                    </p:animMotion>
                                    <p:animRot by="1500000">
                                      <p:cBhvr>
                                        <p:cTn id="47" dur="125" fill="hold">
                                          <p:stCondLst>
                                            <p:cond delay="0"/>
                                          </p:stCondLst>
                                        </p:cTn>
                                        <p:tgtEl>
                                          <p:spTgt spid="4">
                                            <p:txEl>
                                              <p:pRg st="0" end="0"/>
                                            </p:txEl>
                                          </p:spTgt>
                                        </p:tgtEl>
                                        <p:attrNameLst>
                                          <p:attrName>r</p:attrName>
                                        </p:attrNameLst>
                                      </p:cBhvr>
                                    </p:animRot>
                                    <p:animRot by="-1500000">
                                      <p:cBhvr>
                                        <p:cTn id="48" dur="125" fill="hold">
                                          <p:stCondLst>
                                            <p:cond delay="125"/>
                                          </p:stCondLst>
                                        </p:cTn>
                                        <p:tgtEl>
                                          <p:spTgt spid="4">
                                            <p:txEl>
                                              <p:pRg st="0" end="0"/>
                                            </p:txEl>
                                          </p:spTgt>
                                        </p:tgtEl>
                                        <p:attrNameLst>
                                          <p:attrName>r</p:attrName>
                                        </p:attrNameLst>
                                      </p:cBhvr>
                                    </p:animRot>
                                    <p:animRot by="-1500000">
                                      <p:cBhvr>
                                        <p:cTn id="49" dur="125" fill="hold">
                                          <p:stCondLst>
                                            <p:cond delay="250"/>
                                          </p:stCondLst>
                                        </p:cTn>
                                        <p:tgtEl>
                                          <p:spTgt spid="4">
                                            <p:txEl>
                                              <p:pRg st="0" end="0"/>
                                            </p:txEl>
                                          </p:spTgt>
                                        </p:tgtEl>
                                        <p:attrNameLst>
                                          <p:attrName>r</p:attrName>
                                        </p:attrNameLst>
                                      </p:cBhvr>
                                    </p:animRot>
                                    <p:animRot by="1500000">
                                      <p:cBhvr>
                                        <p:cTn id="50"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180528" y="245493"/>
            <a:ext cx="8229600" cy="1219200"/>
          </a:xfrm>
        </p:spPr>
        <p:txBody>
          <a:bodyPr/>
          <a:lstStyle/>
          <a:p>
            <a:pPr algn="r" eaLnBrk="1" hangingPunct="1"/>
            <a:r>
              <a:rPr lang="fa-IR" dirty="0" smtClean="0">
                <a:solidFill>
                  <a:srgbClr val="0070C0"/>
                </a:solidFill>
                <a:cs typeface="B Mitra" panose="00000400000000000000" pitchFamily="2" charset="-78"/>
              </a:rPr>
              <a:t>انواع مدیتیشن </a:t>
            </a:r>
            <a:endParaRPr lang="en-US" dirty="0" smtClean="0">
              <a:solidFill>
                <a:schemeClr val="bg1"/>
              </a:solidFill>
              <a:cs typeface="B Mitra" panose="00000400000000000000" pitchFamily="2" charset="-78"/>
            </a:endParaRPr>
          </a:p>
        </p:txBody>
      </p:sp>
      <p:pic>
        <p:nvPicPr>
          <p:cNvPr id="11"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39752" y="5013176"/>
            <a:ext cx="2076510" cy="1689100"/>
          </a:xfrm>
          <a:prstGeom prst="ellipse">
            <a:avLst/>
          </a:prstGeom>
          <a:effectLst>
            <a:softEdge rad="112500"/>
          </a:effectLst>
        </p:spPr>
      </p:pic>
      <p:sp>
        <p:nvSpPr>
          <p:cNvPr id="8" name="Cloud Callout 7"/>
          <p:cNvSpPr/>
          <p:nvPr/>
        </p:nvSpPr>
        <p:spPr>
          <a:xfrm>
            <a:off x="1381125" y="1136650"/>
            <a:ext cx="4486275" cy="18256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1">
              <a:defRPr/>
            </a:pPr>
            <a:r>
              <a:rPr lang="fa-IR" sz="1600" b="1" i="1" dirty="0">
                <a:solidFill>
                  <a:prstClr val="black"/>
                </a:solidFill>
                <a:cs typeface="B Zar" pitchFamily="2" charset="-78"/>
              </a:rPr>
              <a:t>مدیتیشن رسمی. نوعی مدیتیشن است که در آن آگاهانه و خودخواسته، زمانی از روز را به تمرین مدیتیشن اختصاص می دهید.</a:t>
            </a:r>
          </a:p>
        </p:txBody>
      </p:sp>
      <p:sp>
        <p:nvSpPr>
          <p:cNvPr id="10" name="Cloud Callout 9"/>
          <p:cNvSpPr/>
          <p:nvPr/>
        </p:nvSpPr>
        <p:spPr>
          <a:xfrm>
            <a:off x="3442147" y="2708920"/>
            <a:ext cx="4606925" cy="3008313"/>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r" rtl="1">
              <a:defRPr/>
            </a:pPr>
            <a:r>
              <a:rPr lang="fa-IR" sz="1500" b="1" i="1" dirty="0">
                <a:solidFill>
                  <a:prstClr val="black"/>
                </a:solidFill>
                <a:cs typeface="B Zar" pitchFamily="2" charset="-78"/>
              </a:rPr>
              <a:t>مدیتیشن غیررسمی. این نوع از مدیتیشن زمانی رخ می دهد که در حین انجام فعالیت های روزانه، مثل غذا پختن، تمیز کردن، قدم زدن در مسیر محل کار، صحبت کردن با دوستان، رانندگی کردن یا هر فعالیت دیگری، وارد تمرکز و حالت مدیتیشنی ذهن شوید.</a:t>
            </a:r>
            <a:endParaRPr lang="fa-IR" sz="1400" i="1" dirty="0">
              <a:solidFill>
                <a:prstClr val="black"/>
              </a:solidFill>
            </a:endParaRPr>
          </a:p>
        </p:txBody>
      </p:sp>
      <p:pic>
        <p:nvPicPr>
          <p:cNvPr id="16" name="Content Placeholder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08920"/>
            <a:ext cx="1527423" cy="16017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46088" y="341313"/>
            <a:ext cx="8229600" cy="1143000"/>
          </a:xfrm>
        </p:spPr>
        <p:txBody>
          <a:bodyPr/>
          <a:lstStyle/>
          <a:p>
            <a:pPr eaLnBrk="1" hangingPunct="1"/>
            <a:r>
              <a:rPr lang="fa-IR" altLang="fa-IR" sz="8000" dirty="0" smtClean="0">
                <a:solidFill>
                  <a:schemeClr val="tx1"/>
                </a:solidFill>
                <a:latin typeface="IranNastaliq" panose="02000503000000020003" pitchFamily="2" charset="0"/>
                <a:cs typeface="IranNastaliq" panose="02000503000000020003" pitchFamily="2" charset="0"/>
              </a:rPr>
              <a:t>مدیتیشن</a:t>
            </a:r>
            <a:endParaRPr lang="es-ES" altLang="fa-IR" sz="8000" dirty="0" smtClean="0">
              <a:solidFill>
                <a:schemeClr val="tx1"/>
              </a:solidFill>
              <a:latin typeface="IranNastaliq" panose="02000503000000020003" pitchFamily="2" charset="0"/>
              <a:cs typeface="IranNastaliq" panose="02000503000000020003" pitchFamily="2" charset="0"/>
            </a:endParaRPr>
          </a:p>
        </p:txBody>
      </p:sp>
      <p:sp>
        <p:nvSpPr>
          <p:cNvPr id="3075" name="Rectangle 3"/>
          <p:cNvSpPr>
            <a:spLocks noGrp="1" noChangeArrowheads="1"/>
          </p:cNvSpPr>
          <p:nvPr>
            <p:ph idx="1"/>
          </p:nvPr>
        </p:nvSpPr>
        <p:spPr>
          <a:xfrm>
            <a:off x="457200" y="1927225"/>
            <a:ext cx="8229600" cy="4525963"/>
          </a:xfrm>
        </p:spPr>
        <p:txBody>
          <a:bodyPr/>
          <a:lstStyle/>
          <a:p>
            <a:pPr algn="just" rtl="1" eaLnBrk="1" hangingPunct="1">
              <a:defRPr/>
            </a:pPr>
            <a:r>
              <a:rPr lang="fa-IR" altLang="fa-IR" dirty="0" smtClean="0">
                <a:cs typeface="B Mitra" panose="00000400000000000000" pitchFamily="2" charset="-78"/>
              </a:rPr>
              <a:t>با مایندفولنس به خودتان کمک کنید.</a:t>
            </a:r>
          </a:p>
          <a:p>
            <a:pPr algn="just" rtl="1" eaLnBrk="1" hangingPunct="1">
              <a:defRPr/>
            </a:pPr>
            <a:r>
              <a:rPr lang="fa-IR" altLang="fa-IR" dirty="0" smtClean="0">
                <a:cs typeface="B Mitra" panose="00000400000000000000" pitchFamily="2" charset="-78"/>
              </a:rPr>
              <a:t>تمرکز مایندفولنس روی رفع مشکلات نیست. مایندفولنس در وهله اول بر پذیرش مشکلات تاکید می کند. </a:t>
            </a:r>
          </a:p>
          <a:p>
            <a:pPr algn="just" rtl="1" eaLnBrk="1" hangingPunct="1">
              <a:defRPr/>
            </a:pPr>
            <a:r>
              <a:rPr lang="fa-IR" altLang="fa-IR" dirty="0" smtClean="0">
                <a:solidFill>
                  <a:schemeClr val="accent1">
                    <a:lumMod val="50000"/>
                  </a:schemeClr>
                </a:solidFill>
                <a:cs typeface="B Mitra" panose="00000400000000000000" pitchFamily="2" charset="-78"/>
              </a:rPr>
              <a:t>مایندفولنس می تواند استرس، اضطراب، درد و افسردگی را کاهش داده و انرژی، خلاقیت، کیفیت روابط و حس خوشبختی درونی را تقویت کند</a:t>
            </a:r>
            <a:r>
              <a:rPr lang="fa-IR" altLang="fa-IR" dirty="0" smtClean="0">
                <a:solidFill>
                  <a:schemeClr val="accent1">
                    <a:lumMod val="50000"/>
                  </a:schemeClr>
                </a:solidFill>
                <a:cs typeface="2  Titr" panose="00000700000000000000" pitchFamily="2" charset="-78"/>
              </a:rPr>
              <a:t>. </a:t>
            </a:r>
            <a:endParaRPr lang="es-ES" altLang="fa-IR" dirty="0" smtClean="0">
              <a:solidFill>
                <a:schemeClr val="accent1">
                  <a:lumMod val="50000"/>
                </a:schemeClr>
              </a:solidFill>
              <a:cs typeface="2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wipe(down)">
                                      <p:cBhvr>
                                        <p:cTn id="7" dur="580">
                                          <p:stCondLst>
                                            <p:cond delay="0"/>
                                          </p:stCondLst>
                                        </p:cTn>
                                        <p:tgtEl>
                                          <p:spTgt spid="3075">
                                            <p:txEl>
                                              <p:pRg st="0" end="0"/>
                                            </p:txEl>
                                          </p:spTgt>
                                        </p:tgtEl>
                                      </p:cBhvr>
                                    </p:animEffect>
                                    <p:anim calcmode="lin" valueType="num">
                                      <p:cBhvr>
                                        <p:cTn id="8" dur="1822" tmFilter="0,0; 0.14,0.36; 0.43,0.73; 0.71,0.91; 1.0,1.0">
                                          <p:stCondLst>
                                            <p:cond delay="0"/>
                                          </p:stCondLst>
                                        </p:cTn>
                                        <p:tgtEl>
                                          <p:spTgt spid="307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5">
                                            <p:txEl>
                                              <p:pRg st="0" end="0"/>
                                            </p:txEl>
                                          </p:spTgt>
                                        </p:tgtEl>
                                      </p:cBhvr>
                                      <p:to x="100000" y="60000"/>
                                    </p:animScale>
                                    <p:animScale>
                                      <p:cBhvr>
                                        <p:cTn id="14" dur="166" decel="50000">
                                          <p:stCondLst>
                                            <p:cond delay="676"/>
                                          </p:stCondLst>
                                        </p:cTn>
                                        <p:tgtEl>
                                          <p:spTgt spid="3075">
                                            <p:txEl>
                                              <p:pRg st="0" end="0"/>
                                            </p:txEl>
                                          </p:spTgt>
                                        </p:tgtEl>
                                      </p:cBhvr>
                                      <p:to x="100000" y="100000"/>
                                    </p:animScale>
                                    <p:animScale>
                                      <p:cBhvr>
                                        <p:cTn id="15" dur="26">
                                          <p:stCondLst>
                                            <p:cond delay="1312"/>
                                          </p:stCondLst>
                                        </p:cTn>
                                        <p:tgtEl>
                                          <p:spTgt spid="3075">
                                            <p:txEl>
                                              <p:pRg st="0" end="0"/>
                                            </p:txEl>
                                          </p:spTgt>
                                        </p:tgtEl>
                                      </p:cBhvr>
                                      <p:to x="100000" y="80000"/>
                                    </p:animScale>
                                    <p:animScale>
                                      <p:cBhvr>
                                        <p:cTn id="16" dur="166" decel="50000">
                                          <p:stCondLst>
                                            <p:cond delay="1338"/>
                                          </p:stCondLst>
                                        </p:cTn>
                                        <p:tgtEl>
                                          <p:spTgt spid="3075">
                                            <p:txEl>
                                              <p:pRg st="0" end="0"/>
                                            </p:txEl>
                                          </p:spTgt>
                                        </p:tgtEl>
                                      </p:cBhvr>
                                      <p:to x="100000" y="100000"/>
                                    </p:animScale>
                                    <p:animScale>
                                      <p:cBhvr>
                                        <p:cTn id="17" dur="26">
                                          <p:stCondLst>
                                            <p:cond delay="1642"/>
                                          </p:stCondLst>
                                        </p:cTn>
                                        <p:tgtEl>
                                          <p:spTgt spid="3075">
                                            <p:txEl>
                                              <p:pRg st="0" end="0"/>
                                            </p:txEl>
                                          </p:spTgt>
                                        </p:tgtEl>
                                      </p:cBhvr>
                                      <p:to x="100000" y="90000"/>
                                    </p:animScale>
                                    <p:animScale>
                                      <p:cBhvr>
                                        <p:cTn id="18" dur="166" decel="50000">
                                          <p:stCondLst>
                                            <p:cond delay="1668"/>
                                          </p:stCondLst>
                                        </p:cTn>
                                        <p:tgtEl>
                                          <p:spTgt spid="3075">
                                            <p:txEl>
                                              <p:pRg st="0" end="0"/>
                                            </p:txEl>
                                          </p:spTgt>
                                        </p:tgtEl>
                                      </p:cBhvr>
                                      <p:to x="100000" y="100000"/>
                                    </p:animScale>
                                    <p:animScale>
                                      <p:cBhvr>
                                        <p:cTn id="19" dur="26">
                                          <p:stCondLst>
                                            <p:cond delay="1808"/>
                                          </p:stCondLst>
                                        </p:cTn>
                                        <p:tgtEl>
                                          <p:spTgt spid="3075">
                                            <p:txEl>
                                              <p:pRg st="0" end="0"/>
                                            </p:txEl>
                                          </p:spTgt>
                                        </p:tgtEl>
                                      </p:cBhvr>
                                      <p:to x="100000" y="95000"/>
                                    </p:animScale>
                                    <p:animScale>
                                      <p:cBhvr>
                                        <p:cTn id="20" dur="166" decel="50000">
                                          <p:stCondLst>
                                            <p:cond delay="1834"/>
                                          </p:stCondLst>
                                        </p:cTn>
                                        <p:tgtEl>
                                          <p:spTgt spid="307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3075">
                                            <p:txEl>
                                              <p:pRg st="1" end="1"/>
                                            </p:txEl>
                                          </p:spTgt>
                                        </p:tgtEl>
                                        <p:attrNameLst>
                                          <p:attrName>style.visibility</p:attrName>
                                        </p:attrNameLst>
                                      </p:cBhvr>
                                      <p:to>
                                        <p:strVal val="visible"/>
                                      </p:to>
                                    </p:set>
                                    <p:anim calcmode="lin" valueType="num">
                                      <p:cBhvr>
                                        <p:cTn id="25"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075">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nodeType="clickEffect">
                                  <p:stCondLst>
                                    <p:cond delay="0"/>
                                  </p:stCondLst>
                                  <p:childTnLst>
                                    <p:animRot by="21600000">
                                      <p:cBhvr>
                                        <p:cTn id="31" dur="2000" fill="hold"/>
                                        <p:tgtEl>
                                          <p:spTgt spid="307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fa-IR" dirty="0" smtClean="0">
                <a:cs typeface="B Mitra" panose="00000400000000000000" pitchFamily="2" charset="-78"/>
              </a:rPr>
              <a:t>لذتی بالاتر از ریلکسیشن</a:t>
            </a:r>
          </a:p>
        </p:txBody>
      </p:sp>
      <p:graphicFrame>
        <p:nvGraphicFramePr>
          <p:cNvPr id="4" name="Content Placeholder 3"/>
          <p:cNvGraphicFramePr>
            <a:graphicFrameLocks noGrp="1"/>
          </p:cNvGraphicFramePr>
          <p:nvPr>
            <p:ph idx="1"/>
          </p:nvPr>
        </p:nvGraphicFramePr>
        <p:xfrm>
          <a:off x="323850" y="1557338"/>
          <a:ext cx="8569325" cy="4824412"/>
        </p:xfrm>
        <a:graphic>
          <a:graphicData uri="http://schemas.openxmlformats.org/drawingml/2006/table">
            <a:tbl>
              <a:tblPr rtl="1" firstRow="1" firstCol="1" bandRow="1">
                <a:tableStyleId>{9DCAF9ED-07DC-4A11-8D7F-57B35C25682E}</a:tableStyleId>
              </a:tblPr>
              <a:tblGrid>
                <a:gridCol w="1239687">
                  <a:extLst>
                    <a:ext uri="{9D8B030D-6E8A-4147-A177-3AD203B41FA5}">
                      <a16:colId xmlns:a16="http://schemas.microsoft.com/office/drawing/2014/main" val="20000"/>
                    </a:ext>
                  </a:extLst>
                </a:gridCol>
                <a:gridCol w="3417717">
                  <a:extLst>
                    <a:ext uri="{9D8B030D-6E8A-4147-A177-3AD203B41FA5}">
                      <a16:colId xmlns:a16="http://schemas.microsoft.com/office/drawing/2014/main" val="20001"/>
                    </a:ext>
                  </a:extLst>
                </a:gridCol>
                <a:gridCol w="3911921">
                  <a:extLst>
                    <a:ext uri="{9D8B030D-6E8A-4147-A177-3AD203B41FA5}">
                      <a16:colId xmlns:a16="http://schemas.microsoft.com/office/drawing/2014/main" val="20002"/>
                    </a:ext>
                  </a:extLst>
                </a:gridCol>
              </a:tblGrid>
              <a:tr h="603051">
                <a:tc>
                  <a:txBody>
                    <a:bodyPr/>
                    <a:lstStyle/>
                    <a:p>
                      <a:pPr algn="ctr" rtl="1">
                        <a:lnSpc>
                          <a:spcPct val="150000"/>
                        </a:lnSpc>
                        <a:spcAft>
                          <a:spcPts val="0"/>
                        </a:spcAft>
                      </a:pPr>
                      <a:r>
                        <a:rPr lang="fa-IR" sz="1400" dirty="0">
                          <a:effectLst/>
                        </a:rPr>
                        <a:t>جدول 1-1</a:t>
                      </a:r>
                      <a:endParaRPr lang="en-US" sz="1100" b="1" dirty="0">
                        <a:effectLst/>
                        <a:latin typeface="Calibri"/>
                        <a:ea typeface="Calibri"/>
                        <a:cs typeface="Arial"/>
                      </a:endParaRPr>
                    </a:p>
                  </a:txBody>
                  <a:tcPr marL="68583" marR="68583" marT="0" marB="0"/>
                </a:tc>
                <a:tc gridSpan="2">
                  <a:txBody>
                    <a:bodyPr/>
                    <a:lstStyle/>
                    <a:p>
                      <a:pPr algn="ctr" rtl="1">
                        <a:lnSpc>
                          <a:spcPct val="150000"/>
                        </a:lnSpc>
                        <a:spcAft>
                          <a:spcPts val="0"/>
                        </a:spcAft>
                      </a:pPr>
                      <a:r>
                        <a:rPr lang="fa-IR" sz="1400" dirty="0">
                          <a:effectLst/>
                        </a:rPr>
                        <a:t>مقایسه ریلکسیشن با مایندفولنس</a:t>
                      </a:r>
                      <a:endParaRPr lang="en-US" sz="1100" b="1" dirty="0">
                        <a:effectLst/>
                        <a:latin typeface="Calibri"/>
                        <a:ea typeface="Calibri"/>
                        <a:cs typeface="Arial"/>
                      </a:endParaRPr>
                    </a:p>
                  </a:txBody>
                  <a:tcPr marL="68583" marR="68583" marT="0" marB="0"/>
                </a:tc>
                <a:tc hMerge="1">
                  <a:txBody>
                    <a:bodyPr/>
                    <a:lstStyle/>
                    <a:p>
                      <a:pPr rtl="1"/>
                      <a:endParaRPr lang="fa-IR"/>
                    </a:p>
                  </a:txBody>
                  <a:tcPr/>
                </a:tc>
                <a:extLst>
                  <a:ext uri="{0D108BD9-81ED-4DB2-BD59-A6C34878D82A}">
                    <a16:rowId xmlns:a16="http://schemas.microsoft.com/office/drawing/2014/main" val="10000"/>
                  </a:ext>
                </a:extLst>
              </a:tr>
              <a:tr h="603051">
                <a:tc>
                  <a:txBody>
                    <a:bodyPr/>
                    <a:lstStyle/>
                    <a:p>
                      <a:pPr algn="ctr" rtl="1">
                        <a:lnSpc>
                          <a:spcPct val="150000"/>
                        </a:lnSpc>
                        <a:spcAft>
                          <a:spcPts val="0"/>
                        </a:spcAft>
                      </a:pPr>
                      <a:r>
                        <a:rPr lang="fa-IR" sz="1400">
                          <a:effectLst/>
                        </a:rPr>
                        <a:t>روش</a:t>
                      </a:r>
                      <a:endParaRPr lang="en-US" sz="1100" b="1">
                        <a:effectLst/>
                        <a:latin typeface="Calibri"/>
                        <a:ea typeface="Calibri"/>
                        <a:cs typeface="Arial"/>
                      </a:endParaRPr>
                    </a:p>
                  </a:txBody>
                  <a:tcPr marL="68583" marR="68583" marT="0" marB="0"/>
                </a:tc>
                <a:tc>
                  <a:txBody>
                    <a:bodyPr/>
                    <a:lstStyle/>
                    <a:p>
                      <a:pPr algn="ctr" rtl="1">
                        <a:lnSpc>
                          <a:spcPct val="150000"/>
                        </a:lnSpc>
                        <a:spcAft>
                          <a:spcPts val="0"/>
                        </a:spcAft>
                      </a:pPr>
                      <a:r>
                        <a:rPr lang="fa-IR" sz="1400" dirty="0">
                          <a:effectLst/>
                        </a:rPr>
                        <a:t>هدف</a:t>
                      </a:r>
                      <a:endParaRPr lang="en-US" sz="1100" b="1" dirty="0">
                        <a:effectLst/>
                        <a:latin typeface="Calibri"/>
                        <a:ea typeface="Calibri"/>
                        <a:cs typeface="Arial"/>
                      </a:endParaRPr>
                    </a:p>
                  </a:txBody>
                  <a:tcPr marL="68583" marR="68583" marT="0" marB="0"/>
                </a:tc>
                <a:tc>
                  <a:txBody>
                    <a:bodyPr/>
                    <a:lstStyle/>
                    <a:p>
                      <a:pPr algn="ctr" rtl="1">
                        <a:lnSpc>
                          <a:spcPct val="150000"/>
                        </a:lnSpc>
                        <a:spcAft>
                          <a:spcPts val="0"/>
                        </a:spcAft>
                      </a:pPr>
                      <a:r>
                        <a:rPr lang="fa-IR" sz="1400" dirty="0">
                          <a:effectLst/>
                        </a:rPr>
                        <a:t>رویکرد</a:t>
                      </a:r>
                      <a:endParaRPr lang="en-US" sz="1100" b="1" dirty="0">
                        <a:effectLst/>
                        <a:latin typeface="Calibri"/>
                        <a:ea typeface="Calibri"/>
                        <a:cs typeface="Arial"/>
                      </a:endParaRPr>
                    </a:p>
                  </a:txBody>
                  <a:tcPr marL="68583" marR="68583" marT="0" marB="0"/>
                </a:tc>
                <a:extLst>
                  <a:ext uri="{0D108BD9-81ED-4DB2-BD59-A6C34878D82A}">
                    <a16:rowId xmlns:a16="http://schemas.microsoft.com/office/drawing/2014/main" val="10001"/>
                  </a:ext>
                </a:extLst>
              </a:tr>
              <a:tr h="2412207">
                <a:tc>
                  <a:txBody>
                    <a:bodyPr/>
                    <a:lstStyle/>
                    <a:p>
                      <a:pPr algn="ctr" rtl="1">
                        <a:lnSpc>
                          <a:spcPct val="150000"/>
                        </a:lnSpc>
                        <a:spcAft>
                          <a:spcPts val="0"/>
                        </a:spcAft>
                      </a:pPr>
                      <a:r>
                        <a:rPr lang="fa-IR" sz="1400">
                          <a:effectLst/>
                        </a:rPr>
                        <a:t>مایندفولنس</a:t>
                      </a:r>
                      <a:endParaRPr lang="en-US" sz="1100" b="1">
                        <a:effectLst/>
                        <a:latin typeface="Calibri"/>
                        <a:ea typeface="Calibri"/>
                        <a:cs typeface="Arial"/>
                      </a:endParaRPr>
                    </a:p>
                  </a:txBody>
                  <a:tcPr marL="68583" marR="68583" marT="0" marB="0"/>
                </a:tc>
                <a:tc>
                  <a:txBody>
                    <a:bodyPr/>
                    <a:lstStyle/>
                    <a:p>
                      <a:pPr algn="r" rtl="1">
                        <a:lnSpc>
                          <a:spcPct val="150000"/>
                        </a:lnSpc>
                        <a:spcAft>
                          <a:spcPts val="0"/>
                        </a:spcAft>
                      </a:pPr>
                      <a:r>
                        <a:rPr lang="fa-IR" sz="1400">
                          <a:effectLst/>
                        </a:rPr>
                        <a:t>توجه لحظه به لحظه به تجربیات، به بهترین نحو ممکن و همراه با مهربانی، کنجکاوی و به رسمیت شناختن تجربیات</a:t>
                      </a:r>
                      <a:endParaRPr lang="en-US" sz="1100" b="1">
                        <a:effectLst/>
                        <a:latin typeface="Calibri"/>
                        <a:ea typeface="Calibri"/>
                        <a:cs typeface="Arial"/>
                      </a:endParaRPr>
                    </a:p>
                  </a:txBody>
                  <a:tcPr marL="68583" marR="68583" marT="0" marB="0"/>
                </a:tc>
                <a:tc>
                  <a:txBody>
                    <a:bodyPr/>
                    <a:lstStyle/>
                    <a:p>
                      <a:pPr algn="r" rtl="1">
                        <a:lnSpc>
                          <a:spcPct val="150000"/>
                        </a:lnSpc>
                        <a:spcAft>
                          <a:spcPts val="0"/>
                        </a:spcAft>
                      </a:pPr>
                      <a:r>
                        <a:rPr lang="fa-IR" sz="1400" dirty="0">
                          <a:effectLst/>
                        </a:rPr>
                        <a:t>روی تجربه ها تمرکز می شود ودر صورت انحراف به سمت افکار دیگر، کانون توجه مجددا به نقطه تمرکز بازگردانده می شود و تا حد ممکن از سرزنش اجتناب می شود.</a:t>
                      </a:r>
                      <a:endParaRPr lang="en-US" sz="1100" b="1" dirty="0">
                        <a:effectLst/>
                        <a:latin typeface="Calibri"/>
                        <a:ea typeface="Calibri"/>
                        <a:cs typeface="Arial"/>
                      </a:endParaRPr>
                    </a:p>
                  </a:txBody>
                  <a:tcPr marL="68583" marR="68583" marT="0" marB="0"/>
                </a:tc>
                <a:extLst>
                  <a:ext uri="{0D108BD9-81ED-4DB2-BD59-A6C34878D82A}">
                    <a16:rowId xmlns:a16="http://schemas.microsoft.com/office/drawing/2014/main" val="10002"/>
                  </a:ext>
                </a:extLst>
              </a:tr>
              <a:tr h="1206103">
                <a:tc>
                  <a:txBody>
                    <a:bodyPr/>
                    <a:lstStyle/>
                    <a:p>
                      <a:pPr algn="ctr" rtl="1">
                        <a:lnSpc>
                          <a:spcPct val="150000"/>
                        </a:lnSpc>
                        <a:spcAft>
                          <a:spcPts val="0"/>
                        </a:spcAft>
                      </a:pPr>
                      <a:r>
                        <a:rPr lang="fa-IR" sz="1400">
                          <a:effectLst/>
                        </a:rPr>
                        <a:t>ریلکسیشن</a:t>
                      </a:r>
                      <a:endParaRPr lang="en-US" sz="1100" b="1">
                        <a:effectLst/>
                        <a:latin typeface="Calibri"/>
                        <a:ea typeface="Calibri"/>
                        <a:cs typeface="Arial"/>
                      </a:endParaRPr>
                    </a:p>
                  </a:txBody>
                  <a:tcPr marL="68583" marR="68583" marT="0" marB="0"/>
                </a:tc>
                <a:tc>
                  <a:txBody>
                    <a:bodyPr/>
                    <a:lstStyle/>
                    <a:p>
                      <a:pPr algn="r" rtl="1">
                        <a:lnSpc>
                          <a:spcPct val="150000"/>
                        </a:lnSpc>
                        <a:spcAft>
                          <a:spcPts val="0"/>
                        </a:spcAft>
                      </a:pPr>
                      <a:r>
                        <a:rPr lang="fa-IR" sz="1400">
                          <a:effectLst/>
                        </a:rPr>
                        <a:t>ریلکس تر شدن</a:t>
                      </a:r>
                      <a:endParaRPr lang="en-US" sz="1100" b="1">
                        <a:effectLst/>
                        <a:latin typeface="Calibri"/>
                        <a:ea typeface="Calibri"/>
                        <a:cs typeface="Arial"/>
                      </a:endParaRPr>
                    </a:p>
                  </a:txBody>
                  <a:tcPr marL="68583" marR="68583" marT="0" marB="0"/>
                </a:tc>
                <a:tc>
                  <a:txBody>
                    <a:bodyPr/>
                    <a:lstStyle/>
                    <a:p>
                      <a:pPr algn="r" rtl="1">
                        <a:lnSpc>
                          <a:spcPct val="150000"/>
                        </a:lnSpc>
                        <a:spcAft>
                          <a:spcPts val="0"/>
                        </a:spcAft>
                      </a:pPr>
                      <a:r>
                        <a:rPr lang="fa-IR" sz="1400" dirty="0">
                          <a:effectLst/>
                        </a:rPr>
                        <a:t>رویکردهای مختلفی وجود دارد.ب رای مثال شل و سفت کردن عضلات</a:t>
                      </a:r>
                      <a:endParaRPr lang="en-US" sz="1100" b="1" dirty="0">
                        <a:effectLst/>
                        <a:latin typeface="Calibri"/>
                        <a:ea typeface="Calibri"/>
                        <a:cs typeface="Arial"/>
                      </a:endParaRPr>
                    </a:p>
                  </a:txBody>
                  <a:tcPr marL="68583" marR="68583"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46" descr="blank_bloody_bud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4267200"/>
            <a:ext cx="1454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pPr eaLnBrk="1" hangingPunct="1"/>
            <a:r>
              <a:rPr lang="fa-IR" dirty="0" smtClean="0">
                <a:cs typeface="B Mitra" panose="00000400000000000000" pitchFamily="2" charset="-78"/>
              </a:rPr>
              <a:t>افزایش بازدهی</a:t>
            </a:r>
          </a:p>
        </p:txBody>
      </p:sp>
      <p:sp>
        <p:nvSpPr>
          <p:cNvPr id="37892" name="Content Placeholder 2"/>
          <p:cNvSpPr>
            <a:spLocks noGrp="1"/>
          </p:cNvSpPr>
          <p:nvPr>
            <p:ph idx="1"/>
          </p:nvPr>
        </p:nvSpPr>
        <p:spPr>
          <a:xfrm>
            <a:off x="640473" y="1439311"/>
            <a:ext cx="8229600" cy="4525963"/>
          </a:xfrm>
        </p:spPr>
        <p:txBody>
          <a:bodyPr/>
          <a:lstStyle/>
          <a:p>
            <a:pPr algn="just" rtl="1" eaLnBrk="1" hangingPunct="1">
              <a:buFont typeface="Wingdings" panose="05000000000000000000" pitchFamily="2" charset="2"/>
              <a:buChar char="v"/>
            </a:pPr>
            <a:r>
              <a:rPr lang="fa-IR" b="1" i="1" dirty="0" smtClean="0">
                <a:solidFill>
                  <a:srgbClr val="025198"/>
                </a:solidFill>
                <a:cs typeface="B Mitra" panose="00000400000000000000" pitchFamily="2" charset="-78"/>
              </a:rPr>
              <a:t>اگر می خواهید مایندفول باشید، نباید چندین کار را به طور همزمان انجام دهید.</a:t>
            </a:r>
          </a:p>
          <a:p>
            <a:pPr algn="just" rtl="1" eaLnBrk="1" hangingPunct="1">
              <a:buFont typeface="Wingdings" panose="05000000000000000000" pitchFamily="2" charset="2"/>
              <a:buChar char="v"/>
            </a:pPr>
            <a:r>
              <a:rPr lang="fa-IR" b="1" i="1" dirty="0" smtClean="0">
                <a:solidFill>
                  <a:srgbClr val="025198"/>
                </a:solidFill>
                <a:cs typeface="B Mitra" panose="00000400000000000000" pitchFamily="2" charset="-78"/>
              </a:rPr>
              <a:t>به هنگام راه رفتن، فقط راه بروید. به هنگام گوش کردن، فقط گوش کنید. </a:t>
            </a:r>
          </a:p>
          <a:p>
            <a:pPr algn="just" rtl="1" eaLnBrk="1" hangingPunct="1">
              <a:buFont typeface="Wingdings" panose="05000000000000000000" pitchFamily="2" charset="2"/>
              <a:buChar char="v"/>
            </a:pPr>
            <a:r>
              <a:rPr lang="fa-IR" b="1" i="1" dirty="0" smtClean="0">
                <a:solidFill>
                  <a:srgbClr val="025198"/>
                </a:solidFill>
                <a:cs typeface="B Mitra" panose="00000400000000000000" pitchFamily="2" charset="-78"/>
              </a:rPr>
              <a:t>به هنگام نوشتن، فقط بنویسید. با انجام تمرینات مایندفولنس مدیتیشن رسمی و غیررسمی می توانید مغز را تربیت کنید</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altLang="fa-IR"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8141</TotalTime>
  <Words>988</Words>
  <Application>Microsoft Office PowerPoint</Application>
  <PresentationFormat>On-screen Show (4:3)</PresentationFormat>
  <Paragraphs>89</Paragraphs>
  <Slides>21</Slides>
  <Notes>2</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21</vt:i4>
      </vt:variant>
    </vt:vector>
  </HeadingPairs>
  <TitlesOfParts>
    <vt:vector size="38" baseType="lpstr">
      <vt:lpstr>Calibri</vt:lpstr>
      <vt:lpstr>Wingdings</vt:lpstr>
      <vt:lpstr>B Zar</vt:lpstr>
      <vt:lpstr>Arial</vt:lpstr>
      <vt:lpstr>2  Mehr</vt:lpstr>
      <vt:lpstr>Times New Roman</vt:lpstr>
      <vt:lpstr>B Mitra</vt:lpstr>
      <vt:lpstr>2  Titr</vt:lpstr>
      <vt:lpstr>B Nazanin</vt:lpstr>
      <vt:lpstr>IranNastaliq</vt:lpstr>
      <vt:lpstr>2  Mitra</vt:lpstr>
      <vt:lpstr>Verdana</vt:lpstr>
      <vt:lpstr>Diseño predeterminado</vt:lpstr>
      <vt:lpstr>Office Theme</vt:lpstr>
      <vt:lpstr>1_Diseño predeterminado</vt:lpstr>
      <vt:lpstr>1_Office Theme</vt:lpstr>
      <vt:lpstr>Profile</vt:lpstr>
      <vt:lpstr>PowerPoint Presentation</vt:lpstr>
      <vt:lpstr>PowerPoint Presentation</vt:lpstr>
      <vt:lpstr>مایندفولنس یعنی توجه هدفمند (عمدی)، در زمان حال و با ویژگی هایی همچون احساس همدردی، کنجکاوی و پذیرش</vt:lpstr>
      <vt:lpstr>مایندفولنس</vt:lpstr>
      <vt:lpstr>مایندفولنس</vt:lpstr>
      <vt:lpstr>انواع مدیتیشن </vt:lpstr>
      <vt:lpstr>مدیتیشن</vt:lpstr>
      <vt:lpstr>لذتی بالاتر از ریلکسیشن</vt:lpstr>
      <vt:lpstr>افزایش بازدهی</vt:lpstr>
      <vt:lpstr>PowerPoint Presentation</vt:lpstr>
      <vt:lpstr>همان طور که شکسپیر می گوید، تمامی جهان صحنه نمایش است و تمامی زنان و مردن بازیگران محض. با این دیدگاه کم کم نقش ها، شخصیت ها و نقاب ها به عنوان بخشی از بازی زندگی در نظرتان جلوه می کنند.</vt:lpstr>
      <vt:lpstr>بودا گفت راز سلامت هم ذهن و هم بدن افسوس خوردن برای گذشته، نگرانی برای آینده یا پیش بینی مشکلات نیست، بلکه زندگی در زمان حال با هوشمندی و جدیت است. </vt:lpstr>
      <vt:lpstr> چگونه باید به این روش زندگی کرد؟ هدف از سفر مایندفولنس کشف پاسخ این سوال است.</vt:lpstr>
      <vt:lpstr>فوایدمایند فولنس</vt:lpstr>
      <vt:lpstr>فوایدمایند فولنس</vt:lpstr>
      <vt:lpstr> در صورتی که به حواس پنجگانه خود توجه مایندفول داشته باشید، در واقع:  به خود یاد می دهید که توجه متمرکز داشته باشید   وقتی ذهنتان منحرف می شود، با مهربانی با خود رفتار می کنید   .می دانید که همیشه امور مشخصی هستند که می توانید توجه را روی آنها متمرکز کنید  این توانایی را در خود می یابید که آگاهانه توجه خود را از افکار بیهوده دور کنید و آن را روی حواس پنجگانه متمرکز کنید.    ذهن خود را آرام می کنید. </vt:lpstr>
      <vt:lpstr>ساختن ذهنی علاقمند و هوشیار</vt:lpstr>
      <vt:lpstr>با تمرین مایندفولنس مدیتیشن و تامل در سوالات عمیق در خصوص زندگی، شخصیت واقعی و درونی خود را کشف می کنید و در نتیجه کار یا حتی تفریح معنای عمیق تری برایتان پیدا می کنند و به نحوه برقراری ارتباط درست با سایر انسان ها دست می یابید.</vt:lpstr>
      <vt:lpstr>چند مورد از ویژگی های آگاهی </vt:lpstr>
      <vt:lpstr>PowerPoint Presentation</vt:lpstr>
      <vt:lpstr>Conditions o use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hamayel</cp:lastModifiedBy>
  <cp:revision>699</cp:revision>
  <dcterms:created xsi:type="dcterms:W3CDTF">2010-05-23T14:28:12Z</dcterms:created>
  <dcterms:modified xsi:type="dcterms:W3CDTF">2019-09-17T09:41:01Z</dcterms:modified>
</cp:coreProperties>
</file>