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9" r:id="rId1"/>
    <p:sldMasterId id="2147483663" r:id="rId2"/>
    <p:sldMasterId id="2147483687" r:id="rId3"/>
  </p:sldMasterIdLst>
  <p:notesMasterIdLst>
    <p:notesMasterId r:id="rId28"/>
  </p:notesMasterIdLst>
  <p:sldIdLst>
    <p:sldId id="301" r:id="rId4"/>
    <p:sldId id="300" r:id="rId5"/>
    <p:sldId id="285" r:id="rId6"/>
    <p:sldId id="286" r:id="rId7"/>
    <p:sldId id="287" r:id="rId8"/>
    <p:sldId id="291" r:id="rId9"/>
    <p:sldId id="292" r:id="rId10"/>
    <p:sldId id="294" r:id="rId11"/>
    <p:sldId id="295" r:id="rId12"/>
    <p:sldId id="257" r:id="rId13"/>
    <p:sldId id="256" r:id="rId14"/>
    <p:sldId id="271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3" r:id="rId23"/>
    <p:sldId id="274" r:id="rId24"/>
    <p:sldId id="275" r:id="rId25"/>
    <p:sldId id="276" r:id="rId26"/>
    <p:sldId id="302" r:id="rId27"/>
  </p:sldIdLst>
  <p:sldSz cx="9144000" cy="6858000" type="screen4x3"/>
  <p:notesSz cx="6858000" cy="9144000"/>
  <p:defaultTextStyle>
    <a:defPPr>
      <a:defRPr lang="ar-SA"/>
    </a:defPPr>
    <a:lvl1pPr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9" d="100"/>
          <a:sy n="69" d="100"/>
        </p:scale>
        <p:origin x="141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3DF03A-1508-4DD7-A7A5-DDC7D0A64EF5}" type="datetimeFigureOut">
              <a:rPr lang="en-US" smtClean="0"/>
              <a:t>10/10/2019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1FAE92-D4D8-4FC0-8C4F-41B445B55C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2274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E095FC5-32BB-436E-9879-6D97CF20B14F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24</a:t>
            </a:fld>
            <a:endParaRPr kumimoji="0" lang="en-US" altLang="en-US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altLang="en-US" smtClean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06921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59875" cy="6870700"/>
            <a:chOff x="0" y="0"/>
            <a:chExt cx="5770" cy="4328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4186"/>
              <a:ext cx="5089" cy="14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rtl="0">
                <a:defRPr/>
              </a:pPr>
              <a:endParaRPr kumimoji="1" lang="en-US">
                <a:latin typeface="Arial" charset="0"/>
                <a:cs typeface="Arial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0" y="0"/>
              <a:ext cx="5089" cy="12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rtl="0">
                <a:defRPr/>
              </a:pPr>
              <a:endParaRPr kumimoji="1" lang="en-US">
                <a:latin typeface="Arial" charset="0"/>
                <a:cs typeface="Arial" charset="0"/>
              </a:endParaRPr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5010" y="0"/>
              <a:ext cx="758" cy="432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84706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84706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rtl="0">
                <a:defRPr/>
              </a:pPr>
              <a:endParaRPr kumimoji="1" lang="en-US">
                <a:latin typeface="Arial" charset="0"/>
                <a:cs typeface="Arial" charset="0"/>
              </a:endParaRPr>
            </a:p>
          </p:txBody>
        </p:sp>
        <p:grpSp>
          <p:nvGrpSpPr>
            <p:cNvPr id="8" name="Group 6"/>
            <p:cNvGrpSpPr>
              <a:grpSpLocks/>
            </p:cNvGrpSpPr>
            <p:nvPr/>
          </p:nvGrpSpPr>
          <p:grpSpPr bwMode="auto">
            <a:xfrm>
              <a:off x="4944" y="1"/>
              <a:ext cx="816" cy="3974"/>
              <a:chOff x="4944" y="1"/>
              <a:chExt cx="816" cy="3974"/>
            </a:xfrm>
          </p:grpSpPr>
          <p:grpSp>
            <p:nvGrpSpPr>
              <p:cNvPr id="20" name="Group 7"/>
              <p:cNvGrpSpPr>
                <a:grpSpLocks/>
              </p:cNvGrpSpPr>
              <p:nvPr userDrawn="1"/>
            </p:nvGrpSpPr>
            <p:grpSpPr bwMode="auto">
              <a:xfrm>
                <a:off x="5280" y="1"/>
                <a:ext cx="480" cy="1430"/>
                <a:chOff x="5280" y="1"/>
                <a:chExt cx="480" cy="1430"/>
              </a:xfrm>
            </p:grpSpPr>
            <p:grpSp>
              <p:nvGrpSpPr>
                <p:cNvPr id="41" name="Group 8"/>
                <p:cNvGrpSpPr>
                  <a:grpSpLocks/>
                </p:cNvGrpSpPr>
                <p:nvPr userDrawn="1"/>
              </p:nvGrpSpPr>
              <p:grpSpPr bwMode="auto">
                <a:xfrm rot="-5400000">
                  <a:off x="5484" y="0"/>
                  <a:ext cx="174" cy="176"/>
                  <a:chOff x="1657" y="323"/>
                  <a:chExt cx="1691" cy="2560"/>
                </a:xfrm>
              </p:grpSpPr>
              <p:grpSp>
                <p:nvGrpSpPr>
                  <p:cNvPr id="50" name="Group 9"/>
                  <p:cNvGrpSpPr>
                    <a:grpSpLocks/>
                  </p:cNvGrpSpPr>
                  <p:nvPr/>
                </p:nvGrpSpPr>
                <p:grpSpPr bwMode="auto">
                  <a:xfrm>
                    <a:off x="1657" y="323"/>
                    <a:ext cx="1691" cy="2560"/>
                    <a:chOff x="1657" y="323"/>
                    <a:chExt cx="1691" cy="2560"/>
                  </a:xfrm>
                </p:grpSpPr>
                <p:sp>
                  <p:nvSpPr>
                    <p:cNvPr id="57" name="Freeform 10"/>
                    <p:cNvSpPr>
                      <a:spLocks/>
                    </p:cNvSpPr>
                    <p:nvPr/>
                  </p:nvSpPr>
                  <p:spPr bwMode="auto">
                    <a:xfrm>
                      <a:off x="2123" y="323"/>
                      <a:ext cx="1234" cy="2560"/>
                    </a:xfrm>
                    <a:custGeom>
                      <a:avLst/>
                      <a:gdLst/>
                      <a:ahLst/>
                      <a:cxnLst>
                        <a:cxn ang="0">
                          <a:pos x="337" y="283"/>
                        </a:cxn>
                        <a:cxn ang="0">
                          <a:pos x="415" y="115"/>
                        </a:cxn>
                        <a:cxn ang="0">
                          <a:pos x="583" y="7"/>
                        </a:cxn>
                        <a:cxn ang="0">
                          <a:pos x="895" y="61"/>
                        </a:cxn>
                        <a:cxn ang="0">
                          <a:pos x="1051" y="349"/>
                        </a:cxn>
                        <a:cxn ang="0">
                          <a:pos x="979" y="769"/>
                        </a:cxn>
                        <a:cxn ang="0">
                          <a:pos x="943" y="943"/>
                        </a:cxn>
                        <a:cxn ang="0">
                          <a:pos x="1105" y="1075"/>
                        </a:cxn>
                        <a:cxn ang="0">
                          <a:pos x="1231" y="1525"/>
                        </a:cxn>
                        <a:cxn ang="0">
                          <a:pos x="1123" y="1969"/>
                        </a:cxn>
                        <a:cxn ang="0">
                          <a:pos x="907" y="2077"/>
                        </a:cxn>
                        <a:cxn ang="0">
                          <a:pos x="721" y="2059"/>
                        </a:cxn>
                        <a:cxn ang="0">
                          <a:pos x="655" y="2251"/>
                        </a:cxn>
                        <a:cxn ang="0">
                          <a:pos x="529" y="2527"/>
                        </a:cxn>
                        <a:cxn ang="0">
                          <a:pos x="211" y="2509"/>
                        </a:cxn>
                        <a:cxn ang="0">
                          <a:pos x="31" y="2227"/>
                        </a:cxn>
                        <a:cxn ang="0">
                          <a:pos x="25" y="1969"/>
                        </a:cxn>
                        <a:cxn ang="0">
                          <a:pos x="145" y="1651"/>
                        </a:cxn>
                        <a:cxn ang="0">
                          <a:pos x="259" y="1513"/>
                        </a:cxn>
                        <a:cxn ang="0">
                          <a:pos x="217" y="1729"/>
                        </a:cxn>
                        <a:cxn ang="0">
                          <a:pos x="73" y="2023"/>
                        </a:cxn>
                        <a:cxn ang="0">
                          <a:pos x="169" y="2323"/>
                        </a:cxn>
                        <a:cxn ang="0">
                          <a:pos x="439" y="2431"/>
                        </a:cxn>
                        <a:cxn ang="0">
                          <a:pos x="595" y="2227"/>
                        </a:cxn>
                        <a:cxn ang="0">
                          <a:pos x="577" y="1807"/>
                        </a:cxn>
                        <a:cxn ang="0">
                          <a:pos x="493" y="1531"/>
                        </a:cxn>
                        <a:cxn ang="0">
                          <a:pos x="535" y="1459"/>
                        </a:cxn>
                        <a:cxn ang="0">
                          <a:pos x="625" y="1633"/>
                        </a:cxn>
                        <a:cxn ang="0">
                          <a:pos x="721" y="1933"/>
                        </a:cxn>
                        <a:cxn ang="0">
                          <a:pos x="967" y="1963"/>
                        </a:cxn>
                        <a:cxn ang="0">
                          <a:pos x="1135" y="1687"/>
                        </a:cxn>
                        <a:cxn ang="0">
                          <a:pos x="1117" y="1273"/>
                        </a:cxn>
                        <a:cxn ang="0">
                          <a:pos x="883" y="1057"/>
                        </a:cxn>
                        <a:cxn ang="0">
                          <a:pos x="679" y="1129"/>
                        </a:cxn>
                        <a:cxn ang="0">
                          <a:pos x="577" y="1117"/>
                        </a:cxn>
                        <a:cxn ang="0">
                          <a:pos x="619" y="1033"/>
                        </a:cxn>
                        <a:cxn ang="0">
                          <a:pos x="811" y="937"/>
                        </a:cxn>
                        <a:cxn ang="0">
                          <a:pos x="949" y="613"/>
                        </a:cxn>
                        <a:cxn ang="0">
                          <a:pos x="883" y="175"/>
                        </a:cxn>
                        <a:cxn ang="0">
                          <a:pos x="619" y="103"/>
                        </a:cxn>
                        <a:cxn ang="0">
                          <a:pos x="391" y="355"/>
                        </a:cxn>
                        <a:cxn ang="0">
                          <a:pos x="403" y="763"/>
                        </a:cxn>
                        <a:cxn ang="0">
                          <a:pos x="343" y="949"/>
                        </a:cxn>
                        <a:cxn ang="0">
                          <a:pos x="289" y="685"/>
                        </a:cxn>
                        <a:cxn ang="0">
                          <a:pos x="307" y="367"/>
                        </a:cxn>
                      </a:cxnLst>
                      <a:rect l="0" t="0" r="r" b="b"/>
                      <a:pathLst>
                        <a:path w="1231" h="2560">
                          <a:moveTo>
                            <a:pt x="307" y="367"/>
                          </a:moveTo>
                          <a:cubicBezTo>
                            <a:pt x="317" y="336"/>
                            <a:pt x="326" y="303"/>
                            <a:pt x="337" y="283"/>
                          </a:cubicBezTo>
                          <a:cubicBezTo>
                            <a:pt x="348" y="263"/>
                            <a:pt x="360" y="275"/>
                            <a:pt x="373" y="247"/>
                          </a:cubicBezTo>
                          <a:cubicBezTo>
                            <a:pt x="386" y="219"/>
                            <a:pt x="400" y="147"/>
                            <a:pt x="415" y="115"/>
                          </a:cubicBezTo>
                          <a:cubicBezTo>
                            <a:pt x="430" y="83"/>
                            <a:pt x="435" y="73"/>
                            <a:pt x="463" y="55"/>
                          </a:cubicBezTo>
                          <a:cubicBezTo>
                            <a:pt x="491" y="37"/>
                            <a:pt x="536" y="14"/>
                            <a:pt x="583" y="7"/>
                          </a:cubicBezTo>
                          <a:cubicBezTo>
                            <a:pt x="630" y="0"/>
                            <a:pt x="693" y="4"/>
                            <a:pt x="745" y="13"/>
                          </a:cubicBezTo>
                          <a:cubicBezTo>
                            <a:pt x="797" y="22"/>
                            <a:pt x="852" y="34"/>
                            <a:pt x="895" y="61"/>
                          </a:cubicBezTo>
                          <a:cubicBezTo>
                            <a:pt x="938" y="88"/>
                            <a:pt x="977" y="127"/>
                            <a:pt x="1003" y="175"/>
                          </a:cubicBezTo>
                          <a:cubicBezTo>
                            <a:pt x="1029" y="223"/>
                            <a:pt x="1044" y="287"/>
                            <a:pt x="1051" y="349"/>
                          </a:cubicBezTo>
                          <a:cubicBezTo>
                            <a:pt x="1058" y="411"/>
                            <a:pt x="1057" y="477"/>
                            <a:pt x="1045" y="547"/>
                          </a:cubicBezTo>
                          <a:cubicBezTo>
                            <a:pt x="1033" y="617"/>
                            <a:pt x="995" y="712"/>
                            <a:pt x="979" y="769"/>
                          </a:cubicBezTo>
                          <a:cubicBezTo>
                            <a:pt x="963" y="826"/>
                            <a:pt x="955" y="860"/>
                            <a:pt x="949" y="889"/>
                          </a:cubicBezTo>
                          <a:cubicBezTo>
                            <a:pt x="943" y="918"/>
                            <a:pt x="936" y="925"/>
                            <a:pt x="943" y="943"/>
                          </a:cubicBezTo>
                          <a:cubicBezTo>
                            <a:pt x="950" y="961"/>
                            <a:pt x="964" y="975"/>
                            <a:pt x="991" y="997"/>
                          </a:cubicBezTo>
                          <a:cubicBezTo>
                            <a:pt x="1018" y="1019"/>
                            <a:pt x="1069" y="1033"/>
                            <a:pt x="1105" y="1075"/>
                          </a:cubicBezTo>
                          <a:cubicBezTo>
                            <a:pt x="1141" y="1117"/>
                            <a:pt x="1186" y="1174"/>
                            <a:pt x="1207" y="1249"/>
                          </a:cubicBezTo>
                          <a:cubicBezTo>
                            <a:pt x="1228" y="1324"/>
                            <a:pt x="1231" y="1441"/>
                            <a:pt x="1231" y="1525"/>
                          </a:cubicBezTo>
                          <a:cubicBezTo>
                            <a:pt x="1231" y="1609"/>
                            <a:pt x="1225" y="1679"/>
                            <a:pt x="1207" y="1753"/>
                          </a:cubicBezTo>
                          <a:cubicBezTo>
                            <a:pt x="1189" y="1827"/>
                            <a:pt x="1153" y="1917"/>
                            <a:pt x="1123" y="1969"/>
                          </a:cubicBezTo>
                          <a:cubicBezTo>
                            <a:pt x="1093" y="2021"/>
                            <a:pt x="1063" y="2047"/>
                            <a:pt x="1027" y="2065"/>
                          </a:cubicBezTo>
                          <a:cubicBezTo>
                            <a:pt x="991" y="2083"/>
                            <a:pt x="951" y="2079"/>
                            <a:pt x="907" y="2077"/>
                          </a:cubicBezTo>
                          <a:cubicBezTo>
                            <a:pt x="863" y="2075"/>
                            <a:pt x="794" y="2056"/>
                            <a:pt x="763" y="2053"/>
                          </a:cubicBezTo>
                          <a:cubicBezTo>
                            <a:pt x="732" y="2050"/>
                            <a:pt x="733" y="2050"/>
                            <a:pt x="721" y="2059"/>
                          </a:cubicBezTo>
                          <a:cubicBezTo>
                            <a:pt x="709" y="2068"/>
                            <a:pt x="702" y="2075"/>
                            <a:pt x="691" y="2107"/>
                          </a:cubicBezTo>
                          <a:cubicBezTo>
                            <a:pt x="680" y="2139"/>
                            <a:pt x="665" y="2205"/>
                            <a:pt x="655" y="2251"/>
                          </a:cubicBezTo>
                          <a:cubicBezTo>
                            <a:pt x="645" y="2297"/>
                            <a:pt x="652" y="2337"/>
                            <a:pt x="631" y="2383"/>
                          </a:cubicBezTo>
                          <a:cubicBezTo>
                            <a:pt x="610" y="2429"/>
                            <a:pt x="574" y="2498"/>
                            <a:pt x="529" y="2527"/>
                          </a:cubicBezTo>
                          <a:cubicBezTo>
                            <a:pt x="484" y="2556"/>
                            <a:pt x="414" y="2560"/>
                            <a:pt x="361" y="2557"/>
                          </a:cubicBezTo>
                          <a:cubicBezTo>
                            <a:pt x="308" y="2554"/>
                            <a:pt x="256" y="2537"/>
                            <a:pt x="211" y="2509"/>
                          </a:cubicBezTo>
                          <a:cubicBezTo>
                            <a:pt x="166" y="2481"/>
                            <a:pt x="121" y="2436"/>
                            <a:pt x="91" y="2389"/>
                          </a:cubicBezTo>
                          <a:cubicBezTo>
                            <a:pt x="61" y="2342"/>
                            <a:pt x="46" y="2275"/>
                            <a:pt x="31" y="2227"/>
                          </a:cubicBezTo>
                          <a:cubicBezTo>
                            <a:pt x="16" y="2179"/>
                            <a:pt x="2" y="2144"/>
                            <a:pt x="1" y="2101"/>
                          </a:cubicBezTo>
                          <a:cubicBezTo>
                            <a:pt x="0" y="2058"/>
                            <a:pt x="13" y="2018"/>
                            <a:pt x="25" y="1969"/>
                          </a:cubicBezTo>
                          <a:cubicBezTo>
                            <a:pt x="37" y="1920"/>
                            <a:pt x="53" y="1860"/>
                            <a:pt x="73" y="1807"/>
                          </a:cubicBezTo>
                          <a:cubicBezTo>
                            <a:pt x="93" y="1754"/>
                            <a:pt x="122" y="1698"/>
                            <a:pt x="145" y="1651"/>
                          </a:cubicBezTo>
                          <a:cubicBezTo>
                            <a:pt x="168" y="1604"/>
                            <a:pt x="192" y="1548"/>
                            <a:pt x="211" y="1525"/>
                          </a:cubicBezTo>
                          <a:cubicBezTo>
                            <a:pt x="230" y="1502"/>
                            <a:pt x="249" y="1502"/>
                            <a:pt x="259" y="1513"/>
                          </a:cubicBezTo>
                          <a:cubicBezTo>
                            <a:pt x="269" y="1524"/>
                            <a:pt x="278" y="1555"/>
                            <a:pt x="271" y="1591"/>
                          </a:cubicBezTo>
                          <a:cubicBezTo>
                            <a:pt x="264" y="1627"/>
                            <a:pt x="242" y="1682"/>
                            <a:pt x="217" y="1729"/>
                          </a:cubicBezTo>
                          <a:cubicBezTo>
                            <a:pt x="192" y="1776"/>
                            <a:pt x="145" y="1824"/>
                            <a:pt x="121" y="1873"/>
                          </a:cubicBezTo>
                          <a:cubicBezTo>
                            <a:pt x="97" y="1922"/>
                            <a:pt x="76" y="1970"/>
                            <a:pt x="73" y="2023"/>
                          </a:cubicBezTo>
                          <a:cubicBezTo>
                            <a:pt x="70" y="2076"/>
                            <a:pt x="87" y="2141"/>
                            <a:pt x="103" y="2191"/>
                          </a:cubicBezTo>
                          <a:cubicBezTo>
                            <a:pt x="119" y="2241"/>
                            <a:pt x="140" y="2285"/>
                            <a:pt x="169" y="2323"/>
                          </a:cubicBezTo>
                          <a:cubicBezTo>
                            <a:pt x="198" y="2361"/>
                            <a:pt x="232" y="2401"/>
                            <a:pt x="277" y="2419"/>
                          </a:cubicBezTo>
                          <a:cubicBezTo>
                            <a:pt x="322" y="2437"/>
                            <a:pt x="395" y="2440"/>
                            <a:pt x="439" y="2431"/>
                          </a:cubicBezTo>
                          <a:cubicBezTo>
                            <a:pt x="483" y="2422"/>
                            <a:pt x="515" y="2399"/>
                            <a:pt x="541" y="2365"/>
                          </a:cubicBezTo>
                          <a:cubicBezTo>
                            <a:pt x="567" y="2331"/>
                            <a:pt x="583" y="2280"/>
                            <a:pt x="595" y="2227"/>
                          </a:cubicBezTo>
                          <a:cubicBezTo>
                            <a:pt x="607" y="2174"/>
                            <a:pt x="616" y="2117"/>
                            <a:pt x="613" y="2047"/>
                          </a:cubicBezTo>
                          <a:cubicBezTo>
                            <a:pt x="610" y="1977"/>
                            <a:pt x="589" y="1871"/>
                            <a:pt x="577" y="1807"/>
                          </a:cubicBezTo>
                          <a:cubicBezTo>
                            <a:pt x="565" y="1743"/>
                            <a:pt x="555" y="1709"/>
                            <a:pt x="541" y="1663"/>
                          </a:cubicBezTo>
                          <a:cubicBezTo>
                            <a:pt x="527" y="1617"/>
                            <a:pt x="502" y="1561"/>
                            <a:pt x="493" y="1531"/>
                          </a:cubicBezTo>
                          <a:cubicBezTo>
                            <a:pt x="484" y="1501"/>
                            <a:pt x="480" y="1495"/>
                            <a:pt x="487" y="1483"/>
                          </a:cubicBezTo>
                          <a:cubicBezTo>
                            <a:pt x="494" y="1471"/>
                            <a:pt x="519" y="1455"/>
                            <a:pt x="535" y="1459"/>
                          </a:cubicBezTo>
                          <a:cubicBezTo>
                            <a:pt x="551" y="1463"/>
                            <a:pt x="568" y="1478"/>
                            <a:pt x="583" y="1507"/>
                          </a:cubicBezTo>
                          <a:cubicBezTo>
                            <a:pt x="598" y="1536"/>
                            <a:pt x="610" y="1583"/>
                            <a:pt x="625" y="1633"/>
                          </a:cubicBezTo>
                          <a:cubicBezTo>
                            <a:pt x="640" y="1683"/>
                            <a:pt x="657" y="1757"/>
                            <a:pt x="673" y="1807"/>
                          </a:cubicBezTo>
                          <a:cubicBezTo>
                            <a:pt x="689" y="1857"/>
                            <a:pt x="697" y="1905"/>
                            <a:pt x="721" y="1933"/>
                          </a:cubicBezTo>
                          <a:cubicBezTo>
                            <a:pt x="745" y="1961"/>
                            <a:pt x="776" y="1970"/>
                            <a:pt x="817" y="1975"/>
                          </a:cubicBezTo>
                          <a:cubicBezTo>
                            <a:pt x="858" y="1980"/>
                            <a:pt x="926" y="1980"/>
                            <a:pt x="967" y="1963"/>
                          </a:cubicBezTo>
                          <a:cubicBezTo>
                            <a:pt x="1008" y="1946"/>
                            <a:pt x="1035" y="1919"/>
                            <a:pt x="1063" y="1873"/>
                          </a:cubicBezTo>
                          <a:cubicBezTo>
                            <a:pt x="1091" y="1827"/>
                            <a:pt x="1122" y="1761"/>
                            <a:pt x="1135" y="1687"/>
                          </a:cubicBezTo>
                          <a:cubicBezTo>
                            <a:pt x="1148" y="1613"/>
                            <a:pt x="1144" y="1498"/>
                            <a:pt x="1141" y="1429"/>
                          </a:cubicBezTo>
                          <a:cubicBezTo>
                            <a:pt x="1138" y="1360"/>
                            <a:pt x="1140" y="1325"/>
                            <a:pt x="1117" y="1273"/>
                          </a:cubicBezTo>
                          <a:cubicBezTo>
                            <a:pt x="1094" y="1221"/>
                            <a:pt x="1042" y="1153"/>
                            <a:pt x="1003" y="1117"/>
                          </a:cubicBezTo>
                          <a:cubicBezTo>
                            <a:pt x="964" y="1081"/>
                            <a:pt x="919" y="1064"/>
                            <a:pt x="883" y="1057"/>
                          </a:cubicBezTo>
                          <a:cubicBezTo>
                            <a:pt x="847" y="1050"/>
                            <a:pt x="821" y="1063"/>
                            <a:pt x="787" y="1075"/>
                          </a:cubicBezTo>
                          <a:cubicBezTo>
                            <a:pt x="753" y="1087"/>
                            <a:pt x="706" y="1117"/>
                            <a:pt x="679" y="1129"/>
                          </a:cubicBezTo>
                          <a:cubicBezTo>
                            <a:pt x="652" y="1141"/>
                            <a:pt x="642" y="1149"/>
                            <a:pt x="625" y="1147"/>
                          </a:cubicBezTo>
                          <a:cubicBezTo>
                            <a:pt x="608" y="1145"/>
                            <a:pt x="584" y="1130"/>
                            <a:pt x="577" y="1117"/>
                          </a:cubicBezTo>
                          <a:cubicBezTo>
                            <a:pt x="570" y="1104"/>
                            <a:pt x="576" y="1083"/>
                            <a:pt x="583" y="1069"/>
                          </a:cubicBezTo>
                          <a:cubicBezTo>
                            <a:pt x="590" y="1055"/>
                            <a:pt x="599" y="1043"/>
                            <a:pt x="619" y="1033"/>
                          </a:cubicBezTo>
                          <a:cubicBezTo>
                            <a:pt x="639" y="1023"/>
                            <a:pt x="671" y="1025"/>
                            <a:pt x="703" y="1009"/>
                          </a:cubicBezTo>
                          <a:cubicBezTo>
                            <a:pt x="735" y="993"/>
                            <a:pt x="780" y="965"/>
                            <a:pt x="811" y="937"/>
                          </a:cubicBezTo>
                          <a:cubicBezTo>
                            <a:pt x="842" y="909"/>
                            <a:pt x="866" y="895"/>
                            <a:pt x="889" y="841"/>
                          </a:cubicBezTo>
                          <a:cubicBezTo>
                            <a:pt x="912" y="787"/>
                            <a:pt x="939" y="696"/>
                            <a:pt x="949" y="613"/>
                          </a:cubicBezTo>
                          <a:cubicBezTo>
                            <a:pt x="959" y="530"/>
                            <a:pt x="960" y="416"/>
                            <a:pt x="949" y="343"/>
                          </a:cubicBezTo>
                          <a:cubicBezTo>
                            <a:pt x="938" y="270"/>
                            <a:pt x="914" y="215"/>
                            <a:pt x="883" y="175"/>
                          </a:cubicBezTo>
                          <a:cubicBezTo>
                            <a:pt x="852" y="135"/>
                            <a:pt x="807" y="115"/>
                            <a:pt x="763" y="103"/>
                          </a:cubicBezTo>
                          <a:cubicBezTo>
                            <a:pt x="719" y="91"/>
                            <a:pt x="665" y="90"/>
                            <a:pt x="619" y="103"/>
                          </a:cubicBezTo>
                          <a:cubicBezTo>
                            <a:pt x="573" y="116"/>
                            <a:pt x="525" y="139"/>
                            <a:pt x="487" y="181"/>
                          </a:cubicBezTo>
                          <a:cubicBezTo>
                            <a:pt x="449" y="223"/>
                            <a:pt x="412" y="301"/>
                            <a:pt x="391" y="355"/>
                          </a:cubicBezTo>
                          <a:cubicBezTo>
                            <a:pt x="370" y="409"/>
                            <a:pt x="359" y="437"/>
                            <a:pt x="361" y="505"/>
                          </a:cubicBezTo>
                          <a:cubicBezTo>
                            <a:pt x="363" y="573"/>
                            <a:pt x="399" y="691"/>
                            <a:pt x="403" y="763"/>
                          </a:cubicBezTo>
                          <a:cubicBezTo>
                            <a:pt x="407" y="835"/>
                            <a:pt x="395" y="906"/>
                            <a:pt x="385" y="937"/>
                          </a:cubicBezTo>
                          <a:cubicBezTo>
                            <a:pt x="375" y="968"/>
                            <a:pt x="356" y="957"/>
                            <a:pt x="343" y="949"/>
                          </a:cubicBezTo>
                          <a:cubicBezTo>
                            <a:pt x="330" y="941"/>
                            <a:pt x="316" y="933"/>
                            <a:pt x="307" y="889"/>
                          </a:cubicBezTo>
                          <a:cubicBezTo>
                            <a:pt x="298" y="845"/>
                            <a:pt x="294" y="755"/>
                            <a:pt x="289" y="685"/>
                          </a:cubicBezTo>
                          <a:cubicBezTo>
                            <a:pt x="284" y="615"/>
                            <a:pt x="273" y="523"/>
                            <a:pt x="277" y="469"/>
                          </a:cubicBezTo>
                          <a:cubicBezTo>
                            <a:pt x="281" y="415"/>
                            <a:pt x="297" y="398"/>
                            <a:pt x="307" y="367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GB">
                        <a:latin typeface="Arial" charset="0"/>
                        <a:cs typeface="Arial" charset="0"/>
                      </a:endParaRPr>
                    </a:p>
                  </p:txBody>
                </p:sp>
                <p:sp>
                  <p:nvSpPr>
                    <p:cNvPr id="58" name="Freeform 11"/>
                    <p:cNvSpPr>
                      <a:spLocks/>
                    </p:cNvSpPr>
                    <p:nvPr/>
                  </p:nvSpPr>
                  <p:spPr bwMode="auto">
                    <a:xfrm>
                      <a:off x="1667" y="381"/>
                      <a:ext cx="865" cy="2065"/>
                    </a:xfrm>
                    <a:custGeom>
                      <a:avLst/>
                      <a:gdLst/>
                      <a:ahLst/>
                      <a:cxnLst>
                        <a:cxn ang="0">
                          <a:pos x="785" y="530"/>
                        </a:cxn>
                        <a:cxn ang="0">
                          <a:pos x="797" y="350"/>
                        </a:cxn>
                        <a:cxn ang="0">
                          <a:pos x="863" y="206"/>
                        </a:cxn>
                        <a:cxn ang="0">
                          <a:pos x="809" y="218"/>
                        </a:cxn>
                        <a:cxn ang="0">
                          <a:pos x="749" y="218"/>
                        </a:cxn>
                        <a:cxn ang="0">
                          <a:pos x="683" y="116"/>
                        </a:cxn>
                        <a:cxn ang="0">
                          <a:pos x="611" y="32"/>
                        </a:cxn>
                        <a:cxn ang="0">
                          <a:pos x="509" y="2"/>
                        </a:cxn>
                        <a:cxn ang="0">
                          <a:pos x="407" y="20"/>
                        </a:cxn>
                        <a:cxn ang="0">
                          <a:pos x="281" y="74"/>
                        </a:cxn>
                        <a:cxn ang="0">
                          <a:pos x="173" y="206"/>
                        </a:cxn>
                        <a:cxn ang="0">
                          <a:pos x="119" y="404"/>
                        </a:cxn>
                        <a:cxn ang="0">
                          <a:pos x="131" y="590"/>
                        </a:cxn>
                        <a:cxn ang="0">
                          <a:pos x="173" y="782"/>
                        </a:cxn>
                        <a:cxn ang="0">
                          <a:pos x="197" y="884"/>
                        </a:cxn>
                        <a:cxn ang="0">
                          <a:pos x="167" y="986"/>
                        </a:cxn>
                        <a:cxn ang="0">
                          <a:pos x="65" y="1124"/>
                        </a:cxn>
                        <a:cxn ang="0">
                          <a:pos x="17" y="1298"/>
                        </a:cxn>
                        <a:cxn ang="0">
                          <a:pos x="5" y="1550"/>
                        </a:cxn>
                        <a:cxn ang="0">
                          <a:pos x="47" y="1748"/>
                        </a:cxn>
                        <a:cxn ang="0">
                          <a:pos x="131" y="1898"/>
                        </a:cxn>
                        <a:cxn ang="0">
                          <a:pos x="299" y="1988"/>
                        </a:cxn>
                        <a:cxn ang="0">
                          <a:pos x="425" y="1982"/>
                        </a:cxn>
                        <a:cxn ang="0">
                          <a:pos x="467" y="1994"/>
                        </a:cxn>
                        <a:cxn ang="0">
                          <a:pos x="497" y="2066"/>
                        </a:cxn>
                        <a:cxn ang="0">
                          <a:pos x="497" y="1964"/>
                        </a:cxn>
                        <a:cxn ang="0">
                          <a:pos x="557" y="1778"/>
                        </a:cxn>
                        <a:cxn ang="0">
                          <a:pos x="617" y="1658"/>
                        </a:cxn>
                        <a:cxn ang="0">
                          <a:pos x="581" y="1700"/>
                        </a:cxn>
                        <a:cxn ang="0">
                          <a:pos x="515" y="1820"/>
                        </a:cxn>
                        <a:cxn ang="0">
                          <a:pos x="407" y="1904"/>
                        </a:cxn>
                        <a:cxn ang="0">
                          <a:pos x="269" y="1898"/>
                        </a:cxn>
                        <a:cxn ang="0">
                          <a:pos x="179" y="1814"/>
                        </a:cxn>
                        <a:cxn ang="0">
                          <a:pos x="113" y="1640"/>
                        </a:cxn>
                        <a:cxn ang="0">
                          <a:pos x="107" y="1394"/>
                        </a:cxn>
                        <a:cxn ang="0">
                          <a:pos x="137" y="1190"/>
                        </a:cxn>
                        <a:cxn ang="0">
                          <a:pos x="203" y="1070"/>
                        </a:cxn>
                        <a:cxn ang="0">
                          <a:pos x="323" y="1022"/>
                        </a:cxn>
                        <a:cxn ang="0">
                          <a:pos x="509" y="1076"/>
                        </a:cxn>
                        <a:cxn ang="0">
                          <a:pos x="611" y="1124"/>
                        </a:cxn>
                        <a:cxn ang="0">
                          <a:pos x="665" y="1100"/>
                        </a:cxn>
                        <a:cxn ang="0">
                          <a:pos x="659" y="1046"/>
                        </a:cxn>
                        <a:cxn ang="0">
                          <a:pos x="611" y="1004"/>
                        </a:cxn>
                        <a:cxn ang="0">
                          <a:pos x="497" y="980"/>
                        </a:cxn>
                        <a:cxn ang="0">
                          <a:pos x="323" y="896"/>
                        </a:cxn>
                        <a:cxn ang="0">
                          <a:pos x="233" y="680"/>
                        </a:cxn>
                        <a:cxn ang="0">
                          <a:pos x="209" y="416"/>
                        </a:cxn>
                        <a:cxn ang="0">
                          <a:pos x="317" y="170"/>
                        </a:cxn>
                        <a:cxn ang="0">
                          <a:pos x="485" y="110"/>
                        </a:cxn>
                        <a:cxn ang="0">
                          <a:pos x="617" y="164"/>
                        </a:cxn>
                        <a:cxn ang="0">
                          <a:pos x="707" y="290"/>
                        </a:cxn>
                        <a:cxn ang="0">
                          <a:pos x="737" y="428"/>
                        </a:cxn>
                        <a:cxn ang="0">
                          <a:pos x="773" y="602"/>
                        </a:cxn>
                        <a:cxn ang="0">
                          <a:pos x="809" y="584"/>
                        </a:cxn>
                        <a:cxn ang="0">
                          <a:pos x="785" y="530"/>
                        </a:cxn>
                      </a:cxnLst>
                      <a:rect l="0" t="0" r="r" b="b"/>
                      <a:pathLst>
                        <a:path w="865" h="2071">
                          <a:moveTo>
                            <a:pt x="785" y="530"/>
                          </a:moveTo>
                          <a:cubicBezTo>
                            <a:pt x="783" y="491"/>
                            <a:pt x="784" y="404"/>
                            <a:pt x="797" y="350"/>
                          </a:cubicBezTo>
                          <a:cubicBezTo>
                            <a:pt x="810" y="296"/>
                            <a:pt x="861" y="228"/>
                            <a:pt x="863" y="206"/>
                          </a:cubicBezTo>
                          <a:cubicBezTo>
                            <a:pt x="865" y="184"/>
                            <a:pt x="828" y="216"/>
                            <a:pt x="809" y="218"/>
                          </a:cubicBezTo>
                          <a:cubicBezTo>
                            <a:pt x="790" y="220"/>
                            <a:pt x="770" y="235"/>
                            <a:pt x="749" y="218"/>
                          </a:cubicBezTo>
                          <a:cubicBezTo>
                            <a:pt x="728" y="201"/>
                            <a:pt x="706" y="147"/>
                            <a:pt x="683" y="116"/>
                          </a:cubicBezTo>
                          <a:cubicBezTo>
                            <a:pt x="660" y="85"/>
                            <a:pt x="640" y="51"/>
                            <a:pt x="611" y="32"/>
                          </a:cubicBezTo>
                          <a:cubicBezTo>
                            <a:pt x="582" y="13"/>
                            <a:pt x="543" y="4"/>
                            <a:pt x="509" y="2"/>
                          </a:cubicBezTo>
                          <a:cubicBezTo>
                            <a:pt x="475" y="0"/>
                            <a:pt x="445" y="8"/>
                            <a:pt x="407" y="20"/>
                          </a:cubicBezTo>
                          <a:cubicBezTo>
                            <a:pt x="369" y="32"/>
                            <a:pt x="320" y="43"/>
                            <a:pt x="281" y="74"/>
                          </a:cubicBezTo>
                          <a:cubicBezTo>
                            <a:pt x="242" y="105"/>
                            <a:pt x="200" y="151"/>
                            <a:pt x="173" y="206"/>
                          </a:cubicBezTo>
                          <a:cubicBezTo>
                            <a:pt x="146" y="261"/>
                            <a:pt x="126" y="340"/>
                            <a:pt x="119" y="404"/>
                          </a:cubicBezTo>
                          <a:cubicBezTo>
                            <a:pt x="112" y="468"/>
                            <a:pt x="122" y="527"/>
                            <a:pt x="131" y="590"/>
                          </a:cubicBezTo>
                          <a:cubicBezTo>
                            <a:pt x="140" y="653"/>
                            <a:pt x="162" y="733"/>
                            <a:pt x="173" y="782"/>
                          </a:cubicBezTo>
                          <a:cubicBezTo>
                            <a:pt x="184" y="831"/>
                            <a:pt x="198" y="850"/>
                            <a:pt x="197" y="884"/>
                          </a:cubicBezTo>
                          <a:cubicBezTo>
                            <a:pt x="196" y="918"/>
                            <a:pt x="189" y="946"/>
                            <a:pt x="167" y="986"/>
                          </a:cubicBezTo>
                          <a:cubicBezTo>
                            <a:pt x="145" y="1026"/>
                            <a:pt x="90" y="1072"/>
                            <a:pt x="65" y="1124"/>
                          </a:cubicBezTo>
                          <a:cubicBezTo>
                            <a:pt x="40" y="1176"/>
                            <a:pt x="27" y="1227"/>
                            <a:pt x="17" y="1298"/>
                          </a:cubicBezTo>
                          <a:cubicBezTo>
                            <a:pt x="7" y="1369"/>
                            <a:pt x="0" y="1475"/>
                            <a:pt x="5" y="1550"/>
                          </a:cubicBezTo>
                          <a:cubicBezTo>
                            <a:pt x="10" y="1625"/>
                            <a:pt x="26" y="1690"/>
                            <a:pt x="47" y="1748"/>
                          </a:cubicBezTo>
                          <a:cubicBezTo>
                            <a:pt x="68" y="1806"/>
                            <a:pt x="89" y="1858"/>
                            <a:pt x="131" y="1898"/>
                          </a:cubicBezTo>
                          <a:cubicBezTo>
                            <a:pt x="173" y="1938"/>
                            <a:pt x="250" y="1974"/>
                            <a:pt x="299" y="1988"/>
                          </a:cubicBezTo>
                          <a:cubicBezTo>
                            <a:pt x="348" y="2002"/>
                            <a:pt x="397" y="1981"/>
                            <a:pt x="425" y="1982"/>
                          </a:cubicBezTo>
                          <a:cubicBezTo>
                            <a:pt x="453" y="1983"/>
                            <a:pt x="455" y="1980"/>
                            <a:pt x="467" y="1994"/>
                          </a:cubicBezTo>
                          <a:cubicBezTo>
                            <a:pt x="479" y="2008"/>
                            <a:pt x="492" y="2071"/>
                            <a:pt x="497" y="2066"/>
                          </a:cubicBezTo>
                          <a:cubicBezTo>
                            <a:pt x="502" y="2061"/>
                            <a:pt x="487" y="2012"/>
                            <a:pt x="497" y="1964"/>
                          </a:cubicBezTo>
                          <a:cubicBezTo>
                            <a:pt x="507" y="1916"/>
                            <a:pt x="537" y="1829"/>
                            <a:pt x="557" y="1778"/>
                          </a:cubicBezTo>
                          <a:cubicBezTo>
                            <a:pt x="577" y="1727"/>
                            <a:pt x="613" y="1671"/>
                            <a:pt x="617" y="1658"/>
                          </a:cubicBezTo>
                          <a:cubicBezTo>
                            <a:pt x="621" y="1645"/>
                            <a:pt x="598" y="1673"/>
                            <a:pt x="581" y="1700"/>
                          </a:cubicBezTo>
                          <a:cubicBezTo>
                            <a:pt x="564" y="1727"/>
                            <a:pt x="544" y="1786"/>
                            <a:pt x="515" y="1820"/>
                          </a:cubicBezTo>
                          <a:cubicBezTo>
                            <a:pt x="486" y="1854"/>
                            <a:pt x="448" y="1891"/>
                            <a:pt x="407" y="1904"/>
                          </a:cubicBezTo>
                          <a:cubicBezTo>
                            <a:pt x="366" y="1917"/>
                            <a:pt x="307" y="1913"/>
                            <a:pt x="269" y="1898"/>
                          </a:cubicBezTo>
                          <a:cubicBezTo>
                            <a:pt x="231" y="1883"/>
                            <a:pt x="205" y="1857"/>
                            <a:pt x="179" y="1814"/>
                          </a:cubicBezTo>
                          <a:cubicBezTo>
                            <a:pt x="153" y="1771"/>
                            <a:pt x="125" y="1710"/>
                            <a:pt x="113" y="1640"/>
                          </a:cubicBezTo>
                          <a:cubicBezTo>
                            <a:pt x="101" y="1570"/>
                            <a:pt x="103" y="1469"/>
                            <a:pt x="107" y="1394"/>
                          </a:cubicBezTo>
                          <a:cubicBezTo>
                            <a:pt x="111" y="1319"/>
                            <a:pt x="121" y="1244"/>
                            <a:pt x="137" y="1190"/>
                          </a:cubicBezTo>
                          <a:cubicBezTo>
                            <a:pt x="153" y="1136"/>
                            <a:pt x="172" y="1098"/>
                            <a:pt x="203" y="1070"/>
                          </a:cubicBezTo>
                          <a:cubicBezTo>
                            <a:pt x="234" y="1042"/>
                            <a:pt x="272" y="1021"/>
                            <a:pt x="323" y="1022"/>
                          </a:cubicBezTo>
                          <a:cubicBezTo>
                            <a:pt x="374" y="1023"/>
                            <a:pt x="461" y="1059"/>
                            <a:pt x="509" y="1076"/>
                          </a:cubicBezTo>
                          <a:cubicBezTo>
                            <a:pt x="557" y="1093"/>
                            <a:pt x="585" y="1120"/>
                            <a:pt x="611" y="1124"/>
                          </a:cubicBezTo>
                          <a:cubicBezTo>
                            <a:pt x="637" y="1128"/>
                            <a:pt x="657" y="1113"/>
                            <a:pt x="665" y="1100"/>
                          </a:cubicBezTo>
                          <a:cubicBezTo>
                            <a:pt x="673" y="1087"/>
                            <a:pt x="668" y="1062"/>
                            <a:pt x="659" y="1046"/>
                          </a:cubicBezTo>
                          <a:cubicBezTo>
                            <a:pt x="650" y="1030"/>
                            <a:pt x="638" y="1015"/>
                            <a:pt x="611" y="1004"/>
                          </a:cubicBezTo>
                          <a:cubicBezTo>
                            <a:pt x="584" y="993"/>
                            <a:pt x="545" y="998"/>
                            <a:pt x="497" y="980"/>
                          </a:cubicBezTo>
                          <a:cubicBezTo>
                            <a:pt x="449" y="962"/>
                            <a:pt x="367" y="946"/>
                            <a:pt x="323" y="896"/>
                          </a:cubicBezTo>
                          <a:cubicBezTo>
                            <a:pt x="279" y="846"/>
                            <a:pt x="252" y="760"/>
                            <a:pt x="233" y="680"/>
                          </a:cubicBezTo>
                          <a:cubicBezTo>
                            <a:pt x="214" y="600"/>
                            <a:pt x="195" y="501"/>
                            <a:pt x="209" y="416"/>
                          </a:cubicBezTo>
                          <a:cubicBezTo>
                            <a:pt x="223" y="331"/>
                            <a:pt x="271" y="221"/>
                            <a:pt x="317" y="170"/>
                          </a:cubicBezTo>
                          <a:cubicBezTo>
                            <a:pt x="363" y="119"/>
                            <a:pt x="435" y="111"/>
                            <a:pt x="485" y="110"/>
                          </a:cubicBezTo>
                          <a:cubicBezTo>
                            <a:pt x="535" y="109"/>
                            <a:pt x="580" y="134"/>
                            <a:pt x="617" y="164"/>
                          </a:cubicBezTo>
                          <a:cubicBezTo>
                            <a:pt x="654" y="194"/>
                            <a:pt x="687" y="246"/>
                            <a:pt x="707" y="290"/>
                          </a:cubicBezTo>
                          <a:cubicBezTo>
                            <a:pt x="727" y="334"/>
                            <a:pt x="726" y="376"/>
                            <a:pt x="737" y="428"/>
                          </a:cubicBezTo>
                          <a:cubicBezTo>
                            <a:pt x="748" y="480"/>
                            <a:pt x="761" y="576"/>
                            <a:pt x="773" y="602"/>
                          </a:cubicBezTo>
                          <a:cubicBezTo>
                            <a:pt x="785" y="628"/>
                            <a:pt x="807" y="597"/>
                            <a:pt x="809" y="584"/>
                          </a:cubicBezTo>
                          <a:cubicBezTo>
                            <a:pt x="811" y="571"/>
                            <a:pt x="787" y="569"/>
                            <a:pt x="785" y="530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GB"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  <p:sp>
                <p:nvSpPr>
                  <p:cNvPr id="51" name="Oval 12"/>
                  <p:cNvSpPr>
                    <a:spLocks noChangeArrowheads="1"/>
                  </p:cNvSpPr>
                  <p:nvPr/>
                </p:nvSpPr>
                <p:spPr bwMode="auto">
                  <a:xfrm>
                    <a:off x="2396" y="1428"/>
                    <a:ext cx="175" cy="247"/>
                  </a:xfrm>
                  <a:prstGeom prst="ellipse">
                    <a:avLst/>
                  </a:prstGeom>
                  <a:solidFill>
                    <a:srgbClr val="E7D6B7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>
                      <a:latin typeface="Arial" charset="0"/>
                      <a:cs typeface="Arial" charset="0"/>
                    </a:endParaRPr>
                  </a:p>
                </p:txBody>
              </p:sp>
              <p:sp>
                <p:nvSpPr>
                  <p:cNvPr id="52" name="Freeform 13"/>
                  <p:cNvSpPr>
                    <a:spLocks/>
                  </p:cNvSpPr>
                  <p:nvPr/>
                </p:nvSpPr>
                <p:spPr bwMode="auto">
                  <a:xfrm>
                    <a:off x="2609" y="745"/>
                    <a:ext cx="262" cy="524"/>
                  </a:xfrm>
                  <a:custGeom>
                    <a:avLst/>
                    <a:gdLst/>
                    <a:ahLst/>
                    <a:cxnLst>
                      <a:cxn ang="0">
                        <a:pos x="3" y="483"/>
                      </a:cxn>
                      <a:cxn ang="0">
                        <a:pos x="27" y="273"/>
                      </a:cxn>
                      <a:cxn ang="0">
                        <a:pos x="111" y="45"/>
                      </a:cxn>
                      <a:cxn ang="0">
                        <a:pos x="183" y="3"/>
                      </a:cxn>
                      <a:cxn ang="0">
                        <a:pos x="237" y="39"/>
                      </a:cxn>
                      <a:cxn ang="0">
                        <a:pos x="261" y="129"/>
                      </a:cxn>
                      <a:cxn ang="0">
                        <a:pos x="207" y="273"/>
                      </a:cxn>
                      <a:cxn ang="0">
                        <a:pos x="105" y="477"/>
                      </a:cxn>
                      <a:cxn ang="0">
                        <a:pos x="45" y="501"/>
                      </a:cxn>
                      <a:cxn ang="0">
                        <a:pos x="3" y="483"/>
                      </a:cxn>
                    </a:cxnLst>
                    <a:rect l="0" t="0" r="r" b="b"/>
                    <a:pathLst>
                      <a:path w="266" h="521">
                        <a:moveTo>
                          <a:pt x="3" y="483"/>
                        </a:moveTo>
                        <a:cubicBezTo>
                          <a:pt x="0" y="445"/>
                          <a:pt x="9" y="346"/>
                          <a:pt x="27" y="273"/>
                        </a:cubicBezTo>
                        <a:cubicBezTo>
                          <a:pt x="45" y="200"/>
                          <a:pt x="85" y="90"/>
                          <a:pt x="111" y="45"/>
                        </a:cubicBezTo>
                        <a:cubicBezTo>
                          <a:pt x="137" y="0"/>
                          <a:pt x="162" y="4"/>
                          <a:pt x="183" y="3"/>
                        </a:cubicBezTo>
                        <a:cubicBezTo>
                          <a:pt x="204" y="2"/>
                          <a:pt x="224" y="18"/>
                          <a:pt x="237" y="39"/>
                        </a:cubicBezTo>
                        <a:cubicBezTo>
                          <a:pt x="250" y="60"/>
                          <a:pt x="266" y="90"/>
                          <a:pt x="261" y="129"/>
                        </a:cubicBezTo>
                        <a:cubicBezTo>
                          <a:pt x="256" y="168"/>
                          <a:pt x="233" y="215"/>
                          <a:pt x="207" y="273"/>
                        </a:cubicBezTo>
                        <a:cubicBezTo>
                          <a:pt x="181" y="331"/>
                          <a:pt x="132" y="439"/>
                          <a:pt x="105" y="477"/>
                        </a:cubicBezTo>
                        <a:cubicBezTo>
                          <a:pt x="78" y="515"/>
                          <a:pt x="61" y="501"/>
                          <a:pt x="45" y="501"/>
                        </a:cubicBezTo>
                        <a:cubicBezTo>
                          <a:pt x="29" y="501"/>
                          <a:pt x="6" y="521"/>
                          <a:pt x="3" y="483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>
                      <a:latin typeface="Arial" charset="0"/>
                      <a:cs typeface="Arial" charset="0"/>
                    </a:endParaRPr>
                  </a:p>
                </p:txBody>
              </p:sp>
              <p:sp>
                <p:nvSpPr>
                  <p:cNvPr id="53" name="Freeform 14"/>
                  <p:cNvSpPr>
                    <a:spLocks/>
                  </p:cNvSpPr>
                  <p:nvPr/>
                </p:nvSpPr>
                <p:spPr bwMode="auto">
                  <a:xfrm>
                    <a:off x="2677" y="1588"/>
                    <a:ext cx="398" cy="349"/>
                  </a:xfrm>
                  <a:custGeom>
                    <a:avLst/>
                    <a:gdLst/>
                    <a:ahLst/>
                    <a:cxnLst>
                      <a:cxn ang="0">
                        <a:pos x="100" y="201"/>
                      </a:cxn>
                      <a:cxn ang="0">
                        <a:pos x="16" y="87"/>
                      </a:cxn>
                      <a:cxn ang="0">
                        <a:pos x="4" y="45"/>
                      </a:cxn>
                      <a:cxn ang="0">
                        <a:pos x="28" y="3"/>
                      </a:cxn>
                      <a:cxn ang="0">
                        <a:pos x="130" y="27"/>
                      </a:cxn>
                      <a:cxn ang="0">
                        <a:pos x="250" y="75"/>
                      </a:cxn>
                      <a:cxn ang="0">
                        <a:pos x="364" y="159"/>
                      </a:cxn>
                      <a:cxn ang="0">
                        <a:pos x="388" y="273"/>
                      </a:cxn>
                      <a:cxn ang="0">
                        <a:pos x="340" y="333"/>
                      </a:cxn>
                      <a:cxn ang="0">
                        <a:pos x="244" y="315"/>
                      </a:cxn>
                      <a:cxn ang="0">
                        <a:pos x="100" y="201"/>
                      </a:cxn>
                    </a:cxnLst>
                    <a:rect l="0" t="0" r="r" b="b"/>
                    <a:pathLst>
                      <a:path w="392" h="340">
                        <a:moveTo>
                          <a:pt x="100" y="201"/>
                        </a:moveTo>
                        <a:cubicBezTo>
                          <a:pt x="62" y="163"/>
                          <a:pt x="32" y="113"/>
                          <a:pt x="16" y="87"/>
                        </a:cubicBezTo>
                        <a:cubicBezTo>
                          <a:pt x="0" y="61"/>
                          <a:pt x="2" y="59"/>
                          <a:pt x="4" y="45"/>
                        </a:cubicBezTo>
                        <a:cubicBezTo>
                          <a:pt x="6" y="31"/>
                          <a:pt x="7" y="6"/>
                          <a:pt x="28" y="3"/>
                        </a:cubicBezTo>
                        <a:cubicBezTo>
                          <a:pt x="49" y="0"/>
                          <a:pt x="93" y="15"/>
                          <a:pt x="130" y="27"/>
                        </a:cubicBezTo>
                        <a:cubicBezTo>
                          <a:pt x="167" y="39"/>
                          <a:pt x="211" y="53"/>
                          <a:pt x="250" y="75"/>
                        </a:cubicBezTo>
                        <a:cubicBezTo>
                          <a:pt x="289" y="97"/>
                          <a:pt x="341" y="126"/>
                          <a:pt x="364" y="159"/>
                        </a:cubicBezTo>
                        <a:cubicBezTo>
                          <a:pt x="387" y="192"/>
                          <a:pt x="392" y="244"/>
                          <a:pt x="388" y="273"/>
                        </a:cubicBezTo>
                        <a:cubicBezTo>
                          <a:pt x="384" y="302"/>
                          <a:pt x="364" y="326"/>
                          <a:pt x="340" y="333"/>
                        </a:cubicBezTo>
                        <a:cubicBezTo>
                          <a:pt x="316" y="340"/>
                          <a:pt x="282" y="336"/>
                          <a:pt x="244" y="315"/>
                        </a:cubicBezTo>
                        <a:cubicBezTo>
                          <a:pt x="206" y="294"/>
                          <a:pt x="138" y="239"/>
                          <a:pt x="100" y="20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>
                      <a:latin typeface="Arial" charset="0"/>
                      <a:cs typeface="Arial" charset="0"/>
                    </a:endParaRPr>
                  </a:p>
                </p:txBody>
              </p:sp>
              <p:sp>
                <p:nvSpPr>
                  <p:cNvPr id="54" name="Freeform 15"/>
                  <p:cNvSpPr>
                    <a:spLocks/>
                  </p:cNvSpPr>
                  <p:nvPr/>
                </p:nvSpPr>
                <p:spPr bwMode="auto">
                  <a:xfrm>
                    <a:off x="2425" y="1923"/>
                    <a:ext cx="146" cy="567"/>
                  </a:xfrm>
                  <a:custGeom>
                    <a:avLst/>
                    <a:gdLst/>
                    <a:ahLst/>
                    <a:cxnLst>
                      <a:cxn ang="0">
                        <a:pos x="18" y="165"/>
                      </a:cxn>
                      <a:cxn ang="0">
                        <a:pos x="42" y="39"/>
                      </a:cxn>
                      <a:cxn ang="0">
                        <a:pos x="66" y="3"/>
                      </a:cxn>
                      <a:cxn ang="0">
                        <a:pos x="108" y="27"/>
                      </a:cxn>
                      <a:cxn ang="0">
                        <a:pos x="138" y="165"/>
                      </a:cxn>
                      <a:cxn ang="0">
                        <a:pos x="144" y="423"/>
                      </a:cxn>
                      <a:cxn ang="0">
                        <a:pos x="96" y="543"/>
                      </a:cxn>
                      <a:cxn ang="0">
                        <a:pos x="24" y="513"/>
                      </a:cxn>
                      <a:cxn ang="0">
                        <a:pos x="0" y="315"/>
                      </a:cxn>
                      <a:cxn ang="0">
                        <a:pos x="18" y="165"/>
                      </a:cxn>
                    </a:cxnLst>
                    <a:rect l="0" t="0" r="r" b="b"/>
                    <a:pathLst>
                      <a:path w="151" h="558">
                        <a:moveTo>
                          <a:pt x="18" y="165"/>
                        </a:moveTo>
                        <a:cubicBezTo>
                          <a:pt x="25" y="119"/>
                          <a:pt x="34" y="66"/>
                          <a:pt x="42" y="39"/>
                        </a:cubicBezTo>
                        <a:cubicBezTo>
                          <a:pt x="50" y="12"/>
                          <a:pt x="55" y="5"/>
                          <a:pt x="66" y="3"/>
                        </a:cubicBezTo>
                        <a:cubicBezTo>
                          <a:pt x="77" y="1"/>
                          <a:pt x="96" y="0"/>
                          <a:pt x="108" y="27"/>
                        </a:cubicBezTo>
                        <a:cubicBezTo>
                          <a:pt x="120" y="54"/>
                          <a:pt x="132" y="99"/>
                          <a:pt x="138" y="165"/>
                        </a:cubicBezTo>
                        <a:cubicBezTo>
                          <a:pt x="144" y="231"/>
                          <a:pt x="151" y="360"/>
                          <a:pt x="144" y="423"/>
                        </a:cubicBezTo>
                        <a:cubicBezTo>
                          <a:pt x="137" y="486"/>
                          <a:pt x="116" y="528"/>
                          <a:pt x="96" y="543"/>
                        </a:cubicBezTo>
                        <a:cubicBezTo>
                          <a:pt x="76" y="558"/>
                          <a:pt x="40" y="551"/>
                          <a:pt x="24" y="513"/>
                        </a:cubicBezTo>
                        <a:cubicBezTo>
                          <a:pt x="8" y="475"/>
                          <a:pt x="0" y="372"/>
                          <a:pt x="0" y="315"/>
                        </a:cubicBezTo>
                        <a:cubicBezTo>
                          <a:pt x="0" y="258"/>
                          <a:pt x="11" y="211"/>
                          <a:pt x="18" y="165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>
                      <a:latin typeface="Arial" charset="0"/>
                      <a:cs typeface="Arial" charset="0"/>
                    </a:endParaRPr>
                  </a:p>
                </p:txBody>
              </p:sp>
              <p:sp>
                <p:nvSpPr>
                  <p:cNvPr id="55" name="Freeform 16"/>
                  <p:cNvSpPr>
                    <a:spLocks/>
                  </p:cNvSpPr>
                  <p:nvPr/>
                </p:nvSpPr>
                <p:spPr bwMode="auto">
                  <a:xfrm>
                    <a:off x="1910" y="1588"/>
                    <a:ext cx="389" cy="247"/>
                  </a:xfrm>
                  <a:custGeom>
                    <a:avLst/>
                    <a:gdLst/>
                    <a:ahLst/>
                    <a:cxnLst>
                      <a:cxn ang="0">
                        <a:pos x="175" y="61"/>
                      </a:cxn>
                      <a:cxn ang="0">
                        <a:pos x="307" y="19"/>
                      </a:cxn>
                      <a:cxn ang="0">
                        <a:pos x="367" y="7"/>
                      </a:cxn>
                      <a:cxn ang="0">
                        <a:pos x="385" y="61"/>
                      </a:cxn>
                      <a:cxn ang="0">
                        <a:pos x="325" y="133"/>
                      </a:cxn>
                      <a:cxn ang="0">
                        <a:pos x="193" y="223"/>
                      </a:cxn>
                      <a:cxn ang="0">
                        <a:pos x="37" y="247"/>
                      </a:cxn>
                      <a:cxn ang="0">
                        <a:pos x="1" y="187"/>
                      </a:cxn>
                      <a:cxn ang="0">
                        <a:pos x="43" y="115"/>
                      </a:cxn>
                      <a:cxn ang="0">
                        <a:pos x="175" y="61"/>
                      </a:cxn>
                    </a:cxnLst>
                    <a:rect l="0" t="0" r="r" b="b"/>
                    <a:pathLst>
                      <a:path w="392" h="253">
                        <a:moveTo>
                          <a:pt x="175" y="61"/>
                        </a:moveTo>
                        <a:cubicBezTo>
                          <a:pt x="219" y="45"/>
                          <a:pt x="275" y="28"/>
                          <a:pt x="307" y="19"/>
                        </a:cubicBezTo>
                        <a:cubicBezTo>
                          <a:pt x="339" y="10"/>
                          <a:pt x="354" y="0"/>
                          <a:pt x="367" y="7"/>
                        </a:cubicBezTo>
                        <a:cubicBezTo>
                          <a:pt x="380" y="14"/>
                          <a:pt x="392" y="40"/>
                          <a:pt x="385" y="61"/>
                        </a:cubicBezTo>
                        <a:cubicBezTo>
                          <a:pt x="378" y="82"/>
                          <a:pt x="357" y="106"/>
                          <a:pt x="325" y="133"/>
                        </a:cubicBezTo>
                        <a:cubicBezTo>
                          <a:pt x="293" y="160"/>
                          <a:pt x="241" y="204"/>
                          <a:pt x="193" y="223"/>
                        </a:cubicBezTo>
                        <a:cubicBezTo>
                          <a:pt x="145" y="242"/>
                          <a:pt x="69" y="253"/>
                          <a:pt x="37" y="247"/>
                        </a:cubicBezTo>
                        <a:cubicBezTo>
                          <a:pt x="5" y="241"/>
                          <a:pt x="0" y="209"/>
                          <a:pt x="1" y="187"/>
                        </a:cubicBezTo>
                        <a:cubicBezTo>
                          <a:pt x="2" y="165"/>
                          <a:pt x="15" y="136"/>
                          <a:pt x="43" y="115"/>
                        </a:cubicBezTo>
                        <a:cubicBezTo>
                          <a:pt x="71" y="94"/>
                          <a:pt x="131" y="77"/>
                          <a:pt x="175" y="6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>
                      <a:latin typeface="Arial" charset="0"/>
                      <a:cs typeface="Arial" charset="0"/>
                    </a:endParaRPr>
                  </a:p>
                </p:txBody>
              </p:sp>
              <p:sp>
                <p:nvSpPr>
                  <p:cNvPr id="56" name="Freeform 17"/>
                  <p:cNvSpPr>
                    <a:spLocks/>
                  </p:cNvSpPr>
                  <p:nvPr/>
                </p:nvSpPr>
                <p:spPr bwMode="auto">
                  <a:xfrm>
                    <a:off x="2094" y="934"/>
                    <a:ext cx="233" cy="378"/>
                  </a:xfrm>
                  <a:custGeom>
                    <a:avLst/>
                    <a:gdLst/>
                    <a:ahLst/>
                    <a:cxnLst>
                      <a:cxn ang="0">
                        <a:pos x="78" y="270"/>
                      </a:cxn>
                      <a:cxn ang="0">
                        <a:pos x="24" y="192"/>
                      </a:cxn>
                      <a:cxn ang="0">
                        <a:pos x="0" y="96"/>
                      </a:cxn>
                      <a:cxn ang="0">
                        <a:pos x="24" y="12"/>
                      </a:cxn>
                      <a:cxn ang="0">
                        <a:pos x="120" y="24"/>
                      </a:cxn>
                      <a:cxn ang="0">
                        <a:pos x="180" y="132"/>
                      </a:cxn>
                      <a:cxn ang="0">
                        <a:pos x="234" y="306"/>
                      </a:cxn>
                      <a:cxn ang="0">
                        <a:pos x="204" y="378"/>
                      </a:cxn>
                      <a:cxn ang="0">
                        <a:pos x="168" y="354"/>
                      </a:cxn>
                      <a:cxn ang="0">
                        <a:pos x="78" y="270"/>
                      </a:cxn>
                    </a:cxnLst>
                    <a:rect l="0" t="0" r="r" b="b"/>
                    <a:pathLst>
                      <a:path w="238" h="386">
                        <a:moveTo>
                          <a:pt x="78" y="270"/>
                        </a:moveTo>
                        <a:cubicBezTo>
                          <a:pt x="54" y="243"/>
                          <a:pt x="37" y="221"/>
                          <a:pt x="24" y="192"/>
                        </a:cubicBezTo>
                        <a:cubicBezTo>
                          <a:pt x="11" y="163"/>
                          <a:pt x="0" y="126"/>
                          <a:pt x="0" y="96"/>
                        </a:cubicBezTo>
                        <a:cubicBezTo>
                          <a:pt x="0" y="66"/>
                          <a:pt x="4" y="24"/>
                          <a:pt x="24" y="12"/>
                        </a:cubicBezTo>
                        <a:cubicBezTo>
                          <a:pt x="44" y="0"/>
                          <a:pt x="94" y="4"/>
                          <a:pt x="120" y="24"/>
                        </a:cubicBezTo>
                        <a:cubicBezTo>
                          <a:pt x="146" y="44"/>
                          <a:pt x="161" y="85"/>
                          <a:pt x="180" y="132"/>
                        </a:cubicBezTo>
                        <a:cubicBezTo>
                          <a:pt x="199" y="179"/>
                          <a:pt x="230" y="265"/>
                          <a:pt x="234" y="306"/>
                        </a:cubicBezTo>
                        <a:cubicBezTo>
                          <a:pt x="238" y="347"/>
                          <a:pt x="215" y="370"/>
                          <a:pt x="204" y="378"/>
                        </a:cubicBezTo>
                        <a:cubicBezTo>
                          <a:pt x="193" y="386"/>
                          <a:pt x="190" y="372"/>
                          <a:pt x="168" y="354"/>
                        </a:cubicBezTo>
                        <a:cubicBezTo>
                          <a:pt x="146" y="336"/>
                          <a:pt x="102" y="297"/>
                          <a:pt x="78" y="270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>
                      <a:latin typeface="Arial" charset="0"/>
                      <a:cs typeface="Arial" charset="0"/>
                    </a:endParaRPr>
                  </a:p>
                </p:txBody>
              </p:sp>
            </p:grpSp>
            <p:pic>
              <p:nvPicPr>
                <p:cNvPr id="42" name="Picture 18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80" y="14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43" name="Picture 19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14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44" name="Picture 20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424" y="33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45" name="Picture 21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376" y="57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46" name="Picture 22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52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47" name="Picture 23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472" y="76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48" name="Picture 24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10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49" name="Picture 25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124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</p:grpSp>
          <p:grpSp>
            <p:nvGrpSpPr>
              <p:cNvPr id="21" name="Group 26"/>
              <p:cNvGrpSpPr>
                <a:grpSpLocks/>
              </p:cNvGrpSpPr>
              <p:nvPr userDrawn="1"/>
            </p:nvGrpSpPr>
            <p:grpSpPr bwMode="auto">
              <a:xfrm>
                <a:off x="4944" y="1008"/>
                <a:ext cx="522" cy="2967"/>
                <a:chOff x="4944" y="1008"/>
                <a:chExt cx="522" cy="2967"/>
              </a:xfrm>
            </p:grpSpPr>
            <p:pic>
              <p:nvPicPr>
                <p:cNvPr id="22" name="Picture 27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36" y="10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23" name="Picture 28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84" y="1200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24" name="Picture 29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36" y="158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25" name="Picture 30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80" y="172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26" name="Picture 31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40" y="182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27" name="Picture 32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88" y="201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28" name="Picture 33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80" y="206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29" name="Picture 34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32" y="235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30" name="Picture 35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22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31" name="Picture 36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244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32" name="Picture 37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36" y="259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33" name="Picture 38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32" y="139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34" name="Picture 39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44" y="273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35" name="Picture 40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307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36" name="Picture 41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32" y="331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37" name="Picture 42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34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38" name="Picture 43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88" y="355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39" name="Picture 44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379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40" name="Picture 45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84" y="369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</p:grpSp>
        </p:grpSp>
        <p:sp>
          <p:nvSpPr>
            <p:cNvPr id="9" name="Freeform 46"/>
            <p:cNvSpPr>
              <a:spLocks/>
            </p:cNvSpPr>
            <p:nvPr/>
          </p:nvSpPr>
          <p:spPr bwMode="auto">
            <a:xfrm>
              <a:off x="5010" y="3092"/>
              <a:ext cx="750" cy="1222"/>
            </a:xfrm>
            <a:custGeom>
              <a:avLst/>
              <a:gdLst/>
              <a:ahLst/>
              <a:cxnLst>
                <a:cxn ang="0">
                  <a:pos x="372" y="154"/>
                </a:cxn>
                <a:cxn ang="0">
                  <a:pos x="378" y="412"/>
                </a:cxn>
                <a:cxn ang="0">
                  <a:pos x="312" y="724"/>
                </a:cxn>
                <a:cxn ang="0">
                  <a:pos x="138" y="928"/>
                </a:cxn>
                <a:cxn ang="0">
                  <a:pos x="0" y="976"/>
                </a:cxn>
                <a:cxn ang="0">
                  <a:pos x="0" y="1222"/>
                </a:cxn>
                <a:cxn ang="0">
                  <a:pos x="750" y="1222"/>
                </a:cxn>
                <a:cxn ang="0">
                  <a:pos x="750" y="178"/>
                </a:cxn>
                <a:cxn ang="0">
                  <a:pos x="372" y="154"/>
                </a:cxn>
              </a:cxnLst>
              <a:rect l="0" t="0" r="r" b="b"/>
              <a:pathLst>
                <a:path w="750" h="1222">
                  <a:moveTo>
                    <a:pt x="372" y="154"/>
                  </a:moveTo>
                  <a:cubicBezTo>
                    <a:pt x="309" y="193"/>
                    <a:pt x="388" y="317"/>
                    <a:pt x="378" y="412"/>
                  </a:cubicBezTo>
                  <a:cubicBezTo>
                    <a:pt x="368" y="507"/>
                    <a:pt x="352" y="638"/>
                    <a:pt x="312" y="724"/>
                  </a:cubicBezTo>
                  <a:cubicBezTo>
                    <a:pt x="272" y="810"/>
                    <a:pt x="190" y="886"/>
                    <a:pt x="138" y="928"/>
                  </a:cubicBezTo>
                  <a:cubicBezTo>
                    <a:pt x="86" y="970"/>
                    <a:pt x="23" y="927"/>
                    <a:pt x="0" y="976"/>
                  </a:cubicBezTo>
                  <a:lnTo>
                    <a:pt x="0" y="1222"/>
                  </a:lnTo>
                  <a:lnTo>
                    <a:pt x="750" y="1222"/>
                  </a:lnTo>
                  <a:lnTo>
                    <a:pt x="750" y="178"/>
                  </a:lnTo>
                  <a:cubicBezTo>
                    <a:pt x="687" y="0"/>
                    <a:pt x="451" y="159"/>
                    <a:pt x="372" y="15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latin typeface="Arial" charset="0"/>
                <a:cs typeface="Arial" charset="0"/>
              </a:endParaRPr>
            </a:p>
          </p:txBody>
        </p:sp>
        <p:sp>
          <p:nvSpPr>
            <p:cNvPr id="10" name="Freeform 47"/>
            <p:cNvSpPr>
              <a:spLocks/>
            </p:cNvSpPr>
            <p:nvPr/>
          </p:nvSpPr>
          <p:spPr bwMode="auto">
            <a:xfrm>
              <a:off x="5001" y="3060"/>
              <a:ext cx="768" cy="1260"/>
            </a:xfrm>
            <a:custGeom>
              <a:avLst/>
              <a:gdLst/>
              <a:ahLst/>
              <a:cxnLst>
                <a:cxn ang="0">
                  <a:pos x="0" y="1260"/>
                </a:cxn>
                <a:cxn ang="0">
                  <a:pos x="0" y="1134"/>
                </a:cxn>
                <a:cxn ang="0">
                  <a:pos x="210" y="1032"/>
                </a:cxn>
                <a:cxn ang="0">
                  <a:pos x="324" y="918"/>
                </a:cxn>
                <a:cxn ang="0">
                  <a:pos x="414" y="714"/>
                </a:cxn>
                <a:cxn ang="0">
                  <a:pos x="450" y="456"/>
                </a:cxn>
                <a:cxn ang="0">
                  <a:pos x="438" y="258"/>
                </a:cxn>
                <a:cxn ang="0">
                  <a:pos x="684" y="0"/>
                </a:cxn>
                <a:cxn ang="0">
                  <a:pos x="768" y="18"/>
                </a:cxn>
                <a:cxn ang="0">
                  <a:pos x="768" y="1254"/>
                </a:cxn>
                <a:cxn ang="0">
                  <a:pos x="0" y="1260"/>
                </a:cxn>
              </a:cxnLst>
              <a:rect l="0" t="0" r="r" b="b"/>
              <a:pathLst>
                <a:path w="768" h="1260">
                  <a:moveTo>
                    <a:pt x="0" y="1260"/>
                  </a:moveTo>
                  <a:lnTo>
                    <a:pt x="0" y="1134"/>
                  </a:lnTo>
                  <a:lnTo>
                    <a:pt x="210" y="1032"/>
                  </a:lnTo>
                  <a:lnTo>
                    <a:pt x="324" y="918"/>
                  </a:lnTo>
                  <a:lnTo>
                    <a:pt x="414" y="714"/>
                  </a:lnTo>
                  <a:lnTo>
                    <a:pt x="450" y="456"/>
                  </a:lnTo>
                  <a:lnTo>
                    <a:pt x="438" y="258"/>
                  </a:lnTo>
                  <a:lnTo>
                    <a:pt x="684" y="0"/>
                  </a:lnTo>
                  <a:lnTo>
                    <a:pt x="768" y="18"/>
                  </a:lnTo>
                  <a:lnTo>
                    <a:pt x="768" y="1254"/>
                  </a:lnTo>
                  <a:lnTo>
                    <a:pt x="0" y="1260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latin typeface="Arial" charset="0"/>
                <a:cs typeface="Arial" charset="0"/>
              </a:endParaRPr>
            </a:p>
          </p:txBody>
        </p:sp>
        <p:sp>
          <p:nvSpPr>
            <p:cNvPr id="11" name="Freeform 48"/>
            <p:cNvSpPr>
              <a:spLocks/>
            </p:cNvSpPr>
            <p:nvPr/>
          </p:nvSpPr>
          <p:spPr bwMode="auto">
            <a:xfrm>
              <a:off x="4994" y="1775"/>
              <a:ext cx="776" cy="2543"/>
            </a:xfrm>
            <a:custGeom>
              <a:avLst/>
              <a:gdLst/>
              <a:ahLst/>
              <a:cxnLst>
                <a:cxn ang="0">
                  <a:pos x="550" y="115"/>
                </a:cxn>
                <a:cxn ang="0">
                  <a:pos x="460" y="529"/>
                </a:cxn>
                <a:cxn ang="0">
                  <a:pos x="298" y="925"/>
                </a:cxn>
                <a:cxn ang="0">
                  <a:pos x="76" y="1267"/>
                </a:cxn>
                <a:cxn ang="0">
                  <a:pos x="4" y="1339"/>
                </a:cxn>
                <a:cxn ang="0">
                  <a:pos x="100" y="1351"/>
                </a:cxn>
                <a:cxn ang="0">
                  <a:pos x="286" y="1399"/>
                </a:cxn>
                <a:cxn ang="0">
                  <a:pos x="394" y="1525"/>
                </a:cxn>
                <a:cxn ang="0">
                  <a:pos x="478" y="1705"/>
                </a:cxn>
                <a:cxn ang="0">
                  <a:pos x="478" y="1969"/>
                </a:cxn>
                <a:cxn ang="0">
                  <a:pos x="370" y="2263"/>
                </a:cxn>
                <a:cxn ang="0">
                  <a:pos x="124" y="2479"/>
                </a:cxn>
                <a:cxn ang="0">
                  <a:pos x="22" y="2515"/>
                </a:cxn>
                <a:cxn ang="0">
                  <a:pos x="196" y="2533"/>
                </a:cxn>
                <a:cxn ang="0">
                  <a:pos x="388" y="2455"/>
                </a:cxn>
                <a:cxn ang="0">
                  <a:pos x="502" y="2299"/>
                </a:cxn>
                <a:cxn ang="0">
                  <a:pos x="598" y="2197"/>
                </a:cxn>
                <a:cxn ang="0">
                  <a:pos x="694" y="2197"/>
                </a:cxn>
                <a:cxn ang="0">
                  <a:pos x="742" y="2230"/>
                </a:cxn>
                <a:cxn ang="0">
                  <a:pos x="712" y="2137"/>
                </a:cxn>
                <a:cxn ang="0">
                  <a:pos x="664" y="1807"/>
                </a:cxn>
                <a:cxn ang="0">
                  <a:pos x="670" y="1561"/>
                </a:cxn>
                <a:cxn ang="0">
                  <a:pos x="718" y="1393"/>
                </a:cxn>
                <a:cxn ang="0">
                  <a:pos x="748" y="1219"/>
                </a:cxn>
                <a:cxn ang="0">
                  <a:pos x="550" y="115"/>
                </a:cxn>
              </a:cxnLst>
              <a:rect l="0" t="0" r="r" b="b"/>
              <a:pathLst>
                <a:path w="776" h="2543">
                  <a:moveTo>
                    <a:pt x="550" y="115"/>
                  </a:moveTo>
                  <a:cubicBezTo>
                    <a:pt x="502" y="0"/>
                    <a:pt x="502" y="394"/>
                    <a:pt x="460" y="529"/>
                  </a:cubicBezTo>
                  <a:cubicBezTo>
                    <a:pt x="418" y="664"/>
                    <a:pt x="362" y="802"/>
                    <a:pt x="298" y="925"/>
                  </a:cubicBezTo>
                  <a:cubicBezTo>
                    <a:pt x="234" y="1048"/>
                    <a:pt x="125" y="1198"/>
                    <a:pt x="76" y="1267"/>
                  </a:cubicBezTo>
                  <a:cubicBezTo>
                    <a:pt x="27" y="1336"/>
                    <a:pt x="0" y="1325"/>
                    <a:pt x="4" y="1339"/>
                  </a:cubicBezTo>
                  <a:cubicBezTo>
                    <a:pt x="8" y="1353"/>
                    <a:pt x="53" y="1341"/>
                    <a:pt x="100" y="1351"/>
                  </a:cubicBezTo>
                  <a:cubicBezTo>
                    <a:pt x="147" y="1361"/>
                    <a:pt x="237" y="1370"/>
                    <a:pt x="286" y="1399"/>
                  </a:cubicBezTo>
                  <a:cubicBezTo>
                    <a:pt x="335" y="1428"/>
                    <a:pt x="362" y="1474"/>
                    <a:pt x="394" y="1525"/>
                  </a:cubicBezTo>
                  <a:cubicBezTo>
                    <a:pt x="426" y="1576"/>
                    <a:pt x="464" y="1631"/>
                    <a:pt x="478" y="1705"/>
                  </a:cubicBezTo>
                  <a:cubicBezTo>
                    <a:pt x="492" y="1779"/>
                    <a:pt x="496" y="1876"/>
                    <a:pt x="478" y="1969"/>
                  </a:cubicBezTo>
                  <a:cubicBezTo>
                    <a:pt x="460" y="2062"/>
                    <a:pt x="429" y="2178"/>
                    <a:pt x="370" y="2263"/>
                  </a:cubicBezTo>
                  <a:cubicBezTo>
                    <a:pt x="311" y="2348"/>
                    <a:pt x="238" y="2428"/>
                    <a:pt x="124" y="2479"/>
                  </a:cubicBezTo>
                  <a:cubicBezTo>
                    <a:pt x="66" y="2521"/>
                    <a:pt x="10" y="2506"/>
                    <a:pt x="22" y="2515"/>
                  </a:cubicBezTo>
                  <a:cubicBezTo>
                    <a:pt x="34" y="2524"/>
                    <a:pt x="135" y="2543"/>
                    <a:pt x="196" y="2533"/>
                  </a:cubicBezTo>
                  <a:cubicBezTo>
                    <a:pt x="257" y="2523"/>
                    <a:pt x="337" y="2494"/>
                    <a:pt x="388" y="2455"/>
                  </a:cubicBezTo>
                  <a:cubicBezTo>
                    <a:pt x="439" y="2416"/>
                    <a:pt x="467" y="2342"/>
                    <a:pt x="502" y="2299"/>
                  </a:cubicBezTo>
                  <a:cubicBezTo>
                    <a:pt x="537" y="2256"/>
                    <a:pt x="566" y="2214"/>
                    <a:pt x="598" y="2197"/>
                  </a:cubicBezTo>
                  <a:cubicBezTo>
                    <a:pt x="630" y="2180"/>
                    <a:pt x="670" y="2191"/>
                    <a:pt x="694" y="2197"/>
                  </a:cubicBezTo>
                  <a:cubicBezTo>
                    <a:pt x="718" y="2203"/>
                    <a:pt x="739" y="2240"/>
                    <a:pt x="742" y="2230"/>
                  </a:cubicBezTo>
                  <a:cubicBezTo>
                    <a:pt x="745" y="2220"/>
                    <a:pt x="725" y="2207"/>
                    <a:pt x="712" y="2137"/>
                  </a:cubicBezTo>
                  <a:cubicBezTo>
                    <a:pt x="699" y="2067"/>
                    <a:pt x="671" y="1903"/>
                    <a:pt x="664" y="1807"/>
                  </a:cubicBezTo>
                  <a:cubicBezTo>
                    <a:pt x="657" y="1711"/>
                    <a:pt x="661" y="1630"/>
                    <a:pt x="670" y="1561"/>
                  </a:cubicBezTo>
                  <a:cubicBezTo>
                    <a:pt x="679" y="1492"/>
                    <a:pt x="705" y="1450"/>
                    <a:pt x="718" y="1393"/>
                  </a:cubicBezTo>
                  <a:cubicBezTo>
                    <a:pt x="731" y="1336"/>
                    <a:pt x="776" y="1427"/>
                    <a:pt x="748" y="1219"/>
                  </a:cubicBezTo>
                  <a:cubicBezTo>
                    <a:pt x="720" y="1011"/>
                    <a:pt x="598" y="230"/>
                    <a:pt x="550" y="11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latin typeface="Arial" charset="0"/>
                <a:cs typeface="Arial" charset="0"/>
              </a:endParaRPr>
            </a:p>
          </p:txBody>
        </p:sp>
        <p:sp>
          <p:nvSpPr>
            <p:cNvPr id="12" name="Freeform 49" descr="kimonopat1"/>
            <p:cNvSpPr>
              <a:spLocks/>
            </p:cNvSpPr>
            <p:nvPr/>
          </p:nvSpPr>
          <p:spPr bwMode="auto">
            <a:xfrm>
              <a:off x="5046" y="2229"/>
              <a:ext cx="617" cy="1376"/>
            </a:xfrm>
            <a:custGeom>
              <a:avLst/>
              <a:gdLst/>
              <a:ahLst/>
              <a:cxnLst>
                <a:cxn ang="0">
                  <a:pos x="486" y="3"/>
                </a:cxn>
                <a:cxn ang="0">
                  <a:pos x="402" y="381"/>
                </a:cxn>
                <a:cxn ang="0">
                  <a:pos x="216" y="777"/>
                </a:cxn>
                <a:cxn ang="0">
                  <a:pos x="0" y="1119"/>
                </a:cxn>
                <a:cxn ang="0">
                  <a:pos x="102" y="1101"/>
                </a:cxn>
                <a:cxn ang="0">
                  <a:pos x="282" y="1119"/>
                </a:cxn>
                <a:cxn ang="0">
                  <a:pos x="378" y="1185"/>
                </a:cxn>
                <a:cxn ang="0">
                  <a:pos x="432" y="1269"/>
                </a:cxn>
                <a:cxn ang="0">
                  <a:pos x="444" y="1365"/>
                </a:cxn>
                <a:cxn ang="0">
                  <a:pos x="498" y="1203"/>
                </a:cxn>
                <a:cxn ang="0">
                  <a:pos x="564" y="825"/>
                </a:cxn>
                <a:cxn ang="0">
                  <a:pos x="606" y="363"/>
                </a:cxn>
                <a:cxn ang="0">
                  <a:pos x="486" y="3"/>
                </a:cxn>
              </a:cxnLst>
              <a:rect l="0" t="0" r="r" b="b"/>
              <a:pathLst>
                <a:path w="617" h="1376">
                  <a:moveTo>
                    <a:pt x="486" y="3"/>
                  </a:moveTo>
                  <a:cubicBezTo>
                    <a:pt x="452" y="6"/>
                    <a:pt x="447" y="252"/>
                    <a:pt x="402" y="381"/>
                  </a:cubicBezTo>
                  <a:cubicBezTo>
                    <a:pt x="357" y="510"/>
                    <a:pt x="283" y="654"/>
                    <a:pt x="216" y="777"/>
                  </a:cubicBezTo>
                  <a:cubicBezTo>
                    <a:pt x="149" y="900"/>
                    <a:pt x="19" y="1065"/>
                    <a:pt x="0" y="1119"/>
                  </a:cubicBezTo>
                  <a:cubicBezTo>
                    <a:pt x="48" y="1119"/>
                    <a:pt x="55" y="1101"/>
                    <a:pt x="102" y="1101"/>
                  </a:cubicBezTo>
                  <a:cubicBezTo>
                    <a:pt x="149" y="1101"/>
                    <a:pt x="236" y="1105"/>
                    <a:pt x="282" y="1119"/>
                  </a:cubicBezTo>
                  <a:cubicBezTo>
                    <a:pt x="328" y="1133"/>
                    <a:pt x="353" y="1160"/>
                    <a:pt x="378" y="1185"/>
                  </a:cubicBezTo>
                  <a:cubicBezTo>
                    <a:pt x="403" y="1210"/>
                    <a:pt x="421" y="1239"/>
                    <a:pt x="432" y="1269"/>
                  </a:cubicBezTo>
                  <a:cubicBezTo>
                    <a:pt x="443" y="1299"/>
                    <a:pt x="433" y="1376"/>
                    <a:pt x="444" y="1365"/>
                  </a:cubicBezTo>
                  <a:cubicBezTo>
                    <a:pt x="455" y="1354"/>
                    <a:pt x="478" y="1293"/>
                    <a:pt x="498" y="1203"/>
                  </a:cubicBezTo>
                  <a:cubicBezTo>
                    <a:pt x="518" y="1113"/>
                    <a:pt x="546" y="965"/>
                    <a:pt x="564" y="825"/>
                  </a:cubicBezTo>
                  <a:cubicBezTo>
                    <a:pt x="582" y="685"/>
                    <a:pt x="617" y="496"/>
                    <a:pt x="606" y="363"/>
                  </a:cubicBezTo>
                  <a:cubicBezTo>
                    <a:pt x="595" y="230"/>
                    <a:pt x="520" y="0"/>
                    <a:pt x="486" y="3"/>
                  </a:cubicBezTo>
                  <a:close/>
                </a:path>
              </a:pathLst>
            </a:custGeom>
            <a:blipFill dpi="0" rotWithShape="0">
              <a:blip r:embed="rId3"/>
              <a:srcRect/>
              <a:tile tx="0" ty="0" sx="100000" sy="100000" flip="none" algn="tl"/>
            </a:blip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latin typeface="Arial" charset="0"/>
                <a:cs typeface="Arial" charset="0"/>
              </a:endParaRPr>
            </a:p>
          </p:txBody>
        </p:sp>
        <p:sp>
          <p:nvSpPr>
            <p:cNvPr id="13" name="Freeform 50" descr="kimonopat1"/>
            <p:cNvSpPr>
              <a:spLocks/>
            </p:cNvSpPr>
            <p:nvPr/>
          </p:nvSpPr>
          <p:spPr bwMode="auto">
            <a:xfrm>
              <a:off x="5193" y="269"/>
              <a:ext cx="576" cy="3180"/>
            </a:xfrm>
            <a:custGeom>
              <a:avLst/>
              <a:gdLst/>
              <a:ahLst/>
              <a:cxnLst>
                <a:cxn ang="0">
                  <a:pos x="42" y="61"/>
                </a:cxn>
                <a:cxn ang="0">
                  <a:pos x="156" y="517"/>
                </a:cxn>
                <a:cxn ang="0">
                  <a:pos x="288" y="991"/>
                </a:cxn>
                <a:cxn ang="0">
                  <a:pos x="414" y="1435"/>
                </a:cxn>
                <a:cxn ang="0">
                  <a:pos x="576" y="1807"/>
                </a:cxn>
                <a:cxn ang="0">
                  <a:pos x="576" y="3055"/>
                </a:cxn>
                <a:cxn ang="0">
                  <a:pos x="414" y="2557"/>
                </a:cxn>
                <a:cxn ang="0">
                  <a:pos x="252" y="1765"/>
                </a:cxn>
                <a:cxn ang="0">
                  <a:pos x="126" y="961"/>
                </a:cxn>
                <a:cxn ang="0">
                  <a:pos x="12" y="151"/>
                </a:cxn>
                <a:cxn ang="0">
                  <a:pos x="42" y="61"/>
                </a:cxn>
              </a:cxnLst>
              <a:rect l="0" t="0" r="r" b="b"/>
              <a:pathLst>
                <a:path w="576" h="3180">
                  <a:moveTo>
                    <a:pt x="42" y="61"/>
                  </a:moveTo>
                  <a:cubicBezTo>
                    <a:pt x="66" y="122"/>
                    <a:pt x="115" y="362"/>
                    <a:pt x="156" y="517"/>
                  </a:cubicBezTo>
                  <a:cubicBezTo>
                    <a:pt x="197" y="672"/>
                    <a:pt x="245" y="838"/>
                    <a:pt x="288" y="991"/>
                  </a:cubicBezTo>
                  <a:cubicBezTo>
                    <a:pt x="331" y="1144"/>
                    <a:pt x="366" y="1299"/>
                    <a:pt x="414" y="1435"/>
                  </a:cubicBezTo>
                  <a:cubicBezTo>
                    <a:pt x="462" y="1571"/>
                    <a:pt x="549" y="1537"/>
                    <a:pt x="576" y="1807"/>
                  </a:cubicBezTo>
                  <a:lnTo>
                    <a:pt x="576" y="3055"/>
                  </a:lnTo>
                  <a:cubicBezTo>
                    <a:pt x="549" y="3180"/>
                    <a:pt x="468" y="2772"/>
                    <a:pt x="414" y="2557"/>
                  </a:cubicBezTo>
                  <a:cubicBezTo>
                    <a:pt x="360" y="2342"/>
                    <a:pt x="300" y="2031"/>
                    <a:pt x="252" y="1765"/>
                  </a:cubicBezTo>
                  <a:cubicBezTo>
                    <a:pt x="204" y="1499"/>
                    <a:pt x="166" y="1230"/>
                    <a:pt x="126" y="961"/>
                  </a:cubicBezTo>
                  <a:cubicBezTo>
                    <a:pt x="86" y="692"/>
                    <a:pt x="24" y="299"/>
                    <a:pt x="12" y="151"/>
                  </a:cubicBezTo>
                  <a:cubicBezTo>
                    <a:pt x="0" y="3"/>
                    <a:pt x="18" y="0"/>
                    <a:pt x="42" y="61"/>
                  </a:cubicBezTo>
                  <a:close/>
                </a:path>
              </a:pathLst>
            </a:custGeom>
            <a:blipFill dpi="0" rotWithShape="0">
              <a:blip r:embed="rId3"/>
              <a:srcRect/>
              <a:tile tx="0" ty="0" sx="100000" sy="100000" flip="none" algn="tl"/>
            </a:blip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latin typeface="Arial" charset="0"/>
                <a:cs typeface="Arial" charset="0"/>
              </a:endParaRPr>
            </a:p>
          </p:txBody>
        </p:sp>
        <p:sp>
          <p:nvSpPr>
            <p:cNvPr id="14" name="Freeform 51"/>
            <p:cNvSpPr>
              <a:spLocks/>
            </p:cNvSpPr>
            <p:nvPr/>
          </p:nvSpPr>
          <p:spPr bwMode="auto">
            <a:xfrm>
              <a:off x="5197" y="165"/>
              <a:ext cx="573" cy="1935"/>
            </a:xfrm>
            <a:custGeom>
              <a:avLst/>
              <a:gdLst/>
              <a:ahLst/>
              <a:cxnLst>
                <a:cxn ang="0">
                  <a:pos x="69" y="63"/>
                </a:cxn>
                <a:cxn ang="0">
                  <a:pos x="207" y="549"/>
                </a:cxn>
                <a:cxn ang="0">
                  <a:pos x="381" y="1101"/>
                </a:cxn>
                <a:cxn ang="0">
                  <a:pos x="573" y="1575"/>
                </a:cxn>
                <a:cxn ang="0">
                  <a:pos x="573" y="1935"/>
                </a:cxn>
                <a:cxn ang="0">
                  <a:pos x="321" y="1449"/>
                </a:cxn>
                <a:cxn ang="0">
                  <a:pos x="147" y="699"/>
                </a:cxn>
                <a:cxn ang="0">
                  <a:pos x="15" y="171"/>
                </a:cxn>
                <a:cxn ang="0">
                  <a:pos x="69" y="63"/>
                </a:cxn>
              </a:cxnLst>
              <a:rect l="0" t="0" r="r" b="b"/>
              <a:pathLst>
                <a:path w="573" h="1935">
                  <a:moveTo>
                    <a:pt x="69" y="63"/>
                  </a:moveTo>
                  <a:cubicBezTo>
                    <a:pt x="101" y="126"/>
                    <a:pt x="155" y="376"/>
                    <a:pt x="207" y="549"/>
                  </a:cubicBezTo>
                  <a:cubicBezTo>
                    <a:pt x="259" y="722"/>
                    <a:pt x="320" y="930"/>
                    <a:pt x="381" y="1101"/>
                  </a:cubicBezTo>
                  <a:cubicBezTo>
                    <a:pt x="442" y="1272"/>
                    <a:pt x="541" y="1436"/>
                    <a:pt x="573" y="1575"/>
                  </a:cubicBezTo>
                  <a:lnTo>
                    <a:pt x="573" y="1935"/>
                  </a:lnTo>
                  <a:cubicBezTo>
                    <a:pt x="531" y="1914"/>
                    <a:pt x="392" y="1655"/>
                    <a:pt x="321" y="1449"/>
                  </a:cubicBezTo>
                  <a:cubicBezTo>
                    <a:pt x="250" y="1243"/>
                    <a:pt x="198" y="912"/>
                    <a:pt x="147" y="699"/>
                  </a:cubicBezTo>
                  <a:cubicBezTo>
                    <a:pt x="96" y="486"/>
                    <a:pt x="30" y="274"/>
                    <a:pt x="15" y="171"/>
                  </a:cubicBezTo>
                  <a:cubicBezTo>
                    <a:pt x="0" y="68"/>
                    <a:pt x="37" y="0"/>
                    <a:pt x="69" y="63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latin typeface="Arial" charset="0"/>
                <a:cs typeface="Arial" charset="0"/>
              </a:endParaRPr>
            </a:p>
          </p:txBody>
        </p:sp>
        <p:sp>
          <p:nvSpPr>
            <p:cNvPr id="15" name="Freeform 52"/>
            <p:cNvSpPr>
              <a:spLocks/>
            </p:cNvSpPr>
            <p:nvPr/>
          </p:nvSpPr>
          <p:spPr bwMode="auto">
            <a:xfrm>
              <a:off x="5004" y="0"/>
              <a:ext cx="363" cy="2112"/>
            </a:xfrm>
            <a:custGeom>
              <a:avLst/>
              <a:gdLst/>
              <a:ahLst/>
              <a:cxnLst>
                <a:cxn ang="0">
                  <a:pos x="0" y="2094"/>
                </a:cxn>
                <a:cxn ang="0">
                  <a:pos x="66" y="1992"/>
                </a:cxn>
                <a:cxn ang="0">
                  <a:pos x="150" y="1464"/>
                </a:cxn>
                <a:cxn ang="0">
                  <a:pos x="234" y="678"/>
                </a:cxn>
                <a:cxn ang="0">
                  <a:pos x="324" y="0"/>
                </a:cxn>
                <a:cxn ang="0">
                  <a:pos x="0" y="0"/>
                </a:cxn>
                <a:cxn ang="0">
                  <a:pos x="0" y="2094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latin typeface="Arial" charset="0"/>
                <a:cs typeface="Arial" charset="0"/>
              </a:endParaRPr>
            </a:p>
          </p:txBody>
        </p:sp>
        <p:sp>
          <p:nvSpPr>
            <p:cNvPr id="16" name="Freeform 53"/>
            <p:cNvSpPr>
              <a:spLocks/>
            </p:cNvSpPr>
            <p:nvPr/>
          </p:nvSpPr>
          <p:spPr bwMode="auto">
            <a:xfrm>
              <a:off x="5004" y="1"/>
              <a:ext cx="189" cy="2112"/>
            </a:xfrm>
            <a:custGeom>
              <a:avLst/>
              <a:gdLst/>
              <a:ahLst/>
              <a:cxnLst>
                <a:cxn ang="0">
                  <a:pos x="0" y="2094"/>
                </a:cxn>
                <a:cxn ang="0">
                  <a:pos x="66" y="1992"/>
                </a:cxn>
                <a:cxn ang="0">
                  <a:pos x="150" y="1464"/>
                </a:cxn>
                <a:cxn ang="0">
                  <a:pos x="234" y="678"/>
                </a:cxn>
                <a:cxn ang="0">
                  <a:pos x="324" y="0"/>
                </a:cxn>
                <a:cxn ang="0">
                  <a:pos x="0" y="0"/>
                </a:cxn>
                <a:cxn ang="0">
                  <a:pos x="0" y="2094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latin typeface="Arial" charset="0"/>
                <a:cs typeface="Arial" charset="0"/>
              </a:endParaRPr>
            </a:p>
          </p:txBody>
        </p:sp>
        <p:sp>
          <p:nvSpPr>
            <p:cNvPr id="17" name="Rectangle 54"/>
            <p:cNvSpPr>
              <a:spLocks noChangeArrowheads="1"/>
            </p:cNvSpPr>
            <p:nvPr/>
          </p:nvSpPr>
          <p:spPr bwMode="auto">
            <a:xfrm>
              <a:off x="4955" y="1"/>
              <a:ext cx="56" cy="4320"/>
            </a:xfrm>
            <a:prstGeom prst="rect">
              <a:avLst/>
            </a:pr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rtl="0">
                <a:defRPr/>
              </a:pPr>
              <a:endParaRPr kumimoji="1" lang="en-US">
                <a:latin typeface="Arial" charset="0"/>
                <a:cs typeface="Arial" charset="0"/>
              </a:endParaRPr>
            </a:p>
          </p:txBody>
        </p:sp>
        <p:sp>
          <p:nvSpPr>
            <p:cNvPr id="18" name="Freeform 55"/>
            <p:cNvSpPr>
              <a:spLocks/>
            </p:cNvSpPr>
            <p:nvPr/>
          </p:nvSpPr>
          <p:spPr bwMode="auto">
            <a:xfrm>
              <a:off x="5013" y="3924"/>
              <a:ext cx="734" cy="390"/>
            </a:xfrm>
            <a:custGeom>
              <a:avLst/>
              <a:gdLst/>
              <a:ahLst/>
              <a:cxnLst>
                <a:cxn ang="0">
                  <a:pos x="1" y="357"/>
                </a:cxn>
                <a:cxn ang="0">
                  <a:pos x="109" y="341"/>
                </a:cxn>
                <a:cxn ang="0">
                  <a:pos x="241" y="305"/>
                </a:cxn>
                <a:cxn ang="0">
                  <a:pos x="353" y="209"/>
                </a:cxn>
                <a:cxn ang="0">
                  <a:pos x="429" y="89"/>
                </a:cxn>
                <a:cxn ang="0">
                  <a:pos x="493" y="17"/>
                </a:cxn>
                <a:cxn ang="0">
                  <a:pos x="577" y="1"/>
                </a:cxn>
                <a:cxn ang="0">
                  <a:pos x="629" y="21"/>
                </a:cxn>
                <a:cxn ang="0">
                  <a:pos x="673" y="65"/>
                </a:cxn>
                <a:cxn ang="0">
                  <a:pos x="673" y="137"/>
                </a:cxn>
                <a:cxn ang="0">
                  <a:pos x="561" y="225"/>
                </a:cxn>
                <a:cxn ang="0">
                  <a:pos x="425" y="297"/>
                </a:cxn>
                <a:cxn ang="0">
                  <a:pos x="245" y="357"/>
                </a:cxn>
                <a:cxn ang="0">
                  <a:pos x="113" y="377"/>
                </a:cxn>
                <a:cxn ang="0">
                  <a:pos x="1" y="357"/>
                </a:cxn>
              </a:cxnLst>
              <a:rect l="0" t="0" r="r" b="b"/>
              <a:pathLst>
                <a:path w="692" h="378">
                  <a:moveTo>
                    <a:pt x="1" y="357"/>
                  </a:moveTo>
                  <a:cubicBezTo>
                    <a:pt x="0" y="351"/>
                    <a:pt x="69" y="350"/>
                    <a:pt x="109" y="341"/>
                  </a:cubicBezTo>
                  <a:cubicBezTo>
                    <a:pt x="149" y="332"/>
                    <a:pt x="200" y="327"/>
                    <a:pt x="241" y="305"/>
                  </a:cubicBezTo>
                  <a:cubicBezTo>
                    <a:pt x="282" y="283"/>
                    <a:pt x="322" y="245"/>
                    <a:pt x="353" y="209"/>
                  </a:cubicBezTo>
                  <a:cubicBezTo>
                    <a:pt x="384" y="173"/>
                    <a:pt x="406" y="121"/>
                    <a:pt x="429" y="89"/>
                  </a:cubicBezTo>
                  <a:cubicBezTo>
                    <a:pt x="452" y="57"/>
                    <a:pt x="468" y="32"/>
                    <a:pt x="493" y="17"/>
                  </a:cubicBezTo>
                  <a:cubicBezTo>
                    <a:pt x="518" y="2"/>
                    <a:pt x="554" y="0"/>
                    <a:pt x="577" y="1"/>
                  </a:cubicBezTo>
                  <a:cubicBezTo>
                    <a:pt x="600" y="2"/>
                    <a:pt x="613" y="10"/>
                    <a:pt x="629" y="21"/>
                  </a:cubicBezTo>
                  <a:cubicBezTo>
                    <a:pt x="645" y="32"/>
                    <a:pt x="666" y="46"/>
                    <a:pt x="673" y="65"/>
                  </a:cubicBezTo>
                  <a:cubicBezTo>
                    <a:pt x="680" y="84"/>
                    <a:pt x="692" y="110"/>
                    <a:pt x="673" y="137"/>
                  </a:cubicBezTo>
                  <a:cubicBezTo>
                    <a:pt x="654" y="164"/>
                    <a:pt x="602" y="198"/>
                    <a:pt x="561" y="225"/>
                  </a:cubicBezTo>
                  <a:cubicBezTo>
                    <a:pt x="520" y="252"/>
                    <a:pt x="478" y="275"/>
                    <a:pt x="425" y="297"/>
                  </a:cubicBezTo>
                  <a:cubicBezTo>
                    <a:pt x="372" y="319"/>
                    <a:pt x="297" y="344"/>
                    <a:pt x="245" y="357"/>
                  </a:cubicBezTo>
                  <a:cubicBezTo>
                    <a:pt x="193" y="370"/>
                    <a:pt x="156" y="376"/>
                    <a:pt x="113" y="377"/>
                  </a:cubicBezTo>
                  <a:cubicBezTo>
                    <a:pt x="70" y="378"/>
                    <a:pt x="2" y="363"/>
                    <a:pt x="1" y="357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latin typeface="Arial" charset="0"/>
                <a:cs typeface="Arial" charset="0"/>
              </a:endParaRPr>
            </a:p>
          </p:txBody>
        </p:sp>
        <p:sp>
          <p:nvSpPr>
            <p:cNvPr id="19" name="AutoShape 56"/>
            <p:cNvSpPr>
              <a:spLocks noChangeArrowheads="1"/>
            </p:cNvSpPr>
            <p:nvPr/>
          </p:nvSpPr>
          <p:spPr bwMode="hidden">
            <a:xfrm rot="5400000">
              <a:off x="2724" y="2089"/>
              <a:ext cx="4320" cy="142"/>
            </a:xfrm>
            <a:custGeom>
              <a:avLst/>
              <a:gdLst>
                <a:gd name="G0" fmla="+- 607 0 0"/>
                <a:gd name="G1" fmla="+- 21600 0 607"/>
                <a:gd name="G2" fmla="*/ 607 1 2"/>
                <a:gd name="G3" fmla="+- 21600 0 G2"/>
                <a:gd name="G4" fmla="+/ 607 21600 2"/>
                <a:gd name="G5" fmla="+/ G1 0 2"/>
                <a:gd name="G6" fmla="*/ 21600 21600 607"/>
                <a:gd name="G7" fmla="*/ G6 1 2"/>
                <a:gd name="G8" fmla="+- 21600 0 G7"/>
                <a:gd name="G9" fmla="*/ 21600 1 2"/>
                <a:gd name="G10" fmla="+- 607 0 G9"/>
                <a:gd name="G11" fmla="?: G10 G8 0"/>
                <a:gd name="G12" fmla="?: G10 G7 21600"/>
                <a:gd name="T0" fmla="*/ 21296 w 21600"/>
                <a:gd name="T1" fmla="*/ 10800 h 21600"/>
                <a:gd name="T2" fmla="*/ 10800 w 21600"/>
                <a:gd name="T3" fmla="*/ 21600 h 21600"/>
                <a:gd name="T4" fmla="*/ 304 w 21600"/>
                <a:gd name="T5" fmla="*/ 10800 h 21600"/>
                <a:gd name="T6" fmla="*/ 10800 w 21600"/>
                <a:gd name="T7" fmla="*/ 0 h 21600"/>
                <a:gd name="T8" fmla="*/ 2104 w 21600"/>
                <a:gd name="T9" fmla="*/ 2104 h 21600"/>
                <a:gd name="T10" fmla="*/ 19496 w 21600"/>
                <a:gd name="T11" fmla="*/ 19496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607" y="21600"/>
                  </a:lnTo>
                  <a:lnTo>
                    <a:pt x="20993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 wrap="none" anchor="ctr"/>
            <a:lstStyle/>
            <a:p>
              <a:pPr algn="ctr" rtl="0">
                <a:defRPr/>
              </a:pPr>
              <a:endParaRPr kumimoji="1" lang="en-US">
                <a:latin typeface="Arial" charset="0"/>
                <a:cs typeface="Arial" charset="0"/>
              </a:endParaRPr>
            </a:p>
          </p:txBody>
        </p:sp>
      </p:grpSp>
      <p:sp>
        <p:nvSpPr>
          <p:cNvPr id="39993" name="Rectangle 57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370013"/>
            <a:ext cx="6965950" cy="2057400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9994" name="Rectangle 5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727200" y="3886200"/>
            <a:ext cx="5640388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59" name="Rectangle 5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0" name="Rectangle 6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" name="Rectangle 6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E29AAF-4E4D-4703-9B78-7196AC481A02}" type="slidenum">
              <a:rPr lang="fa-IR" altLang="en-US"/>
              <a:pPr/>
              <a:t>‹#›</a:t>
            </a:fld>
            <a:endParaRPr lang="en-GB" altLang="en-US"/>
          </a:p>
        </p:txBody>
      </p:sp>
      <p:sp>
        <p:nvSpPr>
          <p:cNvPr id="62" name="Rectangle 61"/>
          <p:cNvSpPr/>
          <p:nvPr userDrawn="1"/>
        </p:nvSpPr>
        <p:spPr>
          <a:xfrm rot="5400000">
            <a:off x="8588188" y="5506108"/>
            <a:ext cx="2088232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16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6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ww.Ravanpoint.ir</a:t>
            </a:r>
            <a:endParaRPr lang="en-GB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6384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7DE2E8A-0E63-4BC0-B8A0-75D666CC8F8C}" type="slidenum">
              <a:rPr lang="fa-IR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376957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827713" y="227013"/>
            <a:ext cx="1868487" cy="58689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9075" y="227013"/>
            <a:ext cx="5456238" cy="58689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9832E34-2347-4D0D-B04D-D250E0F0E701}" type="slidenum">
              <a:rPr lang="fa-IR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064008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075" y="227013"/>
            <a:ext cx="7477125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263525" y="1598613"/>
            <a:ext cx="7386638" cy="4497387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5F349B-0325-4A64-AC2E-F97BF1388171}" type="slidenum">
              <a:rPr lang="fa-IR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735550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11F0166-2283-432A-BBEF-70B24662FA5B}" type="datetimeFigureOut">
              <a:rPr lang="fa-IR" altLang="en-US"/>
              <a:pPr/>
              <a:t>1441/02/11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440A54-5745-483E-BBFD-B4C550EA18CF}" type="slidenum">
              <a:rPr lang="fa-IR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110774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307CB3A-8579-4DD2-9B8D-42FE06D4C590}" type="datetimeFigureOut">
              <a:rPr lang="fa-IR" altLang="en-US"/>
              <a:pPr/>
              <a:t>1441/02/11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CFFF55-CD1F-46C7-836A-8BFECE32AEAF}" type="slidenum">
              <a:rPr lang="fa-IR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99009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4BDD5E4-A909-4B3F-8F57-46AA9A384A4E}" type="datetimeFigureOut">
              <a:rPr lang="fa-IR" altLang="en-US"/>
              <a:pPr/>
              <a:t>1441/02/11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8B9C6C-BD41-4C84-8DA2-8273BF3BC06E}" type="slidenum">
              <a:rPr lang="fa-IR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878096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DF17F12-6D5C-4A70-B272-762472B6717B}" type="datetimeFigureOut">
              <a:rPr lang="fa-IR" altLang="en-US"/>
              <a:pPr/>
              <a:t>1441/02/11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4A457F-AA52-48E5-907E-87BD35827048}" type="slidenum">
              <a:rPr lang="fa-IR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0530302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001F601-99A5-46F6-AB11-B549A43FBC9B}" type="datetimeFigureOut">
              <a:rPr lang="fa-IR" altLang="en-US"/>
              <a:pPr/>
              <a:t>1441/02/11</a:t>
            </a:fld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52B211-4FDD-46B4-8D12-E242FDCA33B0}" type="slidenum">
              <a:rPr lang="fa-IR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8918735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19E7CC0-7DB2-4480-85BB-42C91BFF3C70}" type="datetimeFigureOut">
              <a:rPr lang="fa-IR" altLang="en-US"/>
              <a:pPr/>
              <a:t>1441/02/11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FFA407-D644-4204-A5AC-834F07266AEC}" type="slidenum">
              <a:rPr lang="fa-IR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027965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8337A56-A99B-40B2-B38C-D26C410C8B53}" type="datetimeFigureOut">
              <a:rPr lang="fa-IR" altLang="en-US"/>
              <a:pPr/>
              <a:t>1441/02/11</a:t>
            </a:fld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BEE0C5-FD64-4444-8559-26575DEF22B9}" type="slidenum">
              <a:rPr lang="fa-IR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417259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CFE1263-C58A-4EF5-9272-57A06BBC9CE2}" type="slidenum">
              <a:rPr lang="fa-IR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153870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EA6FD49-C212-496E-848C-B38E52632E85}" type="datetimeFigureOut">
              <a:rPr lang="fa-IR" altLang="en-US"/>
              <a:pPr/>
              <a:t>1441/02/11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FAD09B-20E1-4AF7-9B33-6BE04B7336E1}" type="slidenum">
              <a:rPr lang="fa-IR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4976833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6E6DEBB-6184-4254-A079-3259BED7F968}" type="datetimeFigureOut">
              <a:rPr lang="fa-IR" altLang="en-US"/>
              <a:pPr/>
              <a:t>1441/02/11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DC75AB-1134-41A0-9513-3243D15603A9}" type="slidenum">
              <a:rPr lang="fa-IR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7464119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CA18660-BA4E-4CD5-A5F3-A30C41DC4183}" type="datetimeFigureOut">
              <a:rPr lang="fa-IR" altLang="en-US"/>
              <a:pPr/>
              <a:t>1441/02/11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5AE182-189B-44DF-8DCB-D80C0129FA44}" type="slidenum">
              <a:rPr lang="fa-IR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4070237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9C06CAB-302D-41AC-A0C5-D9921B3609F9}" type="datetimeFigureOut">
              <a:rPr lang="fa-IR" altLang="en-US"/>
              <a:pPr/>
              <a:t>1441/02/11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48D3BB-CE76-4DAB-843A-2BF7CE84DF3D}" type="slidenum">
              <a:rPr lang="fa-IR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2377726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T0" fmla="*/ 0 w 1000"/>
              <a:gd name="T1" fmla="*/ 0 h 1000"/>
              <a:gd name="T2" fmla="*/ 2147483646 w 1000"/>
              <a:gd name="T3" fmla="*/ 0 h 1000"/>
              <a:gd name="T4" fmla="*/ 2147483646 w 1000"/>
              <a:gd name="T5" fmla="*/ 11998573 h 1000"/>
              <a:gd name="T6" fmla="*/ 0 w 1000"/>
              <a:gd name="T7" fmla="*/ 11998573 h 1000"/>
              <a:gd name="T8" fmla="*/ 0 w 1000"/>
              <a:gd name="T9" fmla="*/ 0 h 1000"/>
              <a:gd name="T10" fmla="*/ 2147483646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64FF933-A1CE-4302-BB78-1AA886482F6B}" type="slidenum">
              <a:rPr kumimoji="0" lang="ar-SA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8052722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807CA11-969E-4804-B301-047C3B24F6B8}" type="slidenum">
              <a:rPr kumimoji="0" lang="ar-SA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2850319"/>
      </p:ext>
    </p:extLst>
  </p:cSld>
  <p:clrMapOvr>
    <a:masterClrMapping/>
  </p:clrMapOvr>
  <p:transition>
    <p:wipe dir="d"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84BB5D8-8DD7-4072-BDE2-E1F772E309C9}" type="slidenum">
              <a:rPr kumimoji="0" lang="ar-SA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3777700"/>
      </p:ext>
    </p:extLst>
  </p:cSld>
  <p:clrMapOvr>
    <a:masterClrMapping/>
  </p:clrMapOvr>
  <p:transition>
    <p:wipe dir="d"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5917532-73BD-4B3C-96D4-A44383F69DA1}" type="slidenum">
              <a:rPr kumimoji="0" lang="ar-SA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5848095"/>
      </p:ext>
    </p:extLst>
  </p:cSld>
  <p:clrMapOvr>
    <a:masterClrMapping/>
  </p:clrMapOvr>
  <p:transition>
    <p:wipe dir="d"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910113C-F37C-4AAD-A126-6B0573B4B8C2}" type="slidenum">
              <a:rPr kumimoji="0" lang="ar-SA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6360695"/>
      </p:ext>
    </p:extLst>
  </p:cSld>
  <p:clrMapOvr>
    <a:masterClrMapping/>
  </p:clrMapOvr>
  <p:transition>
    <p:wipe dir="d"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3E2EB27-4759-4CF0-A754-DC2CD630B433}" type="slidenum">
              <a:rPr kumimoji="0" lang="ar-SA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5937085"/>
      </p:ext>
    </p:extLst>
  </p:cSld>
  <p:clrMapOvr>
    <a:masterClrMapping/>
  </p:clrMapOvr>
  <p:transition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EF3177B-B057-425A-BC9E-B2C8EC7B9BC4}" type="slidenum">
              <a:rPr lang="fa-IR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820049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F20E04E-E5C2-47C9-8432-F7A25DE7FF8E}" type="slidenum">
              <a:rPr kumimoji="0" lang="ar-SA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 userDrawn="1"/>
        </p:nvSpPr>
        <p:spPr>
          <a:xfrm rot="5400000">
            <a:off x="8588188" y="5506108"/>
            <a:ext cx="2088232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w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ww.Ravanpoint.ir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7463660"/>
      </p:ext>
    </p:extLst>
  </p:cSld>
  <p:clrMapOvr>
    <a:masterClrMapping/>
  </p:clrMapOvr>
  <p:transition>
    <p:wipe dir="d"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EB35D15-43AD-4E18-BB07-0249036D3975}" type="slidenum">
              <a:rPr kumimoji="0" lang="ar-SA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7525004"/>
      </p:ext>
    </p:extLst>
  </p:cSld>
  <p:clrMapOvr>
    <a:masterClrMapping/>
  </p:clrMapOvr>
  <p:transition>
    <p:wipe dir="d"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F4556CC-ECC1-4A5B-ABC0-E12E42A800E6}" type="slidenum">
              <a:rPr kumimoji="0" lang="ar-SA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8021237"/>
      </p:ext>
    </p:extLst>
  </p:cSld>
  <p:clrMapOvr>
    <a:masterClrMapping/>
  </p:clrMapOvr>
  <p:transition>
    <p:wipe dir="d"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C72F292-EE0A-4854-8332-6347ED20EC1F}" type="slidenum">
              <a:rPr kumimoji="0" lang="ar-SA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3524207"/>
      </p:ext>
    </p:extLst>
  </p:cSld>
  <p:clrMapOvr>
    <a:masterClrMapping/>
  </p:clrMapOvr>
  <p:transition>
    <p:wipe dir="d"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DAD7E3D-B7B3-4000-9392-CF790579B410}" type="slidenum">
              <a:rPr kumimoji="0" lang="ar-SA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5616480"/>
      </p:ext>
    </p:extLst>
  </p:cSld>
  <p:clrMapOvr>
    <a:masterClrMapping/>
  </p:clrMapOvr>
  <p:transition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3525" y="1598613"/>
            <a:ext cx="3616325" cy="4497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32250" y="1598613"/>
            <a:ext cx="3617913" cy="4497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1F907A-110E-4581-9EAE-2BF61AA045DC}" type="slidenum">
              <a:rPr lang="fa-IR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987221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B14E3C-A8CB-4ABF-800B-36F36F6E0925}" type="slidenum">
              <a:rPr lang="fa-IR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66375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E1A85C-7839-4930-BD79-2F4EC6AC815A}" type="slidenum">
              <a:rPr lang="fa-IR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892066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77E60BF-6317-4671-BE17-ACEE188BA737}" type="slidenum">
              <a:rPr lang="fa-IR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734161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4BCDC9-4A45-46F0-A23D-3B4321C3D9FE}" type="slidenum">
              <a:rPr lang="fa-IR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03517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453AFD9-2766-425F-83CC-4E42803228DE}" type="slidenum">
              <a:rPr lang="fa-IR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405544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18" Type="http://schemas.openxmlformats.org/officeDocument/2006/relationships/image" Target="../media/image5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w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image" Target="../media/image6.png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59875" cy="6870700"/>
            <a:chOff x="0" y="0"/>
            <a:chExt cx="5770" cy="4328"/>
          </a:xfrm>
        </p:grpSpPr>
        <p:sp>
          <p:nvSpPr>
            <p:cNvPr id="38915" name="Rectangle 3"/>
            <p:cNvSpPr>
              <a:spLocks noChangeArrowheads="1"/>
            </p:cNvSpPr>
            <p:nvPr/>
          </p:nvSpPr>
          <p:spPr bwMode="hidden">
            <a:xfrm>
              <a:off x="0" y="4186"/>
              <a:ext cx="5089" cy="14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rtl="0">
                <a:defRPr/>
              </a:pPr>
              <a:endParaRPr kumimoji="1" lang="en-US">
                <a:latin typeface="Arial" charset="0"/>
                <a:cs typeface="Arial" charset="0"/>
              </a:endParaRPr>
            </a:p>
          </p:txBody>
        </p:sp>
        <p:sp>
          <p:nvSpPr>
            <p:cNvPr id="38916" name="Rectangle 4"/>
            <p:cNvSpPr>
              <a:spLocks noChangeArrowheads="1"/>
            </p:cNvSpPr>
            <p:nvPr/>
          </p:nvSpPr>
          <p:spPr bwMode="hidden">
            <a:xfrm>
              <a:off x="0" y="0"/>
              <a:ext cx="5089" cy="12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rtl="0">
                <a:defRPr/>
              </a:pPr>
              <a:endParaRPr kumimoji="1" lang="en-US">
                <a:latin typeface="Arial" charset="0"/>
                <a:cs typeface="Arial" charset="0"/>
              </a:endParaRPr>
            </a:p>
          </p:txBody>
        </p:sp>
        <p:sp>
          <p:nvSpPr>
            <p:cNvPr id="38917" name="Rectangle 5"/>
            <p:cNvSpPr>
              <a:spLocks noChangeArrowheads="1"/>
            </p:cNvSpPr>
            <p:nvPr/>
          </p:nvSpPr>
          <p:spPr bwMode="auto">
            <a:xfrm>
              <a:off x="5010" y="0"/>
              <a:ext cx="758" cy="432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84706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84706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rtl="0">
                <a:defRPr/>
              </a:pPr>
              <a:endParaRPr kumimoji="1" lang="en-US">
                <a:latin typeface="Arial" charset="0"/>
                <a:cs typeface="Arial" charset="0"/>
              </a:endParaRPr>
            </a:p>
          </p:txBody>
        </p:sp>
        <p:grpSp>
          <p:nvGrpSpPr>
            <p:cNvPr id="1035" name="Group 6"/>
            <p:cNvGrpSpPr>
              <a:grpSpLocks/>
            </p:cNvGrpSpPr>
            <p:nvPr/>
          </p:nvGrpSpPr>
          <p:grpSpPr bwMode="auto">
            <a:xfrm>
              <a:off x="4944" y="1"/>
              <a:ext cx="816" cy="3974"/>
              <a:chOff x="4944" y="1"/>
              <a:chExt cx="816" cy="3974"/>
            </a:xfrm>
          </p:grpSpPr>
          <p:grpSp>
            <p:nvGrpSpPr>
              <p:cNvPr id="1047" name="Group 7"/>
              <p:cNvGrpSpPr>
                <a:grpSpLocks/>
              </p:cNvGrpSpPr>
              <p:nvPr userDrawn="1"/>
            </p:nvGrpSpPr>
            <p:grpSpPr bwMode="auto">
              <a:xfrm>
                <a:off x="5280" y="1"/>
                <a:ext cx="480" cy="1430"/>
                <a:chOff x="5280" y="1"/>
                <a:chExt cx="480" cy="1430"/>
              </a:xfrm>
            </p:grpSpPr>
            <p:grpSp>
              <p:nvGrpSpPr>
                <p:cNvPr id="1068" name="Group 8"/>
                <p:cNvGrpSpPr>
                  <a:grpSpLocks/>
                </p:cNvGrpSpPr>
                <p:nvPr userDrawn="1"/>
              </p:nvGrpSpPr>
              <p:grpSpPr bwMode="auto">
                <a:xfrm rot="-5400000">
                  <a:off x="5484" y="0"/>
                  <a:ext cx="174" cy="176"/>
                  <a:chOff x="1657" y="323"/>
                  <a:chExt cx="1691" cy="2560"/>
                </a:xfrm>
              </p:grpSpPr>
              <p:grpSp>
                <p:nvGrpSpPr>
                  <p:cNvPr id="1077" name="Group 9"/>
                  <p:cNvGrpSpPr>
                    <a:grpSpLocks/>
                  </p:cNvGrpSpPr>
                  <p:nvPr/>
                </p:nvGrpSpPr>
                <p:grpSpPr bwMode="auto">
                  <a:xfrm>
                    <a:off x="1657" y="323"/>
                    <a:ext cx="1691" cy="2560"/>
                    <a:chOff x="1657" y="323"/>
                    <a:chExt cx="1691" cy="2560"/>
                  </a:xfrm>
                </p:grpSpPr>
                <p:sp>
                  <p:nvSpPr>
                    <p:cNvPr id="38922" name="Freeform 10"/>
                    <p:cNvSpPr>
                      <a:spLocks/>
                    </p:cNvSpPr>
                    <p:nvPr/>
                  </p:nvSpPr>
                  <p:spPr bwMode="auto">
                    <a:xfrm>
                      <a:off x="2123" y="323"/>
                      <a:ext cx="1234" cy="2560"/>
                    </a:xfrm>
                    <a:custGeom>
                      <a:avLst/>
                      <a:gdLst/>
                      <a:ahLst/>
                      <a:cxnLst>
                        <a:cxn ang="0">
                          <a:pos x="337" y="283"/>
                        </a:cxn>
                        <a:cxn ang="0">
                          <a:pos x="415" y="115"/>
                        </a:cxn>
                        <a:cxn ang="0">
                          <a:pos x="583" y="7"/>
                        </a:cxn>
                        <a:cxn ang="0">
                          <a:pos x="895" y="61"/>
                        </a:cxn>
                        <a:cxn ang="0">
                          <a:pos x="1051" y="349"/>
                        </a:cxn>
                        <a:cxn ang="0">
                          <a:pos x="979" y="769"/>
                        </a:cxn>
                        <a:cxn ang="0">
                          <a:pos x="943" y="943"/>
                        </a:cxn>
                        <a:cxn ang="0">
                          <a:pos x="1105" y="1075"/>
                        </a:cxn>
                        <a:cxn ang="0">
                          <a:pos x="1231" y="1525"/>
                        </a:cxn>
                        <a:cxn ang="0">
                          <a:pos x="1123" y="1969"/>
                        </a:cxn>
                        <a:cxn ang="0">
                          <a:pos x="907" y="2077"/>
                        </a:cxn>
                        <a:cxn ang="0">
                          <a:pos x="721" y="2059"/>
                        </a:cxn>
                        <a:cxn ang="0">
                          <a:pos x="655" y="2251"/>
                        </a:cxn>
                        <a:cxn ang="0">
                          <a:pos x="529" y="2527"/>
                        </a:cxn>
                        <a:cxn ang="0">
                          <a:pos x="211" y="2509"/>
                        </a:cxn>
                        <a:cxn ang="0">
                          <a:pos x="31" y="2227"/>
                        </a:cxn>
                        <a:cxn ang="0">
                          <a:pos x="25" y="1969"/>
                        </a:cxn>
                        <a:cxn ang="0">
                          <a:pos x="145" y="1651"/>
                        </a:cxn>
                        <a:cxn ang="0">
                          <a:pos x="259" y="1513"/>
                        </a:cxn>
                        <a:cxn ang="0">
                          <a:pos x="217" y="1729"/>
                        </a:cxn>
                        <a:cxn ang="0">
                          <a:pos x="73" y="2023"/>
                        </a:cxn>
                        <a:cxn ang="0">
                          <a:pos x="169" y="2323"/>
                        </a:cxn>
                        <a:cxn ang="0">
                          <a:pos x="439" y="2431"/>
                        </a:cxn>
                        <a:cxn ang="0">
                          <a:pos x="595" y="2227"/>
                        </a:cxn>
                        <a:cxn ang="0">
                          <a:pos x="577" y="1807"/>
                        </a:cxn>
                        <a:cxn ang="0">
                          <a:pos x="493" y="1531"/>
                        </a:cxn>
                        <a:cxn ang="0">
                          <a:pos x="535" y="1459"/>
                        </a:cxn>
                        <a:cxn ang="0">
                          <a:pos x="625" y="1633"/>
                        </a:cxn>
                        <a:cxn ang="0">
                          <a:pos x="721" y="1933"/>
                        </a:cxn>
                        <a:cxn ang="0">
                          <a:pos x="967" y="1963"/>
                        </a:cxn>
                        <a:cxn ang="0">
                          <a:pos x="1135" y="1687"/>
                        </a:cxn>
                        <a:cxn ang="0">
                          <a:pos x="1117" y="1273"/>
                        </a:cxn>
                        <a:cxn ang="0">
                          <a:pos x="883" y="1057"/>
                        </a:cxn>
                        <a:cxn ang="0">
                          <a:pos x="679" y="1129"/>
                        </a:cxn>
                        <a:cxn ang="0">
                          <a:pos x="577" y="1117"/>
                        </a:cxn>
                        <a:cxn ang="0">
                          <a:pos x="619" y="1033"/>
                        </a:cxn>
                        <a:cxn ang="0">
                          <a:pos x="811" y="937"/>
                        </a:cxn>
                        <a:cxn ang="0">
                          <a:pos x="949" y="613"/>
                        </a:cxn>
                        <a:cxn ang="0">
                          <a:pos x="883" y="175"/>
                        </a:cxn>
                        <a:cxn ang="0">
                          <a:pos x="619" y="103"/>
                        </a:cxn>
                        <a:cxn ang="0">
                          <a:pos x="391" y="355"/>
                        </a:cxn>
                        <a:cxn ang="0">
                          <a:pos x="403" y="763"/>
                        </a:cxn>
                        <a:cxn ang="0">
                          <a:pos x="343" y="949"/>
                        </a:cxn>
                        <a:cxn ang="0">
                          <a:pos x="289" y="685"/>
                        </a:cxn>
                        <a:cxn ang="0">
                          <a:pos x="307" y="367"/>
                        </a:cxn>
                      </a:cxnLst>
                      <a:rect l="0" t="0" r="r" b="b"/>
                      <a:pathLst>
                        <a:path w="1231" h="2560">
                          <a:moveTo>
                            <a:pt x="307" y="367"/>
                          </a:moveTo>
                          <a:cubicBezTo>
                            <a:pt x="317" y="336"/>
                            <a:pt x="326" y="303"/>
                            <a:pt x="337" y="283"/>
                          </a:cubicBezTo>
                          <a:cubicBezTo>
                            <a:pt x="348" y="263"/>
                            <a:pt x="360" y="275"/>
                            <a:pt x="373" y="247"/>
                          </a:cubicBezTo>
                          <a:cubicBezTo>
                            <a:pt x="386" y="219"/>
                            <a:pt x="400" y="147"/>
                            <a:pt x="415" y="115"/>
                          </a:cubicBezTo>
                          <a:cubicBezTo>
                            <a:pt x="430" y="83"/>
                            <a:pt x="435" y="73"/>
                            <a:pt x="463" y="55"/>
                          </a:cubicBezTo>
                          <a:cubicBezTo>
                            <a:pt x="491" y="37"/>
                            <a:pt x="536" y="14"/>
                            <a:pt x="583" y="7"/>
                          </a:cubicBezTo>
                          <a:cubicBezTo>
                            <a:pt x="630" y="0"/>
                            <a:pt x="693" y="4"/>
                            <a:pt x="745" y="13"/>
                          </a:cubicBezTo>
                          <a:cubicBezTo>
                            <a:pt x="797" y="22"/>
                            <a:pt x="852" y="34"/>
                            <a:pt x="895" y="61"/>
                          </a:cubicBezTo>
                          <a:cubicBezTo>
                            <a:pt x="938" y="88"/>
                            <a:pt x="977" y="127"/>
                            <a:pt x="1003" y="175"/>
                          </a:cubicBezTo>
                          <a:cubicBezTo>
                            <a:pt x="1029" y="223"/>
                            <a:pt x="1044" y="287"/>
                            <a:pt x="1051" y="349"/>
                          </a:cubicBezTo>
                          <a:cubicBezTo>
                            <a:pt x="1058" y="411"/>
                            <a:pt x="1057" y="477"/>
                            <a:pt x="1045" y="547"/>
                          </a:cubicBezTo>
                          <a:cubicBezTo>
                            <a:pt x="1033" y="617"/>
                            <a:pt x="995" y="712"/>
                            <a:pt x="979" y="769"/>
                          </a:cubicBezTo>
                          <a:cubicBezTo>
                            <a:pt x="963" y="826"/>
                            <a:pt x="955" y="860"/>
                            <a:pt x="949" y="889"/>
                          </a:cubicBezTo>
                          <a:cubicBezTo>
                            <a:pt x="943" y="918"/>
                            <a:pt x="936" y="925"/>
                            <a:pt x="943" y="943"/>
                          </a:cubicBezTo>
                          <a:cubicBezTo>
                            <a:pt x="950" y="961"/>
                            <a:pt x="964" y="975"/>
                            <a:pt x="991" y="997"/>
                          </a:cubicBezTo>
                          <a:cubicBezTo>
                            <a:pt x="1018" y="1019"/>
                            <a:pt x="1069" y="1033"/>
                            <a:pt x="1105" y="1075"/>
                          </a:cubicBezTo>
                          <a:cubicBezTo>
                            <a:pt x="1141" y="1117"/>
                            <a:pt x="1186" y="1174"/>
                            <a:pt x="1207" y="1249"/>
                          </a:cubicBezTo>
                          <a:cubicBezTo>
                            <a:pt x="1228" y="1324"/>
                            <a:pt x="1231" y="1441"/>
                            <a:pt x="1231" y="1525"/>
                          </a:cubicBezTo>
                          <a:cubicBezTo>
                            <a:pt x="1231" y="1609"/>
                            <a:pt x="1225" y="1679"/>
                            <a:pt x="1207" y="1753"/>
                          </a:cubicBezTo>
                          <a:cubicBezTo>
                            <a:pt x="1189" y="1827"/>
                            <a:pt x="1153" y="1917"/>
                            <a:pt x="1123" y="1969"/>
                          </a:cubicBezTo>
                          <a:cubicBezTo>
                            <a:pt x="1093" y="2021"/>
                            <a:pt x="1063" y="2047"/>
                            <a:pt x="1027" y="2065"/>
                          </a:cubicBezTo>
                          <a:cubicBezTo>
                            <a:pt x="991" y="2083"/>
                            <a:pt x="951" y="2079"/>
                            <a:pt x="907" y="2077"/>
                          </a:cubicBezTo>
                          <a:cubicBezTo>
                            <a:pt x="863" y="2075"/>
                            <a:pt x="794" y="2056"/>
                            <a:pt x="763" y="2053"/>
                          </a:cubicBezTo>
                          <a:cubicBezTo>
                            <a:pt x="732" y="2050"/>
                            <a:pt x="733" y="2050"/>
                            <a:pt x="721" y="2059"/>
                          </a:cubicBezTo>
                          <a:cubicBezTo>
                            <a:pt x="709" y="2068"/>
                            <a:pt x="702" y="2075"/>
                            <a:pt x="691" y="2107"/>
                          </a:cubicBezTo>
                          <a:cubicBezTo>
                            <a:pt x="680" y="2139"/>
                            <a:pt x="665" y="2205"/>
                            <a:pt x="655" y="2251"/>
                          </a:cubicBezTo>
                          <a:cubicBezTo>
                            <a:pt x="645" y="2297"/>
                            <a:pt x="652" y="2337"/>
                            <a:pt x="631" y="2383"/>
                          </a:cubicBezTo>
                          <a:cubicBezTo>
                            <a:pt x="610" y="2429"/>
                            <a:pt x="574" y="2498"/>
                            <a:pt x="529" y="2527"/>
                          </a:cubicBezTo>
                          <a:cubicBezTo>
                            <a:pt x="484" y="2556"/>
                            <a:pt x="414" y="2560"/>
                            <a:pt x="361" y="2557"/>
                          </a:cubicBezTo>
                          <a:cubicBezTo>
                            <a:pt x="308" y="2554"/>
                            <a:pt x="256" y="2537"/>
                            <a:pt x="211" y="2509"/>
                          </a:cubicBezTo>
                          <a:cubicBezTo>
                            <a:pt x="166" y="2481"/>
                            <a:pt x="121" y="2436"/>
                            <a:pt x="91" y="2389"/>
                          </a:cubicBezTo>
                          <a:cubicBezTo>
                            <a:pt x="61" y="2342"/>
                            <a:pt x="46" y="2275"/>
                            <a:pt x="31" y="2227"/>
                          </a:cubicBezTo>
                          <a:cubicBezTo>
                            <a:pt x="16" y="2179"/>
                            <a:pt x="2" y="2144"/>
                            <a:pt x="1" y="2101"/>
                          </a:cubicBezTo>
                          <a:cubicBezTo>
                            <a:pt x="0" y="2058"/>
                            <a:pt x="13" y="2018"/>
                            <a:pt x="25" y="1969"/>
                          </a:cubicBezTo>
                          <a:cubicBezTo>
                            <a:pt x="37" y="1920"/>
                            <a:pt x="53" y="1860"/>
                            <a:pt x="73" y="1807"/>
                          </a:cubicBezTo>
                          <a:cubicBezTo>
                            <a:pt x="93" y="1754"/>
                            <a:pt x="122" y="1698"/>
                            <a:pt x="145" y="1651"/>
                          </a:cubicBezTo>
                          <a:cubicBezTo>
                            <a:pt x="168" y="1604"/>
                            <a:pt x="192" y="1548"/>
                            <a:pt x="211" y="1525"/>
                          </a:cubicBezTo>
                          <a:cubicBezTo>
                            <a:pt x="230" y="1502"/>
                            <a:pt x="249" y="1502"/>
                            <a:pt x="259" y="1513"/>
                          </a:cubicBezTo>
                          <a:cubicBezTo>
                            <a:pt x="269" y="1524"/>
                            <a:pt x="278" y="1555"/>
                            <a:pt x="271" y="1591"/>
                          </a:cubicBezTo>
                          <a:cubicBezTo>
                            <a:pt x="264" y="1627"/>
                            <a:pt x="242" y="1682"/>
                            <a:pt x="217" y="1729"/>
                          </a:cubicBezTo>
                          <a:cubicBezTo>
                            <a:pt x="192" y="1776"/>
                            <a:pt x="145" y="1824"/>
                            <a:pt x="121" y="1873"/>
                          </a:cubicBezTo>
                          <a:cubicBezTo>
                            <a:pt x="97" y="1922"/>
                            <a:pt x="76" y="1970"/>
                            <a:pt x="73" y="2023"/>
                          </a:cubicBezTo>
                          <a:cubicBezTo>
                            <a:pt x="70" y="2076"/>
                            <a:pt x="87" y="2141"/>
                            <a:pt x="103" y="2191"/>
                          </a:cubicBezTo>
                          <a:cubicBezTo>
                            <a:pt x="119" y="2241"/>
                            <a:pt x="140" y="2285"/>
                            <a:pt x="169" y="2323"/>
                          </a:cubicBezTo>
                          <a:cubicBezTo>
                            <a:pt x="198" y="2361"/>
                            <a:pt x="232" y="2401"/>
                            <a:pt x="277" y="2419"/>
                          </a:cubicBezTo>
                          <a:cubicBezTo>
                            <a:pt x="322" y="2437"/>
                            <a:pt x="395" y="2440"/>
                            <a:pt x="439" y="2431"/>
                          </a:cubicBezTo>
                          <a:cubicBezTo>
                            <a:pt x="483" y="2422"/>
                            <a:pt x="515" y="2399"/>
                            <a:pt x="541" y="2365"/>
                          </a:cubicBezTo>
                          <a:cubicBezTo>
                            <a:pt x="567" y="2331"/>
                            <a:pt x="583" y="2280"/>
                            <a:pt x="595" y="2227"/>
                          </a:cubicBezTo>
                          <a:cubicBezTo>
                            <a:pt x="607" y="2174"/>
                            <a:pt x="616" y="2117"/>
                            <a:pt x="613" y="2047"/>
                          </a:cubicBezTo>
                          <a:cubicBezTo>
                            <a:pt x="610" y="1977"/>
                            <a:pt x="589" y="1871"/>
                            <a:pt x="577" y="1807"/>
                          </a:cubicBezTo>
                          <a:cubicBezTo>
                            <a:pt x="565" y="1743"/>
                            <a:pt x="555" y="1709"/>
                            <a:pt x="541" y="1663"/>
                          </a:cubicBezTo>
                          <a:cubicBezTo>
                            <a:pt x="527" y="1617"/>
                            <a:pt x="502" y="1561"/>
                            <a:pt x="493" y="1531"/>
                          </a:cubicBezTo>
                          <a:cubicBezTo>
                            <a:pt x="484" y="1501"/>
                            <a:pt x="480" y="1495"/>
                            <a:pt x="487" y="1483"/>
                          </a:cubicBezTo>
                          <a:cubicBezTo>
                            <a:pt x="494" y="1471"/>
                            <a:pt x="519" y="1455"/>
                            <a:pt x="535" y="1459"/>
                          </a:cubicBezTo>
                          <a:cubicBezTo>
                            <a:pt x="551" y="1463"/>
                            <a:pt x="568" y="1478"/>
                            <a:pt x="583" y="1507"/>
                          </a:cubicBezTo>
                          <a:cubicBezTo>
                            <a:pt x="598" y="1536"/>
                            <a:pt x="610" y="1583"/>
                            <a:pt x="625" y="1633"/>
                          </a:cubicBezTo>
                          <a:cubicBezTo>
                            <a:pt x="640" y="1683"/>
                            <a:pt x="657" y="1757"/>
                            <a:pt x="673" y="1807"/>
                          </a:cubicBezTo>
                          <a:cubicBezTo>
                            <a:pt x="689" y="1857"/>
                            <a:pt x="697" y="1905"/>
                            <a:pt x="721" y="1933"/>
                          </a:cubicBezTo>
                          <a:cubicBezTo>
                            <a:pt x="745" y="1961"/>
                            <a:pt x="776" y="1970"/>
                            <a:pt x="817" y="1975"/>
                          </a:cubicBezTo>
                          <a:cubicBezTo>
                            <a:pt x="858" y="1980"/>
                            <a:pt x="926" y="1980"/>
                            <a:pt x="967" y="1963"/>
                          </a:cubicBezTo>
                          <a:cubicBezTo>
                            <a:pt x="1008" y="1946"/>
                            <a:pt x="1035" y="1919"/>
                            <a:pt x="1063" y="1873"/>
                          </a:cubicBezTo>
                          <a:cubicBezTo>
                            <a:pt x="1091" y="1827"/>
                            <a:pt x="1122" y="1761"/>
                            <a:pt x="1135" y="1687"/>
                          </a:cubicBezTo>
                          <a:cubicBezTo>
                            <a:pt x="1148" y="1613"/>
                            <a:pt x="1144" y="1498"/>
                            <a:pt x="1141" y="1429"/>
                          </a:cubicBezTo>
                          <a:cubicBezTo>
                            <a:pt x="1138" y="1360"/>
                            <a:pt x="1140" y="1325"/>
                            <a:pt x="1117" y="1273"/>
                          </a:cubicBezTo>
                          <a:cubicBezTo>
                            <a:pt x="1094" y="1221"/>
                            <a:pt x="1042" y="1153"/>
                            <a:pt x="1003" y="1117"/>
                          </a:cubicBezTo>
                          <a:cubicBezTo>
                            <a:pt x="964" y="1081"/>
                            <a:pt x="919" y="1064"/>
                            <a:pt x="883" y="1057"/>
                          </a:cubicBezTo>
                          <a:cubicBezTo>
                            <a:pt x="847" y="1050"/>
                            <a:pt x="821" y="1063"/>
                            <a:pt x="787" y="1075"/>
                          </a:cubicBezTo>
                          <a:cubicBezTo>
                            <a:pt x="753" y="1087"/>
                            <a:pt x="706" y="1117"/>
                            <a:pt x="679" y="1129"/>
                          </a:cubicBezTo>
                          <a:cubicBezTo>
                            <a:pt x="652" y="1141"/>
                            <a:pt x="642" y="1149"/>
                            <a:pt x="625" y="1147"/>
                          </a:cubicBezTo>
                          <a:cubicBezTo>
                            <a:pt x="608" y="1145"/>
                            <a:pt x="584" y="1130"/>
                            <a:pt x="577" y="1117"/>
                          </a:cubicBezTo>
                          <a:cubicBezTo>
                            <a:pt x="570" y="1104"/>
                            <a:pt x="576" y="1083"/>
                            <a:pt x="583" y="1069"/>
                          </a:cubicBezTo>
                          <a:cubicBezTo>
                            <a:pt x="590" y="1055"/>
                            <a:pt x="599" y="1043"/>
                            <a:pt x="619" y="1033"/>
                          </a:cubicBezTo>
                          <a:cubicBezTo>
                            <a:pt x="639" y="1023"/>
                            <a:pt x="671" y="1025"/>
                            <a:pt x="703" y="1009"/>
                          </a:cubicBezTo>
                          <a:cubicBezTo>
                            <a:pt x="735" y="993"/>
                            <a:pt x="780" y="965"/>
                            <a:pt x="811" y="937"/>
                          </a:cubicBezTo>
                          <a:cubicBezTo>
                            <a:pt x="842" y="909"/>
                            <a:pt x="866" y="895"/>
                            <a:pt x="889" y="841"/>
                          </a:cubicBezTo>
                          <a:cubicBezTo>
                            <a:pt x="912" y="787"/>
                            <a:pt x="939" y="696"/>
                            <a:pt x="949" y="613"/>
                          </a:cubicBezTo>
                          <a:cubicBezTo>
                            <a:pt x="959" y="530"/>
                            <a:pt x="960" y="416"/>
                            <a:pt x="949" y="343"/>
                          </a:cubicBezTo>
                          <a:cubicBezTo>
                            <a:pt x="938" y="270"/>
                            <a:pt x="914" y="215"/>
                            <a:pt x="883" y="175"/>
                          </a:cubicBezTo>
                          <a:cubicBezTo>
                            <a:pt x="852" y="135"/>
                            <a:pt x="807" y="115"/>
                            <a:pt x="763" y="103"/>
                          </a:cubicBezTo>
                          <a:cubicBezTo>
                            <a:pt x="719" y="91"/>
                            <a:pt x="665" y="90"/>
                            <a:pt x="619" y="103"/>
                          </a:cubicBezTo>
                          <a:cubicBezTo>
                            <a:pt x="573" y="116"/>
                            <a:pt x="525" y="139"/>
                            <a:pt x="487" y="181"/>
                          </a:cubicBezTo>
                          <a:cubicBezTo>
                            <a:pt x="449" y="223"/>
                            <a:pt x="412" y="301"/>
                            <a:pt x="391" y="355"/>
                          </a:cubicBezTo>
                          <a:cubicBezTo>
                            <a:pt x="370" y="409"/>
                            <a:pt x="359" y="437"/>
                            <a:pt x="361" y="505"/>
                          </a:cubicBezTo>
                          <a:cubicBezTo>
                            <a:pt x="363" y="573"/>
                            <a:pt x="399" y="691"/>
                            <a:pt x="403" y="763"/>
                          </a:cubicBezTo>
                          <a:cubicBezTo>
                            <a:pt x="407" y="835"/>
                            <a:pt x="395" y="906"/>
                            <a:pt x="385" y="937"/>
                          </a:cubicBezTo>
                          <a:cubicBezTo>
                            <a:pt x="375" y="968"/>
                            <a:pt x="356" y="957"/>
                            <a:pt x="343" y="949"/>
                          </a:cubicBezTo>
                          <a:cubicBezTo>
                            <a:pt x="330" y="941"/>
                            <a:pt x="316" y="933"/>
                            <a:pt x="307" y="889"/>
                          </a:cubicBezTo>
                          <a:cubicBezTo>
                            <a:pt x="298" y="845"/>
                            <a:pt x="294" y="755"/>
                            <a:pt x="289" y="685"/>
                          </a:cubicBezTo>
                          <a:cubicBezTo>
                            <a:pt x="284" y="615"/>
                            <a:pt x="273" y="523"/>
                            <a:pt x="277" y="469"/>
                          </a:cubicBezTo>
                          <a:cubicBezTo>
                            <a:pt x="281" y="415"/>
                            <a:pt x="297" y="398"/>
                            <a:pt x="307" y="367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GB">
                        <a:latin typeface="Arial" charset="0"/>
                        <a:cs typeface="Arial" charset="0"/>
                      </a:endParaRPr>
                    </a:p>
                  </p:txBody>
                </p:sp>
                <p:sp>
                  <p:nvSpPr>
                    <p:cNvPr id="38923" name="Freeform 11"/>
                    <p:cNvSpPr>
                      <a:spLocks/>
                    </p:cNvSpPr>
                    <p:nvPr/>
                  </p:nvSpPr>
                  <p:spPr bwMode="auto">
                    <a:xfrm>
                      <a:off x="1667" y="381"/>
                      <a:ext cx="865" cy="2065"/>
                    </a:xfrm>
                    <a:custGeom>
                      <a:avLst/>
                      <a:gdLst/>
                      <a:ahLst/>
                      <a:cxnLst>
                        <a:cxn ang="0">
                          <a:pos x="785" y="530"/>
                        </a:cxn>
                        <a:cxn ang="0">
                          <a:pos x="797" y="350"/>
                        </a:cxn>
                        <a:cxn ang="0">
                          <a:pos x="863" y="206"/>
                        </a:cxn>
                        <a:cxn ang="0">
                          <a:pos x="809" y="218"/>
                        </a:cxn>
                        <a:cxn ang="0">
                          <a:pos x="749" y="218"/>
                        </a:cxn>
                        <a:cxn ang="0">
                          <a:pos x="683" y="116"/>
                        </a:cxn>
                        <a:cxn ang="0">
                          <a:pos x="611" y="32"/>
                        </a:cxn>
                        <a:cxn ang="0">
                          <a:pos x="509" y="2"/>
                        </a:cxn>
                        <a:cxn ang="0">
                          <a:pos x="407" y="20"/>
                        </a:cxn>
                        <a:cxn ang="0">
                          <a:pos x="281" y="74"/>
                        </a:cxn>
                        <a:cxn ang="0">
                          <a:pos x="173" y="206"/>
                        </a:cxn>
                        <a:cxn ang="0">
                          <a:pos x="119" y="404"/>
                        </a:cxn>
                        <a:cxn ang="0">
                          <a:pos x="131" y="590"/>
                        </a:cxn>
                        <a:cxn ang="0">
                          <a:pos x="173" y="782"/>
                        </a:cxn>
                        <a:cxn ang="0">
                          <a:pos x="197" y="884"/>
                        </a:cxn>
                        <a:cxn ang="0">
                          <a:pos x="167" y="986"/>
                        </a:cxn>
                        <a:cxn ang="0">
                          <a:pos x="65" y="1124"/>
                        </a:cxn>
                        <a:cxn ang="0">
                          <a:pos x="17" y="1298"/>
                        </a:cxn>
                        <a:cxn ang="0">
                          <a:pos x="5" y="1550"/>
                        </a:cxn>
                        <a:cxn ang="0">
                          <a:pos x="47" y="1748"/>
                        </a:cxn>
                        <a:cxn ang="0">
                          <a:pos x="131" y="1898"/>
                        </a:cxn>
                        <a:cxn ang="0">
                          <a:pos x="299" y="1988"/>
                        </a:cxn>
                        <a:cxn ang="0">
                          <a:pos x="425" y="1982"/>
                        </a:cxn>
                        <a:cxn ang="0">
                          <a:pos x="467" y="1994"/>
                        </a:cxn>
                        <a:cxn ang="0">
                          <a:pos x="497" y="2066"/>
                        </a:cxn>
                        <a:cxn ang="0">
                          <a:pos x="497" y="1964"/>
                        </a:cxn>
                        <a:cxn ang="0">
                          <a:pos x="557" y="1778"/>
                        </a:cxn>
                        <a:cxn ang="0">
                          <a:pos x="617" y="1658"/>
                        </a:cxn>
                        <a:cxn ang="0">
                          <a:pos x="581" y="1700"/>
                        </a:cxn>
                        <a:cxn ang="0">
                          <a:pos x="515" y="1820"/>
                        </a:cxn>
                        <a:cxn ang="0">
                          <a:pos x="407" y="1904"/>
                        </a:cxn>
                        <a:cxn ang="0">
                          <a:pos x="269" y="1898"/>
                        </a:cxn>
                        <a:cxn ang="0">
                          <a:pos x="179" y="1814"/>
                        </a:cxn>
                        <a:cxn ang="0">
                          <a:pos x="113" y="1640"/>
                        </a:cxn>
                        <a:cxn ang="0">
                          <a:pos x="107" y="1394"/>
                        </a:cxn>
                        <a:cxn ang="0">
                          <a:pos x="137" y="1190"/>
                        </a:cxn>
                        <a:cxn ang="0">
                          <a:pos x="203" y="1070"/>
                        </a:cxn>
                        <a:cxn ang="0">
                          <a:pos x="323" y="1022"/>
                        </a:cxn>
                        <a:cxn ang="0">
                          <a:pos x="509" y="1076"/>
                        </a:cxn>
                        <a:cxn ang="0">
                          <a:pos x="611" y="1124"/>
                        </a:cxn>
                        <a:cxn ang="0">
                          <a:pos x="665" y="1100"/>
                        </a:cxn>
                        <a:cxn ang="0">
                          <a:pos x="659" y="1046"/>
                        </a:cxn>
                        <a:cxn ang="0">
                          <a:pos x="611" y="1004"/>
                        </a:cxn>
                        <a:cxn ang="0">
                          <a:pos x="497" y="980"/>
                        </a:cxn>
                        <a:cxn ang="0">
                          <a:pos x="323" y="896"/>
                        </a:cxn>
                        <a:cxn ang="0">
                          <a:pos x="233" y="680"/>
                        </a:cxn>
                        <a:cxn ang="0">
                          <a:pos x="209" y="416"/>
                        </a:cxn>
                        <a:cxn ang="0">
                          <a:pos x="317" y="170"/>
                        </a:cxn>
                        <a:cxn ang="0">
                          <a:pos x="485" y="110"/>
                        </a:cxn>
                        <a:cxn ang="0">
                          <a:pos x="617" y="164"/>
                        </a:cxn>
                        <a:cxn ang="0">
                          <a:pos x="707" y="290"/>
                        </a:cxn>
                        <a:cxn ang="0">
                          <a:pos x="737" y="428"/>
                        </a:cxn>
                        <a:cxn ang="0">
                          <a:pos x="773" y="602"/>
                        </a:cxn>
                        <a:cxn ang="0">
                          <a:pos x="809" y="584"/>
                        </a:cxn>
                        <a:cxn ang="0">
                          <a:pos x="785" y="530"/>
                        </a:cxn>
                      </a:cxnLst>
                      <a:rect l="0" t="0" r="r" b="b"/>
                      <a:pathLst>
                        <a:path w="865" h="2071">
                          <a:moveTo>
                            <a:pt x="785" y="530"/>
                          </a:moveTo>
                          <a:cubicBezTo>
                            <a:pt x="783" y="491"/>
                            <a:pt x="784" y="404"/>
                            <a:pt x="797" y="350"/>
                          </a:cubicBezTo>
                          <a:cubicBezTo>
                            <a:pt x="810" y="296"/>
                            <a:pt x="861" y="228"/>
                            <a:pt x="863" y="206"/>
                          </a:cubicBezTo>
                          <a:cubicBezTo>
                            <a:pt x="865" y="184"/>
                            <a:pt x="828" y="216"/>
                            <a:pt x="809" y="218"/>
                          </a:cubicBezTo>
                          <a:cubicBezTo>
                            <a:pt x="790" y="220"/>
                            <a:pt x="770" y="235"/>
                            <a:pt x="749" y="218"/>
                          </a:cubicBezTo>
                          <a:cubicBezTo>
                            <a:pt x="728" y="201"/>
                            <a:pt x="706" y="147"/>
                            <a:pt x="683" y="116"/>
                          </a:cubicBezTo>
                          <a:cubicBezTo>
                            <a:pt x="660" y="85"/>
                            <a:pt x="640" y="51"/>
                            <a:pt x="611" y="32"/>
                          </a:cubicBezTo>
                          <a:cubicBezTo>
                            <a:pt x="582" y="13"/>
                            <a:pt x="543" y="4"/>
                            <a:pt x="509" y="2"/>
                          </a:cubicBezTo>
                          <a:cubicBezTo>
                            <a:pt x="475" y="0"/>
                            <a:pt x="445" y="8"/>
                            <a:pt x="407" y="20"/>
                          </a:cubicBezTo>
                          <a:cubicBezTo>
                            <a:pt x="369" y="32"/>
                            <a:pt x="320" y="43"/>
                            <a:pt x="281" y="74"/>
                          </a:cubicBezTo>
                          <a:cubicBezTo>
                            <a:pt x="242" y="105"/>
                            <a:pt x="200" y="151"/>
                            <a:pt x="173" y="206"/>
                          </a:cubicBezTo>
                          <a:cubicBezTo>
                            <a:pt x="146" y="261"/>
                            <a:pt x="126" y="340"/>
                            <a:pt x="119" y="404"/>
                          </a:cubicBezTo>
                          <a:cubicBezTo>
                            <a:pt x="112" y="468"/>
                            <a:pt x="122" y="527"/>
                            <a:pt x="131" y="590"/>
                          </a:cubicBezTo>
                          <a:cubicBezTo>
                            <a:pt x="140" y="653"/>
                            <a:pt x="162" y="733"/>
                            <a:pt x="173" y="782"/>
                          </a:cubicBezTo>
                          <a:cubicBezTo>
                            <a:pt x="184" y="831"/>
                            <a:pt x="198" y="850"/>
                            <a:pt x="197" y="884"/>
                          </a:cubicBezTo>
                          <a:cubicBezTo>
                            <a:pt x="196" y="918"/>
                            <a:pt x="189" y="946"/>
                            <a:pt x="167" y="986"/>
                          </a:cubicBezTo>
                          <a:cubicBezTo>
                            <a:pt x="145" y="1026"/>
                            <a:pt x="90" y="1072"/>
                            <a:pt x="65" y="1124"/>
                          </a:cubicBezTo>
                          <a:cubicBezTo>
                            <a:pt x="40" y="1176"/>
                            <a:pt x="27" y="1227"/>
                            <a:pt x="17" y="1298"/>
                          </a:cubicBezTo>
                          <a:cubicBezTo>
                            <a:pt x="7" y="1369"/>
                            <a:pt x="0" y="1475"/>
                            <a:pt x="5" y="1550"/>
                          </a:cubicBezTo>
                          <a:cubicBezTo>
                            <a:pt x="10" y="1625"/>
                            <a:pt x="26" y="1690"/>
                            <a:pt x="47" y="1748"/>
                          </a:cubicBezTo>
                          <a:cubicBezTo>
                            <a:pt x="68" y="1806"/>
                            <a:pt x="89" y="1858"/>
                            <a:pt x="131" y="1898"/>
                          </a:cubicBezTo>
                          <a:cubicBezTo>
                            <a:pt x="173" y="1938"/>
                            <a:pt x="250" y="1974"/>
                            <a:pt x="299" y="1988"/>
                          </a:cubicBezTo>
                          <a:cubicBezTo>
                            <a:pt x="348" y="2002"/>
                            <a:pt x="397" y="1981"/>
                            <a:pt x="425" y="1982"/>
                          </a:cubicBezTo>
                          <a:cubicBezTo>
                            <a:pt x="453" y="1983"/>
                            <a:pt x="455" y="1980"/>
                            <a:pt x="467" y="1994"/>
                          </a:cubicBezTo>
                          <a:cubicBezTo>
                            <a:pt x="479" y="2008"/>
                            <a:pt x="492" y="2071"/>
                            <a:pt x="497" y="2066"/>
                          </a:cubicBezTo>
                          <a:cubicBezTo>
                            <a:pt x="502" y="2061"/>
                            <a:pt x="487" y="2012"/>
                            <a:pt x="497" y="1964"/>
                          </a:cubicBezTo>
                          <a:cubicBezTo>
                            <a:pt x="507" y="1916"/>
                            <a:pt x="537" y="1829"/>
                            <a:pt x="557" y="1778"/>
                          </a:cubicBezTo>
                          <a:cubicBezTo>
                            <a:pt x="577" y="1727"/>
                            <a:pt x="613" y="1671"/>
                            <a:pt x="617" y="1658"/>
                          </a:cubicBezTo>
                          <a:cubicBezTo>
                            <a:pt x="621" y="1645"/>
                            <a:pt x="598" y="1673"/>
                            <a:pt x="581" y="1700"/>
                          </a:cubicBezTo>
                          <a:cubicBezTo>
                            <a:pt x="564" y="1727"/>
                            <a:pt x="544" y="1786"/>
                            <a:pt x="515" y="1820"/>
                          </a:cubicBezTo>
                          <a:cubicBezTo>
                            <a:pt x="486" y="1854"/>
                            <a:pt x="448" y="1891"/>
                            <a:pt x="407" y="1904"/>
                          </a:cubicBezTo>
                          <a:cubicBezTo>
                            <a:pt x="366" y="1917"/>
                            <a:pt x="307" y="1913"/>
                            <a:pt x="269" y="1898"/>
                          </a:cubicBezTo>
                          <a:cubicBezTo>
                            <a:pt x="231" y="1883"/>
                            <a:pt x="205" y="1857"/>
                            <a:pt x="179" y="1814"/>
                          </a:cubicBezTo>
                          <a:cubicBezTo>
                            <a:pt x="153" y="1771"/>
                            <a:pt x="125" y="1710"/>
                            <a:pt x="113" y="1640"/>
                          </a:cubicBezTo>
                          <a:cubicBezTo>
                            <a:pt x="101" y="1570"/>
                            <a:pt x="103" y="1469"/>
                            <a:pt x="107" y="1394"/>
                          </a:cubicBezTo>
                          <a:cubicBezTo>
                            <a:pt x="111" y="1319"/>
                            <a:pt x="121" y="1244"/>
                            <a:pt x="137" y="1190"/>
                          </a:cubicBezTo>
                          <a:cubicBezTo>
                            <a:pt x="153" y="1136"/>
                            <a:pt x="172" y="1098"/>
                            <a:pt x="203" y="1070"/>
                          </a:cubicBezTo>
                          <a:cubicBezTo>
                            <a:pt x="234" y="1042"/>
                            <a:pt x="272" y="1021"/>
                            <a:pt x="323" y="1022"/>
                          </a:cubicBezTo>
                          <a:cubicBezTo>
                            <a:pt x="374" y="1023"/>
                            <a:pt x="461" y="1059"/>
                            <a:pt x="509" y="1076"/>
                          </a:cubicBezTo>
                          <a:cubicBezTo>
                            <a:pt x="557" y="1093"/>
                            <a:pt x="585" y="1120"/>
                            <a:pt x="611" y="1124"/>
                          </a:cubicBezTo>
                          <a:cubicBezTo>
                            <a:pt x="637" y="1128"/>
                            <a:pt x="657" y="1113"/>
                            <a:pt x="665" y="1100"/>
                          </a:cubicBezTo>
                          <a:cubicBezTo>
                            <a:pt x="673" y="1087"/>
                            <a:pt x="668" y="1062"/>
                            <a:pt x="659" y="1046"/>
                          </a:cubicBezTo>
                          <a:cubicBezTo>
                            <a:pt x="650" y="1030"/>
                            <a:pt x="638" y="1015"/>
                            <a:pt x="611" y="1004"/>
                          </a:cubicBezTo>
                          <a:cubicBezTo>
                            <a:pt x="584" y="993"/>
                            <a:pt x="545" y="998"/>
                            <a:pt x="497" y="980"/>
                          </a:cubicBezTo>
                          <a:cubicBezTo>
                            <a:pt x="449" y="962"/>
                            <a:pt x="367" y="946"/>
                            <a:pt x="323" y="896"/>
                          </a:cubicBezTo>
                          <a:cubicBezTo>
                            <a:pt x="279" y="846"/>
                            <a:pt x="252" y="760"/>
                            <a:pt x="233" y="680"/>
                          </a:cubicBezTo>
                          <a:cubicBezTo>
                            <a:pt x="214" y="600"/>
                            <a:pt x="195" y="501"/>
                            <a:pt x="209" y="416"/>
                          </a:cubicBezTo>
                          <a:cubicBezTo>
                            <a:pt x="223" y="331"/>
                            <a:pt x="271" y="221"/>
                            <a:pt x="317" y="170"/>
                          </a:cubicBezTo>
                          <a:cubicBezTo>
                            <a:pt x="363" y="119"/>
                            <a:pt x="435" y="111"/>
                            <a:pt x="485" y="110"/>
                          </a:cubicBezTo>
                          <a:cubicBezTo>
                            <a:pt x="535" y="109"/>
                            <a:pt x="580" y="134"/>
                            <a:pt x="617" y="164"/>
                          </a:cubicBezTo>
                          <a:cubicBezTo>
                            <a:pt x="654" y="194"/>
                            <a:pt x="687" y="246"/>
                            <a:pt x="707" y="290"/>
                          </a:cubicBezTo>
                          <a:cubicBezTo>
                            <a:pt x="727" y="334"/>
                            <a:pt x="726" y="376"/>
                            <a:pt x="737" y="428"/>
                          </a:cubicBezTo>
                          <a:cubicBezTo>
                            <a:pt x="748" y="480"/>
                            <a:pt x="761" y="576"/>
                            <a:pt x="773" y="602"/>
                          </a:cubicBezTo>
                          <a:cubicBezTo>
                            <a:pt x="785" y="628"/>
                            <a:pt x="807" y="597"/>
                            <a:pt x="809" y="584"/>
                          </a:cubicBezTo>
                          <a:cubicBezTo>
                            <a:pt x="811" y="571"/>
                            <a:pt x="787" y="569"/>
                            <a:pt x="785" y="530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GB"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  <p:sp>
                <p:nvSpPr>
                  <p:cNvPr id="38924" name="Oval 12"/>
                  <p:cNvSpPr>
                    <a:spLocks noChangeArrowheads="1"/>
                  </p:cNvSpPr>
                  <p:nvPr/>
                </p:nvSpPr>
                <p:spPr bwMode="auto">
                  <a:xfrm>
                    <a:off x="2396" y="1428"/>
                    <a:ext cx="175" cy="247"/>
                  </a:xfrm>
                  <a:prstGeom prst="ellipse">
                    <a:avLst/>
                  </a:prstGeom>
                  <a:solidFill>
                    <a:srgbClr val="E7D6B7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>
                      <a:latin typeface="Arial" charset="0"/>
                      <a:cs typeface="Arial" charset="0"/>
                    </a:endParaRPr>
                  </a:p>
                </p:txBody>
              </p:sp>
              <p:sp>
                <p:nvSpPr>
                  <p:cNvPr id="38925" name="Freeform 13"/>
                  <p:cNvSpPr>
                    <a:spLocks/>
                  </p:cNvSpPr>
                  <p:nvPr/>
                </p:nvSpPr>
                <p:spPr bwMode="auto">
                  <a:xfrm>
                    <a:off x="2609" y="745"/>
                    <a:ext cx="262" cy="524"/>
                  </a:xfrm>
                  <a:custGeom>
                    <a:avLst/>
                    <a:gdLst/>
                    <a:ahLst/>
                    <a:cxnLst>
                      <a:cxn ang="0">
                        <a:pos x="3" y="483"/>
                      </a:cxn>
                      <a:cxn ang="0">
                        <a:pos x="27" y="273"/>
                      </a:cxn>
                      <a:cxn ang="0">
                        <a:pos x="111" y="45"/>
                      </a:cxn>
                      <a:cxn ang="0">
                        <a:pos x="183" y="3"/>
                      </a:cxn>
                      <a:cxn ang="0">
                        <a:pos x="237" y="39"/>
                      </a:cxn>
                      <a:cxn ang="0">
                        <a:pos x="261" y="129"/>
                      </a:cxn>
                      <a:cxn ang="0">
                        <a:pos x="207" y="273"/>
                      </a:cxn>
                      <a:cxn ang="0">
                        <a:pos x="105" y="477"/>
                      </a:cxn>
                      <a:cxn ang="0">
                        <a:pos x="45" y="501"/>
                      </a:cxn>
                      <a:cxn ang="0">
                        <a:pos x="3" y="483"/>
                      </a:cxn>
                    </a:cxnLst>
                    <a:rect l="0" t="0" r="r" b="b"/>
                    <a:pathLst>
                      <a:path w="266" h="521">
                        <a:moveTo>
                          <a:pt x="3" y="483"/>
                        </a:moveTo>
                        <a:cubicBezTo>
                          <a:pt x="0" y="445"/>
                          <a:pt x="9" y="346"/>
                          <a:pt x="27" y="273"/>
                        </a:cubicBezTo>
                        <a:cubicBezTo>
                          <a:pt x="45" y="200"/>
                          <a:pt x="85" y="90"/>
                          <a:pt x="111" y="45"/>
                        </a:cubicBezTo>
                        <a:cubicBezTo>
                          <a:pt x="137" y="0"/>
                          <a:pt x="162" y="4"/>
                          <a:pt x="183" y="3"/>
                        </a:cubicBezTo>
                        <a:cubicBezTo>
                          <a:pt x="204" y="2"/>
                          <a:pt x="224" y="18"/>
                          <a:pt x="237" y="39"/>
                        </a:cubicBezTo>
                        <a:cubicBezTo>
                          <a:pt x="250" y="60"/>
                          <a:pt x="266" y="90"/>
                          <a:pt x="261" y="129"/>
                        </a:cubicBezTo>
                        <a:cubicBezTo>
                          <a:pt x="256" y="168"/>
                          <a:pt x="233" y="215"/>
                          <a:pt x="207" y="273"/>
                        </a:cubicBezTo>
                        <a:cubicBezTo>
                          <a:pt x="181" y="331"/>
                          <a:pt x="132" y="439"/>
                          <a:pt x="105" y="477"/>
                        </a:cubicBezTo>
                        <a:cubicBezTo>
                          <a:pt x="78" y="515"/>
                          <a:pt x="61" y="501"/>
                          <a:pt x="45" y="501"/>
                        </a:cubicBezTo>
                        <a:cubicBezTo>
                          <a:pt x="29" y="501"/>
                          <a:pt x="6" y="521"/>
                          <a:pt x="3" y="483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>
                      <a:latin typeface="Arial" charset="0"/>
                      <a:cs typeface="Arial" charset="0"/>
                    </a:endParaRPr>
                  </a:p>
                </p:txBody>
              </p:sp>
              <p:sp>
                <p:nvSpPr>
                  <p:cNvPr id="38926" name="Freeform 14"/>
                  <p:cNvSpPr>
                    <a:spLocks/>
                  </p:cNvSpPr>
                  <p:nvPr/>
                </p:nvSpPr>
                <p:spPr bwMode="auto">
                  <a:xfrm>
                    <a:off x="2677" y="1588"/>
                    <a:ext cx="398" cy="349"/>
                  </a:xfrm>
                  <a:custGeom>
                    <a:avLst/>
                    <a:gdLst/>
                    <a:ahLst/>
                    <a:cxnLst>
                      <a:cxn ang="0">
                        <a:pos x="100" y="201"/>
                      </a:cxn>
                      <a:cxn ang="0">
                        <a:pos x="16" y="87"/>
                      </a:cxn>
                      <a:cxn ang="0">
                        <a:pos x="4" y="45"/>
                      </a:cxn>
                      <a:cxn ang="0">
                        <a:pos x="28" y="3"/>
                      </a:cxn>
                      <a:cxn ang="0">
                        <a:pos x="130" y="27"/>
                      </a:cxn>
                      <a:cxn ang="0">
                        <a:pos x="250" y="75"/>
                      </a:cxn>
                      <a:cxn ang="0">
                        <a:pos x="364" y="159"/>
                      </a:cxn>
                      <a:cxn ang="0">
                        <a:pos x="388" y="273"/>
                      </a:cxn>
                      <a:cxn ang="0">
                        <a:pos x="340" y="333"/>
                      </a:cxn>
                      <a:cxn ang="0">
                        <a:pos x="244" y="315"/>
                      </a:cxn>
                      <a:cxn ang="0">
                        <a:pos x="100" y="201"/>
                      </a:cxn>
                    </a:cxnLst>
                    <a:rect l="0" t="0" r="r" b="b"/>
                    <a:pathLst>
                      <a:path w="392" h="340">
                        <a:moveTo>
                          <a:pt x="100" y="201"/>
                        </a:moveTo>
                        <a:cubicBezTo>
                          <a:pt x="62" y="163"/>
                          <a:pt x="32" y="113"/>
                          <a:pt x="16" y="87"/>
                        </a:cubicBezTo>
                        <a:cubicBezTo>
                          <a:pt x="0" y="61"/>
                          <a:pt x="2" y="59"/>
                          <a:pt x="4" y="45"/>
                        </a:cubicBezTo>
                        <a:cubicBezTo>
                          <a:pt x="6" y="31"/>
                          <a:pt x="7" y="6"/>
                          <a:pt x="28" y="3"/>
                        </a:cubicBezTo>
                        <a:cubicBezTo>
                          <a:pt x="49" y="0"/>
                          <a:pt x="93" y="15"/>
                          <a:pt x="130" y="27"/>
                        </a:cubicBezTo>
                        <a:cubicBezTo>
                          <a:pt x="167" y="39"/>
                          <a:pt x="211" y="53"/>
                          <a:pt x="250" y="75"/>
                        </a:cubicBezTo>
                        <a:cubicBezTo>
                          <a:pt x="289" y="97"/>
                          <a:pt x="341" y="126"/>
                          <a:pt x="364" y="159"/>
                        </a:cubicBezTo>
                        <a:cubicBezTo>
                          <a:pt x="387" y="192"/>
                          <a:pt x="392" y="244"/>
                          <a:pt x="388" y="273"/>
                        </a:cubicBezTo>
                        <a:cubicBezTo>
                          <a:pt x="384" y="302"/>
                          <a:pt x="364" y="326"/>
                          <a:pt x="340" y="333"/>
                        </a:cubicBezTo>
                        <a:cubicBezTo>
                          <a:pt x="316" y="340"/>
                          <a:pt x="282" y="336"/>
                          <a:pt x="244" y="315"/>
                        </a:cubicBezTo>
                        <a:cubicBezTo>
                          <a:pt x="206" y="294"/>
                          <a:pt x="138" y="239"/>
                          <a:pt x="100" y="20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>
                      <a:latin typeface="Arial" charset="0"/>
                      <a:cs typeface="Arial" charset="0"/>
                    </a:endParaRPr>
                  </a:p>
                </p:txBody>
              </p:sp>
              <p:sp>
                <p:nvSpPr>
                  <p:cNvPr id="38927" name="Freeform 15"/>
                  <p:cNvSpPr>
                    <a:spLocks/>
                  </p:cNvSpPr>
                  <p:nvPr/>
                </p:nvSpPr>
                <p:spPr bwMode="auto">
                  <a:xfrm>
                    <a:off x="2425" y="1923"/>
                    <a:ext cx="146" cy="567"/>
                  </a:xfrm>
                  <a:custGeom>
                    <a:avLst/>
                    <a:gdLst/>
                    <a:ahLst/>
                    <a:cxnLst>
                      <a:cxn ang="0">
                        <a:pos x="18" y="165"/>
                      </a:cxn>
                      <a:cxn ang="0">
                        <a:pos x="42" y="39"/>
                      </a:cxn>
                      <a:cxn ang="0">
                        <a:pos x="66" y="3"/>
                      </a:cxn>
                      <a:cxn ang="0">
                        <a:pos x="108" y="27"/>
                      </a:cxn>
                      <a:cxn ang="0">
                        <a:pos x="138" y="165"/>
                      </a:cxn>
                      <a:cxn ang="0">
                        <a:pos x="144" y="423"/>
                      </a:cxn>
                      <a:cxn ang="0">
                        <a:pos x="96" y="543"/>
                      </a:cxn>
                      <a:cxn ang="0">
                        <a:pos x="24" y="513"/>
                      </a:cxn>
                      <a:cxn ang="0">
                        <a:pos x="0" y="315"/>
                      </a:cxn>
                      <a:cxn ang="0">
                        <a:pos x="18" y="165"/>
                      </a:cxn>
                    </a:cxnLst>
                    <a:rect l="0" t="0" r="r" b="b"/>
                    <a:pathLst>
                      <a:path w="151" h="558">
                        <a:moveTo>
                          <a:pt x="18" y="165"/>
                        </a:moveTo>
                        <a:cubicBezTo>
                          <a:pt x="25" y="119"/>
                          <a:pt x="34" y="66"/>
                          <a:pt x="42" y="39"/>
                        </a:cubicBezTo>
                        <a:cubicBezTo>
                          <a:pt x="50" y="12"/>
                          <a:pt x="55" y="5"/>
                          <a:pt x="66" y="3"/>
                        </a:cubicBezTo>
                        <a:cubicBezTo>
                          <a:pt x="77" y="1"/>
                          <a:pt x="96" y="0"/>
                          <a:pt x="108" y="27"/>
                        </a:cubicBezTo>
                        <a:cubicBezTo>
                          <a:pt x="120" y="54"/>
                          <a:pt x="132" y="99"/>
                          <a:pt x="138" y="165"/>
                        </a:cubicBezTo>
                        <a:cubicBezTo>
                          <a:pt x="144" y="231"/>
                          <a:pt x="151" y="360"/>
                          <a:pt x="144" y="423"/>
                        </a:cubicBezTo>
                        <a:cubicBezTo>
                          <a:pt x="137" y="486"/>
                          <a:pt x="116" y="528"/>
                          <a:pt x="96" y="543"/>
                        </a:cubicBezTo>
                        <a:cubicBezTo>
                          <a:pt x="76" y="558"/>
                          <a:pt x="40" y="551"/>
                          <a:pt x="24" y="513"/>
                        </a:cubicBezTo>
                        <a:cubicBezTo>
                          <a:pt x="8" y="475"/>
                          <a:pt x="0" y="372"/>
                          <a:pt x="0" y="315"/>
                        </a:cubicBezTo>
                        <a:cubicBezTo>
                          <a:pt x="0" y="258"/>
                          <a:pt x="11" y="211"/>
                          <a:pt x="18" y="165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>
                      <a:latin typeface="Arial" charset="0"/>
                      <a:cs typeface="Arial" charset="0"/>
                    </a:endParaRPr>
                  </a:p>
                </p:txBody>
              </p:sp>
              <p:sp>
                <p:nvSpPr>
                  <p:cNvPr id="38928" name="Freeform 16"/>
                  <p:cNvSpPr>
                    <a:spLocks/>
                  </p:cNvSpPr>
                  <p:nvPr/>
                </p:nvSpPr>
                <p:spPr bwMode="auto">
                  <a:xfrm>
                    <a:off x="1910" y="1588"/>
                    <a:ext cx="389" cy="247"/>
                  </a:xfrm>
                  <a:custGeom>
                    <a:avLst/>
                    <a:gdLst/>
                    <a:ahLst/>
                    <a:cxnLst>
                      <a:cxn ang="0">
                        <a:pos x="175" y="61"/>
                      </a:cxn>
                      <a:cxn ang="0">
                        <a:pos x="307" y="19"/>
                      </a:cxn>
                      <a:cxn ang="0">
                        <a:pos x="367" y="7"/>
                      </a:cxn>
                      <a:cxn ang="0">
                        <a:pos x="385" y="61"/>
                      </a:cxn>
                      <a:cxn ang="0">
                        <a:pos x="325" y="133"/>
                      </a:cxn>
                      <a:cxn ang="0">
                        <a:pos x="193" y="223"/>
                      </a:cxn>
                      <a:cxn ang="0">
                        <a:pos x="37" y="247"/>
                      </a:cxn>
                      <a:cxn ang="0">
                        <a:pos x="1" y="187"/>
                      </a:cxn>
                      <a:cxn ang="0">
                        <a:pos x="43" y="115"/>
                      </a:cxn>
                      <a:cxn ang="0">
                        <a:pos x="175" y="61"/>
                      </a:cxn>
                    </a:cxnLst>
                    <a:rect l="0" t="0" r="r" b="b"/>
                    <a:pathLst>
                      <a:path w="392" h="253">
                        <a:moveTo>
                          <a:pt x="175" y="61"/>
                        </a:moveTo>
                        <a:cubicBezTo>
                          <a:pt x="219" y="45"/>
                          <a:pt x="275" y="28"/>
                          <a:pt x="307" y="19"/>
                        </a:cubicBezTo>
                        <a:cubicBezTo>
                          <a:pt x="339" y="10"/>
                          <a:pt x="354" y="0"/>
                          <a:pt x="367" y="7"/>
                        </a:cubicBezTo>
                        <a:cubicBezTo>
                          <a:pt x="380" y="14"/>
                          <a:pt x="392" y="40"/>
                          <a:pt x="385" y="61"/>
                        </a:cubicBezTo>
                        <a:cubicBezTo>
                          <a:pt x="378" y="82"/>
                          <a:pt x="357" y="106"/>
                          <a:pt x="325" y="133"/>
                        </a:cubicBezTo>
                        <a:cubicBezTo>
                          <a:pt x="293" y="160"/>
                          <a:pt x="241" y="204"/>
                          <a:pt x="193" y="223"/>
                        </a:cubicBezTo>
                        <a:cubicBezTo>
                          <a:pt x="145" y="242"/>
                          <a:pt x="69" y="253"/>
                          <a:pt x="37" y="247"/>
                        </a:cubicBezTo>
                        <a:cubicBezTo>
                          <a:pt x="5" y="241"/>
                          <a:pt x="0" y="209"/>
                          <a:pt x="1" y="187"/>
                        </a:cubicBezTo>
                        <a:cubicBezTo>
                          <a:pt x="2" y="165"/>
                          <a:pt x="15" y="136"/>
                          <a:pt x="43" y="115"/>
                        </a:cubicBezTo>
                        <a:cubicBezTo>
                          <a:pt x="71" y="94"/>
                          <a:pt x="131" y="77"/>
                          <a:pt x="175" y="6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>
                      <a:latin typeface="Arial" charset="0"/>
                      <a:cs typeface="Arial" charset="0"/>
                    </a:endParaRPr>
                  </a:p>
                </p:txBody>
              </p:sp>
              <p:sp>
                <p:nvSpPr>
                  <p:cNvPr id="38929" name="Freeform 17"/>
                  <p:cNvSpPr>
                    <a:spLocks/>
                  </p:cNvSpPr>
                  <p:nvPr/>
                </p:nvSpPr>
                <p:spPr bwMode="auto">
                  <a:xfrm>
                    <a:off x="2094" y="934"/>
                    <a:ext cx="233" cy="378"/>
                  </a:xfrm>
                  <a:custGeom>
                    <a:avLst/>
                    <a:gdLst/>
                    <a:ahLst/>
                    <a:cxnLst>
                      <a:cxn ang="0">
                        <a:pos x="78" y="270"/>
                      </a:cxn>
                      <a:cxn ang="0">
                        <a:pos x="24" y="192"/>
                      </a:cxn>
                      <a:cxn ang="0">
                        <a:pos x="0" y="96"/>
                      </a:cxn>
                      <a:cxn ang="0">
                        <a:pos x="24" y="12"/>
                      </a:cxn>
                      <a:cxn ang="0">
                        <a:pos x="120" y="24"/>
                      </a:cxn>
                      <a:cxn ang="0">
                        <a:pos x="180" y="132"/>
                      </a:cxn>
                      <a:cxn ang="0">
                        <a:pos x="234" y="306"/>
                      </a:cxn>
                      <a:cxn ang="0">
                        <a:pos x="204" y="378"/>
                      </a:cxn>
                      <a:cxn ang="0">
                        <a:pos x="168" y="354"/>
                      </a:cxn>
                      <a:cxn ang="0">
                        <a:pos x="78" y="270"/>
                      </a:cxn>
                    </a:cxnLst>
                    <a:rect l="0" t="0" r="r" b="b"/>
                    <a:pathLst>
                      <a:path w="238" h="386">
                        <a:moveTo>
                          <a:pt x="78" y="270"/>
                        </a:moveTo>
                        <a:cubicBezTo>
                          <a:pt x="54" y="243"/>
                          <a:pt x="37" y="221"/>
                          <a:pt x="24" y="192"/>
                        </a:cubicBezTo>
                        <a:cubicBezTo>
                          <a:pt x="11" y="163"/>
                          <a:pt x="0" y="126"/>
                          <a:pt x="0" y="96"/>
                        </a:cubicBezTo>
                        <a:cubicBezTo>
                          <a:pt x="0" y="66"/>
                          <a:pt x="4" y="24"/>
                          <a:pt x="24" y="12"/>
                        </a:cubicBezTo>
                        <a:cubicBezTo>
                          <a:pt x="44" y="0"/>
                          <a:pt x="94" y="4"/>
                          <a:pt x="120" y="24"/>
                        </a:cubicBezTo>
                        <a:cubicBezTo>
                          <a:pt x="146" y="44"/>
                          <a:pt x="161" y="85"/>
                          <a:pt x="180" y="132"/>
                        </a:cubicBezTo>
                        <a:cubicBezTo>
                          <a:pt x="199" y="179"/>
                          <a:pt x="230" y="265"/>
                          <a:pt x="234" y="306"/>
                        </a:cubicBezTo>
                        <a:cubicBezTo>
                          <a:pt x="238" y="347"/>
                          <a:pt x="215" y="370"/>
                          <a:pt x="204" y="378"/>
                        </a:cubicBezTo>
                        <a:cubicBezTo>
                          <a:pt x="193" y="386"/>
                          <a:pt x="190" y="372"/>
                          <a:pt x="168" y="354"/>
                        </a:cubicBezTo>
                        <a:cubicBezTo>
                          <a:pt x="146" y="336"/>
                          <a:pt x="102" y="297"/>
                          <a:pt x="78" y="270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>
                      <a:latin typeface="Arial" charset="0"/>
                      <a:cs typeface="Arial" charset="0"/>
                    </a:endParaRPr>
                  </a:p>
                </p:txBody>
              </p:sp>
            </p:grpSp>
            <p:pic>
              <p:nvPicPr>
                <p:cNvPr id="1069" name="Picture 18"/>
                <p:cNvPicPr>
                  <a:picLocks noChangeAspect="1" noChangeArrowheads="1"/>
                </p:cNvPicPr>
                <p:nvPr userDrawn="1"/>
              </p:nvPicPr>
              <p:blipFill>
                <a:blip r:embed="rId1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80" y="14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1070" name="Picture 19"/>
                <p:cNvPicPr>
                  <a:picLocks noChangeAspect="1" noChangeArrowheads="1"/>
                </p:cNvPicPr>
                <p:nvPr userDrawn="1"/>
              </p:nvPicPr>
              <p:blipFill>
                <a:blip r:embed="rId1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14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1071" name="Picture 20"/>
                <p:cNvPicPr>
                  <a:picLocks noChangeAspect="1" noChangeArrowheads="1"/>
                </p:cNvPicPr>
                <p:nvPr userDrawn="1"/>
              </p:nvPicPr>
              <p:blipFill>
                <a:blip r:embed="rId1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424" y="33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1072" name="Picture 21"/>
                <p:cNvPicPr>
                  <a:picLocks noChangeAspect="1" noChangeArrowheads="1"/>
                </p:cNvPicPr>
                <p:nvPr userDrawn="1"/>
              </p:nvPicPr>
              <p:blipFill>
                <a:blip r:embed="rId1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376" y="57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1073" name="Picture 22"/>
                <p:cNvPicPr>
                  <a:picLocks noChangeAspect="1" noChangeArrowheads="1"/>
                </p:cNvPicPr>
                <p:nvPr userDrawn="1"/>
              </p:nvPicPr>
              <p:blipFill>
                <a:blip r:embed="rId1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52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1074" name="Picture 23"/>
                <p:cNvPicPr>
                  <a:picLocks noChangeAspect="1" noChangeArrowheads="1"/>
                </p:cNvPicPr>
                <p:nvPr userDrawn="1"/>
              </p:nvPicPr>
              <p:blipFill>
                <a:blip r:embed="rId1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472" y="76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1075" name="Picture 24"/>
                <p:cNvPicPr>
                  <a:picLocks noChangeAspect="1" noChangeArrowheads="1"/>
                </p:cNvPicPr>
                <p:nvPr userDrawn="1"/>
              </p:nvPicPr>
              <p:blipFill>
                <a:blip r:embed="rId1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10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1076" name="Picture 25"/>
                <p:cNvPicPr>
                  <a:picLocks noChangeAspect="1" noChangeArrowheads="1"/>
                </p:cNvPicPr>
                <p:nvPr userDrawn="1"/>
              </p:nvPicPr>
              <p:blipFill>
                <a:blip r:embed="rId1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124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</p:grpSp>
          <p:grpSp>
            <p:nvGrpSpPr>
              <p:cNvPr id="1048" name="Group 26"/>
              <p:cNvGrpSpPr>
                <a:grpSpLocks/>
              </p:cNvGrpSpPr>
              <p:nvPr userDrawn="1"/>
            </p:nvGrpSpPr>
            <p:grpSpPr bwMode="auto">
              <a:xfrm>
                <a:off x="4944" y="1008"/>
                <a:ext cx="522" cy="2967"/>
                <a:chOff x="4944" y="1008"/>
                <a:chExt cx="522" cy="2967"/>
              </a:xfrm>
            </p:grpSpPr>
            <p:pic>
              <p:nvPicPr>
                <p:cNvPr id="1049" name="Picture 27"/>
                <p:cNvPicPr>
                  <a:picLocks noChangeAspect="1" noChangeArrowheads="1"/>
                </p:cNvPicPr>
                <p:nvPr userDrawn="1"/>
              </p:nvPicPr>
              <p:blipFill>
                <a:blip r:embed="rId1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36" y="10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1050" name="Picture 28"/>
                <p:cNvPicPr>
                  <a:picLocks noChangeAspect="1" noChangeArrowheads="1"/>
                </p:cNvPicPr>
                <p:nvPr userDrawn="1"/>
              </p:nvPicPr>
              <p:blipFill>
                <a:blip r:embed="rId1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84" y="1200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1051" name="Picture 29"/>
                <p:cNvPicPr>
                  <a:picLocks noChangeAspect="1" noChangeArrowheads="1"/>
                </p:cNvPicPr>
                <p:nvPr userDrawn="1"/>
              </p:nvPicPr>
              <p:blipFill>
                <a:blip r:embed="rId1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36" y="158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1052" name="Picture 30"/>
                <p:cNvPicPr>
                  <a:picLocks noChangeAspect="1" noChangeArrowheads="1"/>
                </p:cNvPicPr>
                <p:nvPr userDrawn="1"/>
              </p:nvPicPr>
              <p:blipFill>
                <a:blip r:embed="rId1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80" y="172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1053" name="Picture 31"/>
                <p:cNvPicPr>
                  <a:picLocks noChangeAspect="1" noChangeArrowheads="1"/>
                </p:cNvPicPr>
                <p:nvPr userDrawn="1"/>
              </p:nvPicPr>
              <p:blipFill>
                <a:blip r:embed="rId1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40" y="182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1054" name="Picture 32"/>
                <p:cNvPicPr>
                  <a:picLocks noChangeAspect="1" noChangeArrowheads="1"/>
                </p:cNvPicPr>
                <p:nvPr userDrawn="1"/>
              </p:nvPicPr>
              <p:blipFill>
                <a:blip r:embed="rId1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88" y="201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1055" name="Picture 33"/>
                <p:cNvPicPr>
                  <a:picLocks noChangeAspect="1" noChangeArrowheads="1"/>
                </p:cNvPicPr>
                <p:nvPr userDrawn="1"/>
              </p:nvPicPr>
              <p:blipFill>
                <a:blip r:embed="rId1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80" y="206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1056" name="Picture 34"/>
                <p:cNvPicPr>
                  <a:picLocks noChangeAspect="1" noChangeArrowheads="1"/>
                </p:cNvPicPr>
                <p:nvPr userDrawn="1"/>
              </p:nvPicPr>
              <p:blipFill>
                <a:blip r:embed="rId1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32" y="235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1057" name="Picture 35"/>
                <p:cNvPicPr>
                  <a:picLocks noChangeAspect="1" noChangeArrowheads="1"/>
                </p:cNvPicPr>
                <p:nvPr userDrawn="1"/>
              </p:nvPicPr>
              <p:blipFill>
                <a:blip r:embed="rId1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22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1058" name="Picture 36"/>
                <p:cNvPicPr>
                  <a:picLocks noChangeAspect="1" noChangeArrowheads="1"/>
                </p:cNvPicPr>
                <p:nvPr userDrawn="1"/>
              </p:nvPicPr>
              <p:blipFill>
                <a:blip r:embed="rId1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244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1059" name="Picture 37"/>
                <p:cNvPicPr>
                  <a:picLocks noChangeAspect="1" noChangeArrowheads="1"/>
                </p:cNvPicPr>
                <p:nvPr userDrawn="1"/>
              </p:nvPicPr>
              <p:blipFill>
                <a:blip r:embed="rId1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36" y="259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1060" name="Picture 38"/>
                <p:cNvPicPr>
                  <a:picLocks noChangeAspect="1" noChangeArrowheads="1"/>
                </p:cNvPicPr>
                <p:nvPr userDrawn="1"/>
              </p:nvPicPr>
              <p:blipFill>
                <a:blip r:embed="rId1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32" y="139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1061" name="Picture 39"/>
                <p:cNvPicPr>
                  <a:picLocks noChangeAspect="1" noChangeArrowheads="1"/>
                </p:cNvPicPr>
                <p:nvPr userDrawn="1"/>
              </p:nvPicPr>
              <p:blipFill>
                <a:blip r:embed="rId1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44" y="273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1062" name="Picture 40"/>
                <p:cNvPicPr>
                  <a:picLocks noChangeAspect="1" noChangeArrowheads="1"/>
                </p:cNvPicPr>
                <p:nvPr userDrawn="1"/>
              </p:nvPicPr>
              <p:blipFill>
                <a:blip r:embed="rId1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307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1063" name="Picture 41"/>
                <p:cNvPicPr>
                  <a:picLocks noChangeAspect="1" noChangeArrowheads="1"/>
                </p:cNvPicPr>
                <p:nvPr userDrawn="1"/>
              </p:nvPicPr>
              <p:blipFill>
                <a:blip r:embed="rId1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32" y="331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1064" name="Picture 42"/>
                <p:cNvPicPr>
                  <a:picLocks noChangeAspect="1" noChangeArrowheads="1"/>
                </p:cNvPicPr>
                <p:nvPr userDrawn="1"/>
              </p:nvPicPr>
              <p:blipFill>
                <a:blip r:embed="rId1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34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1065" name="Picture 43"/>
                <p:cNvPicPr>
                  <a:picLocks noChangeAspect="1" noChangeArrowheads="1"/>
                </p:cNvPicPr>
                <p:nvPr userDrawn="1"/>
              </p:nvPicPr>
              <p:blipFill>
                <a:blip r:embed="rId1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88" y="355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1066" name="Picture 44"/>
                <p:cNvPicPr>
                  <a:picLocks noChangeAspect="1" noChangeArrowheads="1"/>
                </p:cNvPicPr>
                <p:nvPr userDrawn="1"/>
              </p:nvPicPr>
              <p:blipFill>
                <a:blip r:embed="rId1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379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1067" name="Picture 45"/>
                <p:cNvPicPr>
                  <a:picLocks noChangeAspect="1" noChangeArrowheads="1"/>
                </p:cNvPicPr>
                <p:nvPr userDrawn="1"/>
              </p:nvPicPr>
              <p:blipFill>
                <a:blip r:embed="rId1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84" y="369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</p:grpSp>
        </p:grpSp>
        <p:sp>
          <p:nvSpPr>
            <p:cNvPr id="38958" name="Freeform 46"/>
            <p:cNvSpPr>
              <a:spLocks/>
            </p:cNvSpPr>
            <p:nvPr/>
          </p:nvSpPr>
          <p:spPr bwMode="auto">
            <a:xfrm>
              <a:off x="5010" y="3092"/>
              <a:ext cx="750" cy="1222"/>
            </a:xfrm>
            <a:custGeom>
              <a:avLst/>
              <a:gdLst/>
              <a:ahLst/>
              <a:cxnLst>
                <a:cxn ang="0">
                  <a:pos x="372" y="154"/>
                </a:cxn>
                <a:cxn ang="0">
                  <a:pos x="378" y="412"/>
                </a:cxn>
                <a:cxn ang="0">
                  <a:pos x="312" y="724"/>
                </a:cxn>
                <a:cxn ang="0">
                  <a:pos x="138" y="928"/>
                </a:cxn>
                <a:cxn ang="0">
                  <a:pos x="0" y="976"/>
                </a:cxn>
                <a:cxn ang="0">
                  <a:pos x="0" y="1222"/>
                </a:cxn>
                <a:cxn ang="0">
                  <a:pos x="750" y="1222"/>
                </a:cxn>
                <a:cxn ang="0">
                  <a:pos x="750" y="178"/>
                </a:cxn>
                <a:cxn ang="0">
                  <a:pos x="372" y="154"/>
                </a:cxn>
              </a:cxnLst>
              <a:rect l="0" t="0" r="r" b="b"/>
              <a:pathLst>
                <a:path w="750" h="1222">
                  <a:moveTo>
                    <a:pt x="372" y="154"/>
                  </a:moveTo>
                  <a:cubicBezTo>
                    <a:pt x="309" y="193"/>
                    <a:pt x="388" y="317"/>
                    <a:pt x="378" y="412"/>
                  </a:cubicBezTo>
                  <a:cubicBezTo>
                    <a:pt x="368" y="507"/>
                    <a:pt x="352" y="638"/>
                    <a:pt x="312" y="724"/>
                  </a:cubicBezTo>
                  <a:cubicBezTo>
                    <a:pt x="272" y="810"/>
                    <a:pt x="190" y="886"/>
                    <a:pt x="138" y="928"/>
                  </a:cubicBezTo>
                  <a:cubicBezTo>
                    <a:pt x="86" y="970"/>
                    <a:pt x="23" y="927"/>
                    <a:pt x="0" y="976"/>
                  </a:cubicBezTo>
                  <a:lnTo>
                    <a:pt x="0" y="1222"/>
                  </a:lnTo>
                  <a:lnTo>
                    <a:pt x="750" y="1222"/>
                  </a:lnTo>
                  <a:lnTo>
                    <a:pt x="750" y="178"/>
                  </a:lnTo>
                  <a:cubicBezTo>
                    <a:pt x="687" y="0"/>
                    <a:pt x="451" y="159"/>
                    <a:pt x="372" y="15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latin typeface="Arial" charset="0"/>
                <a:cs typeface="Arial" charset="0"/>
              </a:endParaRPr>
            </a:p>
          </p:txBody>
        </p:sp>
        <p:sp>
          <p:nvSpPr>
            <p:cNvPr id="38959" name="Freeform 47"/>
            <p:cNvSpPr>
              <a:spLocks/>
            </p:cNvSpPr>
            <p:nvPr/>
          </p:nvSpPr>
          <p:spPr bwMode="auto">
            <a:xfrm>
              <a:off x="5001" y="3060"/>
              <a:ext cx="768" cy="1260"/>
            </a:xfrm>
            <a:custGeom>
              <a:avLst/>
              <a:gdLst/>
              <a:ahLst/>
              <a:cxnLst>
                <a:cxn ang="0">
                  <a:pos x="0" y="1260"/>
                </a:cxn>
                <a:cxn ang="0">
                  <a:pos x="0" y="1134"/>
                </a:cxn>
                <a:cxn ang="0">
                  <a:pos x="210" y="1032"/>
                </a:cxn>
                <a:cxn ang="0">
                  <a:pos x="324" y="918"/>
                </a:cxn>
                <a:cxn ang="0">
                  <a:pos x="414" y="714"/>
                </a:cxn>
                <a:cxn ang="0">
                  <a:pos x="450" y="456"/>
                </a:cxn>
                <a:cxn ang="0">
                  <a:pos x="438" y="258"/>
                </a:cxn>
                <a:cxn ang="0">
                  <a:pos x="684" y="0"/>
                </a:cxn>
                <a:cxn ang="0">
                  <a:pos x="768" y="18"/>
                </a:cxn>
                <a:cxn ang="0">
                  <a:pos x="768" y="1254"/>
                </a:cxn>
                <a:cxn ang="0">
                  <a:pos x="0" y="1260"/>
                </a:cxn>
              </a:cxnLst>
              <a:rect l="0" t="0" r="r" b="b"/>
              <a:pathLst>
                <a:path w="768" h="1260">
                  <a:moveTo>
                    <a:pt x="0" y="1260"/>
                  </a:moveTo>
                  <a:lnTo>
                    <a:pt x="0" y="1134"/>
                  </a:lnTo>
                  <a:lnTo>
                    <a:pt x="210" y="1032"/>
                  </a:lnTo>
                  <a:lnTo>
                    <a:pt x="324" y="918"/>
                  </a:lnTo>
                  <a:lnTo>
                    <a:pt x="414" y="714"/>
                  </a:lnTo>
                  <a:lnTo>
                    <a:pt x="450" y="456"/>
                  </a:lnTo>
                  <a:lnTo>
                    <a:pt x="438" y="258"/>
                  </a:lnTo>
                  <a:lnTo>
                    <a:pt x="684" y="0"/>
                  </a:lnTo>
                  <a:lnTo>
                    <a:pt x="768" y="18"/>
                  </a:lnTo>
                  <a:lnTo>
                    <a:pt x="768" y="1254"/>
                  </a:lnTo>
                  <a:lnTo>
                    <a:pt x="0" y="1260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latin typeface="Arial" charset="0"/>
                <a:cs typeface="Arial" charset="0"/>
              </a:endParaRPr>
            </a:p>
          </p:txBody>
        </p:sp>
        <p:sp>
          <p:nvSpPr>
            <p:cNvPr id="38960" name="Freeform 48"/>
            <p:cNvSpPr>
              <a:spLocks/>
            </p:cNvSpPr>
            <p:nvPr/>
          </p:nvSpPr>
          <p:spPr bwMode="auto">
            <a:xfrm>
              <a:off x="4994" y="1775"/>
              <a:ext cx="776" cy="2543"/>
            </a:xfrm>
            <a:custGeom>
              <a:avLst/>
              <a:gdLst/>
              <a:ahLst/>
              <a:cxnLst>
                <a:cxn ang="0">
                  <a:pos x="550" y="115"/>
                </a:cxn>
                <a:cxn ang="0">
                  <a:pos x="460" y="529"/>
                </a:cxn>
                <a:cxn ang="0">
                  <a:pos x="298" y="925"/>
                </a:cxn>
                <a:cxn ang="0">
                  <a:pos x="76" y="1267"/>
                </a:cxn>
                <a:cxn ang="0">
                  <a:pos x="4" y="1339"/>
                </a:cxn>
                <a:cxn ang="0">
                  <a:pos x="100" y="1351"/>
                </a:cxn>
                <a:cxn ang="0">
                  <a:pos x="286" y="1399"/>
                </a:cxn>
                <a:cxn ang="0">
                  <a:pos x="394" y="1525"/>
                </a:cxn>
                <a:cxn ang="0">
                  <a:pos x="478" y="1705"/>
                </a:cxn>
                <a:cxn ang="0">
                  <a:pos x="478" y="1969"/>
                </a:cxn>
                <a:cxn ang="0">
                  <a:pos x="370" y="2263"/>
                </a:cxn>
                <a:cxn ang="0">
                  <a:pos x="124" y="2479"/>
                </a:cxn>
                <a:cxn ang="0">
                  <a:pos x="22" y="2515"/>
                </a:cxn>
                <a:cxn ang="0">
                  <a:pos x="196" y="2533"/>
                </a:cxn>
                <a:cxn ang="0">
                  <a:pos x="388" y="2455"/>
                </a:cxn>
                <a:cxn ang="0">
                  <a:pos x="502" y="2299"/>
                </a:cxn>
                <a:cxn ang="0">
                  <a:pos x="598" y="2197"/>
                </a:cxn>
                <a:cxn ang="0">
                  <a:pos x="694" y="2197"/>
                </a:cxn>
                <a:cxn ang="0">
                  <a:pos x="742" y="2230"/>
                </a:cxn>
                <a:cxn ang="0">
                  <a:pos x="712" y="2137"/>
                </a:cxn>
                <a:cxn ang="0">
                  <a:pos x="664" y="1807"/>
                </a:cxn>
                <a:cxn ang="0">
                  <a:pos x="670" y="1561"/>
                </a:cxn>
                <a:cxn ang="0">
                  <a:pos x="718" y="1393"/>
                </a:cxn>
                <a:cxn ang="0">
                  <a:pos x="748" y="1219"/>
                </a:cxn>
                <a:cxn ang="0">
                  <a:pos x="550" y="115"/>
                </a:cxn>
              </a:cxnLst>
              <a:rect l="0" t="0" r="r" b="b"/>
              <a:pathLst>
                <a:path w="776" h="2543">
                  <a:moveTo>
                    <a:pt x="550" y="115"/>
                  </a:moveTo>
                  <a:cubicBezTo>
                    <a:pt x="502" y="0"/>
                    <a:pt x="502" y="394"/>
                    <a:pt x="460" y="529"/>
                  </a:cubicBezTo>
                  <a:cubicBezTo>
                    <a:pt x="418" y="664"/>
                    <a:pt x="362" y="802"/>
                    <a:pt x="298" y="925"/>
                  </a:cubicBezTo>
                  <a:cubicBezTo>
                    <a:pt x="234" y="1048"/>
                    <a:pt x="125" y="1198"/>
                    <a:pt x="76" y="1267"/>
                  </a:cubicBezTo>
                  <a:cubicBezTo>
                    <a:pt x="27" y="1336"/>
                    <a:pt x="0" y="1325"/>
                    <a:pt x="4" y="1339"/>
                  </a:cubicBezTo>
                  <a:cubicBezTo>
                    <a:pt x="8" y="1353"/>
                    <a:pt x="53" y="1341"/>
                    <a:pt x="100" y="1351"/>
                  </a:cubicBezTo>
                  <a:cubicBezTo>
                    <a:pt x="147" y="1361"/>
                    <a:pt x="237" y="1370"/>
                    <a:pt x="286" y="1399"/>
                  </a:cubicBezTo>
                  <a:cubicBezTo>
                    <a:pt x="335" y="1428"/>
                    <a:pt x="362" y="1474"/>
                    <a:pt x="394" y="1525"/>
                  </a:cubicBezTo>
                  <a:cubicBezTo>
                    <a:pt x="426" y="1576"/>
                    <a:pt x="464" y="1631"/>
                    <a:pt x="478" y="1705"/>
                  </a:cubicBezTo>
                  <a:cubicBezTo>
                    <a:pt x="492" y="1779"/>
                    <a:pt x="496" y="1876"/>
                    <a:pt x="478" y="1969"/>
                  </a:cubicBezTo>
                  <a:cubicBezTo>
                    <a:pt x="460" y="2062"/>
                    <a:pt x="429" y="2178"/>
                    <a:pt x="370" y="2263"/>
                  </a:cubicBezTo>
                  <a:cubicBezTo>
                    <a:pt x="311" y="2348"/>
                    <a:pt x="238" y="2428"/>
                    <a:pt x="124" y="2479"/>
                  </a:cubicBezTo>
                  <a:cubicBezTo>
                    <a:pt x="66" y="2521"/>
                    <a:pt x="10" y="2506"/>
                    <a:pt x="22" y="2515"/>
                  </a:cubicBezTo>
                  <a:cubicBezTo>
                    <a:pt x="34" y="2524"/>
                    <a:pt x="135" y="2543"/>
                    <a:pt x="196" y="2533"/>
                  </a:cubicBezTo>
                  <a:cubicBezTo>
                    <a:pt x="257" y="2523"/>
                    <a:pt x="337" y="2494"/>
                    <a:pt x="388" y="2455"/>
                  </a:cubicBezTo>
                  <a:cubicBezTo>
                    <a:pt x="439" y="2416"/>
                    <a:pt x="467" y="2342"/>
                    <a:pt x="502" y="2299"/>
                  </a:cubicBezTo>
                  <a:cubicBezTo>
                    <a:pt x="537" y="2256"/>
                    <a:pt x="566" y="2214"/>
                    <a:pt x="598" y="2197"/>
                  </a:cubicBezTo>
                  <a:cubicBezTo>
                    <a:pt x="630" y="2180"/>
                    <a:pt x="670" y="2191"/>
                    <a:pt x="694" y="2197"/>
                  </a:cubicBezTo>
                  <a:cubicBezTo>
                    <a:pt x="718" y="2203"/>
                    <a:pt x="739" y="2240"/>
                    <a:pt x="742" y="2230"/>
                  </a:cubicBezTo>
                  <a:cubicBezTo>
                    <a:pt x="745" y="2220"/>
                    <a:pt x="725" y="2207"/>
                    <a:pt x="712" y="2137"/>
                  </a:cubicBezTo>
                  <a:cubicBezTo>
                    <a:pt x="699" y="2067"/>
                    <a:pt x="671" y="1903"/>
                    <a:pt x="664" y="1807"/>
                  </a:cubicBezTo>
                  <a:cubicBezTo>
                    <a:pt x="657" y="1711"/>
                    <a:pt x="661" y="1630"/>
                    <a:pt x="670" y="1561"/>
                  </a:cubicBezTo>
                  <a:cubicBezTo>
                    <a:pt x="679" y="1492"/>
                    <a:pt x="705" y="1450"/>
                    <a:pt x="718" y="1393"/>
                  </a:cubicBezTo>
                  <a:cubicBezTo>
                    <a:pt x="731" y="1336"/>
                    <a:pt x="776" y="1427"/>
                    <a:pt x="748" y="1219"/>
                  </a:cubicBezTo>
                  <a:cubicBezTo>
                    <a:pt x="720" y="1011"/>
                    <a:pt x="598" y="230"/>
                    <a:pt x="550" y="11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latin typeface="Arial" charset="0"/>
                <a:cs typeface="Arial" charset="0"/>
              </a:endParaRPr>
            </a:p>
          </p:txBody>
        </p:sp>
        <p:sp>
          <p:nvSpPr>
            <p:cNvPr id="38961" name="Freeform 49" descr="kimonopat1"/>
            <p:cNvSpPr>
              <a:spLocks/>
            </p:cNvSpPr>
            <p:nvPr/>
          </p:nvSpPr>
          <p:spPr bwMode="auto">
            <a:xfrm>
              <a:off x="5046" y="2229"/>
              <a:ext cx="617" cy="1376"/>
            </a:xfrm>
            <a:custGeom>
              <a:avLst/>
              <a:gdLst/>
              <a:ahLst/>
              <a:cxnLst>
                <a:cxn ang="0">
                  <a:pos x="486" y="3"/>
                </a:cxn>
                <a:cxn ang="0">
                  <a:pos x="402" y="381"/>
                </a:cxn>
                <a:cxn ang="0">
                  <a:pos x="216" y="777"/>
                </a:cxn>
                <a:cxn ang="0">
                  <a:pos x="0" y="1119"/>
                </a:cxn>
                <a:cxn ang="0">
                  <a:pos x="102" y="1101"/>
                </a:cxn>
                <a:cxn ang="0">
                  <a:pos x="282" y="1119"/>
                </a:cxn>
                <a:cxn ang="0">
                  <a:pos x="378" y="1185"/>
                </a:cxn>
                <a:cxn ang="0">
                  <a:pos x="432" y="1269"/>
                </a:cxn>
                <a:cxn ang="0">
                  <a:pos x="444" y="1365"/>
                </a:cxn>
                <a:cxn ang="0">
                  <a:pos x="498" y="1203"/>
                </a:cxn>
                <a:cxn ang="0">
                  <a:pos x="564" y="825"/>
                </a:cxn>
                <a:cxn ang="0">
                  <a:pos x="606" y="363"/>
                </a:cxn>
                <a:cxn ang="0">
                  <a:pos x="486" y="3"/>
                </a:cxn>
              </a:cxnLst>
              <a:rect l="0" t="0" r="r" b="b"/>
              <a:pathLst>
                <a:path w="617" h="1376">
                  <a:moveTo>
                    <a:pt x="486" y="3"/>
                  </a:moveTo>
                  <a:cubicBezTo>
                    <a:pt x="452" y="6"/>
                    <a:pt x="447" y="252"/>
                    <a:pt x="402" y="381"/>
                  </a:cubicBezTo>
                  <a:cubicBezTo>
                    <a:pt x="357" y="510"/>
                    <a:pt x="283" y="654"/>
                    <a:pt x="216" y="777"/>
                  </a:cubicBezTo>
                  <a:cubicBezTo>
                    <a:pt x="149" y="900"/>
                    <a:pt x="19" y="1065"/>
                    <a:pt x="0" y="1119"/>
                  </a:cubicBezTo>
                  <a:cubicBezTo>
                    <a:pt x="48" y="1119"/>
                    <a:pt x="55" y="1101"/>
                    <a:pt x="102" y="1101"/>
                  </a:cubicBezTo>
                  <a:cubicBezTo>
                    <a:pt x="149" y="1101"/>
                    <a:pt x="236" y="1105"/>
                    <a:pt x="282" y="1119"/>
                  </a:cubicBezTo>
                  <a:cubicBezTo>
                    <a:pt x="328" y="1133"/>
                    <a:pt x="353" y="1160"/>
                    <a:pt x="378" y="1185"/>
                  </a:cubicBezTo>
                  <a:cubicBezTo>
                    <a:pt x="403" y="1210"/>
                    <a:pt x="421" y="1239"/>
                    <a:pt x="432" y="1269"/>
                  </a:cubicBezTo>
                  <a:cubicBezTo>
                    <a:pt x="443" y="1299"/>
                    <a:pt x="433" y="1376"/>
                    <a:pt x="444" y="1365"/>
                  </a:cubicBezTo>
                  <a:cubicBezTo>
                    <a:pt x="455" y="1354"/>
                    <a:pt x="478" y="1293"/>
                    <a:pt x="498" y="1203"/>
                  </a:cubicBezTo>
                  <a:cubicBezTo>
                    <a:pt x="518" y="1113"/>
                    <a:pt x="546" y="965"/>
                    <a:pt x="564" y="825"/>
                  </a:cubicBezTo>
                  <a:cubicBezTo>
                    <a:pt x="582" y="685"/>
                    <a:pt x="617" y="496"/>
                    <a:pt x="606" y="363"/>
                  </a:cubicBezTo>
                  <a:cubicBezTo>
                    <a:pt x="595" y="230"/>
                    <a:pt x="520" y="0"/>
                    <a:pt x="486" y="3"/>
                  </a:cubicBezTo>
                  <a:close/>
                </a:path>
              </a:pathLst>
            </a:custGeom>
            <a:blipFill dpi="0" rotWithShape="0">
              <a:blip r:embed="rId15"/>
              <a:srcRect/>
              <a:tile tx="0" ty="0" sx="100000" sy="100000" flip="none" algn="tl"/>
            </a:blip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latin typeface="Arial" charset="0"/>
                <a:cs typeface="Arial" charset="0"/>
              </a:endParaRPr>
            </a:p>
          </p:txBody>
        </p:sp>
        <p:sp>
          <p:nvSpPr>
            <p:cNvPr id="38962" name="Freeform 50" descr="kimonopat1"/>
            <p:cNvSpPr>
              <a:spLocks/>
            </p:cNvSpPr>
            <p:nvPr/>
          </p:nvSpPr>
          <p:spPr bwMode="auto">
            <a:xfrm>
              <a:off x="5193" y="269"/>
              <a:ext cx="576" cy="3180"/>
            </a:xfrm>
            <a:custGeom>
              <a:avLst/>
              <a:gdLst/>
              <a:ahLst/>
              <a:cxnLst>
                <a:cxn ang="0">
                  <a:pos x="42" y="61"/>
                </a:cxn>
                <a:cxn ang="0">
                  <a:pos x="156" y="517"/>
                </a:cxn>
                <a:cxn ang="0">
                  <a:pos x="288" y="991"/>
                </a:cxn>
                <a:cxn ang="0">
                  <a:pos x="414" y="1435"/>
                </a:cxn>
                <a:cxn ang="0">
                  <a:pos x="576" y="1807"/>
                </a:cxn>
                <a:cxn ang="0">
                  <a:pos x="576" y="3055"/>
                </a:cxn>
                <a:cxn ang="0">
                  <a:pos x="414" y="2557"/>
                </a:cxn>
                <a:cxn ang="0">
                  <a:pos x="252" y="1765"/>
                </a:cxn>
                <a:cxn ang="0">
                  <a:pos x="126" y="961"/>
                </a:cxn>
                <a:cxn ang="0">
                  <a:pos x="12" y="151"/>
                </a:cxn>
                <a:cxn ang="0">
                  <a:pos x="42" y="61"/>
                </a:cxn>
              </a:cxnLst>
              <a:rect l="0" t="0" r="r" b="b"/>
              <a:pathLst>
                <a:path w="576" h="3180">
                  <a:moveTo>
                    <a:pt x="42" y="61"/>
                  </a:moveTo>
                  <a:cubicBezTo>
                    <a:pt x="66" y="122"/>
                    <a:pt x="115" y="362"/>
                    <a:pt x="156" y="517"/>
                  </a:cubicBezTo>
                  <a:cubicBezTo>
                    <a:pt x="197" y="672"/>
                    <a:pt x="245" y="838"/>
                    <a:pt x="288" y="991"/>
                  </a:cubicBezTo>
                  <a:cubicBezTo>
                    <a:pt x="331" y="1144"/>
                    <a:pt x="366" y="1299"/>
                    <a:pt x="414" y="1435"/>
                  </a:cubicBezTo>
                  <a:cubicBezTo>
                    <a:pt x="462" y="1571"/>
                    <a:pt x="549" y="1537"/>
                    <a:pt x="576" y="1807"/>
                  </a:cubicBezTo>
                  <a:lnTo>
                    <a:pt x="576" y="3055"/>
                  </a:lnTo>
                  <a:cubicBezTo>
                    <a:pt x="549" y="3180"/>
                    <a:pt x="468" y="2772"/>
                    <a:pt x="414" y="2557"/>
                  </a:cubicBezTo>
                  <a:cubicBezTo>
                    <a:pt x="360" y="2342"/>
                    <a:pt x="300" y="2031"/>
                    <a:pt x="252" y="1765"/>
                  </a:cubicBezTo>
                  <a:cubicBezTo>
                    <a:pt x="204" y="1499"/>
                    <a:pt x="166" y="1230"/>
                    <a:pt x="126" y="961"/>
                  </a:cubicBezTo>
                  <a:cubicBezTo>
                    <a:pt x="86" y="692"/>
                    <a:pt x="24" y="299"/>
                    <a:pt x="12" y="151"/>
                  </a:cubicBezTo>
                  <a:cubicBezTo>
                    <a:pt x="0" y="3"/>
                    <a:pt x="18" y="0"/>
                    <a:pt x="42" y="61"/>
                  </a:cubicBezTo>
                  <a:close/>
                </a:path>
              </a:pathLst>
            </a:custGeom>
            <a:blipFill dpi="0" rotWithShape="0">
              <a:blip r:embed="rId15"/>
              <a:srcRect/>
              <a:tile tx="0" ty="0" sx="100000" sy="100000" flip="none" algn="tl"/>
            </a:blip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latin typeface="Arial" charset="0"/>
                <a:cs typeface="Arial" charset="0"/>
              </a:endParaRPr>
            </a:p>
          </p:txBody>
        </p:sp>
        <p:sp>
          <p:nvSpPr>
            <p:cNvPr id="38963" name="Freeform 51"/>
            <p:cNvSpPr>
              <a:spLocks/>
            </p:cNvSpPr>
            <p:nvPr/>
          </p:nvSpPr>
          <p:spPr bwMode="auto">
            <a:xfrm>
              <a:off x="5197" y="165"/>
              <a:ext cx="573" cy="1935"/>
            </a:xfrm>
            <a:custGeom>
              <a:avLst/>
              <a:gdLst/>
              <a:ahLst/>
              <a:cxnLst>
                <a:cxn ang="0">
                  <a:pos x="69" y="63"/>
                </a:cxn>
                <a:cxn ang="0">
                  <a:pos x="207" y="549"/>
                </a:cxn>
                <a:cxn ang="0">
                  <a:pos x="381" y="1101"/>
                </a:cxn>
                <a:cxn ang="0">
                  <a:pos x="573" y="1575"/>
                </a:cxn>
                <a:cxn ang="0">
                  <a:pos x="573" y="1935"/>
                </a:cxn>
                <a:cxn ang="0">
                  <a:pos x="321" y="1449"/>
                </a:cxn>
                <a:cxn ang="0">
                  <a:pos x="147" y="699"/>
                </a:cxn>
                <a:cxn ang="0">
                  <a:pos x="15" y="171"/>
                </a:cxn>
                <a:cxn ang="0">
                  <a:pos x="69" y="63"/>
                </a:cxn>
              </a:cxnLst>
              <a:rect l="0" t="0" r="r" b="b"/>
              <a:pathLst>
                <a:path w="573" h="1935">
                  <a:moveTo>
                    <a:pt x="69" y="63"/>
                  </a:moveTo>
                  <a:cubicBezTo>
                    <a:pt x="101" y="126"/>
                    <a:pt x="155" y="376"/>
                    <a:pt x="207" y="549"/>
                  </a:cubicBezTo>
                  <a:cubicBezTo>
                    <a:pt x="259" y="722"/>
                    <a:pt x="320" y="930"/>
                    <a:pt x="381" y="1101"/>
                  </a:cubicBezTo>
                  <a:cubicBezTo>
                    <a:pt x="442" y="1272"/>
                    <a:pt x="541" y="1436"/>
                    <a:pt x="573" y="1575"/>
                  </a:cubicBezTo>
                  <a:lnTo>
                    <a:pt x="573" y="1935"/>
                  </a:lnTo>
                  <a:cubicBezTo>
                    <a:pt x="531" y="1914"/>
                    <a:pt x="392" y="1655"/>
                    <a:pt x="321" y="1449"/>
                  </a:cubicBezTo>
                  <a:cubicBezTo>
                    <a:pt x="250" y="1243"/>
                    <a:pt x="198" y="912"/>
                    <a:pt x="147" y="699"/>
                  </a:cubicBezTo>
                  <a:cubicBezTo>
                    <a:pt x="96" y="486"/>
                    <a:pt x="30" y="274"/>
                    <a:pt x="15" y="171"/>
                  </a:cubicBezTo>
                  <a:cubicBezTo>
                    <a:pt x="0" y="68"/>
                    <a:pt x="37" y="0"/>
                    <a:pt x="69" y="63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latin typeface="Arial" charset="0"/>
                <a:cs typeface="Arial" charset="0"/>
              </a:endParaRPr>
            </a:p>
          </p:txBody>
        </p:sp>
        <p:sp>
          <p:nvSpPr>
            <p:cNvPr id="38964" name="Freeform 52"/>
            <p:cNvSpPr>
              <a:spLocks/>
            </p:cNvSpPr>
            <p:nvPr/>
          </p:nvSpPr>
          <p:spPr bwMode="auto">
            <a:xfrm>
              <a:off x="5004" y="0"/>
              <a:ext cx="363" cy="2112"/>
            </a:xfrm>
            <a:custGeom>
              <a:avLst/>
              <a:gdLst/>
              <a:ahLst/>
              <a:cxnLst>
                <a:cxn ang="0">
                  <a:pos x="0" y="2094"/>
                </a:cxn>
                <a:cxn ang="0">
                  <a:pos x="66" y="1992"/>
                </a:cxn>
                <a:cxn ang="0">
                  <a:pos x="150" y="1464"/>
                </a:cxn>
                <a:cxn ang="0">
                  <a:pos x="234" y="678"/>
                </a:cxn>
                <a:cxn ang="0">
                  <a:pos x="324" y="0"/>
                </a:cxn>
                <a:cxn ang="0">
                  <a:pos x="0" y="0"/>
                </a:cxn>
                <a:cxn ang="0">
                  <a:pos x="0" y="2094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latin typeface="Arial" charset="0"/>
                <a:cs typeface="Arial" charset="0"/>
              </a:endParaRPr>
            </a:p>
          </p:txBody>
        </p:sp>
        <p:sp>
          <p:nvSpPr>
            <p:cNvPr id="38965" name="Freeform 53"/>
            <p:cNvSpPr>
              <a:spLocks/>
            </p:cNvSpPr>
            <p:nvPr/>
          </p:nvSpPr>
          <p:spPr bwMode="auto">
            <a:xfrm>
              <a:off x="5004" y="1"/>
              <a:ext cx="189" cy="2112"/>
            </a:xfrm>
            <a:custGeom>
              <a:avLst/>
              <a:gdLst/>
              <a:ahLst/>
              <a:cxnLst>
                <a:cxn ang="0">
                  <a:pos x="0" y="2094"/>
                </a:cxn>
                <a:cxn ang="0">
                  <a:pos x="66" y="1992"/>
                </a:cxn>
                <a:cxn ang="0">
                  <a:pos x="150" y="1464"/>
                </a:cxn>
                <a:cxn ang="0">
                  <a:pos x="234" y="678"/>
                </a:cxn>
                <a:cxn ang="0">
                  <a:pos x="324" y="0"/>
                </a:cxn>
                <a:cxn ang="0">
                  <a:pos x="0" y="0"/>
                </a:cxn>
                <a:cxn ang="0">
                  <a:pos x="0" y="2094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latin typeface="Arial" charset="0"/>
                <a:cs typeface="Arial" charset="0"/>
              </a:endParaRPr>
            </a:p>
          </p:txBody>
        </p:sp>
        <p:sp>
          <p:nvSpPr>
            <p:cNvPr id="38966" name="Rectangle 54"/>
            <p:cNvSpPr>
              <a:spLocks noChangeArrowheads="1"/>
            </p:cNvSpPr>
            <p:nvPr/>
          </p:nvSpPr>
          <p:spPr bwMode="auto">
            <a:xfrm>
              <a:off x="4955" y="1"/>
              <a:ext cx="56" cy="4320"/>
            </a:xfrm>
            <a:prstGeom prst="rect">
              <a:avLst/>
            </a:pr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rtl="0">
                <a:defRPr/>
              </a:pPr>
              <a:endParaRPr kumimoji="1" lang="en-US">
                <a:latin typeface="Arial" charset="0"/>
                <a:cs typeface="Arial" charset="0"/>
              </a:endParaRPr>
            </a:p>
          </p:txBody>
        </p:sp>
        <p:sp>
          <p:nvSpPr>
            <p:cNvPr id="38967" name="Freeform 55"/>
            <p:cNvSpPr>
              <a:spLocks/>
            </p:cNvSpPr>
            <p:nvPr/>
          </p:nvSpPr>
          <p:spPr bwMode="auto">
            <a:xfrm>
              <a:off x="5013" y="3924"/>
              <a:ext cx="734" cy="390"/>
            </a:xfrm>
            <a:custGeom>
              <a:avLst/>
              <a:gdLst/>
              <a:ahLst/>
              <a:cxnLst>
                <a:cxn ang="0">
                  <a:pos x="1" y="357"/>
                </a:cxn>
                <a:cxn ang="0">
                  <a:pos x="109" y="341"/>
                </a:cxn>
                <a:cxn ang="0">
                  <a:pos x="241" y="305"/>
                </a:cxn>
                <a:cxn ang="0">
                  <a:pos x="353" y="209"/>
                </a:cxn>
                <a:cxn ang="0">
                  <a:pos x="429" y="89"/>
                </a:cxn>
                <a:cxn ang="0">
                  <a:pos x="493" y="17"/>
                </a:cxn>
                <a:cxn ang="0">
                  <a:pos x="577" y="1"/>
                </a:cxn>
                <a:cxn ang="0">
                  <a:pos x="629" y="21"/>
                </a:cxn>
                <a:cxn ang="0">
                  <a:pos x="673" y="65"/>
                </a:cxn>
                <a:cxn ang="0">
                  <a:pos x="673" y="137"/>
                </a:cxn>
                <a:cxn ang="0">
                  <a:pos x="561" y="225"/>
                </a:cxn>
                <a:cxn ang="0">
                  <a:pos x="425" y="297"/>
                </a:cxn>
                <a:cxn ang="0">
                  <a:pos x="245" y="357"/>
                </a:cxn>
                <a:cxn ang="0">
                  <a:pos x="113" y="377"/>
                </a:cxn>
                <a:cxn ang="0">
                  <a:pos x="1" y="357"/>
                </a:cxn>
              </a:cxnLst>
              <a:rect l="0" t="0" r="r" b="b"/>
              <a:pathLst>
                <a:path w="692" h="378">
                  <a:moveTo>
                    <a:pt x="1" y="357"/>
                  </a:moveTo>
                  <a:cubicBezTo>
                    <a:pt x="0" y="351"/>
                    <a:pt x="69" y="350"/>
                    <a:pt x="109" y="341"/>
                  </a:cubicBezTo>
                  <a:cubicBezTo>
                    <a:pt x="149" y="332"/>
                    <a:pt x="200" y="327"/>
                    <a:pt x="241" y="305"/>
                  </a:cubicBezTo>
                  <a:cubicBezTo>
                    <a:pt x="282" y="283"/>
                    <a:pt x="322" y="245"/>
                    <a:pt x="353" y="209"/>
                  </a:cubicBezTo>
                  <a:cubicBezTo>
                    <a:pt x="384" y="173"/>
                    <a:pt x="406" y="121"/>
                    <a:pt x="429" y="89"/>
                  </a:cubicBezTo>
                  <a:cubicBezTo>
                    <a:pt x="452" y="57"/>
                    <a:pt x="468" y="32"/>
                    <a:pt x="493" y="17"/>
                  </a:cubicBezTo>
                  <a:cubicBezTo>
                    <a:pt x="518" y="2"/>
                    <a:pt x="554" y="0"/>
                    <a:pt x="577" y="1"/>
                  </a:cubicBezTo>
                  <a:cubicBezTo>
                    <a:pt x="600" y="2"/>
                    <a:pt x="613" y="10"/>
                    <a:pt x="629" y="21"/>
                  </a:cubicBezTo>
                  <a:cubicBezTo>
                    <a:pt x="645" y="32"/>
                    <a:pt x="666" y="46"/>
                    <a:pt x="673" y="65"/>
                  </a:cubicBezTo>
                  <a:cubicBezTo>
                    <a:pt x="680" y="84"/>
                    <a:pt x="692" y="110"/>
                    <a:pt x="673" y="137"/>
                  </a:cubicBezTo>
                  <a:cubicBezTo>
                    <a:pt x="654" y="164"/>
                    <a:pt x="602" y="198"/>
                    <a:pt x="561" y="225"/>
                  </a:cubicBezTo>
                  <a:cubicBezTo>
                    <a:pt x="520" y="252"/>
                    <a:pt x="478" y="275"/>
                    <a:pt x="425" y="297"/>
                  </a:cubicBezTo>
                  <a:cubicBezTo>
                    <a:pt x="372" y="319"/>
                    <a:pt x="297" y="344"/>
                    <a:pt x="245" y="357"/>
                  </a:cubicBezTo>
                  <a:cubicBezTo>
                    <a:pt x="193" y="370"/>
                    <a:pt x="156" y="376"/>
                    <a:pt x="113" y="377"/>
                  </a:cubicBezTo>
                  <a:cubicBezTo>
                    <a:pt x="70" y="378"/>
                    <a:pt x="2" y="363"/>
                    <a:pt x="1" y="357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latin typeface="Arial" charset="0"/>
                <a:cs typeface="Arial" charset="0"/>
              </a:endParaRPr>
            </a:p>
          </p:txBody>
        </p:sp>
        <p:sp>
          <p:nvSpPr>
            <p:cNvPr id="38968" name="AutoShape 56"/>
            <p:cNvSpPr>
              <a:spLocks noChangeArrowheads="1"/>
            </p:cNvSpPr>
            <p:nvPr/>
          </p:nvSpPr>
          <p:spPr bwMode="hidden">
            <a:xfrm rot="5400000">
              <a:off x="2724" y="2089"/>
              <a:ext cx="4320" cy="142"/>
            </a:xfrm>
            <a:custGeom>
              <a:avLst/>
              <a:gdLst>
                <a:gd name="G0" fmla="+- 607 0 0"/>
                <a:gd name="G1" fmla="+- 21600 0 607"/>
                <a:gd name="G2" fmla="*/ 607 1 2"/>
                <a:gd name="G3" fmla="+- 21600 0 G2"/>
                <a:gd name="G4" fmla="+/ 607 21600 2"/>
                <a:gd name="G5" fmla="+/ G1 0 2"/>
                <a:gd name="G6" fmla="*/ 21600 21600 607"/>
                <a:gd name="G7" fmla="*/ G6 1 2"/>
                <a:gd name="G8" fmla="+- 21600 0 G7"/>
                <a:gd name="G9" fmla="*/ 21600 1 2"/>
                <a:gd name="G10" fmla="+- 607 0 G9"/>
                <a:gd name="G11" fmla="?: G10 G8 0"/>
                <a:gd name="G12" fmla="?: G10 G7 21600"/>
                <a:gd name="T0" fmla="*/ 21296 w 21600"/>
                <a:gd name="T1" fmla="*/ 10800 h 21600"/>
                <a:gd name="T2" fmla="*/ 10800 w 21600"/>
                <a:gd name="T3" fmla="*/ 21600 h 21600"/>
                <a:gd name="T4" fmla="*/ 304 w 21600"/>
                <a:gd name="T5" fmla="*/ 10800 h 21600"/>
                <a:gd name="T6" fmla="*/ 10800 w 21600"/>
                <a:gd name="T7" fmla="*/ 0 h 21600"/>
                <a:gd name="T8" fmla="*/ 2104 w 21600"/>
                <a:gd name="T9" fmla="*/ 2104 h 21600"/>
                <a:gd name="T10" fmla="*/ 19496 w 21600"/>
                <a:gd name="T11" fmla="*/ 19496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607" y="21600"/>
                  </a:lnTo>
                  <a:lnTo>
                    <a:pt x="20993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 wrap="none" anchor="ctr"/>
            <a:lstStyle/>
            <a:p>
              <a:pPr algn="ctr" rtl="0">
                <a:defRPr/>
              </a:pPr>
              <a:endParaRPr kumimoji="1" lang="en-US">
                <a:latin typeface="Arial" charset="0"/>
                <a:cs typeface="Arial" charset="0"/>
              </a:endParaRPr>
            </a:p>
          </p:txBody>
        </p:sp>
      </p:grpSp>
      <p:sp>
        <p:nvSpPr>
          <p:cNvPr id="1027" name="Rectangle 57"/>
          <p:cNvSpPr>
            <a:spLocks noGrp="1" noChangeArrowheads="1"/>
          </p:cNvSpPr>
          <p:nvPr>
            <p:ph type="title"/>
          </p:nvPr>
        </p:nvSpPr>
        <p:spPr bwMode="auto">
          <a:xfrm>
            <a:off x="219075" y="227013"/>
            <a:ext cx="747712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8" name="Rectangle 58"/>
          <p:cNvSpPr>
            <a:spLocks noGrp="1" noChangeArrowheads="1"/>
          </p:cNvSpPr>
          <p:nvPr>
            <p:ph type="body" idx="1"/>
          </p:nvPr>
        </p:nvSpPr>
        <p:spPr bwMode="auto">
          <a:xfrm>
            <a:off x="263525" y="1598613"/>
            <a:ext cx="7386638" cy="4497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38971" name="Rectangle 5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1625" y="6242050"/>
            <a:ext cx="1782763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>
              <a:defRPr sz="1000" smtClean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72" name="Rectangle 6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57425" y="6248400"/>
            <a:ext cx="34559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>
              <a:defRPr sz="1000" smtClean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73" name="Rectangle 6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67400" y="6248400"/>
            <a:ext cx="175577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rtl="0">
              <a:defRPr sz="1000"/>
            </a:lvl1pPr>
          </a:lstStyle>
          <a:p>
            <a:fld id="{C954C73B-A18E-4E4E-B2BB-64A49AE637DA}" type="slidenum">
              <a:rPr lang="fa-IR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74" r:id="rId2"/>
    <p:sldLayoutId id="2147483673" r:id="rId3"/>
    <p:sldLayoutId id="2147483672" r:id="rId4"/>
    <p:sldLayoutId id="2147483671" r:id="rId5"/>
    <p:sldLayoutId id="2147483670" r:id="rId6"/>
    <p:sldLayoutId id="2147483669" r:id="rId7"/>
    <p:sldLayoutId id="2147483668" r:id="rId8"/>
    <p:sldLayoutId id="2147483667" r:id="rId9"/>
    <p:sldLayoutId id="2147483666" r:id="rId10"/>
    <p:sldLayoutId id="2147483665" r:id="rId11"/>
    <p:sldLayoutId id="2147483664" r:id="rId12"/>
  </p:sldLayoutIdLst>
  <p:txStyles>
    <p:titleStyle>
      <a:lvl1pPr algn="l" rtl="1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1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cs typeface="Arial" charset="0"/>
        </a:defRPr>
      </a:lvl2pPr>
      <a:lvl3pPr algn="l" rtl="1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cs typeface="Arial" charset="0"/>
        </a:defRPr>
      </a:lvl3pPr>
      <a:lvl4pPr algn="l" rtl="1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cs typeface="Arial" charset="0"/>
        </a:defRPr>
      </a:lvl4pPr>
      <a:lvl5pPr algn="l" rtl="1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cs typeface="Arial" charset="0"/>
        </a:defRPr>
      </a:lvl5pPr>
      <a:lvl6pPr marL="457200" algn="l" rtl="1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cs typeface="Arial" charset="0"/>
        </a:defRPr>
      </a:lvl6pPr>
      <a:lvl7pPr marL="914400" algn="l" rtl="1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cs typeface="Arial" charset="0"/>
        </a:defRPr>
      </a:lvl7pPr>
      <a:lvl8pPr marL="1371600" algn="l" rtl="1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cs typeface="Arial" charset="0"/>
        </a:defRPr>
      </a:lvl8pPr>
      <a:lvl9pPr marL="1828800" algn="l" rtl="1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Blip>
          <a:blip r:embed="rId16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SzPct val="80000"/>
        <a:buBlip>
          <a:blip r:embed="rId17"/>
        </a:buBlip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SzPct val="70000"/>
        <a:buBlip>
          <a:blip r:embed="rId18"/>
        </a:buBlip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403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EC634809-1CB5-4B93-9EFE-974C5D74486B}" type="datetimeFigureOut">
              <a:rPr lang="fa-IR" altLang="en-US"/>
              <a:pPr/>
              <a:t>1441/02/11</a:t>
            </a:fld>
            <a:endParaRPr lang="en-US" altLang="en-US"/>
          </a:p>
        </p:txBody>
      </p:sp>
      <p:sp>
        <p:nvSpPr>
          <p:cNvPr id="440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440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fld id="{1562D910-B6C5-4ED9-B076-7C1905322C98}" type="slidenum">
              <a:rPr lang="fa-IR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ctr" rtl="1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r" rtl="1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rtl="1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rtl="1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rtl="1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T0" fmla="*/ 0 w 1000"/>
              <a:gd name="T1" fmla="*/ 0 h 1000"/>
              <a:gd name="T2" fmla="*/ 2147483646 w 1000"/>
              <a:gd name="T3" fmla="*/ 0 h 1000"/>
              <a:gd name="T4" fmla="*/ 2147483646 w 1000"/>
              <a:gd name="T5" fmla="*/ 11998354 h 1000"/>
              <a:gd name="T6" fmla="*/ 0 w 1000"/>
              <a:gd name="T7" fmla="*/ 11998354 h 1000"/>
              <a:gd name="T8" fmla="*/ 0 w 1000"/>
              <a:gd name="T9" fmla="*/ 0 h 1000"/>
              <a:gd name="T10" fmla="*/ 2147483646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29" name="Line 5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1" hangingPunct="1">
              <a:defRPr sz="120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 eaLnBrk="1" hangingPunct="1">
              <a:defRPr sz="1200"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rtl="0" eaLnBrk="1" hangingPunct="1">
              <a:defRPr sz="1200"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EBDADBA-29F1-45EB-8809-D9246A9B6932}" type="slidenum">
              <a:rPr kumimoji="0" lang="ar-SA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92542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98" decel="100000" fill="hold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898" decel="100000" fill="hold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98" decel="100000" fill="hold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898" decel="100000" fill="hold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98" decel="100000" fill="hold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" grpId="0"/>
      <p:bldP spid="1027" grpId="0" build="p">
        <p:tmplLst>
          <p:tmpl lvl="1">
            <p:tnLst>
              <p:par>
                <p:cTn presetID="37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027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898" decel="1000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1"/>
                          </p:val>
                        </p:tav>
                        <p:tav tm="100000">
                          <p:val>
                            <p:strVal val="#ppt_y-.03"/>
                          </p:val>
                        </p:tav>
                      </p:tavLst>
                    </p:anim>
                    <p:anim calcmode="lin" valueType="num">
                      <p:cBhvr>
                        <p:cTn dur="100" accel="100000" fill="hold">
                          <p:stCondLst>
                            <p:cond delay="898"/>
                          </p:stCondLst>
                        </p:cTn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03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3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027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898" decel="1000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1"/>
                          </p:val>
                        </p:tav>
                        <p:tav tm="100000">
                          <p:val>
                            <p:strVal val="#ppt_y-.03"/>
                          </p:val>
                        </p:tav>
                      </p:tavLst>
                    </p:anim>
                    <p:anim calcmode="lin" valueType="num">
                      <p:cBhvr>
                        <p:cTn dur="100" accel="100000" fill="hold">
                          <p:stCondLst>
                            <p:cond delay="898"/>
                          </p:stCondLst>
                        </p:cTn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03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3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027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898" decel="1000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1"/>
                          </p:val>
                        </p:tav>
                        <p:tav tm="100000">
                          <p:val>
                            <p:strVal val="#ppt_y-.03"/>
                          </p:val>
                        </p:tav>
                      </p:tavLst>
                    </p:anim>
                    <p:anim calcmode="lin" valueType="num">
                      <p:cBhvr>
                        <p:cTn dur="100" accel="100000" fill="hold">
                          <p:stCondLst>
                            <p:cond delay="898"/>
                          </p:stCondLst>
                        </p:cTn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03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3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027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898" decel="1000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1"/>
                          </p:val>
                        </p:tav>
                        <p:tav tm="100000">
                          <p:val>
                            <p:strVal val="#ppt_y-.03"/>
                          </p:val>
                        </p:tav>
                      </p:tavLst>
                    </p:anim>
                    <p:anim calcmode="lin" valueType="num">
                      <p:cBhvr>
                        <p:cTn dur="100" accel="100000" fill="hold">
                          <p:stCondLst>
                            <p:cond delay="898"/>
                          </p:stCondLst>
                        </p:cTn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03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3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027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898" decel="1000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1"/>
                          </p:val>
                        </p:tav>
                        <p:tav tm="100000">
                          <p:val>
                            <p:strVal val="#ppt_y-.03"/>
                          </p:val>
                        </p:tav>
                      </p:tavLst>
                    </p:anim>
                    <p:anim calcmode="lin" valueType="num">
                      <p:cBhvr>
                        <p:cTn dur="100" accel="100000" fill="hold">
                          <p:stCondLst>
                            <p:cond delay="898"/>
                          </p:stCondLst>
                        </p:cTn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03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l" rtl="1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1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cs typeface="Arial" pitchFamily="34" charset="0"/>
        </a:defRPr>
      </a:lvl2pPr>
      <a:lvl3pPr algn="l" rtl="1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cs typeface="Arial" pitchFamily="34" charset="0"/>
        </a:defRPr>
      </a:lvl3pPr>
      <a:lvl4pPr algn="l" rtl="1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cs typeface="Arial" pitchFamily="34" charset="0"/>
        </a:defRPr>
      </a:lvl4pPr>
      <a:lvl5pPr algn="l" rtl="1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cs typeface="Arial" pitchFamily="34" charset="0"/>
        </a:defRPr>
      </a:lvl5pPr>
      <a:lvl6pPr marL="457200" algn="l" rtl="1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cs typeface="Arial" pitchFamily="34" charset="0"/>
        </a:defRPr>
      </a:lvl6pPr>
      <a:lvl7pPr marL="914400" algn="l" rtl="1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cs typeface="Arial" pitchFamily="34" charset="0"/>
        </a:defRPr>
      </a:lvl7pPr>
      <a:lvl8pPr marL="1371600" algn="l" rtl="1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cs typeface="Arial" pitchFamily="34" charset="0"/>
        </a:defRPr>
      </a:lvl8pPr>
      <a:lvl9pPr marL="1828800" algn="l" rtl="1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cs typeface="Arial" pitchFamily="34" charset="0"/>
        </a:defRPr>
      </a:lvl9pPr>
    </p:titleStyle>
    <p:bodyStyle>
      <a:lvl1pPr marL="469900" indent="-469900" algn="r" rtl="1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o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r" rtl="1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n"/>
        <a:defRPr sz="2600">
          <a:solidFill>
            <a:schemeClr val="tx1"/>
          </a:solidFill>
          <a:latin typeface="+mn-lt"/>
          <a:cs typeface="+mn-cs"/>
        </a:defRPr>
      </a:lvl2pPr>
      <a:lvl3pPr marL="1304925" indent="-395288" algn="r" rtl="1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o"/>
        <a:defRPr sz="2300">
          <a:solidFill>
            <a:schemeClr val="tx1"/>
          </a:solidFill>
          <a:latin typeface="+mn-lt"/>
          <a:cs typeface="+mn-cs"/>
        </a:defRPr>
      </a:lvl3pPr>
      <a:lvl4pPr marL="1693863" indent="-387350" algn="r" rtl="1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4pPr>
      <a:lvl5pPr marL="2093913" indent="-398463" algn="r" rtl="1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551113" indent="-398463" algn="r" rtl="1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3008313" indent="-398463" algn="r" rtl="1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3465513" indent="-398463" algn="r" rtl="1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922713" indent="-398463" algn="r" rtl="1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owershow.i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0.xml"/><Relationship Id="rId4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 Box 2"/>
          <p:cNvSpPr txBox="1">
            <a:spLocks noChangeArrowheads="1"/>
          </p:cNvSpPr>
          <p:nvPr>
            <p:ph type="ctrTitle" idx="4294967295"/>
          </p:nvPr>
        </p:nvSpPr>
        <p:spPr>
          <a:xfrm rot="16200000">
            <a:off x="3564732" y="1772444"/>
            <a:ext cx="3024187" cy="720725"/>
          </a:xfrm>
          <a:solidFill>
            <a:srgbClr val="FFFFFF"/>
          </a:solidFill>
          <a:ln/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en-US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INCAS</a:t>
            </a:r>
          </a:p>
        </p:txBody>
      </p:sp>
      <p:sp>
        <p:nvSpPr>
          <p:cNvPr id="40963" name="Text Box 3"/>
          <p:cNvSpPr txBox="1">
            <a:spLocks noChangeArrowheads="1"/>
          </p:cNvSpPr>
          <p:nvPr/>
        </p:nvSpPr>
        <p:spPr bwMode="auto">
          <a:xfrm>
            <a:off x="3887788" y="4149725"/>
            <a:ext cx="5256212" cy="50323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>
              <a:lnSpc>
                <a:spcPct val="144000"/>
              </a:lnSpc>
            </a:pPr>
            <a:r>
              <a:rPr lang="en-US" altLang="en-US" sz="200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anose="02020404030301010803" pitchFamily="18" charset="0"/>
              </a:rPr>
              <a:t>I</a:t>
            </a:r>
            <a:r>
              <a:rPr lang="en-US" altLang="en-US" sz="20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anose="02020404030301010803" pitchFamily="18" charset="0"/>
              </a:rPr>
              <a:t>ranian</a:t>
            </a:r>
            <a:r>
              <a:rPr lang="en-US" altLang="en-US" sz="2000">
                <a:effectLst>
                  <a:outerShdw blurRad="38100" dist="38100" dir="2700000" algn="tl">
                    <a:srgbClr val="C0C0C0"/>
                  </a:outerShdw>
                </a:effectLst>
                <a:latin typeface="Garamond" panose="02020404030301010803" pitchFamily="18" charset="0"/>
              </a:rPr>
              <a:t> </a:t>
            </a:r>
            <a:r>
              <a:rPr lang="en-US" altLang="en-US" sz="200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anose="02020404030301010803" pitchFamily="18" charset="0"/>
              </a:rPr>
              <a:t>N</a:t>
            </a:r>
            <a:r>
              <a:rPr lang="en-US" altLang="en-US" sz="20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anose="02020404030301010803" pitchFamily="18" charset="0"/>
              </a:rPr>
              <a:t>ational </a:t>
            </a:r>
            <a:r>
              <a:rPr lang="en-US" altLang="en-US" sz="200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anose="02020404030301010803" pitchFamily="18" charset="0"/>
              </a:rPr>
              <a:t>C</a:t>
            </a:r>
            <a:r>
              <a:rPr lang="en-US" altLang="en-US" sz="2000">
                <a:effectLst>
                  <a:outerShdw blurRad="38100" dist="38100" dir="2700000" algn="tl">
                    <a:srgbClr val="C0C0C0"/>
                  </a:outerShdw>
                </a:effectLst>
                <a:latin typeface="Garamond" panose="02020404030301010803" pitchFamily="18" charset="0"/>
              </a:rPr>
              <a:t>enter for </a:t>
            </a:r>
            <a:r>
              <a:rPr lang="en-US" altLang="en-US" sz="200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anose="02020404030301010803" pitchFamily="18" charset="0"/>
              </a:rPr>
              <a:t>A</a:t>
            </a:r>
            <a:r>
              <a:rPr lang="en-US" altLang="en-US" sz="2000">
                <a:effectLst>
                  <a:outerShdw blurRad="38100" dist="38100" dir="2700000" algn="tl">
                    <a:srgbClr val="C0C0C0"/>
                  </a:outerShdw>
                </a:effectLst>
                <a:latin typeface="Garamond" panose="02020404030301010803" pitchFamily="18" charset="0"/>
              </a:rPr>
              <a:t>ddiction </a:t>
            </a:r>
            <a:r>
              <a:rPr lang="en-US" altLang="en-US" sz="200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anose="02020404030301010803" pitchFamily="18" charset="0"/>
              </a:rPr>
              <a:t>S</a:t>
            </a:r>
            <a:r>
              <a:rPr lang="en-US" altLang="en-US" sz="2000">
                <a:effectLst>
                  <a:outerShdw blurRad="38100" dist="38100" dir="2700000" algn="tl">
                    <a:srgbClr val="C0C0C0"/>
                  </a:outerShdw>
                </a:effectLst>
                <a:latin typeface="Garamond" panose="02020404030301010803" pitchFamily="18" charset="0"/>
              </a:rPr>
              <a:t>tudies</a:t>
            </a:r>
            <a:endParaRPr lang="en-US" altLang="en-US" sz="2000"/>
          </a:p>
        </p:txBody>
      </p:sp>
      <p:pic>
        <p:nvPicPr>
          <p:cNvPr id="40964" name="Picture 4" descr="menahra 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1125538"/>
            <a:ext cx="2952750" cy="223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65" name="Rectangle 5"/>
          <p:cNvSpPr>
            <a:spLocks noChangeArrowheads="1"/>
          </p:cNvSpPr>
          <p:nvPr/>
        </p:nvSpPr>
        <p:spPr bwMode="auto">
          <a:xfrm>
            <a:off x="395288" y="4005263"/>
            <a:ext cx="338455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en-US" altLang="en-US" sz="2000" b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altLang="en-US" sz="200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iddle </a:t>
            </a:r>
            <a:r>
              <a:rPr lang="en-US" altLang="en-US" sz="2000" b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altLang="en-US" sz="200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ast and </a:t>
            </a:r>
            <a:r>
              <a:rPr lang="en-US" altLang="en-US" sz="2000" b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en-US" sz="200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orth Africa</a:t>
            </a:r>
          </a:p>
          <a:p>
            <a:pPr algn="ctr"/>
            <a:r>
              <a:rPr lang="en-US" altLang="en-US"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Harm Reduction Association</a:t>
            </a:r>
            <a:r>
              <a:rPr lang="en-US" altLang="en-US">
                <a:solidFill>
                  <a:srgbClr val="0033CC"/>
                </a:solidFill>
              </a:rPr>
              <a:t> </a:t>
            </a:r>
          </a:p>
          <a:p>
            <a:pPr algn="ctr"/>
            <a:endParaRPr lang="fa-IR" altLang="en-US" sz="1200">
              <a:solidFill>
                <a:srgbClr val="00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a-IR" altLang="en-US" sz="120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                                            </a:t>
            </a:r>
            <a:endParaRPr lang="en-US" altLang="en-US" sz="1200">
              <a:solidFill>
                <a:srgbClr val="00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0966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725" y="1052513"/>
            <a:ext cx="2592388" cy="2320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fa-IR" altLang="en-US" smtClean="0"/>
              <a:t>مشاوره پیش از آزمایش</a:t>
            </a:r>
            <a:endParaRPr lang="en-GB" altLang="en-US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85800"/>
            <a:ext cx="7772400" cy="1470025"/>
          </a:xfrm>
        </p:spPr>
        <p:txBody>
          <a:bodyPr/>
          <a:lstStyle/>
          <a:p>
            <a:pPr eaLnBrk="1" hangingPunct="1"/>
            <a:r>
              <a:rPr lang="fa-IR" altLang="en-US" smtClean="0"/>
              <a:t>اهداف</a:t>
            </a:r>
            <a:endParaRPr lang="en-GB" altLang="en-US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590800"/>
            <a:ext cx="6400800" cy="3048000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fa-IR" altLang="en-US" sz="2000" smtClean="0"/>
              <a:t>بررسی میزان خطری که مراجع را تهدید می کند.</a:t>
            </a:r>
          </a:p>
          <a:p>
            <a:pPr algn="just" eaLnBrk="1" hangingPunct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fa-IR" altLang="en-US" sz="2000" smtClean="0"/>
              <a:t>کمک به مراجع تا متوجه ضرورت انجام آزمایش شود و برای انجام آن تصمیم بگیرد. </a:t>
            </a:r>
          </a:p>
          <a:p>
            <a:pPr algn="just" eaLnBrk="1" hangingPunct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fa-IR" altLang="en-US" sz="2000" smtClean="0"/>
              <a:t>ارائه توضیحات روشن در مورد آزمایش و نتیجه آن</a:t>
            </a:r>
          </a:p>
          <a:p>
            <a:pPr algn="just" eaLnBrk="1" hangingPunct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fa-IR" altLang="en-US" sz="2000" smtClean="0"/>
              <a:t>توضیح در مورد محدودیت های نتیجه آزمایش</a:t>
            </a:r>
          </a:p>
          <a:p>
            <a:pPr algn="just" eaLnBrk="1" hangingPunct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fa-IR" altLang="en-US" sz="2000" smtClean="0"/>
              <a:t>ارائه اطلاعات لازم در مورد روش های کاهش خطر آلودگی و انتقال</a:t>
            </a:r>
          </a:p>
          <a:p>
            <a:pPr algn="just" eaLnBrk="1" hangingPunct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fa-IR" altLang="en-US" sz="2000" smtClean="0"/>
              <a:t>بررسی واکنش های احتمالی به نتیجه آزمایش </a:t>
            </a:r>
          </a:p>
          <a:p>
            <a:pPr algn="just" eaLnBrk="1" hangingPunct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fa-IR" altLang="en-US" sz="2000" smtClean="0"/>
              <a:t>بررسی منابع و امکانات حمایتی مراجع</a:t>
            </a:r>
            <a:endParaRPr lang="en-GB" altLang="en-US" sz="200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85800"/>
            <a:ext cx="7772400" cy="1143000"/>
          </a:xfrm>
        </p:spPr>
        <p:txBody>
          <a:bodyPr/>
          <a:lstStyle/>
          <a:p>
            <a:pPr eaLnBrk="1" hangingPunct="1"/>
            <a:r>
              <a:rPr lang="fa-IR" altLang="en-US" smtClean="0"/>
              <a:t>خطوط کلی مشاوره پیش از آزمایش</a:t>
            </a:r>
            <a:endParaRPr lang="en-GB" altLang="en-US" smtClean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1905000"/>
            <a:ext cx="6400800" cy="4648200"/>
          </a:xfrm>
        </p:spPr>
        <p:txBody>
          <a:bodyPr/>
          <a:lstStyle/>
          <a:p>
            <a:pPr marL="812800" indent="-812800" algn="just" eaLnBrk="1" hangingPunct="1">
              <a:buFont typeface="Wingdings" panose="05000000000000000000" pitchFamily="2" charset="2"/>
              <a:buAutoNum type="romanUcPeriod"/>
            </a:pPr>
            <a:r>
              <a:rPr lang="fa-IR" altLang="en-US" smtClean="0"/>
              <a:t>جستجوی علت مراجعه و جمع آوری اطلاعات مورد نیاز</a:t>
            </a:r>
          </a:p>
          <a:p>
            <a:pPr marL="812800" indent="-812800" algn="just" eaLnBrk="1" hangingPunct="1">
              <a:buFont typeface="Wingdings" panose="05000000000000000000" pitchFamily="2" charset="2"/>
              <a:buAutoNum type="romanUcPeriod"/>
            </a:pPr>
            <a:r>
              <a:rPr lang="fa-IR" altLang="en-US" smtClean="0"/>
              <a:t>درک موقعیت از دیدگاه مراجع</a:t>
            </a:r>
            <a:endParaRPr lang="en-GB" altLang="en-US" smtClean="0"/>
          </a:p>
          <a:p>
            <a:pPr marL="812800" indent="-812800" algn="just" eaLnBrk="1" hangingPunct="1">
              <a:buFont typeface="Wingdings" panose="05000000000000000000" pitchFamily="2" charset="2"/>
              <a:buAutoNum type="romanUcPeriod"/>
            </a:pPr>
            <a:r>
              <a:rPr lang="fa-IR" altLang="en-US" smtClean="0"/>
              <a:t>ارائه اطلاعات متناسب با سن، سطح تحصیلات،شرایط فرهنگی و اجتماعی...</a:t>
            </a:r>
          </a:p>
          <a:p>
            <a:pPr marL="812800" indent="-812800" algn="just" eaLnBrk="1" hangingPunct="1">
              <a:buFont typeface="Wingdings" panose="05000000000000000000" pitchFamily="2" charset="2"/>
              <a:buAutoNum type="romanUcPeriod"/>
            </a:pPr>
            <a:r>
              <a:rPr lang="fa-IR" altLang="en-US" smtClean="0"/>
              <a:t>دستیابی به  یک برنامه کاهش خطر و راهبردهای نیل به آن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85800"/>
            <a:ext cx="7772400" cy="1470025"/>
          </a:xfrm>
        </p:spPr>
        <p:txBody>
          <a:bodyPr/>
          <a:lstStyle/>
          <a:p>
            <a:pPr algn="ctr" eaLnBrk="1" hangingPunct="1"/>
            <a:r>
              <a:rPr lang="fa-IR" altLang="en-US" smtClean="0"/>
              <a:t>...</a:t>
            </a:r>
            <a:endParaRPr lang="en-GB" altLang="en-US" smtClean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590800"/>
            <a:ext cx="6400800" cy="3048000"/>
          </a:xfrm>
        </p:spPr>
        <p:txBody>
          <a:bodyPr/>
          <a:lstStyle/>
          <a:p>
            <a:pPr marL="571500" indent="-571500" algn="just" eaLnBrk="1" hangingPunct="1">
              <a:lnSpc>
                <a:spcPct val="90000"/>
              </a:lnSpc>
              <a:buFontTx/>
              <a:buAutoNum type="romanUcPeriod" startAt="5"/>
            </a:pPr>
            <a:r>
              <a:rPr lang="fa-IR" altLang="en-US" smtClean="0"/>
              <a:t>مراجع اعلام کند آیا می خواهد آزمایش دهد یا خیر.</a:t>
            </a:r>
          </a:p>
          <a:p>
            <a:pPr marL="571500" indent="-571500" algn="just" eaLnBrk="1" hangingPunct="1">
              <a:lnSpc>
                <a:spcPct val="90000"/>
              </a:lnSpc>
              <a:buFontTx/>
              <a:buAutoNum type="romanUcPeriod" startAt="5"/>
            </a:pPr>
            <a:r>
              <a:rPr lang="fa-IR" altLang="en-US" smtClean="0"/>
              <a:t>در صورت اعلام رضایت مراجع برای انجام آزمایش، روند انجام آن توضیح داده شود وزمان جلسه بعدی (ادامه مشاوره یا مشاوره پس از آزمایش) تعیین شود.</a:t>
            </a:r>
            <a:endParaRPr lang="en-GB" altLang="en-US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362200"/>
            <a:ext cx="7772400" cy="1470025"/>
          </a:xfrm>
        </p:spPr>
        <p:txBody>
          <a:bodyPr/>
          <a:lstStyle/>
          <a:p>
            <a:pPr eaLnBrk="1" hangingPunct="1"/>
            <a:r>
              <a:rPr lang="fa-IR" altLang="en-US" smtClean="0"/>
              <a:t>مشاوره پس از آزمايش</a:t>
            </a:r>
            <a:endParaRPr lang="en-US" altLang="en-US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85800"/>
            <a:ext cx="7772400" cy="1470025"/>
          </a:xfrm>
        </p:spPr>
        <p:txBody>
          <a:bodyPr/>
          <a:lstStyle/>
          <a:p>
            <a:pPr algn="ctr" eaLnBrk="1" hangingPunct="1"/>
            <a:r>
              <a:rPr lang="fa-IR" altLang="en-US" smtClean="0"/>
              <a:t>هدف</a:t>
            </a:r>
            <a:endParaRPr lang="en-US" altLang="en-US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590800"/>
            <a:ext cx="6400800" cy="3048000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fa-IR" altLang="en-US" sz="2400" smtClean="0"/>
              <a:t>كمك به مراجع تا نتیجه آزمایش را درك كند و بپذيرد.</a:t>
            </a:r>
          </a:p>
          <a:p>
            <a:pPr algn="just" eaLnBrk="1" hangingPunct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fa-IR" altLang="en-US" sz="2400" smtClean="0"/>
              <a:t>كمك به اداره هيجانات و واكنش هاي مراجع</a:t>
            </a:r>
          </a:p>
          <a:p>
            <a:pPr algn="just" eaLnBrk="1" hangingPunct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fa-IR" altLang="en-US" sz="2400" smtClean="0"/>
              <a:t>كمك به مراجع براي تصميم گيري هاي لازم و برنامه ريزي براي روش هاي كاهش آسيب و حذف رفتارهاي پرخطر</a:t>
            </a:r>
          </a:p>
          <a:p>
            <a:pPr algn="just" eaLnBrk="1" hangingPunct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fa-IR" altLang="en-US" sz="2400" smtClean="0"/>
              <a:t>ارجاع جهت دريافت خدمات تخصصي تر(در صورت نياز)</a:t>
            </a:r>
          </a:p>
          <a:p>
            <a:pPr algn="just" eaLnBrk="1" hangingPunct="1">
              <a:lnSpc>
                <a:spcPct val="90000"/>
              </a:lnSpc>
              <a:buFont typeface="Wingdings" panose="05000000000000000000" pitchFamily="2" charset="2"/>
              <a:buChar char="§"/>
            </a:pPr>
            <a:endParaRPr lang="en-GB" altLang="en-US" sz="240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85800"/>
            <a:ext cx="7772400" cy="1470025"/>
          </a:xfrm>
        </p:spPr>
        <p:txBody>
          <a:bodyPr/>
          <a:lstStyle/>
          <a:p>
            <a:pPr algn="ctr" eaLnBrk="1" hangingPunct="1"/>
            <a:r>
              <a:rPr lang="fa-IR" altLang="en-US" smtClean="0"/>
              <a:t>مراحل مشاوره پس از آزمایش</a:t>
            </a:r>
            <a:endParaRPr lang="en-US" altLang="en-US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209800"/>
            <a:ext cx="6400800" cy="3429000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fa-IR" altLang="en-US" smtClean="0"/>
              <a:t>اطمينان از اينكه مراجع در حد مطلوبي از مشاوره پیش از آزمون استفاده كرده است.</a:t>
            </a:r>
          </a:p>
          <a:p>
            <a:pPr algn="just" eaLnBrk="1" hangingPunct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fa-IR" altLang="en-US" smtClean="0"/>
              <a:t>سئوال در مورد احساسات مراجع در مدتي كه براي آزمايش اقدام كرده است.</a:t>
            </a:r>
          </a:p>
          <a:p>
            <a:pPr algn="just" eaLnBrk="1" hangingPunct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fa-IR" altLang="en-US" smtClean="0"/>
              <a:t>دادن فرصت براي طرح سئوالات احتمالي</a:t>
            </a:r>
          </a:p>
          <a:p>
            <a:pPr algn="just" eaLnBrk="1" hangingPunct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fa-IR" altLang="en-US" smtClean="0"/>
              <a:t>اعلام نتيجه آزمايش( در صورت تمایل وآمادگی مراجع می تواند گام نخست باشد). </a:t>
            </a:r>
            <a:endParaRPr lang="en-GB" altLang="en-US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133600"/>
            <a:ext cx="6400800" cy="3505200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fa-IR" altLang="en-US" sz="2800" smtClean="0"/>
              <a:t>اطمينان از اينكه مراجع نتيجه آزمايش و مفهوم آن را درك كرده است.</a:t>
            </a:r>
          </a:p>
          <a:p>
            <a:pPr algn="just" eaLnBrk="1" hangingPunct="1"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fa-IR" altLang="en-US" sz="2800" smtClean="0"/>
              <a:t>ارزيابي درك شناختي مراجع</a:t>
            </a:r>
          </a:p>
          <a:p>
            <a:pPr algn="just" eaLnBrk="1" hangingPunct="1"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fa-IR" altLang="en-US" sz="2800" smtClean="0"/>
              <a:t>ارزيابي هيجاني و رواني مراجع</a:t>
            </a:r>
          </a:p>
          <a:p>
            <a:pPr algn="just" eaLnBrk="1" hangingPunct="1"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fa-IR" altLang="en-US" sz="2800" smtClean="0"/>
              <a:t>كسب اطمينان از آمادگي مراجع</a:t>
            </a:r>
          </a:p>
          <a:p>
            <a:pPr algn="just" eaLnBrk="1" hangingPunct="1"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fa-IR" altLang="en-US" sz="2800" smtClean="0"/>
              <a:t>برنامه ريزي براي حذف رفتارهاي پرخطر و كاهش آسيب </a:t>
            </a:r>
          </a:p>
          <a:p>
            <a:pPr algn="just" eaLnBrk="1" hangingPunct="1"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fa-IR" altLang="en-US" sz="2800" smtClean="0"/>
              <a:t>ارجاع در موارد لزوم</a:t>
            </a:r>
            <a:endParaRPr lang="en-GB" altLang="en-US" sz="2800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85800"/>
            <a:ext cx="7772400" cy="1470025"/>
          </a:xfrm>
        </p:spPr>
        <p:txBody>
          <a:bodyPr/>
          <a:lstStyle/>
          <a:p>
            <a:pPr algn="ctr" eaLnBrk="1" hangingPunct="1"/>
            <a:r>
              <a:rPr lang="fa-IR" altLang="en-US" smtClean="0"/>
              <a:t>مشاوره پس از نتيجه منفی</a:t>
            </a:r>
            <a:endParaRPr lang="en-US" altLang="en-US" smtClean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590800"/>
            <a:ext cx="6400800" cy="3048000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fa-IR" altLang="en-US" sz="2400" smtClean="0"/>
              <a:t>ارزيابي مفهوم نتيجه منفی از نظر مراجع و در صورت نياز ارائه توضيحات لازم</a:t>
            </a:r>
          </a:p>
          <a:p>
            <a:pPr algn="just" eaLnBrk="1" hangingPunct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fa-IR" altLang="en-US" sz="2400" smtClean="0"/>
              <a:t>صحبت در مورد ”منفي ماندن“</a:t>
            </a:r>
          </a:p>
          <a:p>
            <a:pPr algn="just" eaLnBrk="1" hangingPunct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fa-IR" altLang="en-US" sz="2400" smtClean="0"/>
              <a:t>توضيح كافي در مورد دوره پنجره و نياز به آزمايش مجدد</a:t>
            </a:r>
          </a:p>
          <a:p>
            <a:pPr algn="just" eaLnBrk="1" hangingPunct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fa-IR" altLang="en-US" sz="2400" smtClean="0"/>
              <a:t>تاكيد بر اجتناب از رفتارهاي پرخطر</a:t>
            </a:r>
          </a:p>
          <a:p>
            <a:pPr algn="just" eaLnBrk="1" hangingPunct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fa-IR" altLang="en-US" sz="2400" smtClean="0"/>
              <a:t>برنامه ريزي منطبق با شرايط مراجع براي رفتارهاي سالم</a:t>
            </a:r>
          </a:p>
          <a:p>
            <a:pPr algn="just" eaLnBrk="1" hangingPunct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fa-IR" altLang="en-US" sz="2400" smtClean="0"/>
              <a:t>كمك به توانمندسازي مراجع در جهت اجراي برنامه تعيين شده</a:t>
            </a:r>
          </a:p>
          <a:p>
            <a:pPr algn="just" eaLnBrk="1" hangingPunct="1">
              <a:lnSpc>
                <a:spcPct val="90000"/>
              </a:lnSpc>
              <a:buFont typeface="Wingdings" panose="05000000000000000000" pitchFamily="2" charset="2"/>
              <a:buChar char="§"/>
            </a:pPr>
            <a:endParaRPr lang="en-GB" altLang="en-US" sz="2400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85800"/>
            <a:ext cx="7772400" cy="1470025"/>
          </a:xfrm>
        </p:spPr>
        <p:txBody>
          <a:bodyPr/>
          <a:lstStyle/>
          <a:p>
            <a:pPr algn="ctr" eaLnBrk="1" hangingPunct="1"/>
            <a:r>
              <a:rPr lang="fa-IR" altLang="en-US" smtClean="0"/>
              <a:t>مشاوره پس از نتيجه مثبت</a:t>
            </a:r>
            <a:endParaRPr lang="en-US" altLang="en-US" smtClean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590800"/>
            <a:ext cx="6400800" cy="3048000"/>
          </a:xfrm>
        </p:spPr>
        <p:txBody>
          <a:bodyPr/>
          <a:lstStyle/>
          <a:p>
            <a:pPr algn="r" eaLnBrk="1" hangingPunct="1">
              <a:buFont typeface="Wingdings" panose="05000000000000000000" pitchFamily="2" charset="2"/>
              <a:buChar char="§"/>
            </a:pPr>
            <a:r>
              <a:rPr lang="fa-IR" altLang="en-US" smtClean="0"/>
              <a:t>توضيح در مورد تفاوت بين آلودگي و بيماري ايدز( يادآوري)</a:t>
            </a:r>
          </a:p>
          <a:p>
            <a:pPr algn="r" eaLnBrk="1" hangingPunct="1">
              <a:buFont typeface="Wingdings" panose="05000000000000000000" pitchFamily="2" charset="2"/>
              <a:buChar char="§"/>
            </a:pPr>
            <a:r>
              <a:rPr lang="fa-IR" altLang="en-US" smtClean="0"/>
              <a:t>فرصت دادن براي درك موضوع و استفاده از اطلاعات جلسه پيش از آزمايش</a:t>
            </a:r>
          </a:p>
          <a:p>
            <a:pPr algn="r" eaLnBrk="1" hangingPunct="1">
              <a:buFont typeface="Wingdings" panose="05000000000000000000" pitchFamily="2" charset="2"/>
              <a:buChar char="§"/>
            </a:pPr>
            <a:r>
              <a:rPr lang="fa-IR" altLang="en-US" smtClean="0"/>
              <a:t>بررسي مفهوم نتيجه آزمايش از ديدگاه مراجع</a:t>
            </a:r>
          </a:p>
          <a:p>
            <a:pPr algn="r" eaLnBrk="1" hangingPunct="1">
              <a:buFont typeface="Wingdings" panose="05000000000000000000" pitchFamily="2" charset="2"/>
              <a:buNone/>
            </a:pPr>
            <a:endParaRPr lang="en-GB" altLang="en-US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914400"/>
            <a:ext cx="7772400" cy="1470025"/>
          </a:xfrm>
        </p:spPr>
        <p:txBody>
          <a:bodyPr/>
          <a:lstStyle/>
          <a:p>
            <a:pPr algn="ctr" eaLnBrk="1" hangingPunct="1"/>
            <a:r>
              <a:rPr lang="fa-IR" altLang="en-US" sz="4800" dirty="0" smtClean="0"/>
              <a:t>مشاوره در ایدز</a:t>
            </a:r>
            <a:r>
              <a:rPr lang="fa-IR" altLang="en-US" dirty="0" smtClean="0"/>
              <a:t/>
            </a:r>
            <a:br>
              <a:rPr lang="fa-IR" altLang="en-US" dirty="0" smtClean="0"/>
            </a:br>
            <a:endParaRPr lang="en-US" altLang="en-US" sz="2800" dirty="0" smtClean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800" y="2667000"/>
            <a:ext cx="3212976" cy="270892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133600"/>
            <a:ext cx="6400800" cy="3962400"/>
          </a:xfrm>
        </p:spPr>
        <p:txBody>
          <a:bodyPr/>
          <a:lstStyle/>
          <a:p>
            <a:pPr algn="just" eaLnBrk="1" hangingPunct="1">
              <a:buFont typeface="Wingdings" panose="05000000000000000000" pitchFamily="2" charset="2"/>
              <a:buChar char="§"/>
            </a:pPr>
            <a:r>
              <a:rPr lang="fa-IR" altLang="en-US" sz="2800" smtClean="0"/>
              <a:t>توضيحات روشن در مورد بيماري و درمان هاي مربوطه و پيشگيري:</a:t>
            </a:r>
          </a:p>
          <a:p>
            <a:pPr algn="just" eaLnBrk="1" hangingPunct="1">
              <a:buFont typeface="Wingdings" panose="05000000000000000000" pitchFamily="2" charset="2"/>
              <a:buNone/>
            </a:pPr>
            <a:r>
              <a:rPr lang="fa-IR" altLang="en-US" sz="2800" smtClean="0"/>
              <a:t>- معرفي سرويس هاي حمايتي درماني موجود</a:t>
            </a:r>
          </a:p>
          <a:p>
            <a:pPr algn="just" eaLnBrk="1" hangingPunct="1">
              <a:buFontTx/>
              <a:buChar char="-"/>
            </a:pPr>
            <a:r>
              <a:rPr lang="fa-IR" altLang="en-US" sz="2800" smtClean="0"/>
              <a:t>توصيه براي رعايت اصول تغذيه سالم، ورزش و استراحت كافي</a:t>
            </a:r>
          </a:p>
          <a:p>
            <a:pPr algn="just" eaLnBrk="1" hangingPunct="1">
              <a:buFontTx/>
              <a:buChar char="-"/>
            </a:pPr>
            <a:r>
              <a:rPr lang="fa-IR" altLang="en-US" sz="2800" smtClean="0"/>
              <a:t>خودداري از مصرف الكل وسيگار</a:t>
            </a:r>
          </a:p>
          <a:p>
            <a:pPr algn="just" eaLnBrk="1" hangingPunct="1">
              <a:buFontTx/>
              <a:buChar char="-"/>
            </a:pPr>
            <a:r>
              <a:rPr lang="fa-IR" altLang="en-US" sz="2800" smtClean="0"/>
              <a:t>مراجعه به پزشك حتي براي بيماري هاي جزئي</a:t>
            </a:r>
          </a:p>
          <a:p>
            <a:pPr algn="just" eaLnBrk="1" hangingPunct="1">
              <a:buFontTx/>
              <a:buChar char="-"/>
            </a:pPr>
            <a:endParaRPr lang="en-GB" altLang="en-US" sz="2800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590800"/>
            <a:ext cx="6400800" cy="3048000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fa-IR" altLang="en-US" sz="2800" smtClean="0"/>
              <a:t>توضيحات لازم در خصوص پيشگيري از انتقال</a:t>
            </a:r>
          </a:p>
          <a:p>
            <a:pPr algn="just" eaLnBrk="1" hangingPunct="1"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fa-IR" altLang="en-US" sz="2800" smtClean="0"/>
              <a:t>كمك براي اعلام نتيجه به شريك جنسي يا ديگران </a:t>
            </a:r>
          </a:p>
          <a:p>
            <a:pPr algn="just" eaLnBrk="1" hangingPunct="1"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fa-IR" altLang="en-US" sz="2800" smtClean="0"/>
              <a:t>بررسي شرايط ويژه و اقدامات لازم(مثل بارداري)</a:t>
            </a:r>
          </a:p>
          <a:p>
            <a:pPr algn="just" eaLnBrk="1" hangingPunct="1"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fa-IR" altLang="en-US" sz="2800" smtClean="0"/>
              <a:t>كمك براي تشويق شريك جنسي براي انجام آزمايش</a:t>
            </a:r>
          </a:p>
          <a:p>
            <a:pPr algn="just" eaLnBrk="1" hangingPunct="1"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fa-IR" altLang="en-US" sz="2800" smtClean="0"/>
              <a:t>بررسي وضعيت هيجاني- رواني مراجع </a:t>
            </a:r>
          </a:p>
          <a:p>
            <a:pPr algn="just" eaLnBrk="1" hangingPunct="1"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fa-IR" altLang="en-US" sz="2800" smtClean="0"/>
              <a:t>تهيه برنامه اي براي پذيرش و كنار آمدن با شرايط جديد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590800"/>
            <a:ext cx="6400800" cy="3048000"/>
          </a:xfrm>
        </p:spPr>
        <p:txBody>
          <a:bodyPr/>
          <a:lstStyle/>
          <a:p>
            <a:pPr algn="just" eaLnBrk="1" hangingPunct="1">
              <a:buFont typeface="Wingdings" panose="05000000000000000000" pitchFamily="2" charset="2"/>
              <a:buChar char="§"/>
            </a:pPr>
            <a:r>
              <a:rPr lang="fa-IR" altLang="en-US" smtClean="0"/>
              <a:t>در صورت نياز تعيين وقت براي جلسه يا جلسات بعدی مشاوره </a:t>
            </a:r>
          </a:p>
          <a:p>
            <a:pPr algn="just" eaLnBrk="1" hangingPunct="1">
              <a:buFont typeface="Wingdings" panose="05000000000000000000" pitchFamily="2" charset="2"/>
              <a:buChar char="§"/>
            </a:pPr>
            <a:r>
              <a:rPr lang="fa-IR" altLang="en-US" smtClean="0"/>
              <a:t>در صورت نياز ارجاع به روانپزشک </a:t>
            </a:r>
            <a:endParaRPr lang="en-GB" altLang="en-US" smtClean="0"/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GB" altLang="en-US" smtClean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85800"/>
            <a:ext cx="7772400" cy="1470025"/>
          </a:xfrm>
        </p:spPr>
        <p:txBody>
          <a:bodyPr/>
          <a:lstStyle/>
          <a:p>
            <a:pPr eaLnBrk="1" hangingPunct="1"/>
            <a:r>
              <a:rPr lang="fa-IR" altLang="en-US" smtClean="0"/>
              <a:t>اعلام نتیجه آزمایش فرد به دیگران</a:t>
            </a:r>
            <a:endParaRPr lang="en-US" altLang="en-US" smtClean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590800"/>
            <a:ext cx="6400800" cy="3048000"/>
          </a:xfrm>
        </p:spPr>
        <p:txBody>
          <a:bodyPr/>
          <a:lstStyle/>
          <a:p>
            <a:pPr algn="r" eaLnBrk="1" hangingPunct="1">
              <a:buFont typeface="Wingdings" panose="05000000000000000000" pitchFamily="2" charset="2"/>
              <a:buChar char="§"/>
            </a:pPr>
            <a:r>
              <a:rPr lang="fa-IR" altLang="en-US" smtClean="0"/>
              <a:t>همسر</a:t>
            </a:r>
          </a:p>
          <a:p>
            <a:pPr algn="r" eaLnBrk="1" hangingPunct="1">
              <a:buFont typeface="Wingdings" panose="05000000000000000000" pitchFamily="2" charset="2"/>
              <a:buChar char="§"/>
            </a:pPr>
            <a:r>
              <a:rPr lang="fa-IR" altLang="en-US" smtClean="0"/>
              <a:t>محل کار و تحصیل</a:t>
            </a:r>
          </a:p>
          <a:p>
            <a:pPr algn="r" eaLnBrk="1" hangingPunct="1">
              <a:buFont typeface="Wingdings" panose="05000000000000000000" pitchFamily="2" charset="2"/>
              <a:buChar char="§"/>
            </a:pPr>
            <a:r>
              <a:rPr lang="fa-IR" altLang="en-US" smtClean="0"/>
              <a:t>مراکز بهداشتی - درمانی</a:t>
            </a:r>
            <a:endParaRPr lang="en-GB" altLang="en-US" smtClean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9" name="Rectangle 11"/>
          <p:cNvSpPr>
            <a:spLocks noGrp="1" noChangeAspect="1" noChangeArrowheads="1"/>
          </p:cNvSpPr>
          <p:nvPr>
            <p:ph type="title" idx="4294967295"/>
          </p:nvPr>
        </p:nvSpPr>
        <p:spPr>
          <a:xfrm>
            <a:off x="0" y="71438"/>
            <a:ext cx="8229600" cy="796925"/>
          </a:xfrm>
        </p:spPr>
        <p:txBody>
          <a:bodyPr/>
          <a:lstStyle/>
          <a:p>
            <a:r>
              <a:rPr lang="en-GB" altLang="en-US" dirty="0" smtClean="0"/>
              <a:t>Conditions o use</a:t>
            </a:r>
          </a:p>
        </p:txBody>
      </p:sp>
      <p:sp>
        <p:nvSpPr>
          <p:cNvPr id="62466" name="Rectangle 2"/>
          <p:cNvSpPr>
            <a:spLocks noChangeAspect="1" noChangeArrowheads="1"/>
          </p:cNvSpPr>
          <p:nvPr/>
        </p:nvSpPr>
        <p:spPr bwMode="auto">
          <a:xfrm>
            <a:off x="-19050" y="0"/>
            <a:ext cx="9144000" cy="6858000"/>
          </a:xfrm>
          <a:prstGeom prst="rect">
            <a:avLst/>
          </a:prstGeom>
          <a:gradFill>
            <a:gsLst>
              <a:gs pos="0">
                <a:schemeClr val="lt1">
                  <a:tint val="40000"/>
                  <a:satMod val="350000"/>
                </a:schemeClr>
              </a:gs>
              <a:gs pos="40000">
                <a:schemeClr val="lt1">
                  <a:tint val="45000"/>
                  <a:shade val="99000"/>
                  <a:satMod val="350000"/>
                </a:schemeClr>
              </a:gs>
              <a:gs pos="100000">
                <a:schemeClr val="bg1">
                  <a:lumMod val="85000"/>
                </a:schemeClr>
              </a:gs>
            </a:gsLst>
            <a:path path="circle">
              <a:fillToRect l="50000" t="-80000" r="50000" b="180000"/>
            </a:path>
          </a:gra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style>
          <a:lnRef idx="0">
            <a:scrgbClr r="0" g="0" b="0"/>
          </a:lnRef>
          <a:fillRef idx="1002">
            <a:schemeClr val="lt1"/>
          </a:fillRef>
          <a:effectRef idx="0">
            <a:scrgbClr r="0" g="0" b="0"/>
          </a:effectRef>
          <a:fontRef idx="major"/>
        </p:style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  <a:ea typeface="+mj-ea"/>
              <a:cs typeface="Arial"/>
            </a:endParaRPr>
          </a:p>
        </p:txBody>
      </p:sp>
      <p:sp>
        <p:nvSpPr>
          <p:cNvPr id="41993" name="Line 8"/>
          <p:cNvSpPr>
            <a:spLocks noChangeShapeType="1"/>
          </p:cNvSpPr>
          <p:nvPr/>
        </p:nvSpPr>
        <p:spPr bwMode="auto">
          <a:xfrm>
            <a:off x="3348038" y="1390650"/>
            <a:ext cx="0" cy="446405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1994" name="Rectangle 10"/>
          <p:cNvSpPr>
            <a:spLocks noChangeArrowheads="1"/>
          </p:cNvSpPr>
          <p:nvPr/>
        </p:nvSpPr>
        <p:spPr bwMode="auto">
          <a:xfrm>
            <a:off x="5025592" y="3789382"/>
            <a:ext cx="2026517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Arial" panose="020B0604020202020204" pitchFamily="34" charset="0"/>
                <a:hlinkClick r:id="rId3"/>
              </a:rPr>
              <a:t>http://</a:t>
            </a:r>
            <a:r>
              <a:rPr kumimoji="0" lang="fr-FR" alt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Arial" panose="020B0604020202020204" pitchFamily="34" charset="0"/>
                <a:hlinkClick r:id="rId3"/>
              </a:rPr>
              <a:t>www.ravanpoint.ir</a:t>
            </a:r>
            <a:endParaRPr kumimoji="0" lang="fa-IR" altLang="en-US" sz="1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altLang="en-US" sz="1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Arial" panose="020B0604020202020204" pitchFamily="34" charset="0"/>
              </a:rPr>
              <a:t>Contact: </a:t>
            </a:r>
            <a:r>
              <a:rPr kumimoji="0" lang="fr-FR" alt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Arial" panose="020B0604020202020204" pitchFamily="34" charset="0"/>
              </a:rPr>
              <a:t>info@ravanpoint.ir </a:t>
            </a:r>
            <a:endParaRPr kumimoji="0" lang="fr-FR" altLang="en-US" sz="1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50825" y="3919537"/>
            <a:ext cx="2736850" cy="423863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/>
              <a:ea typeface="+mn-ea"/>
              <a:cs typeface="Arial"/>
            </a:endParaRPr>
          </a:p>
        </p:txBody>
      </p:sp>
      <p:sp>
        <p:nvSpPr>
          <p:cNvPr id="62480" name="Rectangle 16"/>
          <p:cNvSpPr>
            <a:spLocks noChangeArrowheads="1"/>
          </p:cNvSpPr>
          <p:nvPr/>
        </p:nvSpPr>
        <p:spPr bwMode="auto">
          <a:xfrm>
            <a:off x="250825" y="2582614"/>
            <a:ext cx="28321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B Nazanin" panose="00000400000000000000" pitchFamily="2" charset="-78"/>
              </a:rPr>
              <a:t>دانلود رایگان پاورپوینت های </a:t>
            </a:r>
            <a:r>
              <a:rPr kumimoji="0" lang="fa-IR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B Nazanin" panose="00000400000000000000" pitchFamily="2" charset="-78"/>
              </a:rPr>
              <a:t>روانشناسی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B Nazanin" panose="00000400000000000000" pitchFamily="2" charset="-7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© Copyright 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Ravanpoint.ir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75000"/>
                  <a:lumOff val="25000"/>
                </a:srgbClr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5486" y="2368159"/>
            <a:ext cx="3866728" cy="13978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4594838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19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19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419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419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685800"/>
            <a:ext cx="7772400" cy="1470025"/>
          </a:xfrm>
        </p:spPr>
        <p:txBody>
          <a:bodyPr/>
          <a:lstStyle/>
          <a:p>
            <a:pPr algn="ctr" eaLnBrk="1" hangingPunct="1"/>
            <a:r>
              <a:rPr lang="fa-IR" altLang="en-US" smtClean="0"/>
              <a:t>اصول مشاوره</a:t>
            </a:r>
            <a:endParaRPr lang="en-US" altLang="en-US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3400" y="2590800"/>
            <a:ext cx="6400800" cy="3048000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fa-IR" altLang="en-US" sz="2800" smtClean="0"/>
              <a:t>مشاوره يك تعامل هدفمند است كه طي آن مشاور با صرف وقت و توجه براي مراجع ، به او در جستجو و كشف روش هايي براي زيستن خلاقانه تر، تصميم گيري و تغيير رفتاركمك مي كند.</a:t>
            </a:r>
          </a:p>
          <a:p>
            <a:pPr algn="just" eaLnBrk="1" hangingPunct="1"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fa-IR" altLang="en-US" sz="2800" smtClean="0"/>
              <a:t>مشاوره در خصوص </a:t>
            </a:r>
            <a:r>
              <a:rPr lang="en-US" altLang="en-US" sz="2800" smtClean="0"/>
              <a:t>HIV/AIDS</a:t>
            </a:r>
            <a:r>
              <a:rPr lang="fa-IR" altLang="en-US" sz="2800" smtClean="0"/>
              <a:t> : يك مكالمه محرمانه بين مشاور و مراجع با هدف توانمندسازي مراجع براي مقابله با استرس و اتخاذ تصميم شخصي در مورد </a:t>
            </a:r>
            <a:r>
              <a:rPr lang="en-US" altLang="en-US" sz="2800" smtClean="0"/>
              <a:t>HIV/AIDS</a:t>
            </a:r>
            <a:r>
              <a:rPr lang="fa-IR" altLang="en-US" sz="2800" smtClean="0"/>
              <a:t> مي باشد (  </a:t>
            </a:r>
            <a:r>
              <a:rPr lang="en-US" altLang="en-US" sz="2800" smtClean="0"/>
              <a:t> 1994-WHO</a:t>
            </a:r>
            <a:r>
              <a:rPr lang="fa-IR" altLang="en-US" sz="2800" smtClean="0"/>
              <a:t>).</a:t>
            </a:r>
            <a:endParaRPr lang="en-GB" altLang="en-US" sz="280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85800"/>
            <a:ext cx="7772400" cy="1470025"/>
          </a:xfrm>
        </p:spPr>
        <p:txBody>
          <a:bodyPr/>
          <a:lstStyle/>
          <a:p>
            <a:pPr algn="ctr" eaLnBrk="1" hangingPunct="1"/>
            <a:r>
              <a:rPr lang="fa-IR" altLang="en-US" smtClean="0"/>
              <a:t>يك مشاوره صحيح به مراجع </a:t>
            </a:r>
            <a:br>
              <a:rPr lang="fa-IR" altLang="en-US" smtClean="0"/>
            </a:br>
            <a:r>
              <a:rPr lang="fa-IR" altLang="en-US" smtClean="0"/>
              <a:t>كمك مي كند تا:</a:t>
            </a:r>
            <a:endParaRPr lang="en-US" altLang="en-US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590800"/>
            <a:ext cx="6400800" cy="3048000"/>
          </a:xfrm>
        </p:spPr>
        <p:txBody>
          <a:bodyPr/>
          <a:lstStyle/>
          <a:p>
            <a:pPr algn="r" eaLnBrk="1" hangingPunct="1"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fa-IR" altLang="en-US" sz="2400" smtClean="0"/>
              <a:t>مشكل موجود را به درستي شناسايي كند</a:t>
            </a:r>
          </a:p>
          <a:p>
            <a:pPr algn="r" eaLnBrk="1" hangingPunct="1"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fa-IR" altLang="en-US" sz="2400" smtClean="0"/>
              <a:t>اطلاعات مورد نياز را كسب كند</a:t>
            </a:r>
          </a:p>
          <a:p>
            <a:pPr algn="r" eaLnBrk="1" hangingPunct="1"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fa-IR" altLang="en-US" sz="2400" smtClean="0"/>
              <a:t>راه ها و امكانات مختلف را شناسايي كند</a:t>
            </a:r>
          </a:p>
          <a:p>
            <a:pPr algn="r" eaLnBrk="1" hangingPunct="1"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fa-IR" altLang="en-US" sz="2400" smtClean="0"/>
              <a:t>نتيجه و پيامد راه هاي مختلف را ارزيابي كند</a:t>
            </a:r>
          </a:p>
          <a:p>
            <a:pPr algn="r" eaLnBrk="1" hangingPunct="1"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fa-IR" altLang="en-US" sz="2400" smtClean="0"/>
              <a:t>تصميم گيري كند</a:t>
            </a:r>
          </a:p>
          <a:p>
            <a:pPr algn="r" eaLnBrk="1" hangingPunct="1"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fa-IR" altLang="en-US" sz="2400" smtClean="0"/>
              <a:t>مسئوليت تصميم و عملش را بپذيرد</a:t>
            </a:r>
          </a:p>
          <a:p>
            <a:pPr algn="r" eaLnBrk="1" hangingPunct="1"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fa-IR" altLang="en-US" sz="2400" smtClean="0"/>
              <a:t>نتيجه تصميم را ارزيابي كند (بررسي علل موفقيت و شكست و استفاده آتي)</a:t>
            </a:r>
            <a:endParaRPr lang="en-GB" altLang="en-US" sz="240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85800"/>
            <a:ext cx="7772400" cy="1470025"/>
          </a:xfrm>
        </p:spPr>
        <p:txBody>
          <a:bodyPr/>
          <a:lstStyle/>
          <a:p>
            <a:pPr algn="ctr" eaLnBrk="1" hangingPunct="1"/>
            <a:r>
              <a:rPr lang="fa-IR" altLang="en-US" smtClean="0"/>
              <a:t>مشاوره صحيح :</a:t>
            </a:r>
            <a:endParaRPr lang="en-US" altLang="en-US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133600"/>
            <a:ext cx="6400800" cy="3505200"/>
          </a:xfrm>
        </p:spPr>
        <p:txBody>
          <a:bodyPr/>
          <a:lstStyle/>
          <a:p>
            <a:pPr algn="r" eaLnBrk="1" hangingPunct="1"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fa-IR" altLang="en-US" sz="2000" smtClean="0"/>
              <a:t>توصيه كردن</a:t>
            </a:r>
          </a:p>
          <a:p>
            <a:pPr algn="r" eaLnBrk="1" hangingPunct="1"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fa-IR" altLang="en-US" sz="2000" smtClean="0"/>
              <a:t>دستورالعمل دادن</a:t>
            </a:r>
          </a:p>
          <a:p>
            <a:pPr algn="r" eaLnBrk="1" hangingPunct="1"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fa-IR" altLang="en-US" sz="2000" smtClean="0"/>
              <a:t>فقط ارائه آموزش و اطلاعات </a:t>
            </a:r>
          </a:p>
          <a:p>
            <a:pPr algn="r" eaLnBrk="1" hangingPunct="1"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fa-IR" altLang="en-US" sz="2000" smtClean="0"/>
              <a:t>گپ زدن </a:t>
            </a:r>
          </a:p>
          <a:p>
            <a:pPr algn="r" eaLnBrk="1" hangingPunct="1"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fa-IR" altLang="en-US" sz="2000" smtClean="0"/>
              <a:t>بازجويي كردن</a:t>
            </a:r>
          </a:p>
          <a:p>
            <a:pPr algn="r" eaLnBrk="1" hangingPunct="1"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fa-IR" altLang="en-US" sz="2000" smtClean="0"/>
              <a:t>اعتراف گرفتن</a:t>
            </a:r>
          </a:p>
          <a:p>
            <a:pPr algn="r" eaLnBrk="1" hangingPunct="1"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fa-IR" altLang="en-US" sz="2000" smtClean="0"/>
              <a:t>موعظه كردن</a:t>
            </a:r>
          </a:p>
          <a:p>
            <a:pPr algn="r" eaLnBrk="1" hangingPunct="1"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fa-IR" altLang="en-US" sz="2000" smtClean="0"/>
              <a:t>اطمينان بخشي غير واقعي</a:t>
            </a:r>
          </a:p>
          <a:p>
            <a:pPr algn="r" eaLnBrk="1" hangingPunct="1"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fa-IR" altLang="en-US" sz="2000" smtClean="0"/>
              <a:t>دلداري دادن (كوچك نمايي مشكل موجود)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fa-IR" altLang="en-US" sz="2000" smtClean="0"/>
              <a:t>  </a:t>
            </a:r>
            <a:r>
              <a:rPr lang="fa-IR" altLang="en-US" sz="3600" smtClean="0">
                <a:solidFill>
                  <a:schemeClr val="tx2"/>
                </a:solidFill>
              </a:rPr>
              <a:t>نيست</a:t>
            </a:r>
          </a:p>
          <a:p>
            <a:pPr algn="r" eaLnBrk="1" hangingPunct="1">
              <a:lnSpc>
                <a:spcPct val="80000"/>
              </a:lnSpc>
              <a:buFont typeface="Wingdings" panose="05000000000000000000" pitchFamily="2" charset="2"/>
              <a:buChar char="§"/>
            </a:pPr>
            <a:endParaRPr lang="en-GB" altLang="en-US" sz="3600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85800"/>
            <a:ext cx="7772400" cy="1470025"/>
          </a:xfrm>
        </p:spPr>
        <p:txBody>
          <a:bodyPr/>
          <a:lstStyle/>
          <a:p>
            <a:pPr algn="ctr" eaLnBrk="1" hangingPunct="1"/>
            <a:r>
              <a:rPr lang="fa-IR" altLang="en-US" smtClean="0"/>
              <a:t>اجزاي يك مشاوره صحيح </a:t>
            </a:r>
            <a:endParaRPr lang="en-US" altLang="en-US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590800"/>
            <a:ext cx="6400800" cy="3048000"/>
          </a:xfrm>
        </p:spPr>
        <p:txBody>
          <a:bodyPr/>
          <a:lstStyle/>
          <a:p>
            <a:pPr algn="r" eaLnBrk="1" hangingPunct="1">
              <a:buFont typeface="Wingdings" panose="05000000000000000000" pitchFamily="2" charset="2"/>
              <a:buChar char="§"/>
            </a:pPr>
            <a:r>
              <a:rPr lang="fa-IR" altLang="en-US" smtClean="0"/>
              <a:t>زمان كافي</a:t>
            </a:r>
          </a:p>
          <a:p>
            <a:pPr algn="r" eaLnBrk="1" hangingPunct="1">
              <a:buFont typeface="Wingdings" panose="05000000000000000000" pitchFamily="2" charset="2"/>
              <a:buChar char="§"/>
            </a:pPr>
            <a:r>
              <a:rPr lang="fa-IR" altLang="en-US" smtClean="0"/>
              <a:t>پذيرش مراجع</a:t>
            </a:r>
          </a:p>
          <a:p>
            <a:pPr algn="r" eaLnBrk="1" hangingPunct="1">
              <a:buFont typeface="Wingdings" panose="05000000000000000000" pitchFamily="2" charset="2"/>
              <a:buChar char="§"/>
            </a:pPr>
            <a:r>
              <a:rPr lang="fa-IR" altLang="en-US" smtClean="0"/>
              <a:t>در دسترس بودن مشاور</a:t>
            </a:r>
          </a:p>
          <a:p>
            <a:pPr algn="r" eaLnBrk="1" hangingPunct="1">
              <a:buFont typeface="Wingdings" panose="05000000000000000000" pitchFamily="2" charset="2"/>
              <a:buChar char="§"/>
            </a:pPr>
            <a:r>
              <a:rPr lang="fa-IR" altLang="en-US" smtClean="0"/>
              <a:t>ثبات و صحت اطلاعات</a:t>
            </a:r>
          </a:p>
          <a:p>
            <a:pPr algn="r" eaLnBrk="1" hangingPunct="1">
              <a:buFont typeface="Wingdings" panose="05000000000000000000" pitchFamily="2" charset="2"/>
              <a:buChar char="§"/>
            </a:pPr>
            <a:r>
              <a:rPr lang="fa-IR" altLang="en-US" smtClean="0"/>
              <a:t>رعايت رازداري</a:t>
            </a:r>
            <a:endParaRPr lang="en-GB" altLang="en-US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85800"/>
            <a:ext cx="7772400" cy="1470025"/>
          </a:xfrm>
        </p:spPr>
        <p:txBody>
          <a:bodyPr/>
          <a:lstStyle/>
          <a:p>
            <a:pPr algn="ctr" eaLnBrk="1" hangingPunct="1"/>
            <a:r>
              <a:rPr lang="fa-IR" altLang="en-US" smtClean="0"/>
              <a:t>یک مشاوره موثرمبتنی است بر:</a:t>
            </a:r>
            <a:endParaRPr lang="en-US" altLang="en-US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590800"/>
            <a:ext cx="6400800" cy="3048000"/>
          </a:xfrm>
        </p:spPr>
        <p:txBody>
          <a:bodyPr/>
          <a:lstStyle/>
          <a:p>
            <a:pPr algn="r" eaLnBrk="1" hangingPunct="1">
              <a:buFont typeface="Wingdings" panose="05000000000000000000" pitchFamily="2" charset="2"/>
              <a:buChar char="§"/>
            </a:pPr>
            <a:r>
              <a:rPr lang="fa-IR" altLang="en-US" smtClean="0"/>
              <a:t>اعتماد</a:t>
            </a:r>
          </a:p>
          <a:p>
            <a:pPr algn="r" eaLnBrk="1" hangingPunct="1">
              <a:buFont typeface="Wingdings" panose="05000000000000000000" pitchFamily="2" charset="2"/>
              <a:buChar char="§"/>
            </a:pPr>
            <a:r>
              <a:rPr lang="fa-IR" altLang="en-US" smtClean="0"/>
              <a:t>ارتباط</a:t>
            </a:r>
          </a:p>
          <a:p>
            <a:pPr algn="r" eaLnBrk="1" hangingPunct="1">
              <a:buFont typeface="Wingdings" panose="05000000000000000000" pitchFamily="2" charset="2"/>
              <a:buChar char="§"/>
            </a:pPr>
            <a:r>
              <a:rPr lang="fa-IR" altLang="en-US" smtClean="0"/>
              <a:t>همدلی</a:t>
            </a:r>
          </a:p>
          <a:p>
            <a:pPr algn="r" eaLnBrk="1" hangingPunct="1">
              <a:buFont typeface="Wingdings" panose="05000000000000000000" pitchFamily="2" charset="2"/>
              <a:buChar char="§"/>
            </a:pPr>
            <a:r>
              <a:rPr lang="fa-IR" altLang="en-US" smtClean="0"/>
              <a:t>درک متقابل</a:t>
            </a:r>
          </a:p>
          <a:p>
            <a:pPr algn="r" eaLnBrk="1" hangingPunct="1">
              <a:buFont typeface="Wingdings" panose="05000000000000000000" pitchFamily="2" charset="2"/>
              <a:buChar char="§"/>
            </a:pPr>
            <a:r>
              <a:rPr lang="fa-IR" altLang="en-US" smtClean="0"/>
              <a:t>در نظرداشتن ویژگی های اجتماعی-فرهنگی</a:t>
            </a:r>
          </a:p>
          <a:p>
            <a:pPr algn="r" eaLnBrk="1" hangingPunct="1">
              <a:buFont typeface="Wingdings" panose="05000000000000000000" pitchFamily="2" charset="2"/>
              <a:buNone/>
            </a:pPr>
            <a:endParaRPr lang="en-GB" altLang="en-US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85800"/>
            <a:ext cx="7772400" cy="1470025"/>
          </a:xfrm>
        </p:spPr>
        <p:txBody>
          <a:bodyPr/>
          <a:lstStyle/>
          <a:p>
            <a:pPr algn="ctr" eaLnBrk="1" hangingPunct="1"/>
            <a:r>
              <a:rPr lang="fa-IR" altLang="en-US" smtClean="0"/>
              <a:t>مهارت های اصلی مشاوره:</a:t>
            </a:r>
            <a:endParaRPr lang="en-US" altLang="en-US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590800"/>
            <a:ext cx="6400800" cy="3048000"/>
          </a:xfrm>
        </p:spPr>
        <p:txBody>
          <a:bodyPr/>
          <a:lstStyle/>
          <a:p>
            <a:pPr algn="r" eaLnBrk="1" hangingPunct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fa-IR" altLang="en-US" sz="2800" smtClean="0"/>
              <a:t>برقراری رابطه( </a:t>
            </a:r>
            <a:r>
              <a:rPr lang="en-US" altLang="en-US" sz="2800" smtClean="0"/>
              <a:t>Rapport</a:t>
            </a:r>
            <a:r>
              <a:rPr lang="fa-IR" altLang="en-US" sz="2800" smtClean="0"/>
              <a:t>) </a:t>
            </a:r>
          </a:p>
          <a:p>
            <a:pPr algn="r" eaLnBrk="1" hangingPunct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fa-IR" altLang="en-US" sz="2800" smtClean="0"/>
              <a:t>اطمینان از رازداری و رعایت حریم خصوصی</a:t>
            </a:r>
          </a:p>
          <a:p>
            <a:pPr algn="r" eaLnBrk="1" hangingPunct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fa-IR" altLang="en-US" sz="2800" smtClean="0"/>
              <a:t>احترام قایل شدن برای مراجع</a:t>
            </a:r>
          </a:p>
          <a:p>
            <a:pPr algn="r" eaLnBrk="1" hangingPunct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fa-IR" altLang="en-US" sz="2800" smtClean="0"/>
              <a:t>نشان دادن همدلی</a:t>
            </a:r>
          </a:p>
          <a:p>
            <a:pPr algn="r" eaLnBrk="1" hangingPunct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fa-IR" altLang="en-US" sz="2800" smtClean="0"/>
              <a:t>بجا آوردن احساسات دشوار</a:t>
            </a:r>
          </a:p>
          <a:p>
            <a:pPr algn="r" eaLnBrk="1" hangingPunct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fa-IR" altLang="en-US" sz="2800" smtClean="0"/>
              <a:t>پذیرش</a:t>
            </a:r>
            <a:endParaRPr lang="en-GB" altLang="en-US" sz="280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85800"/>
            <a:ext cx="7772400" cy="1470025"/>
          </a:xfrm>
        </p:spPr>
        <p:txBody>
          <a:bodyPr/>
          <a:lstStyle/>
          <a:p>
            <a:pPr algn="ctr" eaLnBrk="1" hangingPunct="1"/>
            <a:r>
              <a:rPr lang="fa-IR" altLang="en-US" smtClean="0"/>
              <a:t>خودآگاهي</a:t>
            </a:r>
            <a:endParaRPr lang="en-US" altLang="en-US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590800"/>
            <a:ext cx="6400800" cy="3048000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fa-IR" altLang="en-US" sz="2400" smtClean="0"/>
              <a:t>براي انجام يك مشاوره موثر و مناسب ، مشاور باید از احساسات و نگرش خود مطلع باشد.</a:t>
            </a:r>
          </a:p>
          <a:p>
            <a:pPr algn="just" eaLnBrk="1" hangingPunct="1">
              <a:lnSpc>
                <a:spcPct val="90000"/>
              </a:lnSpc>
              <a:buFontTx/>
              <a:buChar char="-"/>
            </a:pPr>
            <a:r>
              <a:rPr lang="fa-IR" altLang="en-US" sz="2400" smtClean="0"/>
              <a:t>آيا نسبت به برخي مراجعان احساس ناخوشايندي دارم؟</a:t>
            </a:r>
          </a:p>
          <a:p>
            <a:pPr algn="just" eaLnBrk="1" hangingPunct="1">
              <a:lnSpc>
                <a:spcPct val="90000"/>
              </a:lnSpc>
              <a:buFontTx/>
              <a:buChar char="-"/>
            </a:pPr>
            <a:r>
              <a:rPr lang="fa-IR" altLang="en-US" sz="2400" smtClean="0"/>
              <a:t>آيا صحبت در مورد برخي مطالب برایم دشوار است؟</a:t>
            </a:r>
          </a:p>
          <a:p>
            <a:pPr algn="just" eaLnBrk="1" hangingPunct="1">
              <a:lnSpc>
                <a:spcPct val="90000"/>
              </a:lnSpc>
              <a:buFontTx/>
              <a:buChar char="-"/>
            </a:pPr>
            <a:r>
              <a:rPr lang="fa-IR" altLang="en-US" sz="2400" smtClean="0"/>
              <a:t>آيا نياز دارم دايم شرايط را كنترل كنم؟</a:t>
            </a:r>
          </a:p>
          <a:p>
            <a:pPr algn="just" eaLnBrk="1" hangingPunct="1">
              <a:lnSpc>
                <a:spcPct val="90000"/>
              </a:lnSpc>
              <a:buFontTx/>
              <a:buChar char="-"/>
            </a:pPr>
            <a:r>
              <a:rPr lang="fa-IR" altLang="en-US" sz="2400" smtClean="0"/>
              <a:t>آيا از احساسات و نگرش خودم و نحوه تاثير آن بر روند مشاوره آگاهم؟</a:t>
            </a:r>
            <a:endParaRPr lang="en-GB" altLang="en-US" sz="240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Kimono">
  <a:themeElements>
    <a:clrScheme name="Kimono 1">
      <a:dk1>
        <a:srgbClr val="2F1311"/>
      </a:dk1>
      <a:lt1>
        <a:srgbClr val="C16059"/>
      </a:lt1>
      <a:dk2>
        <a:srgbClr val="F7D47D"/>
      </a:dk2>
      <a:lt2>
        <a:srgbClr val="000000"/>
      </a:lt2>
      <a:accent1>
        <a:srgbClr val="D5B781"/>
      </a:accent1>
      <a:accent2>
        <a:srgbClr val="79AF7D"/>
      </a:accent2>
      <a:accent3>
        <a:srgbClr val="DDB6B5"/>
      </a:accent3>
      <a:accent4>
        <a:srgbClr val="270E0D"/>
      </a:accent4>
      <a:accent5>
        <a:srgbClr val="E7D8C1"/>
      </a:accent5>
      <a:accent6>
        <a:srgbClr val="6D9E71"/>
      </a:accent6>
      <a:hlink>
        <a:srgbClr val="F0B854"/>
      </a:hlink>
      <a:folHlink>
        <a:srgbClr val="DC893E"/>
      </a:folHlink>
    </a:clrScheme>
    <a:fontScheme name="Kimon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ar-SA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ar-SA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Kimono 1">
        <a:dk1>
          <a:srgbClr val="2F1311"/>
        </a:dk1>
        <a:lt1>
          <a:srgbClr val="C16059"/>
        </a:lt1>
        <a:dk2>
          <a:srgbClr val="F7D47D"/>
        </a:dk2>
        <a:lt2>
          <a:srgbClr val="000000"/>
        </a:lt2>
        <a:accent1>
          <a:srgbClr val="D5B781"/>
        </a:accent1>
        <a:accent2>
          <a:srgbClr val="79AF7D"/>
        </a:accent2>
        <a:accent3>
          <a:srgbClr val="DDB6B5"/>
        </a:accent3>
        <a:accent4>
          <a:srgbClr val="270E0D"/>
        </a:accent4>
        <a:accent5>
          <a:srgbClr val="E7D8C1"/>
        </a:accent5>
        <a:accent6>
          <a:srgbClr val="6D9E71"/>
        </a:accent6>
        <a:hlink>
          <a:srgbClr val="F0B854"/>
        </a:hlink>
        <a:folHlink>
          <a:srgbClr val="DC893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imono 2">
        <a:dk1>
          <a:srgbClr val="000000"/>
        </a:dk1>
        <a:lt1>
          <a:srgbClr val="FFFFFF"/>
        </a:lt1>
        <a:dk2>
          <a:srgbClr val="000000"/>
        </a:dk2>
        <a:lt2>
          <a:srgbClr val="F7D47D"/>
        </a:lt2>
        <a:accent1>
          <a:srgbClr val="C19341"/>
        </a:accent1>
        <a:accent2>
          <a:srgbClr val="60A265"/>
        </a:accent2>
        <a:accent3>
          <a:srgbClr val="AAAAAA"/>
        </a:accent3>
        <a:accent4>
          <a:srgbClr val="DADADA"/>
        </a:accent4>
        <a:accent5>
          <a:srgbClr val="DDC8B0"/>
        </a:accent5>
        <a:accent6>
          <a:srgbClr val="56925B"/>
        </a:accent6>
        <a:hlink>
          <a:srgbClr val="EB9F17"/>
        </a:hlink>
        <a:folHlink>
          <a:srgbClr val="CF762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imono 3">
        <a:dk1>
          <a:srgbClr val="00002E"/>
        </a:dk1>
        <a:lt1>
          <a:srgbClr val="FFFFFF"/>
        </a:lt1>
        <a:dk2>
          <a:srgbClr val="003399"/>
        </a:dk2>
        <a:lt2>
          <a:srgbClr val="F4BC40"/>
        </a:lt2>
        <a:accent1>
          <a:srgbClr val="9280CC"/>
        </a:accent1>
        <a:accent2>
          <a:srgbClr val="BD51A1"/>
        </a:accent2>
        <a:accent3>
          <a:srgbClr val="AAADCA"/>
        </a:accent3>
        <a:accent4>
          <a:srgbClr val="DADADA"/>
        </a:accent4>
        <a:accent5>
          <a:srgbClr val="C7C0E2"/>
        </a:accent5>
        <a:accent6>
          <a:srgbClr val="AB4991"/>
        </a:accent6>
        <a:hlink>
          <a:srgbClr val="CC66FF"/>
        </a:hlink>
        <a:folHlink>
          <a:srgbClr val="824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imono 4">
        <a:dk1>
          <a:srgbClr val="2F1311"/>
        </a:dk1>
        <a:lt1>
          <a:srgbClr val="7A8E9C"/>
        </a:lt1>
        <a:dk2>
          <a:srgbClr val="FDF4DF"/>
        </a:dk2>
        <a:lt2>
          <a:srgbClr val="3E4A52"/>
        </a:lt2>
        <a:accent1>
          <a:srgbClr val="81ABA0"/>
        </a:accent1>
        <a:accent2>
          <a:srgbClr val="CD817B"/>
        </a:accent2>
        <a:accent3>
          <a:srgbClr val="BEC6CB"/>
        </a:accent3>
        <a:accent4>
          <a:srgbClr val="270E0D"/>
        </a:accent4>
        <a:accent5>
          <a:srgbClr val="C1D2CD"/>
        </a:accent5>
        <a:accent6>
          <a:srgbClr val="BA746F"/>
        </a:accent6>
        <a:hlink>
          <a:srgbClr val="BEBC76"/>
        </a:hlink>
        <a:folHlink>
          <a:srgbClr val="668E6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imono 5">
        <a:dk1>
          <a:srgbClr val="2F1311"/>
        </a:dk1>
        <a:lt1>
          <a:srgbClr val="7A9C7C"/>
        </a:lt1>
        <a:dk2>
          <a:srgbClr val="FBEBC3"/>
        </a:dk2>
        <a:lt2>
          <a:srgbClr val="3C503D"/>
        </a:lt2>
        <a:accent1>
          <a:srgbClr val="D5B781"/>
        </a:accent1>
        <a:accent2>
          <a:srgbClr val="C16059"/>
        </a:accent2>
        <a:accent3>
          <a:srgbClr val="BECBBF"/>
        </a:accent3>
        <a:accent4>
          <a:srgbClr val="270E0D"/>
        </a:accent4>
        <a:accent5>
          <a:srgbClr val="E7D8C1"/>
        </a:accent5>
        <a:accent6>
          <a:srgbClr val="AF5650"/>
        </a:accent6>
        <a:hlink>
          <a:srgbClr val="F0B854"/>
        </a:hlink>
        <a:folHlink>
          <a:srgbClr val="DC893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imono 6">
        <a:dk1>
          <a:srgbClr val="000000"/>
        </a:dk1>
        <a:lt1>
          <a:srgbClr val="D9EFE0"/>
        </a:lt1>
        <a:dk2>
          <a:srgbClr val="30605A"/>
        </a:dk2>
        <a:lt2>
          <a:srgbClr val="15331E"/>
        </a:lt2>
        <a:accent1>
          <a:srgbClr val="A4C6BA"/>
        </a:accent1>
        <a:accent2>
          <a:srgbClr val="558F7D"/>
        </a:accent2>
        <a:accent3>
          <a:srgbClr val="E9F6ED"/>
        </a:accent3>
        <a:accent4>
          <a:srgbClr val="000000"/>
        </a:accent4>
        <a:accent5>
          <a:srgbClr val="CFDFD9"/>
        </a:accent5>
        <a:accent6>
          <a:srgbClr val="4C8171"/>
        </a:accent6>
        <a:hlink>
          <a:srgbClr val="C1C177"/>
        </a:hlink>
        <a:folHlink>
          <a:srgbClr val="A08F5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imono 7">
        <a:dk1>
          <a:srgbClr val="2F1311"/>
        </a:dk1>
        <a:lt1>
          <a:srgbClr val="CFC7B5"/>
        </a:lt1>
        <a:dk2>
          <a:srgbClr val="853F35"/>
        </a:dk2>
        <a:lt2>
          <a:srgbClr val="8E7F5E"/>
        </a:lt2>
        <a:accent1>
          <a:srgbClr val="EBD2A5"/>
        </a:accent1>
        <a:accent2>
          <a:srgbClr val="A5C9A8"/>
        </a:accent2>
        <a:accent3>
          <a:srgbClr val="E4E0D7"/>
        </a:accent3>
        <a:accent4>
          <a:srgbClr val="270E0D"/>
        </a:accent4>
        <a:accent5>
          <a:srgbClr val="F3E5CF"/>
        </a:accent5>
        <a:accent6>
          <a:srgbClr val="95B698"/>
        </a:accent6>
        <a:hlink>
          <a:srgbClr val="C68510"/>
        </a:hlink>
        <a:folHlink>
          <a:srgbClr val="E5A87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imono 8">
        <a:dk1>
          <a:srgbClr val="000000"/>
        </a:dk1>
        <a:lt1>
          <a:srgbClr val="F0EED8"/>
        </a:lt1>
        <a:dk2>
          <a:srgbClr val="666729"/>
        </a:dk2>
        <a:lt2>
          <a:srgbClr val="3F3B19"/>
        </a:lt2>
        <a:accent1>
          <a:srgbClr val="E9D47D"/>
        </a:accent1>
        <a:accent2>
          <a:srgbClr val="D4DD91"/>
        </a:accent2>
        <a:accent3>
          <a:srgbClr val="F6F5E9"/>
        </a:accent3>
        <a:accent4>
          <a:srgbClr val="000000"/>
        </a:accent4>
        <a:accent5>
          <a:srgbClr val="F2E6BF"/>
        </a:accent5>
        <a:accent6>
          <a:srgbClr val="C0C883"/>
        </a:accent6>
        <a:hlink>
          <a:srgbClr val="9D943F"/>
        </a:hlink>
        <a:folHlink>
          <a:srgbClr val="C9C17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Profile">
  <a:themeElements>
    <a:clrScheme name="Profile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e">
      <a:majorFont>
        <a:latin typeface="Verdana"/>
        <a:ea typeface=""/>
        <a:cs typeface="Arial"/>
      </a:majorFont>
      <a:minorFont>
        <a:latin typeface="Verdan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gradFill>
          <a:gsLst>
            <a:gs pos="0">
              <a:schemeClr val="lt1">
                <a:tint val="40000"/>
                <a:satMod val="350000"/>
              </a:schemeClr>
            </a:gs>
            <a:gs pos="40000">
              <a:schemeClr val="lt1">
                <a:tint val="45000"/>
                <a:shade val="99000"/>
                <a:satMod val="350000"/>
              </a:schemeClr>
            </a:gs>
            <a:gs pos="100000">
              <a:schemeClr val="bg1">
                <a:lumMod val="85000"/>
              </a:schemeClr>
            </a:gs>
          </a:gsLst>
        </a:gradFill>
        <a:ln w="9525">
          <a:solidFill>
            <a:schemeClr val="bg1"/>
          </a:solidFill>
          <a:miter lim="800000"/>
          <a:headEnd/>
          <a:tailEnd/>
        </a:ln>
        <a:effectLst/>
      </a:spPr>
      <a:bodyPr wrap="none" anchor="ctr"/>
      <a:lstStyle>
        <a:defPPr>
          <a:defRPr>
            <a:solidFill>
              <a:prstClr val="black"/>
            </a:solidFill>
          </a:defRPr>
        </a:defPPr>
      </a:lstStyle>
      <a:style>
        <a:lnRef idx="0">
          <a:scrgbClr r="0" g="0" b="0"/>
        </a:lnRef>
        <a:fillRef idx="1002">
          <a:schemeClr val="lt1"/>
        </a:fillRef>
        <a:effectRef idx="0">
          <a:scrgbClr r="0" g="0" b="0"/>
        </a:effectRef>
        <a:fontRef idx="major"/>
      </a: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ar-SA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cs typeface="Arial" pitchFamily="34" charset="0"/>
          </a:defRPr>
        </a:defPPr>
      </a:lstStyle>
    </a:lnDef>
  </a:objectDefaults>
  <a:extraClrSchemeLst>
    <a:extraClrScheme>
      <a:clrScheme name="Profile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e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Kimono</Template>
  <TotalTime>998</TotalTime>
  <Words>856</Words>
  <Application>Microsoft Office PowerPoint</Application>
  <PresentationFormat>On-screen Show (4:3)</PresentationFormat>
  <Paragraphs>125</Paragraphs>
  <Slides>24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24</vt:i4>
      </vt:variant>
    </vt:vector>
  </HeadingPairs>
  <TitlesOfParts>
    <vt:vector size="32" baseType="lpstr">
      <vt:lpstr>Arial</vt:lpstr>
      <vt:lpstr>Calibri</vt:lpstr>
      <vt:lpstr>Times New Roman</vt:lpstr>
      <vt:lpstr>Garamond</vt:lpstr>
      <vt:lpstr>Wingdings</vt:lpstr>
      <vt:lpstr>Kimono</vt:lpstr>
      <vt:lpstr>Default Design</vt:lpstr>
      <vt:lpstr>Profile</vt:lpstr>
      <vt:lpstr>INCAS</vt:lpstr>
      <vt:lpstr>مشاوره در ایدز </vt:lpstr>
      <vt:lpstr>اصول مشاوره</vt:lpstr>
      <vt:lpstr>يك مشاوره صحيح به مراجع  كمك مي كند تا:</vt:lpstr>
      <vt:lpstr>مشاوره صحيح :</vt:lpstr>
      <vt:lpstr>اجزاي يك مشاوره صحيح </vt:lpstr>
      <vt:lpstr>یک مشاوره موثرمبتنی است بر:</vt:lpstr>
      <vt:lpstr>مهارت های اصلی مشاوره:</vt:lpstr>
      <vt:lpstr>خودآگاهي</vt:lpstr>
      <vt:lpstr>مشاوره پیش از آزمایش</vt:lpstr>
      <vt:lpstr>اهداف</vt:lpstr>
      <vt:lpstr>خطوط کلی مشاوره پیش از آزمایش</vt:lpstr>
      <vt:lpstr>...</vt:lpstr>
      <vt:lpstr>مشاوره پس از آزمايش</vt:lpstr>
      <vt:lpstr>هدف</vt:lpstr>
      <vt:lpstr>مراحل مشاوره پس از آزمایش</vt:lpstr>
      <vt:lpstr>PowerPoint Presentation</vt:lpstr>
      <vt:lpstr>مشاوره پس از نتيجه منفی</vt:lpstr>
      <vt:lpstr>مشاوره پس از نتيجه مثبت</vt:lpstr>
      <vt:lpstr>PowerPoint Presentation</vt:lpstr>
      <vt:lpstr>PowerPoint Presentation</vt:lpstr>
      <vt:lpstr>PowerPoint Presentation</vt:lpstr>
      <vt:lpstr>اعلام نتیجه آزمایش فرد به دیگران</vt:lpstr>
      <vt:lpstr>Conditions o use</vt:lpstr>
    </vt:vector>
  </TitlesOfParts>
  <Company>HSR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 Monazzam</dc:creator>
  <cp:lastModifiedBy>hamayel</cp:lastModifiedBy>
  <cp:revision>202</cp:revision>
  <dcterms:created xsi:type="dcterms:W3CDTF">2006-08-22T14:50:12Z</dcterms:created>
  <dcterms:modified xsi:type="dcterms:W3CDTF">2019-10-10T13:29:20Z</dcterms:modified>
</cp:coreProperties>
</file>