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2" r:id="rId1"/>
    <p:sldMasterId id="2147483737" r:id="rId2"/>
  </p:sldMasterIdLst>
  <p:notesMasterIdLst>
    <p:notesMasterId r:id="rId46"/>
  </p:notesMasterIdLst>
  <p:sldIdLst>
    <p:sldId id="303" r:id="rId3"/>
    <p:sldId id="262" r:id="rId4"/>
    <p:sldId id="263" r:id="rId5"/>
    <p:sldId id="264" r:id="rId6"/>
    <p:sldId id="265" r:id="rId7"/>
    <p:sldId id="307" r:id="rId8"/>
    <p:sldId id="324" r:id="rId9"/>
    <p:sldId id="267" r:id="rId10"/>
    <p:sldId id="313" r:id="rId11"/>
    <p:sldId id="321" r:id="rId12"/>
    <p:sldId id="269" r:id="rId13"/>
    <p:sldId id="322" r:id="rId14"/>
    <p:sldId id="268" r:id="rId15"/>
    <p:sldId id="314" r:id="rId16"/>
    <p:sldId id="287" r:id="rId17"/>
    <p:sldId id="323" r:id="rId18"/>
    <p:sldId id="288" r:id="rId19"/>
    <p:sldId id="315" r:id="rId20"/>
    <p:sldId id="289" r:id="rId21"/>
    <p:sldId id="316" r:id="rId22"/>
    <p:sldId id="290" r:id="rId23"/>
    <p:sldId id="317" r:id="rId24"/>
    <p:sldId id="291" r:id="rId25"/>
    <p:sldId id="318" r:id="rId26"/>
    <p:sldId id="301" r:id="rId27"/>
    <p:sldId id="319" r:id="rId28"/>
    <p:sldId id="292" r:id="rId29"/>
    <p:sldId id="320" r:id="rId30"/>
    <p:sldId id="293" r:id="rId31"/>
    <p:sldId id="294" r:id="rId32"/>
    <p:sldId id="308" r:id="rId33"/>
    <p:sldId id="309" r:id="rId34"/>
    <p:sldId id="310" r:id="rId35"/>
    <p:sldId id="271" r:id="rId36"/>
    <p:sldId id="295" r:id="rId37"/>
    <p:sldId id="296" r:id="rId38"/>
    <p:sldId id="297" r:id="rId39"/>
    <p:sldId id="300" r:id="rId40"/>
    <p:sldId id="302" r:id="rId41"/>
    <p:sldId id="306" r:id="rId42"/>
    <p:sldId id="305" r:id="rId43"/>
    <p:sldId id="304" r:id="rId44"/>
    <p:sldId id="325" r:id="rId45"/>
  </p:sldIdLst>
  <p:sldSz cx="12192000" cy="6858000"/>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756" y="78"/>
      </p:cViewPr>
      <p:guideLst>
        <p:guide orient="horz" pos="2160"/>
        <p:guide pos="3840"/>
      </p:guideLst>
    </p:cSldViewPr>
  </p:slideViewPr>
  <p:notesTextViewPr>
    <p:cViewPr>
      <p:scale>
        <a:sx n="100" d="100"/>
        <a:sy n="100" d="100"/>
      </p:scale>
      <p:origin x="0" y="0"/>
    </p:cViewPr>
  </p:notesTextViewPr>
  <p:sorterViewPr>
    <p:cViewPr>
      <p:scale>
        <a:sx n="50" d="100"/>
        <a:sy n="50" d="100"/>
      </p:scale>
      <p:origin x="0" y="1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E685AA-29F3-44BB-98C7-D6CA3787407C}" type="doc">
      <dgm:prSet loTypeId="urn:microsoft.com/office/officeart/2005/8/layout/cycle7" loCatId="cycle" qsTypeId="urn:microsoft.com/office/officeart/2005/8/quickstyle/simple1" qsCatId="simple" csTypeId="urn:microsoft.com/office/officeart/2005/8/colors/accent1_2" csCatId="accent1" phldr="1"/>
      <dgm:spPr/>
      <dgm:t>
        <a:bodyPr/>
        <a:lstStyle/>
        <a:p>
          <a:pPr rtl="1"/>
          <a:endParaRPr lang="fa-IR"/>
        </a:p>
      </dgm:t>
    </dgm:pt>
    <dgm:pt modelId="{A41AFA65-E66A-40F3-92BD-D55935040C7F}">
      <dgm:prSet phldrT="[Text]"/>
      <dgm:spPr/>
      <dgm:t>
        <a:bodyPr/>
        <a:lstStyle/>
        <a:p>
          <a:pPr rtl="1"/>
          <a:r>
            <a:rPr lang="fa-IR" dirty="0" smtClean="0"/>
            <a:t>هیجان</a:t>
          </a:r>
        </a:p>
        <a:p>
          <a:pPr rtl="1"/>
          <a:r>
            <a:rPr lang="fa-IR" dirty="0" smtClean="0"/>
            <a:t>اشتیاق</a:t>
          </a:r>
          <a:endParaRPr lang="fa-IR" dirty="0"/>
        </a:p>
      </dgm:t>
    </dgm:pt>
    <dgm:pt modelId="{CE9D4474-0C8C-452C-ABA9-B69A6114E4EA}" type="parTrans" cxnId="{67250D30-DB42-4A70-9D51-AD621C58FC25}">
      <dgm:prSet/>
      <dgm:spPr/>
      <dgm:t>
        <a:bodyPr/>
        <a:lstStyle/>
        <a:p>
          <a:pPr rtl="1"/>
          <a:endParaRPr lang="fa-IR"/>
        </a:p>
      </dgm:t>
    </dgm:pt>
    <dgm:pt modelId="{92D6F27B-4BF3-42EA-83A9-FBA4B18DC56A}" type="sibTrans" cxnId="{67250D30-DB42-4A70-9D51-AD621C58FC25}">
      <dgm:prSet/>
      <dgm:spPr/>
      <dgm:t>
        <a:bodyPr/>
        <a:lstStyle/>
        <a:p>
          <a:pPr rtl="1"/>
          <a:endParaRPr lang="fa-IR"/>
        </a:p>
      </dgm:t>
    </dgm:pt>
    <dgm:pt modelId="{74DC7791-2AB6-4F5D-A5EE-3110840CEC6B}">
      <dgm:prSet phldrT="[Text]"/>
      <dgm:spPr/>
      <dgm:t>
        <a:bodyPr/>
        <a:lstStyle/>
        <a:p>
          <a:pPr rtl="1"/>
          <a:r>
            <a:rPr lang="fa-IR" dirty="0" smtClean="0"/>
            <a:t>صمیمیت</a:t>
          </a:r>
        </a:p>
        <a:p>
          <a:pPr rtl="1"/>
          <a:r>
            <a:rPr lang="fa-IR" dirty="0" smtClean="0"/>
            <a:t>رفتار</a:t>
          </a:r>
          <a:endParaRPr lang="fa-IR" dirty="0"/>
        </a:p>
      </dgm:t>
    </dgm:pt>
    <dgm:pt modelId="{1EFF780D-96D8-4619-BC97-5F175EE65670}" type="parTrans" cxnId="{48F5D501-AF09-4FBA-80EC-216C9EB1D2E3}">
      <dgm:prSet/>
      <dgm:spPr/>
      <dgm:t>
        <a:bodyPr/>
        <a:lstStyle/>
        <a:p>
          <a:pPr rtl="1"/>
          <a:endParaRPr lang="fa-IR"/>
        </a:p>
      </dgm:t>
    </dgm:pt>
    <dgm:pt modelId="{1E95ACBB-F8D5-4078-A042-F3CF7C6401A0}" type="sibTrans" cxnId="{48F5D501-AF09-4FBA-80EC-216C9EB1D2E3}">
      <dgm:prSet/>
      <dgm:spPr/>
      <dgm:t>
        <a:bodyPr/>
        <a:lstStyle/>
        <a:p>
          <a:pPr rtl="1"/>
          <a:endParaRPr lang="fa-IR"/>
        </a:p>
      </dgm:t>
    </dgm:pt>
    <dgm:pt modelId="{D934BC39-266D-4138-994C-97A9D1E5774A}">
      <dgm:prSet phldrT="[Text]"/>
      <dgm:spPr/>
      <dgm:t>
        <a:bodyPr/>
        <a:lstStyle/>
        <a:p>
          <a:pPr rtl="1"/>
          <a:r>
            <a:rPr lang="fa-IR" dirty="0" smtClean="0"/>
            <a:t>تعهد</a:t>
          </a:r>
        </a:p>
        <a:p>
          <a:pPr rtl="1"/>
          <a:r>
            <a:rPr lang="fa-IR" dirty="0" smtClean="0"/>
            <a:t>شناختی</a:t>
          </a:r>
          <a:endParaRPr lang="fa-IR" dirty="0"/>
        </a:p>
      </dgm:t>
    </dgm:pt>
    <dgm:pt modelId="{FB497C22-8864-4DFB-9DC9-CF444F24DCAD}" type="parTrans" cxnId="{4A522927-C85D-4512-B170-59A258A64985}">
      <dgm:prSet/>
      <dgm:spPr/>
      <dgm:t>
        <a:bodyPr/>
        <a:lstStyle/>
        <a:p>
          <a:pPr rtl="1"/>
          <a:endParaRPr lang="fa-IR"/>
        </a:p>
      </dgm:t>
    </dgm:pt>
    <dgm:pt modelId="{9CFAC417-A9FD-422D-8D54-D5C940B23745}" type="sibTrans" cxnId="{4A522927-C85D-4512-B170-59A258A64985}">
      <dgm:prSet/>
      <dgm:spPr/>
      <dgm:t>
        <a:bodyPr/>
        <a:lstStyle/>
        <a:p>
          <a:pPr rtl="1"/>
          <a:endParaRPr lang="fa-IR"/>
        </a:p>
      </dgm:t>
    </dgm:pt>
    <dgm:pt modelId="{2C5BE490-E04F-4345-8197-EAD8604AFE27}" type="pres">
      <dgm:prSet presAssocID="{A8E685AA-29F3-44BB-98C7-D6CA3787407C}" presName="Name0" presStyleCnt="0">
        <dgm:presLayoutVars>
          <dgm:dir/>
          <dgm:resizeHandles val="exact"/>
        </dgm:presLayoutVars>
      </dgm:prSet>
      <dgm:spPr/>
      <dgm:t>
        <a:bodyPr/>
        <a:lstStyle/>
        <a:p>
          <a:pPr rtl="1"/>
          <a:endParaRPr lang="fa-IR"/>
        </a:p>
      </dgm:t>
    </dgm:pt>
    <dgm:pt modelId="{0243E516-CDD2-4010-A6BE-DC58C842F9DB}" type="pres">
      <dgm:prSet presAssocID="{A41AFA65-E66A-40F3-92BD-D55935040C7F}" presName="node" presStyleLbl="node1" presStyleIdx="0" presStyleCnt="3">
        <dgm:presLayoutVars>
          <dgm:bulletEnabled val="1"/>
        </dgm:presLayoutVars>
      </dgm:prSet>
      <dgm:spPr/>
      <dgm:t>
        <a:bodyPr/>
        <a:lstStyle/>
        <a:p>
          <a:pPr rtl="1"/>
          <a:endParaRPr lang="fa-IR"/>
        </a:p>
      </dgm:t>
    </dgm:pt>
    <dgm:pt modelId="{59646E94-038C-41AC-8529-8FAA558916CA}" type="pres">
      <dgm:prSet presAssocID="{92D6F27B-4BF3-42EA-83A9-FBA4B18DC56A}" presName="sibTrans" presStyleLbl="sibTrans2D1" presStyleIdx="0" presStyleCnt="3"/>
      <dgm:spPr/>
      <dgm:t>
        <a:bodyPr/>
        <a:lstStyle/>
        <a:p>
          <a:pPr rtl="1"/>
          <a:endParaRPr lang="fa-IR"/>
        </a:p>
      </dgm:t>
    </dgm:pt>
    <dgm:pt modelId="{AA338A7E-B0D0-4015-9E7D-C9489A8A8984}" type="pres">
      <dgm:prSet presAssocID="{92D6F27B-4BF3-42EA-83A9-FBA4B18DC56A}" presName="connectorText" presStyleLbl="sibTrans2D1" presStyleIdx="0" presStyleCnt="3"/>
      <dgm:spPr/>
      <dgm:t>
        <a:bodyPr/>
        <a:lstStyle/>
        <a:p>
          <a:pPr rtl="1"/>
          <a:endParaRPr lang="fa-IR"/>
        </a:p>
      </dgm:t>
    </dgm:pt>
    <dgm:pt modelId="{894A8A5D-4C2B-435D-825F-514D9337BB12}" type="pres">
      <dgm:prSet presAssocID="{74DC7791-2AB6-4F5D-A5EE-3110840CEC6B}" presName="node" presStyleLbl="node1" presStyleIdx="1" presStyleCnt="3" custRadScaleRad="119823" custRadScaleInc="-11876">
        <dgm:presLayoutVars>
          <dgm:bulletEnabled val="1"/>
        </dgm:presLayoutVars>
      </dgm:prSet>
      <dgm:spPr/>
      <dgm:t>
        <a:bodyPr/>
        <a:lstStyle/>
        <a:p>
          <a:pPr rtl="1"/>
          <a:endParaRPr lang="fa-IR"/>
        </a:p>
      </dgm:t>
    </dgm:pt>
    <dgm:pt modelId="{FDBC33D0-2FC7-41CC-9294-4B551F52BBBE}" type="pres">
      <dgm:prSet presAssocID="{1E95ACBB-F8D5-4078-A042-F3CF7C6401A0}" presName="sibTrans" presStyleLbl="sibTrans2D1" presStyleIdx="1" presStyleCnt="3"/>
      <dgm:spPr/>
      <dgm:t>
        <a:bodyPr/>
        <a:lstStyle/>
        <a:p>
          <a:pPr rtl="1"/>
          <a:endParaRPr lang="fa-IR"/>
        </a:p>
      </dgm:t>
    </dgm:pt>
    <dgm:pt modelId="{D8825C4A-2E83-4DCD-84F2-FCCF6163A09E}" type="pres">
      <dgm:prSet presAssocID="{1E95ACBB-F8D5-4078-A042-F3CF7C6401A0}" presName="connectorText" presStyleLbl="sibTrans2D1" presStyleIdx="1" presStyleCnt="3"/>
      <dgm:spPr/>
      <dgm:t>
        <a:bodyPr/>
        <a:lstStyle/>
        <a:p>
          <a:pPr rtl="1"/>
          <a:endParaRPr lang="fa-IR"/>
        </a:p>
      </dgm:t>
    </dgm:pt>
    <dgm:pt modelId="{FA2EDF0C-A85F-4CC0-8393-E722C8E0BC4E}" type="pres">
      <dgm:prSet presAssocID="{D934BC39-266D-4138-994C-97A9D1E5774A}" presName="node" presStyleLbl="node1" presStyleIdx="2" presStyleCnt="3" custRadScaleRad="126947" custRadScaleInc="14126">
        <dgm:presLayoutVars>
          <dgm:bulletEnabled val="1"/>
        </dgm:presLayoutVars>
      </dgm:prSet>
      <dgm:spPr/>
      <dgm:t>
        <a:bodyPr/>
        <a:lstStyle/>
        <a:p>
          <a:pPr rtl="1"/>
          <a:endParaRPr lang="fa-IR"/>
        </a:p>
      </dgm:t>
    </dgm:pt>
    <dgm:pt modelId="{5A7DB95B-4C9C-4CBD-919E-1EB93ADB7566}" type="pres">
      <dgm:prSet presAssocID="{9CFAC417-A9FD-422D-8D54-D5C940B23745}" presName="sibTrans" presStyleLbl="sibTrans2D1" presStyleIdx="2" presStyleCnt="3"/>
      <dgm:spPr/>
      <dgm:t>
        <a:bodyPr/>
        <a:lstStyle/>
        <a:p>
          <a:pPr rtl="1"/>
          <a:endParaRPr lang="fa-IR"/>
        </a:p>
      </dgm:t>
    </dgm:pt>
    <dgm:pt modelId="{C304B4A8-2D77-46E9-9448-FB589BAAAA18}" type="pres">
      <dgm:prSet presAssocID="{9CFAC417-A9FD-422D-8D54-D5C940B23745}" presName="connectorText" presStyleLbl="sibTrans2D1" presStyleIdx="2" presStyleCnt="3"/>
      <dgm:spPr/>
      <dgm:t>
        <a:bodyPr/>
        <a:lstStyle/>
        <a:p>
          <a:pPr rtl="1"/>
          <a:endParaRPr lang="fa-IR"/>
        </a:p>
      </dgm:t>
    </dgm:pt>
  </dgm:ptLst>
  <dgm:cxnLst>
    <dgm:cxn modelId="{87D00A8D-B8F7-46E8-A0B2-918A9D8E5562}" type="presOf" srcId="{1E95ACBB-F8D5-4078-A042-F3CF7C6401A0}" destId="{D8825C4A-2E83-4DCD-84F2-FCCF6163A09E}" srcOrd="1" destOrd="0" presId="urn:microsoft.com/office/officeart/2005/8/layout/cycle7"/>
    <dgm:cxn modelId="{DCA3DC2F-E814-417E-B4B2-69F3C7B97D0F}" type="presOf" srcId="{D934BC39-266D-4138-994C-97A9D1E5774A}" destId="{FA2EDF0C-A85F-4CC0-8393-E722C8E0BC4E}" srcOrd="0" destOrd="0" presId="urn:microsoft.com/office/officeart/2005/8/layout/cycle7"/>
    <dgm:cxn modelId="{99A04786-1447-4A9F-A0D0-2BF97E6B0B4A}" type="presOf" srcId="{92D6F27B-4BF3-42EA-83A9-FBA4B18DC56A}" destId="{59646E94-038C-41AC-8529-8FAA558916CA}" srcOrd="0" destOrd="0" presId="urn:microsoft.com/office/officeart/2005/8/layout/cycle7"/>
    <dgm:cxn modelId="{01CD57BF-679D-40CE-BF65-1FB307893C46}" type="presOf" srcId="{92D6F27B-4BF3-42EA-83A9-FBA4B18DC56A}" destId="{AA338A7E-B0D0-4015-9E7D-C9489A8A8984}" srcOrd="1" destOrd="0" presId="urn:microsoft.com/office/officeart/2005/8/layout/cycle7"/>
    <dgm:cxn modelId="{48F5D501-AF09-4FBA-80EC-216C9EB1D2E3}" srcId="{A8E685AA-29F3-44BB-98C7-D6CA3787407C}" destId="{74DC7791-2AB6-4F5D-A5EE-3110840CEC6B}" srcOrd="1" destOrd="0" parTransId="{1EFF780D-96D8-4619-BC97-5F175EE65670}" sibTransId="{1E95ACBB-F8D5-4078-A042-F3CF7C6401A0}"/>
    <dgm:cxn modelId="{2E6105BC-F5A4-4704-9AE2-DF8FD7736369}" type="presOf" srcId="{1E95ACBB-F8D5-4078-A042-F3CF7C6401A0}" destId="{FDBC33D0-2FC7-41CC-9294-4B551F52BBBE}" srcOrd="0" destOrd="0" presId="urn:microsoft.com/office/officeart/2005/8/layout/cycle7"/>
    <dgm:cxn modelId="{CF504AB2-3783-40B2-878E-E3E451D3B635}" type="presOf" srcId="{A8E685AA-29F3-44BB-98C7-D6CA3787407C}" destId="{2C5BE490-E04F-4345-8197-EAD8604AFE27}" srcOrd="0" destOrd="0" presId="urn:microsoft.com/office/officeart/2005/8/layout/cycle7"/>
    <dgm:cxn modelId="{4AF5DACC-1BA9-495B-91C9-8D1CA36A5F18}" type="presOf" srcId="{9CFAC417-A9FD-422D-8D54-D5C940B23745}" destId="{5A7DB95B-4C9C-4CBD-919E-1EB93ADB7566}" srcOrd="0" destOrd="0" presId="urn:microsoft.com/office/officeart/2005/8/layout/cycle7"/>
    <dgm:cxn modelId="{67250D30-DB42-4A70-9D51-AD621C58FC25}" srcId="{A8E685AA-29F3-44BB-98C7-D6CA3787407C}" destId="{A41AFA65-E66A-40F3-92BD-D55935040C7F}" srcOrd="0" destOrd="0" parTransId="{CE9D4474-0C8C-452C-ABA9-B69A6114E4EA}" sibTransId="{92D6F27B-4BF3-42EA-83A9-FBA4B18DC56A}"/>
    <dgm:cxn modelId="{ADB318EB-F1F5-4A95-81F7-81738418F4BC}" type="presOf" srcId="{74DC7791-2AB6-4F5D-A5EE-3110840CEC6B}" destId="{894A8A5D-4C2B-435D-825F-514D9337BB12}" srcOrd="0" destOrd="0" presId="urn:microsoft.com/office/officeart/2005/8/layout/cycle7"/>
    <dgm:cxn modelId="{363975AD-529E-440B-8861-6FEF798DE74F}" type="presOf" srcId="{A41AFA65-E66A-40F3-92BD-D55935040C7F}" destId="{0243E516-CDD2-4010-A6BE-DC58C842F9DB}" srcOrd="0" destOrd="0" presId="urn:microsoft.com/office/officeart/2005/8/layout/cycle7"/>
    <dgm:cxn modelId="{4A522927-C85D-4512-B170-59A258A64985}" srcId="{A8E685AA-29F3-44BB-98C7-D6CA3787407C}" destId="{D934BC39-266D-4138-994C-97A9D1E5774A}" srcOrd="2" destOrd="0" parTransId="{FB497C22-8864-4DFB-9DC9-CF444F24DCAD}" sibTransId="{9CFAC417-A9FD-422D-8D54-D5C940B23745}"/>
    <dgm:cxn modelId="{E9D736CE-8EA1-468F-8BCB-787C62A9CFBE}" type="presOf" srcId="{9CFAC417-A9FD-422D-8D54-D5C940B23745}" destId="{C304B4A8-2D77-46E9-9448-FB589BAAAA18}" srcOrd="1" destOrd="0" presId="urn:microsoft.com/office/officeart/2005/8/layout/cycle7"/>
    <dgm:cxn modelId="{47EDB544-1D29-4FE1-8C6F-0D1E6B8EF405}" type="presParOf" srcId="{2C5BE490-E04F-4345-8197-EAD8604AFE27}" destId="{0243E516-CDD2-4010-A6BE-DC58C842F9DB}" srcOrd="0" destOrd="0" presId="urn:microsoft.com/office/officeart/2005/8/layout/cycle7"/>
    <dgm:cxn modelId="{94B9A15A-86C4-444C-B95E-A55FE17A7E49}" type="presParOf" srcId="{2C5BE490-E04F-4345-8197-EAD8604AFE27}" destId="{59646E94-038C-41AC-8529-8FAA558916CA}" srcOrd="1" destOrd="0" presId="urn:microsoft.com/office/officeart/2005/8/layout/cycle7"/>
    <dgm:cxn modelId="{B5881C47-7BBF-43A8-B66A-418A940D3426}" type="presParOf" srcId="{59646E94-038C-41AC-8529-8FAA558916CA}" destId="{AA338A7E-B0D0-4015-9E7D-C9489A8A8984}" srcOrd="0" destOrd="0" presId="urn:microsoft.com/office/officeart/2005/8/layout/cycle7"/>
    <dgm:cxn modelId="{7CAE14FD-D727-43B5-955B-C547A1563A87}" type="presParOf" srcId="{2C5BE490-E04F-4345-8197-EAD8604AFE27}" destId="{894A8A5D-4C2B-435D-825F-514D9337BB12}" srcOrd="2" destOrd="0" presId="urn:microsoft.com/office/officeart/2005/8/layout/cycle7"/>
    <dgm:cxn modelId="{29B73324-EC43-45AC-A303-AC2CB0DD107F}" type="presParOf" srcId="{2C5BE490-E04F-4345-8197-EAD8604AFE27}" destId="{FDBC33D0-2FC7-41CC-9294-4B551F52BBBE}" srcOrd="3" destOrd="0" presId="urn:microsoft.com/office/officeart/2005/8/layout/cycle7"/>
    <dgm:cxn modelId="{E8CB58EE-2156-4EB5-AEF6-4EFA9D6393C6}" type="presParOf" srcId="{FDBC33D0-2FC7-41CC-9294-4B551F52BBBE}" destId="{D8825C4A-2E83-4DCD-84F2-FCCF6163A09E}" srcOrd="0" destOrd="0" presId="urn:microsoft.com/office/officeart/2005/8/layout/cycle7"/>
    <dgm:cxn modelId="{2D45EB13-033D-4CE9-9655-EA84DB24D4C8}" type="presParOf" srcId="{2C5BE490-E04F-4345-8197-EAD8604AFE27}" destId="{FA2EDF0C-A85F-4CC0-8393-E722C8E0BC4E}" srcOrd="4" destOrd="0" presId="urn:microsoft.com/office/officeart/2005/8/layout/cycle7"/>
    <dgm:cxn modelId="{C55BED56-0297-4875-AA63-8C399751E217}" type="presParOf" srcId="{2C5BE490-E04F-4345-8197-EAD8604AFE27}" destId="{5A7DB95B-4C9C-4CBD-919E-1EB93ADB7566}" srcOrd="5" destOrd="0" presId="urn:microsoft.com/office/officeart/2005/8/layout/cycle7"/>
    <dgm:cxn modelId="{AF076CEF-B58C-4E22-8CA7-8F5CA10EDBDD}" type="presParOf" srcId="{5A7DB95B-4C9C-4CBD-919E-1EB93ADB7566}" destId="{C304B4A8-2D77-46E9-9448-FB589BAAAA18}"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3E516-CDD2-4010-A6BE-DC58C842F9DB}">
      <dsp:nvSpPr>
        <dsp:cNvPr id="0" name=""/>
        <dsp:cNvSpPr/>
      </dsp:nvSpPr>
      <dsp:spPr>
        <a:xfrm>
          <a:off x="2749971" y="637"/>
          <a:ext cx="1739056" cy="8695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t>هیجان</a:t>
          </a:r>
        </a:p>
        <a:p>
          <a:pPr lvl="0" algn="ctr" defTabSz="889000" rtl="1">
            <a:lnSpc>
              <a:spcPct val="90000"/>
            </a:lnSpc>
            <a:spcBef>
              <a:spcPct val="0"/>
            </a:spcBef>
            <a:spcAft>
              <a:spcPct val="35000"/>
            </a:spcAft>
          </a:pPr>
          <a:r>
            <a:rPr lang="fa-IR" sz="2000" kern="1200" dirty="0" smtClean="0"/>
            <a:t>اشتیاق</a:t>
          </a:r>
          <a:endParaRPr lang="fa-IR" sz="2000" kern="1200" dirty="0"/>
        </a:p>
      </dsp:txBody>
      <dsp:txXfrm>
        <a:off x="2775439" y="26105"/>
        <a:ext cx="1688120" cy="818592"/>
      </dsp:txXfrm>
    </dsp:sp>
    <dsp:sp modelId="{59646E94-038C-41AC-8529-8FAA558916CA}">
      <dsp:nvSpPr>
        <dsp:cNvPr id="0" name=""/>
        <dsp:cNvSpPr/>
      </dsp:nvSpPr>
      <dsp:spPr>
        <a:xfrm rot="3180799">
          <a:off x="3753385" y="1497461"/>
          <a:ext cx="1561315" cy="30433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fa-IR" sz="1300" kern="1200"/>
        </a:p>
      </dsp:txBody>
      <dsp:txXfrm>
        <a:off x="3844685" y="1558328"/>
        <a:ext cx="1378715" cy="182600"/>
      </dsp:txXfrm>
    </dsp:sp>
    <dsp:sp modelId="{894A8A5D-4C2B-435D-825F-514D9337BB12}">
      <dsp:nvSpPr>
        <dsp:cNvPr id="0" name=""/>
        <dsp:cNvSpPr/>
      </dsp:nvSpPr>
      <dsp:spPr>
        <a:xfrm>
          <a:off x="4579057" y="2429091"/>
          <a:ext cx="1739056" cy="8695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t>صمیمیت</a:t>
          </a:r>
        </a:p>
        <a:p>
          <a:pPr lvl="0" algn="ctr" defTabSz="889000" rtl="1">
            <a:lnSpc>
              <a:spcPct val="90000"/>
            </a:lnSpc>
            <a:spcBef>
              <a:spcPct val="0"/>
            </a:spcBef>
            <a:spcAft>
              <a:spcPct val="35000"/>
            </a:spcAft>
          </a:pPr>
          <a:r>
            <a:rPr lang="fa-IR" sz="2000" kern="1200" dirty="0" smtClean="0"/>
            <a:t>رفتار</a:t>
          </a:r>
          <a:endParaRPr lang="fa-IR" sz="2000" kern="1200" dirty="0"/>
        </a:p>
      </dsp:txBody>
      <dsp:txXfrm>
        <a:off x="4604525" y="2454559"/>
        <a:ext cx="1688120" cy="818592"/>
      </dsp:txXfrm>
    </dsp:sp>
    <dsp:sp modelId="{FDBC33D0-2FC7-41CC-9294-4B551F52BBBE}">
      <dsp:nvSpPr>
        <dsp:cNvPr id="0" name=""/>
        <dsp:cNvSpPr/>
      </dsp:nvSpPr>
      <dsp:spPr>
        <a:xfrm rot="10800002">
          <a:off x="2775106" y="2711687"/>
          <a:ext cx="1561315" cy="30433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fa-IR" sz="1300" kern="1200"/>
        </a:p>
      </dsp:txBody>
      <dsp:txXfrm rot="10800000">
        <a:off x="2866406" y="2772554"/>
        <a:ext cx="1378715" cy="182600"/>
      </dsp:txXfrm>
    </dsp:sp>
    <dsp:sp modelId="{FA2EDF0C-A85F-4CC0-8393-E722C8E0BC4E}">
      <dsp:nvSpPr>
        <dsp:cNvPr id="0" name=""/>
        <dsp:cNvSpPr/>
      </dsp:nvSpPr>
      <dsp:spPr>
        <a:xfrm>
          <a:off x="793414" y="2429089"/>
          <a:ext cx="1739056" cy="8695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t>تعهد</a:t>
          </a:r>
        </a:p>
        <a:p>
          <a:pPr lvl="0" algn="ctr" defTabSz="889000" rtl="1">
            <a:lnSpc>
              <a:spcPct val="90000"/>
            </a:lnSpc>
            <a:spcBef>
              <a:spcPct val="0"/>
            </a:spcBef>
            <a:spcAft>
              <a:spcPct val="35000"/>
            </a:spcAft>
          </a:pPr>
          <a:r>
            <a:rPr lang="fa-IR" sz="2000" kern="1200" dirty="0" smtClean="0"/>
            <a:t>شناختی</a:t>
          </a:r>
          <a:endParaRPr lang="fa-IR" sz="2000" kern="1200" dirty="0"/>
        </a:p>
      </dsp:txBody>
      <dsp:txXfrm>
        <a:off x="818882" y="2454557"/>
        <a:ext cx="1688120" cy="818592"/>
      </dsp:txXfrm>
    </dsp:sp>
    <dsp:sp modelId="{5A7DB95B-4C9C-4CBD-919E-1EB93ADB7566}">
      <dsp:nvSpPr>
        <dsp:cNvPr id="0" name=""/>
        <dsp:cNvSpPr/>
      </dsp:nvSpPr>
      <dsp:spPr>
        <a:xfrm rot="18531464">
          <a:off x="1860563" y="1497460"/>
          <a:ext cx="1561315" cy="30433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fa-IR" sz="1300" kern="1200"/>
        </a:p>
      </dsp:txBody>
      <dsp:txXfrm>
        <a:off x="1951863" y="1558327"/>
        <a:ext cx="1378715" cy="182600"/>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200" dirty="0">
                <a:cs typeface="2  Mitra" panose="00000400000000000000" pitchFamily="2" charset="-78"/>
              </a:defRPr>
            </a:lvl1pPr>
          </a:lstStyle>
          <a:p>
            <a:pPr>
              <a:defRPr/>
            </a:pPr>
            <a:endParaRPr lang="en-US" altLang="fa-IR"/>
          </a:p>
        </p:txBody>
      </p:sp>
      <p:sp>
        <p:nvSpPr>
          <p:cNvPr id="55299"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200" dirty="0">
                <a:cs typeface="2  Mitra" panose="00000400000000000000" pitchFamily="2" charset="-78"/>
              </a:defRPr>
            </a:lvl1pPr>
          </a:lstStyle>
          <a:p>
            <a:pPr>
              <a:defRPr/>
            </a:pPr>
            <a:endParaRPr lang="en-US" altLang="fa-IR"/>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noProof="0" dirty="0" smtClean="0"/>
              <a:t>Click to edit Master text styles</a:t>
            </a:r>
          </a:p>
          <a:p>
            <a:pPr lvl="1"/>
            <a:r>
              <a:rPr lang="en-US" altLang="fa-IR" noProof="0" dirty="0" smtClean="0"/>
              <a:t>Second level</a:t>
            </a:r>
          </a:p>
          <a:p>
            <a:pPr lvl="2"/>
            <a:r>
              <a:rPr lang="en-US" altLang="fa-IR" noProof="0" dirty="0" smtClean="0"/>
              <a:t>Third level</a:t>
            </a:r>
          </a:p>
          <a:p>
            <a:pPr lvl="3"/>
            <a:r>
              <a:rPr lang="en-US" altLang="fa-IR" noProof="0" dirty="0" smtClean="0"/>
              <a:t>Fourth level</a:t>
            </a:r>
          </a:p>
          <a:p>
            <a:pPr lvl="4"/>
            <a:r>
              <a:rPr lang="en-US" altLang="fa-IR" noProof="0" dirty="0" smtClean="0"/>
              <a:t>Fifth level</a:t>
            </a:r>
          </a:p>
        </p:txBody>
      </p:sp>
      <p:sp>
        <p:nvSpPr>
          <p:cNvPr id="55302"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eaLnBrk="1" hangingPunct="1">
              <a:defRPr sz="1200" dirty="0">
                <a:cs typeface="2  Mitra" panose="00000400000000000000" pitchFamily="2" charset="-78"/>
              </a:defRPr>
            </a:lvl1pPr>
          </a:lstStyle>
          <a:p>
            <a:pPr>
              <a:defRPr/>
            </a:pPr>
            <a:endParaRPr lang="en-US" altLang="fa-IR"/>
          </a:p>
        </p:txBody>
      </p:sp>
      <p:sp>
        <p:nvSpPr>
          <p:cNvPr id="55303"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1" hangingPunct="1">
              <a:defRPr sz="1200" smtClean="0">
                <a:cs typeface="2  Mitra" panose="00000400000000000000" pitchFamily="2" charset="-78"/>
              </a:defRPr>
            </a:lvl1pPr>
          </a:lstStyle>
          <a:p>
            <a:pPr>
              <a:defRPr/>
            </a:pPr>
            <a:fld id="{1F83A87D-C7B4-4E32-8C32-42294B5B857E}" type="slidenum">
              <a:rPr lang="ar-SA" altLang="fa-IR"/>
              <a:pPr>
                <a:defRPr/>
              </a:pPr>
              <a:t>‹#›</a:t>
            </a:fld>
            <a:endParaRPr lang="en-US" altLang="fa-IR" dirty="0"/>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anose="020B0604020202020204" pitchFamily="34" charset="0"/>
        <a:ea typeface="+mn-ea"/>
        <a:cs typeface="2  Mitra" panose="00000400000000000000" pitchFamily="2" charset="-78"/>
      </a:defRPr>
    </a:lvl1pPr>
    <a:lvl2pPr marL="457200" algn="r" rtl="1" eaLnBrk="0" fontAlgn="base" hangingPunct="0">
      <a:spcBef>
        <a:spcPct val="30000"/>
      </a:spcBef>
      <a:spcAft>
        <a:spcPct val="0"/>
      </a:spcAft>
      <a:defRPr sz="1200" kern="1200">
        <a:solidFill>
          <a:schemeClr val="tx1"/>
        </a:solidFill>
        <a:latin typeface="Arial" panose="020B0604020202020204" pitchFamily="34" charset="0"/>
        <a:ea typeface="+mn-ea"/>
        <a:cs typeface="2  Mitra" panose="00000400000000000000" pitchFamily="2" charset="-78"/>
      </a:defRPr>
    </a:lvl2pPr>
    <a:lvl3pPr marL="914400" algn="r" rtl="1" eaLnBrk="0" fontAlgn="base" hangingPunct="0">
      <a:spcBef>
        <a:spcPct val="30000"/>
      </a:spcBef>
      <a:spcAft>
        <a:spcPct val="0"/>
      </a:spcAft>
      <a:defRPr sz="1200" kern="1200">
        <a:solidFill>
          <a:schemeClr val="tx1"/>
        </a:solidFill>
        <a:latin typeface="Arial" panose="020B0604020202020204" pitchFamily="34" charset="0"/>
        <a:ea typeface="+mn-ea"/>
        <a:cs typeface="2  Mitra" panose="00000400000000000000" pitchFamily="2" charset="-78"/>
      </a:defRPr>
    </a:lvl3pPr>
    <a:lvl4pPr marL="1371600" algn="r" rtl="1" eaLnBrk="0" fontAlgn="base" hangingPunct="0">
      <a:spcBef>
        <a:spcPct val="30000"/>
      </a:spcBef>
      <a:spcAft>
        <a:spcPct val="0"/>
      </a:spcAft>
      <a:defRPr sz="1200" kern="1200">
        <a:solidFill>
          <a:schemeClr val="tx1"/>
        </a:solidFill>
        <a:latin typeface="Arial" panose="020B0604020202020204" pitchFamily="34" charset="0"/>
        <a:ea typeface="+mn-ea"/>
        <a:cs typeface="2  Mitra" panose="00000400000000000000" pitchFamily="2" charset="-78"/>
      </a:defRPr>
    </a:lvl4pPr>
    <a:lvl5pPr marL="1828800" algn="r" rtl="1" eaLnBrk="0" fontAlgn="base" hangingPunct="0">
      <a:spcBef>
        <a:spcPct val="30000"/>
      </a:spcBef>
      <a:spcAft>
        <a:spcPct val="0"/>
      </a:spcAft>
      <a:defRPr sz="1200" kern="1200">
        <a:solidFill>
          <a:schemeClr val="tx1"/>
        </a:solidFill>
        <a:latin typeface="Arial" panose="020B0604020202020204" pitchFamily="34" charset="0"/>
        <a:ea typeface="+mn-ea"/>
        <a:cs typeface="2  Mitra" panose="00000400000000000000" pitchFamily="2" charset="-78"/>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2  Mitra" pitchFamily="2" charset="0"/>
              </a:defRPr>
            </a:lvl1pPr>
            <a:lvl2pPr marL="742950" indent="-285750" algn="r" rtl="1">
              <a:spcBef>
                <a:spcPct val="30000"/>
              </a:spcBef>
              <a:defRPr sz="1200">
                <a:solidFill>
                  <a:schemeClr val="tx1"/>
                </a:solidFill>
                <a:latin typeface="Arial" panose="020B0604020202020204" pitchFamily="34" charset="0"/>
                <a:cs typeface="2  Mitra" pitchFamily="2" charset="0"/>
              </a:defRPr>
            </a:lvl2pPr>
            <a:lvl3pPr marL="1143000" indent="-228600" algn="r" rtl="1">
              <a:spcBef>
                <a:spcPct val="30000"/>
              </a:spcBef>
              <a:defRPr sz="1200">
                <a:solidFill>
                  <a:schemeClr val="tx1"/>
                </a:solidFill>
                <a:latin typeface="Arial" panose="020B0604020202020204" pitchFamily="34" charset="0"/>
                <a:cs typeface="2  Mitra" pitchFamily="2" charset="0"/>
              </a:defRPr>
            </a:lvl3pPr>
            <a:lvl4pPr marL="1600200" indent="-228600" algn="r" rtl="1">
              <a:spcBef>
                <a:spcPct val="30000"/>
              </a:spcBef>
              <a:defRPr sz="1200">
                <a:solidFill>
                  <a:schemeClr val="tx1"/>
                </a:solidFill>
                <a:latin typeface="Arial" panose="020B0604020202020204" pitchFamily="34" charset="0"/>
                <a:cs typeface="2  Mitra" pitchFamily="2" charset="0"/>
              </a:defRPr>
            </a:lvl4pPr>
            <a:lvl5pPr marL="2057400" indent="-228600" algn="r" rtl="1">
              <a:spcBef>
                <a:spcPct val="30000"/>
              </a:spcBef>
              <a:defRPr sz="1200">
                <a:solidFill>
                  <a:schemeClr val="tx1"/>
                </a:solidFill>
                <a:latin typeface="Arial" panose="020B0604020202020204" pitchFamily="34" charset="0"/>
                <a:cs typeface="2  Mitra" pitchFamily="2"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2  Mitra" pitchFamily="2"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2  Mitra" pitchFamily="2"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2  Mitra" pitchFamily="2"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2  Mitra" pitchFamily="2" charset="0"/>
              </a:defRPr>
            </a:lvl9pPr>
          </a:lstStyle>
          <a:p>
            <a:pPr algn="l">
              <a:spcBef>
                <a:spcPct val="0"/>
              </a:spcBef>
            </a:pPr>
            <a:fld id="{3DAD3B31-A459-476B-A91D-196AE0527926}" type="slidenum">
              <a:rPr lang="ar-SA" altLang="fa-IR"/>
              <a:pPr algn="l">
                <a:spcBef>
                  <a:spcPct val="0"/>
                </a:spcBef>
              </a:pPr>
              <a:t>1</a:t>
            </a:fld>
            <a:endParaRPr lang="en-US" altLang="fa-I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fa-IR" smtClean="0">
              <a:cs typeface="2  Mitra" pitchFamily="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cs typeface="Arial" panose="020B0604020202020204" pitchFamily="34" charset="0"/>
            </a:endParaRPr>
          </a:p>
        </p:txBody>
      </p:sp>
    </p:spTree>
    <p:extLst>
      <p:ext uri="{BB962C8B-B14F-4D97-AF65-F5344CB8AC3E}">
        <p14:creationId xmlns:p14="http://schemas.microsoft.com/office/powerpoint/2010/main" val="2893125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fa-IR"/>
          </a:p>
        </p:txBody>
      </p:sp>
      <p:sp>
        <p:nvSpPr>
          <p:cNvPr id="5" name="Footer Placeholder 4"/>
          <p:cNvSpPr>
            <a:spLocks noGrp="1"/>
          </p:cNvSpPr>
          <p:nvPr>
            <p:ph type="ftr" sz="quarter" idx="11"/>
          </p:nvPr>
        </p:nvSpPr>
        <p:spPr/>
        <p:txBody>
          <a:bodyPr/>
          <a:lstStyle>
            <a:lvl1pPr>
              <a:defRPr/>
            </a:lvl1pPr>
          </a:lstStyle>
          <a:p>
            <a:pPr>
              <a:defRPr/>
            </a:pPr>
            <a:endParaRPr lang="en-US" altLang="fa-IR"/>
          </a:p>
        </p:txBody>
      </p:sp>
      <p:sp>
        <p:nvSpPr>
          <p:cNvPr id="6" name="Slide Number Placeholder 5"/>
          <p:cNvSpPr>
            <a:spLocks noGrp="1"/>
          </p:cNvSpPr>
          <p:nvPr>
            <p:ph type="sldNum" sz="quarter" idx="12"/>
          </p:nvPr>
        </p:nvSpPr>
        <p:spPr/>
        <p:txBody>
          <a:bodyPr/>
          <a:lstStyle>
            <a:lvl1pPr>
              <a:defRPr/>
            </a:lvl1pPr>
          </a:lstStyle>
          <a:p>
            <a:pPr>
              <a:defRPr/>
            </a:pPr>
            <a:fld id="{16C880FB-49F8-4F9F-9CB2-C494A984D7A6}" type="slidenum">
              <a:rPr lang="ar-SA" altLang="fa-IR"/>
              <a:pPr>
                <a:defRPr/>
              </a:pPr>
              <a:t>‹#›</a:t>
            </a:fld>
            <a:endParaRPr lang="en-US" altLang="fa-IR" dirty="0"/>
          </a:p>
        </p:txBody>
      </p:sp>
      <p:sp>
        <p:nvSpPr>
          <p:cNvPr id="7" name="Rectangle 6"/>
          <p:cNvSpPr/>
          <p:nvPr userDrawn="1"/>
        </p:nvSpPr>
        <p:spPr>
          <a:xfrm rot="5400000">
            <a:off x="11483564" y="5510401"/>
            <a:ext cx="2088232" cy="615553"/>
          </a:xfrm>
          <a:prstGeom prst="rect">
            <a:avLst/>
          </a:prstGeom>
        </p:spPr>
        <p:txBody>
          <a:bodyPr wrap="square">
            <a:spAutoFit/>
          </a:bodyPr>
          <a:lstStyle/>
          <a:p>
            <a:pPr>
              <a:defRPr/>
            </a:pPr>
            <a: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t/>
            </a:r>
            <a:b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br>
            <a:r>
              <a:rPr lang="en-US" sz="1600" b="1" dirty="0" smtClean="0">
                <a:solidFill>
                  <a:schemeClr val="tx1"/>
                </a:solidFill>
                <a:latin typeface="Times New Roman" panose="02020603050405020304" pitchFamily="18" charset="0"/>
                <a:cs typeface="Times New Roman" panose="02020603050405020304" pitchFamily="18" charset="0"/>
              </a:rPr>
              <a:t>w</a:t>
            </a:r>
            <a:r>
              <a:rPr lang="en-US" b="1" dirty="0" smtClean="0">
                <a:solidFill>
                  <a:schemeClr val="tx1"/>
                </a:solidFill>
                <a:latin typeface="Times New Roman" panose="02020603050405020304" pitchFamily="18" charset="0"/>
                <a:cs typeface="Times New Roman" panose="02020603050405020304" pitchFamily="18" charset="0"/>
              </a:rPr>
              <a:t>ww.Ravanpoint.ir</a:t>
            </a:r>
            <a:endParaRPr lang="en-GB"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0458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fa-IR"/>
          </a:p>
        </p:txBody>
      </p:sp>
      <p:sp>
        <p:nvSpPr>
          <p:cNvPr id="5" name="Footer Placeholder 4"/>
          <p:cNvSpPr>
            <a:spLocks noGrp="1"/>
          </p:cNvSpPr>
          <p:nvPr>
            <p:ph type="ftr" sz="quarter" idx="11"/>
          </p:nvPr>
        </p:nvSpPr>
        <p:spPr/>
        <p:txBody>
          <a:bodyPr/>
          <a:lstStyle>
            <a:lvl1pPr>
              <a:defRPr/>
            </a:lvl1pPr>
          </a:lstStyle>
          <a:p>
            <a:pPr>
              <a:defRPr/>
            </a:pPr>
            <a:endParaRPr lang="en-US" altLang="fa-IR"/>
          </a:p>
        </p:txBody>
      </p:sp>
      <p:sp>
        <p:nvSpPr>
          <p:cNvPr id="6" name="Slide Number Placeholder 5"/>
          <p:cNvSpPr>
            <a:spLocks noGrp="1"/>
          </p:cNvSpPr>
          <p:nvPr>
            <p:ph type="sldNum" sz="quarter" idx="12"/>
          </p:nvPr>
        </p:nvSpPr>
        <p:spPr/>
        <p:txBody>
          <a:bodyPr/>
          <a:lstStyle>
            <a:lvl1pPr>
              <a:defRPr/>
            </a:lvl1pPr>
          </a:lstStyle>
          <a:p>
            <a:pPr>
              <a:defRPr/>
            </a:pPr>
            <a:fld id="{D3BCEE0E-A77E-4AF5-B4B4-F76CC5BA35F0}" type="slidenum">
              <a:rPr lang="ar-SA" altLang="fa-IR"/>
              <a:pPr>
                <a:defRPr/>
              </a:pPr>
              <a:t>‹#›</a:t>
            </a:fld>
            <a:endParaRPr lang="en-US" altLang="fa-IR" dirty="0"/>
          </a:p>
        </p:txBody>
      </p:sp>
    </p:spTree>
    <p:extLst>
      <p:ext uri="{BB962C8B-B14F-4D97-AF65-F5344CB8AC3E}">
        <p14:creationId xmlns:p14="http://schemas.microsoft.com/office/powerpoint/2010/main" val="329121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fa-IR"/>
          </a:p>
        </p:txBody>
      </p:sp>
      <p:sp>
        <p:nvSpPr>
          <p:cNvPr id="5" name="Footer Placeholder 4"/>
          <p:cNvSpPr>
            <a:spLocks noGrp="1"/>
          </p:cNvSpPr>
          <p:nvPr>
            <p:ph type="ftr" sz="quarter" idx="11"/>
          </p:nvPr>
        </p:nvSpPr>
        <p:spPr/>
        <p:txBody>
          <a:bodyPr/>
          <a:lstStyle>
            <a:lvl1pPr>
              <a:defRPr/>
            </a:lvl1pPr>
          </a:lstStyle>
          <a:p>
            <a:pPr>
              <a:defRPr/>
            </a:pPr>
            <a:endParaRPr lang="en-US" altLang="fa-IR"/>
          </a:p>
        </p:txBody>
      </p:sp>
      <p:sp>
        <p:nvSpPr>
          <p:cNvPr id="6" name="Slide Number Placeholder 5"/>
          <p:cNvSpPr>
            <a:spLocks noGrp="1"/>
          </p:cNvSpPr>
          <p:nvPr>
            <p:ph type="sldNum" sz="quarter" idx="12"/>
          </p:nvPr>
        </p:nvSpPr>
        <p:spPr/>
        <p:txBody>
          <a:bodyPr/>
          <a:lstStyle>
            <a:lvl1pPr>
              <a:defRPr/>
            </a:lvl1pPr>
          </a:lstStyle>
          <a:p>
            <a:pPr>
              <a:defRPr/>
            </a:pPr>
            <a:fld id="{8C60A416-515D-4C4E-BD46-481648021183}" type="slidenum">
              <a:rPr lang="ar-SA" altLang="fa-IR"/>
              <a:pPr>
                <a:defRPr/>
              </a:pPr>
              <a:t>‹#›</a:t>
            </a:fld>
            <a:endParaRPr lang="en-US" altLang="fa-IR" dirty="0"/>
          </a:p>
        </p:txBody>
      </p:sp>
    </p:spTree>
    <p:extLst>
      <p:ext uri="{BB962C8B-B14F-4D97-AF65-F5344CB8AC3E}">
        <p14:creationId xmlns:p14="http://schemas.microsoft.com/office/powerpoint/2010/main" val="3192858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609600" y="1600201"/>
            <a:ext cx="10972800" cy="4525963"/>
          </a:xfrm>
        </p:spPr>
        <p:txBody>
          <a:bodyPr rtlCol="0">
            <a:normAutofit/>
          </a:bodyPr>
          <a:lstStyle/>
          <a:p>
            <a:pPr lvl="0"/>
            <a:endParaRPr lang="fa-IR" noProof="0"/>
          </a:p>
        </p:txBody>
      </p:sp>
      <p:sp>
        <p:nvSpPr>
          <p:cNvPr id="4" name="Date Placeholder 3"/>
          <p:cNvSpPr>
            <a:spLocks noGrp="1"/>
          </p:cNvSpPr>
          <p:nvPr>
            <p:ph type="dt" sz="half" idx="10"/>
          </p:nvPr>
        </p:nvSpPr>
        <p:spPr>
          <a:xfrm>
            <a:off x="8737600" y="6245225"/>
            <a:ext cx="2844800" cy="476250"/>
          </a:xfrm>
        </p:spPr>
        <p:txBody>
          <a:bodyPr/>
          <a:lstStyle>
            <a:lvl1pPr>
              <a:defRPr dirty="0"/>
            </a:lvl1pPr>
          </a:lstStyle>
          <a:p>
            <a:pPr>
              <a:defRPr/>
            </a:pPr>
            <a:endParaRPr lang="en-US" altLang="fa-IR"/>
          </a:p>
        </p:txBody>
      </p:sp>
      <p:sp>
        <p:nvSpPr>
          <p:cNvPr id="5" name="Footer Placeholder 4"/>
          <p:cNvSpPr>
            <a:spLocks noGrp="1"/>
          </p:cNvSpPr>
          <p:nvPr>
            <p:ph type="ftr" sz="quarter" idx="11"/>
          </p:nvPr>
        </p:nvSpPr>
        <p:spPr>
          <a:xfrm>
            <a:off x="4165600" y="6245225"/>
            <a:ext cx="3860800" cy="476250"/>
          </a:xfrm>
        </p:spPr>
        <p:txBody>
          <a:bodyPr/>
          <a:lstStyle>
            <a:lvl1pPr>
              <a:defRPr dirty="0"/>
            </a:lvl1pPr>
          </a:lstStyle>
          <a:p>
            <a:pPr>
              <a:defRPr/>
            </a:pPr>
            <a:endParaRPr lang="en-US" altLang="fa-IR"/>
          </a:p>
        </p:txBody>
      </p:sp>
      <p:sp>
        <p:nvSpPr>
          <p:cNvPr id="6" name="Slide Number Placeholder 5"/>
          <p:cNvSpPr>
            <a:spLocks noGrp="1"/>
          </p:cNvSpPr>
          <p:nvPr>
            <p:ph type="sldNum" sz="quarter" idx="12"/>
          </p:nvPr>
        </p:nvSpPr>
        <p:spPr>
          <a:xfrm>
            <a:off x="609600" y="6245225"/>
            <a:ext cx="2844800" cy="476250"/>
          </a:xfrm>
        </p:spPr>
        <p:txBody>
          <a:bodyPr/>
          <a:lstStyle>
            <a:lvl1pPr>
              <a:defRPr smtClean="0"/>
            </a:lvl1pPr>
          </a:lstStyle>
          <a:p>
            <a:pPr>
              <a:defRPr/>
            </a:pPr>
            <a:fld id="{9A3DB9DB-1588-4D19-B78C-9D6C845C5B67}" type="slidenum">
              <a:rPr lang="ar-SA" altLang="fa-IR"/>
              <a:pPr>
                <a:defRPr/>
              </a:pPr>
              <a:t>‹#›</a:t>
            </a:fld>
            <a:endParaRPr lang="en-US" altLang="fa-IR" dirty="0"/>
          </a:p>
        </p:txBody>
      </p:sp>
      <p:sp>
        <p:nvSpPr>
          <p:cNvPr id="7" name="Rectangle 6"/>
          <p:cNvSpPr/>
          <p:nvPr userDrawn="1"/>
        </p:nvSpPr>
        <p:spPr>
          <a:xfrm rot="5400000">
            <a:off x="11483564" y="5510401"/>
            <a:ext cx="2088232" cy="615553"/>
          </a:xfrm>
          <a:prstGeom prst="rect">
            <a:avLst/>
          </a:prstGeom>
        </p:spPr>
        <p:txBody>
          <a:bodyPr wrap="square">
            <a:spAutoFit/>
          </a:bodyPr>
          <a:lstStyle/>
          <a:p>
            <a:pPr>
              <a:defRPr/>
            </a:pPr>
            <a: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t/>
            </a:r>
            <a:b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br>
            <a:r>
              <a:rPr lang="en-US" sz="1600" b="1" dirty="0" smtClean="0">
                <a:solidFill>
                  <a:schemeClr val="tx1"/>
                </a:solidFill>
                <a:latin typeface="Times New Roman" panose="02020603050405020304" pitchFamily="18" charset="0"/>
                <a:cs typeface="Times New Roman" panose="02020603050405020304" pitchFamily="18" charset="0"/>
              </a:rPr>
              <a:t>w</a:t>
            </a:r>
            <a:r>
              <a:rPr lang="en-US" b="1" dirty="0" smtClean="0">
                <a:solidFill>
                  <a:schemeClr val="tx1"/>
                </a:solidFill>
                <a:latin typeface="Times New Roman" panose="02020603050405020304" pitchFamily="18" charset="0"/>
                <a:cs typeface="Times New Roman" panose="02020603050405020304" pitchFamily="18" charset="0"/>
              </a:rPr>
              <a:t>ww.Ravanpoint.ir</a:t>
            </a:r>
            <a:endParaRPr lang="en-GB"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815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914400" y="2393950"/>
            <a:ext cx="103632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914400" y="990600"/>
            <a:ext cx="103632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930400" y="3429000"/>
            <a:ext cx="93472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914400" y="6248400"/>
            <a:ext cx="2540000" cy="457200"/>
          </a:xfrm>
        </p:spPr>
        <p:txBody>
          <a:bodyPr/>
          <a:lstStyle>
            <a:lvl1pPr>
              <a:defRPr/>
            </a:lvl1pPr>
          </a:lstStyle>
          <a:p>
            <a:pPr>
              <a:defRPr/>
            </a:pPr>
            <a:endParaRPr lang="en-US">
              <a:solidFill>
                <a:srgbClr val="000000"/>
              </a:solidFill>
              <a:latin typeface="Verdana" panose="020B0604030504040204" pitchFamily="34" charset="0"/>
            </a:endParaRPr>
          </a:p>
        </p:txBody>
      </p:sp>
      <p:sp>
        <p:nvSpPr>
          <p:cNvPr id="6" name="Footer Placeholder 5"/>
          <p:cNvSpPr>
            <a:spLocks noGrp="1" noChangeArrowheads="1"/>
          </p:cNvSpPr>
          <p:nvPr>
            <p:ph type="ftr" sz="quarter" idx="11"/>
          </p:nvPr>
        </p:nvSpPr>
        <p:spPr>
          <a:xfrm>
            <a:off x="4165600" y="6248400"/>
            <a:ext cx="3860800" cy="457200"/>
          </a:xfrm>
        </p:spPr>
        <p:txBody>
          <a:bodyPr/>
          <a:lstStyle>
            <a:lvl1pPr>
              <a:defRPr/>
            </a:lvl1pPr>
          </a:lstStyle>
          <a:p>
            <a:pPr>
              <a:defRPr/>
            </a:pPr>
            <a:endParaRPr lang="en-US">
              <a:solidFill>
                <a:srgbClr val="000000"/>
              </a:solidFill>
              <a:latin typeface="Verdana" panose="020B0604030504040204" pitchFamily="34" charset="0"/>
            </a:endParaRPr>
          </a:p>
        </p:txBody>
      </p:sp>
      <p:sp>
        <p:nvSpPr>
          <p:cNvPr id="7" name="Slide Number Placeholder 6"/>
          <p:cNvSpPr>
            <a:spLocks noGrp="1" noChangeArrowheads="1"/>
          </p:cNvSpPr>
          <p:nvPr>
            <p:ph type="sldNum" sz="quarter" idx="12"/>
          </p:nvPr>
        </p:nvSpPr>
        <p:spPr>
          <a:xfrm>
            <a:off x="8737600" y="6248400"/>
            <a:ext cx="2540000" cy="457200"/>
          </a:xfrm>
        </p:spPr>
        <p:txBody>
          <a:bodyPr/>
          <a:lstStyle>
            <a:lvl1pPr>
              <a:defRPr/>
            </a:lvl1pPr>
          </a:lstStyle>
          <a:p>
            <a:pPr>
              <a:defRPr/>
            </a:pPr>
            <a:fld id="{564FF933-A1CE-4302-BB78-1AA886482F6B}"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2609414641"/>
      </p:ext>
    </p:extLst>
  </p:cSld>
  <p:clrMapOvr>
    <a:masterClrMapping/>
  </p:clrMapOvr>
  <p:transition>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a:defRPr/>
            </a:pPr>
            <a:fld id="{0807CA11-969E-4804-B301-047C3B24F6B8}"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4271473449"/>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a:defRPr/>
            </a:pPr>
            <a:fld id="{984BB5D8-8DD7-4072-BDE2-E1F772E309C9}"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2968416592"/>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a:defRPr/>
            </a:pPr>
            <a:fld id="{95917532-73BD-4B3C-96D4-A44383F69DA1}"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4215173167"/>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a:defRPr/>
            </a:pPr>
            <a:fld id="{2910113C-F37C-4AAD-A126-6B0573B4B8C2}"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84742995"/>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a:defRPr/>
            </a:pPr>
            <a:fld id="{A3E2EB27-4759-4CF0-A754-DC2CD630B433}"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221972889"/>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a:defRPr/>
            </a:pPr>
            <a:fld id="{1F20E04E-E5C2-47C9-8432-F7A25DE7FF8E}"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
        <p:nvSpPr>
          <p:cNvPr id="5" name="Rectangle 4"/>
          <p:cNvSpPr/>
          <p:nvPr userDrawn="1"/>
        </p:nvSpPr>
        <p:spPr>
          <a:xfrm rot="5400000">
            <a:off x="11483564" y="5510401"/>
            <a:ext cx="2088232" cy="615553"/>
          </a:xfrm>
          <a:prstGeom prst="rect">
            <a:avLst/>
          </a:prstGeom>
        </p:spPr>
        <p:txBody>
          <a:bodyPr wrap="square">
            <a:spAutoFit/>
          </a:bodyPr>
          <a:lstStyle/>
          <a:p>
            <a:pPr>
              <a:defRPr/>
            </a:pPr>
            <a: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t/>
            </a:r>
            <a:b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br>
            <a:r>
              <a:rPr lang="en-US" sz="1600" b="1" dirty="0" smtClean="0">
                <a:solidFill>
                  <a:schemeClr val="tx1"/>
                </a:solidFill>
                <a:latin typeface="Times New Roman" panose="02020603050405020304" pitchFamily="18" charset="0"/>
                <a:cs typeface="Times New Roman" panose="02020603050405020304" pitchFamily="18" charset="0"/>
              </a:rPr>
              <a:t>w</a:t>
            </a:r>
            <a:r>
              <a:rPr lang="en-US" b="1" dirty="0" smtClean="0">
                <a:solidFill>
                  <a:schemeClr val="tx1"/>
                </a:solidFill>
                <a:latin typeface="Times New Roman" panose="02020603050405020304" pitchFamily="18" charset="0"/>
                <a:cs typeface="Times New Roman" panose="02020603050405020304" pitchFamily="18" charset="0"/>
              </a:rPr>
              <a:t>ww.Ravanpoint.ir</a:t>
            </a:r>
            <a:endParaRPr lang="en-GB"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3794877"/>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fa-IR"/>
          </a:p>
        </p:txBody>
      </p:sp>
      <p:sp>
        <p:nvSpPr>
          <p:cNvPr id="5" name="Footer Placeholder 4"/>
          <p:cNvSpPr>
            <a:spLocks noGrp="1"/>
          </p:cNvSpPr>
          <p:nvPr>
            <p:ph type="ftr" sz="quarter" idx="11"/>
          </p:nvPr>
        </p:nvSpPr>
        <p:spPr/>
        <p:txBody>
          <a:bodyPr/>
          <a:lstStyle>
            <a:lvl1pPr>
              <a:defRPr/>
            </a:lvl1pPr>
          </a:lstStyle>
          <a:p>
            <a:pPr>
              <a:defRPr/>
            </a:pPr>
            <a:endParaRPr lang="en-US" altLang="fa-IR"/>
          </a:p>
        </p:txBody>
      </p:sp>
      <p:sp>
        <p:nvSpPr>
          <p:cNvPr id="6" name="Slide Number Placeholder 5"/>
          <p:cNvSpPr>
            <a:spLocks noGrp="1"/>
          </p:cNvSpPr>
          <p:nvPr>
            <p:ph type="sldNum" sz="quarter" idx="12"/>
          </p:nvPr>
        </p:nvSpPr>
        <p:spPr/>
        <p:txBody>
          <a:bodyPr/>
          <a:lstStyle>
            <a:lvl1pPr>
              <a:defRPr/>
            </a:lvl1pPr>
          </a:lstStyle>
          <a:p>
            <a:pPr>
              <a:defRPr/>
            </a:pPr>
            <a:fld id="{F5149AA6-D2A9-4B6D-9C05-CAFE62942D58}" type="slidenum">
              <a:rPr lang="ar-SA" altLang="fa-IR"/>
              <a:pPr>
                <a:defRPr/>
              </a:pPr>
              <a:t>‹#›</a:t>
            </a:fld>
            <a:endParaRPr lang="en-US" altLang="fa-IR" dirty="0"/>
          </a:p>
        </p:txBody>
      </p:sp>
      <p:sp>
        <p:nvSpPr>
          <p:cNvPr id="7" name="Rectangle 6"/>
          <p:cNvSpPr/>
          <p:nvPr userDrawn="1"/>
        </p:nvSpPr>
        <p:spPr>
          <a:xfrm rot="5400000">
            <a:off x="11483564" y="5510401"/>
            <a:ext cx="2088232" cy="615553"/>
          </a:xfrm>
          <a:prstGeom prst="rect">
            <a:avLst/>
          </a:prstGeom>
        </p:spPr>
        <p:txBody>
          <a:bodyPr wrap="square">
            <a:spAutoFit/>
          </a:bodyPr>
          <a:lstStyle/>
          <a:p>
            <a:pPr>
              <a:defRPr/>
            </a:pPr>
            <a: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t/>
            </a:r>
            <a:b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br>
            <a:r>
              <a:rPr lang="en-US" sz="1600" b="1" dirty="0" smtClean="0">
                <a:solidFill>
                  <a:schemeClr val="tx1"/>
                </a:solidFill>
                <a:latin typeface="Times New Roman" panose="02020603050405020304" pitchFamily="18" charset="0"/>
                <a:cs typeface="Times New Roman" panose="02020603050405020304" pitchFamily="18" charset="0"/>
              </a:rPr>
              <a:t>w</a:t>
            </a:r>
            <a:r>
              <a:rPr lang="en-US" b="1" dirty="0" smtClean="0">
                <a:solidFill>
                  <a:schemeClr val="tx1"/>
                </a:solidFill>
                <a:latin typeface="Times New Roman" panose="02020603050405020304" pitchFamily="18" charset="0"/>
                <a:cs typeface="Times New Roman" panose="02020603050405020304" pitchFamily="18" charset="0"/>
              </a:rPr>
              <a:t>ww.Ravanpoint.ir</a:t>
            </a:r>
            <a:endParaRPr lang="en-GB"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1158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a:defRPr/>
            </a:pPr>
            <a:fld id="{4EB35D15-43AD-4E18-BB07-0249036D3975}"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896628245"/>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a:defRPr/>
            </a:pPr>
            <a:fld id="{CF4556CC-ECC1-4A5B-ABC0-E12E42A800E6}"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41257192"/>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a:defRPr/>
            </a:pPr>
            <a:fld id="{6C72F292-EE0A-4854-8332-6347ED20EC1F}"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3881338769"/>
      </p:ext>
    </p:extLst>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8" y="304800"/>
            <a:ext cx="2669116"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1" y="304800"/>
            <a:ext cx="780626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000000"/>
              </a:solidFill>
              <a:latin typeface="Verdana" panose="020B060403050404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a:defRPr/>
            </a:pPr>
            <a:fld id="{6DAD7E3D-B7B3-4000-9392-CF790579B410}"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484496288"/>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fa-IR"/>
          </a:p>
        </p:txBody>
      </p:sp>
      <p:sp>
        <p:nvSpPr>
          <p:cNvPr id="5" name="Footer Placeholder 4"/>
          <p:cNvSpPr>
            <a:spLocks noGrp="1"/>
          </p:cNvSpPr>
          <p:nvPr>
            <p:ph type="ftr" sz="quarter" idx="11"/>
          </p:nvPr>
        </p:nvSpPr>
        <p:spPr/>
        <p:txBody>
          <a:bodyPr/>
          <a:lstStyle>
            <a:lvl1pPr>
              <a:defRPr/>
            </a:lvl1pPr>
          </a:lstStyle>
          <a:p>
            <a:pPr>
              <a:defRPr/>
            </a:pPr>
            <a:endParaRPr lang="en-US" altLang="fa-IR"/>
          </a:p>
        </p:txBody>
      </p:sp>
      <p:sp>
        <p:nvSpPr>
          <p:cNvPr id="6" name="Slide Number Placeholder 5"/>
          <p:cNvSpPr>
            <a:spLocks noGrp="1"/>
          </p:cNvSpPr>
          <p:nvPr>
            <p:ph type="sldNum" sz="quarter" idx="12"/>
          </p:nvPr>
        </p:nvSpPr>
        <p:spPr/>
        <p:txBody>
          <a:bodyPr/>
          <a:lstStyle>
            <a:lvl1pPr>
              <a:defRPr/>
            </a:lvl1pPr>
          </a:lstStyle>
          <a:p>
            <a:pPr>
              <a:defRPr/>
            </a:pPr>
            <a:fld id="{4C331A4A-2C01-4839-8E20-5426783190F9}" type="slidenum">
              <a:rPr lang="ar-SA" altLang="fa-IR"/>
              <a:pPr>
                <a:defRPr/>
              </a:pPr>
              <a:t>‹#›</a:t>
            </a:fld>
            <a:endParaRPr lang="en-US" altLang="fa-IR" dirty="0"/>
          </a:p>
        </p:txBody>
      </p:sp>
    </p:spTree>
    <p:extLst>
      <p:ext uri="{BB962C8B-B14F-4D97-AF65-F5344CB8AC3E}">
        <p14:creationId xmlns:p14="http://schemas.microsoft.com/office/powerpoint/2010/main" val="321894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fa-IR"/>
          </a:p>
        </p:txBody>
      </p:sp>
      <p:sp>
        <p:nvSpPr>
          <p:cNvPr id="6" name="Footer Placeholder 4"/>
          <p:cNvSpPr>
            <a:spLocks noGrp="1"/>
          </p:cNvSpPr>
          <p:nvPr>
            <p:ph type="ftr" sz="quarter" idx="11"/>
          </p:nvPr>
        </p:nvSpPr>
        <p:spPr/>
        <p:txBody>
          <a:bodyPr/>
          <a:lstStyle>
            <a:lvl1pPr>
              <a:defRPr/>
            </a:lvl1pPr>
          </a:lstStyle>
          <a:p>
            <a:pPr>
              <a:defRPr/>
            </a:pPr>
            <a:endParaRPr lang="en-US" altLang="fa-IR"/>
          </a:p>
        </p:txBody>
      </p:sp>
      <p:sp>
        <p:nvSpPr>
          <p:cNvPr id="7" name="Slide Number Placeholder 5"/>
          <p:cNvSpPr>
            <a:spLocks noGrp="1"/>
          </p:cNvSpPr>
          <p:nvPr>
            <p:ph type="sldNum" sz="quarter" idx="12"/>
          </p:nvPr>
        </p:nvSpPr>
        <p:spPr/>
        <p:txBody>
          <a:bodyPr/>
          <a:lstStyle>
            <a:lvl1pPr>
              <a:defRPr/>
            </a:lvl1pPr>
          </a:lstStyle>
          <a:p>
            <a:pPr>
              <a:defRPr/>
            </a:pPr>
            <a:fld id="{F63C54A2-2F99-406E-8C98-CB8A8E611161}" type="slidenum">
              <a:rPr lang="ar-SA" altLang="fa-IR"/>
              <a:pPr>
                <a:defRPr/>
              </a:pPr>
              <a:t>‹#›</a:t>
            </a:fld>
            <a:endParaRPr lang="en-US" altLang="fa-IR" dirty="0"/>
          </a:p>
        </p:txBody>
      </p:sp>
    </p:spTree>
    <p:extLst>
      <p:ext uri="{BB962C8B-B14F-4D97-AF65-F5344CB8AC3E}">
        <p14:creationId xmlns:p14="http://schemas.microsoft.com/office/powerpoint/2010/main" val="50061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fa-IR"/>
          </a:p>
        </p:txBody>
      </p:sp>
      <p:sp>
        <p:nvSpPr>
          <p:cNvPr id="8" name="Footer Placeholder 4"/>
          <p:cNvSpPr>
            <a:spLocks noGrp="1"/>
          </p:cNvSpPr>
          <p:nvPr>
            <p:ph type="ftr" sz="quarter" idx="11"/>
          </p:nvPr>
        </p:nvSpPr>
        <p:spPr/>
        <p:txBody>
          <a:bodyPr/>
          <a:lstStyle>
            <a:lvl1pPr>
              <a:defRPr/>
            </a:lvl1pPr>
          </a:lstStyle>
          <a:p>
            <a:pPr>
              <a:defRPr/>
            </a:pPr>
            <a:endParaRPr lang="en-US" altLang="fa-IR"/>
          </a:p>
        </p:txBody>
      </p:sp>
      <p:sp>
        <p:nvSpPr>
          <p:cNvPr id="9" name="Slide Number Placeholder 5"/>
          <p:cNvSpPr>
            <a:spLocks noGrp="1"/>
          </p:cNvSpPr>
          <p:nvPr>
            <p:ph type="sldNum" sz="quarter" idx="12"/>
          </p:nvPr>
        </p:nvSpPr>
        <p:spPr/>
        <p:txBody>
          <a:bodyPr/>
          <a:lstStyle>
            <a:lvl1pPr>
              <a:defRPr/>
            </a:lvl1pPr>
          </a:lstStyle>
          <a:p>
            <a:pPr>
              <a:defRPr/>
            </a:pPr>
            <a:fld id="{0954508D-FD5D-4C71-BEF1-5713B3587CD3}" type="slidenum">
              <a:rPr lang="ar-SA" altLang="fa-IR"/>
              <a:pPr>
                <a:defRPr/>
              </a:pPr>
              <a:t>‹#›</a:t>
            </a:fld>
            <a:endParaRPr lang="en-US" altLang="fa-IR" dirty="0"/>
          </a:p>
        </p:txBody>
      </p:sp>
    </p:spTree>
    <p:extLst>
      <p:ext uri="{BB962C8B-B14F-4D97-AF65-F5344CB8AC3E}">
        <p14:creationId xmlns:p14="http://schemas.microsoft.com/office/powerpoint/2010/main" val="3050623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fa-IR"/>
          </a:p>
        </p:txBody>
      </p:sp>
      <p:sp>
        <p:nvSpPr>
          <p:cNvPr id="4" name="Footer Placeholder 4"/>
          <p:cNvSpPr>
            <a:spLocks noGrp="1"/>
          </p:cNvSpPr>
          <p:nvPr>
            <p:ph type="ftr" sz="quarter" idx="11"/>
          </p:nvPr>
        </p:nvSpPr>
        <p:spPr/>
        <p:txBody>
          <a:bodyPr/>
          <a:lstStyle>
            <a:lvl1pPr>
              <a:defRPr/>
            </a:lvl1pPr>
          </a:lstStyle>
          <a:p>
            <a:pPr>
              <a:defRPr/>
            </a:pPr>
            <a:endParaRPr lang="en-US" altLang="fa-IR"/>
          </a:p>
        </p:txBody>
      </p:sp>
      <p:sp>
        <p:nvSpPr>
          <p:cNvPr id="5" name="Slide Number Placeholder 5"/>
          <p:cNvSpPr>
            <a:spLocks noGrp="1"/>
          </p:cNvSpPr>
          <p:nvPr>
            <p:ph type="sldNum" sz="quarter" idx="12"/>
          </p:nvPr>
        </p:nvSpPr>
        <p:spPr/>
        <p:txBody>
          <a:bodyPr/>
          <a:lstStyle>
            <a:lvl1pPr>
              <a:defRPr/>
            </a:lvl1pPr>
          </a:lstStyle>
          <a:p>
            <a:pPr>
              <a:defRPr/>
            </a:pPr>
            <a:fld id="{4405B537-27F2-4ACA-86B6-71BAED4AED4C}" type="slidenum">
              <a:rPr lang="ar-SA" altLang="fa-IR"/>
              <a:pPr>
                <a:defRPr/>
              </a:pPr>
              <a:t>‹#›</a:t>
            </a:fld>
            <a:endParaRPr lang="en-US" altLang="fa-IR" dirty="0"/>
          </a:p>
        </p:txBody>
      </p:sp>
    </p:spTree>
    <p:extLst>
      <p:ext uri="{BB962C8B-B14F-4D97-AF65-F5344CB8AC3E}">
        <p14:creationId xmlns:p14="http://schemas.microsoft.com/office/powerpoint/2010/main" val="21748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fa-IR"/>
          </a:p>
        </p:txBody>
      </p:sp>
      <p:sp>
        <p:nvSpPr>
          <p:cNvPr id="3" name="Footer Placeholder 4"/>
          <p:cNvSpPr>
            <a:spLocks noGrp="1"/>
          </p:cNvSpPr>
          <p:nvPr>
            <p:ph type="ftr" sz="quarter" idx="11"/>
          </p:nvPr>
        </p:nvSpPr>
        <p:spPr/>
        <p:txBody>
          <a:bodyPr/>
          <a:lstStyle>
            <a:lvl1pPr>
              <a:defRPr/>
            </a:lvl1pPr>
          </a:lstStyle>
          <a:p>
            <a:pPr>
              <a:defRPr/>
            </a:pPr>
            <a:endParaRPr lang="en-US" altLang="fa-IR"/>
          </a:p>
        </p:txBody>
      </p:sp>
      <p:sp>
        <p:nvSpPr>
          <p:cNvPr id="4" name="Slide Number Placeholder 5"/>
          <p:cNvSpPr>
            <a:spLocks noGrp="1"/>
          </p:cNvSpPr>
          <p:nvPr>
            <p:ph type="sldNum" sz="quarter" idx="12"/>
          </p:nvPr>
        </p:nvSpPr>
        <p:spPr/>
        <p:txBody>
          <a:bodyPr/>
          <a:lstStyle>
            <a:lvl1pPr>
              <a:defRPr/>
            </a:lvl1pPr>
          </a:lstStyle>
          <a:p>
            <a:pPr>
              <a:defRPr/>
            </a:pPr>
            <a:fld id="{00045EFD-20D1-4602-933F-D370B10E77B8}" type="slidenum">
              <a:rPr lang="ar-SA" altLang="fa-IR"/>
              <a:pPr>
                <a:defRPr/>
              </a:pPr>
              <a:t>‹#›</a:t>
            </a:fld>
            <a:endParaRPr lang="en-US" altLang="fa-IR" dirty="0"/>
          </a:p>
        </p:txBody>
      </p:sp>
      <p:sp>
        <p:nvSpPr>
          <p:cNvPr id="5" name="Rectangle 4"/>
          <p:cNvSpPr/>
          <p:nvPr userDrawn="1"/>
        </p:nvSpPr>
        <p:spPr>
          <a:xfrm rot="5400000">
            <a:off x="11483564" y="5510401"/>
            <a:ext cx="2088232" cy="615553"/>
          </a:xfrm>
          <a:prstGeom prst="rect">
            <a:avLst/>
          </a:prstGeom>
        </p:spPr>
        <p:txBody>
          <a:bodyPr wrap="square">
            <a:spAutoFit/>
          </a:bodyPr>
          <a:lstStyle/>
          <a:p>
            <a:pPr>
              <a:defRPr/>
            </a:pPr>
            <a: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t/>
            </a:r>
            <a:br>
              <a:rPr lang="en-US" sz="1600" dirty="0">
                <a:solidFill>
                  <a:schemeClr val="tx2">
                    <a:lumMod val="75000"/>
                    <a:lumOff val="25000"/>
                  </a:schemeClr>
                </a:solidFill>
                <a:latin typeface="Times New Roman" panose="02020603050405020304" pitchFamily="18" charset="0"/>
                <a:cs typeface="Times New Roman" panose="02020603050405020304" pitchFamily="18" charset="0"/>
              </a:rPr>
            </a:br>
            <a:r>
              <a:rPr lang="en-US" sz="1600" b="1" dirty="0" smtClean="0">
                <a:solidFill>
                  <a:schemeClr val="tx1"/>
                </a:solidFill>
                <a:latin typeface="Times New Roman" panose="02020603050405020304" pitchFamily="18" charset="0"/>
                <a:cs typeface="Times New Roman" panose="02020603050405020304" pitchFamily="18" charset="0"/>
              </a:rPr>
              <a:t>w</a:t>
            </a:r>
            <a:r>
              <a:rPr lang="en-US" b="1" dirty="0" smtClean="0">
                <a:solidFill>
                  <a:schemeClr val="tx1"/>
                </a:solidFill>
                <a:latin typeface="Times New Roman" panose="02020603050405020304" pitchFamily="18" charset="0"/>
                <a:cs typeface="Times New Roman" panose="02020603050405020304" pitchFamily="18" charset="0"/>
              </a:rPr>
              <a:t>ww.Ravanpoint.ir</a:t>
            </a:r>
            <a:endParaRPr lang="en-GB"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780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fa-IR"/>
          </a:p>
        </p:txBody>
      </p:sp>
      <p:sp>
        <p:nvSpPr>
          <p:cNvPr id="6" name="Footer Placeholder 4"/>
          <p:cNvSpPr>
            <a:spLocks noGrp="1"/>
          </p:cNvSpPr>
          <p:nvPr>
            <p:ph type="ftr" sz="quarter" idx="11"/>
          </p:nvPr>
        </p:nvSpPr>
        <p:spPr/>
        <p:txBody>
          <a:bodyPr/>
          <a:lstStyle>
            <a:lvl1pPr>
              <a:defRPr/>
            </a:lvl1pPr>
          </a:lstStyle>
          <a:p>
            <a:pPr>
              <a:defRPr/>
            </a:pPr>
            <a:endParaRPr lang="en-US" altLang="fa-IR"/>
          </a:p>
        </p:txBody>
      </p:sp>
      <p:sp>
        <p:nvSpPr>
          <p:cNvPr id="7" name="Slide Number Placeholder 5"/>
          <p:cNvSpPr>
            <a:spLocks noGrp="1"/>
          </p:cNvSpPr>
          <p:nvPr>
            <p:ph type="sldNum" sz="quarter" idx="12"/>
          </p:nvPr>
        </p:nvSpPr>
        <p:spPr/>
        <p:txBody>
          <a:bodyPr/>
          <a:lstStyle>
            <a:lvl1pPr>
              <a:defRPr/>
            </a:lvl1pPr>
          </a:lstStyle>
          <a:p>
            <a:pPr>
              <a:defRPr/>
            </a:pPr>
            <a:fld id="{A341034B-266D-4515-94AB-231932696CF2}" type="slidenum">
              <a:rPr lang="ar-SA" altLang="fa-IR"/>
              <a:pPr>
                <a:defRPr/>
              </a:pPr>
              <a:t>‹#›</a:t>
            </a:fld>
            <a:endParaRPr lang="en-US" altLang="fa-IR" dirty="0"/>
          </a:p>
        </p:txBody>
      </p:sp>
    </p:spTree>
    <p:extLst>
      <p:ext uri="{BB962C8B-B14F-4D97-AF65-F5344CB8AC3E}">
        <p14:creationId xmlns:p14="http://schemas.microsoft.com/office/powerpoint/2010/main" val="2929473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fa-IR"/>
          </a:p>
        </p:txBody>
      </p:sp>
      <p:sp>
        <p:nvSpPr>
          <p:cNvPr id="6" name="Footer Placeholder 4"/>
          <p:cNvSpPr>
            <a:spLocks noGrp="1"/>
          </p:cNvSpPr>
          <p:nvPr>
            <p:ph type="ftr" sz="quarter" idx="11"/>
          </p:nvPr>
        </p:nvSpPr>
        <p:spPr/>
        <p:txBody>
          <a:bodyPr/>
          <a:lstStyle>
            <a:lvl1pPr>
              <a:defRPr/>
            </a:lvl1pPr>
          </a:lstStyle>
          <a:p>
            <a:pPr>
              <a:defRPr/>
            </a:pPr>
            <a:endParaRPr lang="en-US" altLang="fa-IR"/>
          </a:p>
        </p:txBody>
      </p:sp>
      <p:sp>
        <p:nvSpPr>
          <p:cNvPr id="7" name="Slide Number Placeholder 5"/>
          <p:cNvSpPr>
            <a:spLocks noGrp="1"/>
          </p:cNvSpPr>
          <p:nvPr>
            <p:ph type="sldNum" sz="quarter" idx="12"/>
          </p:nvPr>
        </p:nvSpPr>
        <p:spPr/>
        <p:txBody>
          <a:bodyPr/>
          <a:lstStyle>
            <a:lvl1pPr>
              <a:defRPr/>
            </a:lvl1pPr>
          </a:lstStyle>
          <a:p>
            <a:pPr>
              <a:defRPr/>
            </a:pPr>
            <a:fld id="{CA88A601-8D06-41AD-9EEE-58DBFC21D190}" type="slidenum">
              <a:rPr lang="ar-SA" altLang="fa-IR"/>
              <a:pPr>
                <a:defRPr/>
              </a:pPr>
              <a:t>‹#›</a:t>
            </a:fld>
            <a:endParaRPr lang="en-US" altLang="fa-IR" dirty="0"/>
          </a:p>
        </p:txBody>
      </p:sp>
    </p:spTree>
    <p:extLst>
      <p:ext uri="{BB962C8B-B14F-4D97-AF65-F5344CB8AC3E}">
        <p14:creationId xmlns:p14="http://schemas.microsoft.com/office/powerpoint/2010/main" val="76379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rtl="1" eaLnBrk="1" hangingPunct="1">
              <a:defRPr sz="1200" dirty="0">
                <a:solidFill>
                  <a:schemeClr val="tx1">
                    <a:tint val="75000"/>
                  </a:schemeClr>
                </a:solidFill>
                <a:cs typeface="2  Mitra" panose="00000400000000000000" pitchFamily="2" charset="-78"/>
              </a:defRPr>
            </a:lvl1pPr>
          </a:lstStyle>
          <a:p>
            <a:pPr>
              <a:defRPr/>
            </a:pPr>
            <a:endParaRPr lang="en-US" alt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rtl="1" eaLnBrk="1" hangingPunct="1">
              <a:defRPr sz="1200" dirty="0">
                <a:solidFill>
                  <a:schemeClr val="tx1">
                    <a:tint val="75000"/>
                  </a:schemeClr>
                </a:solidFill>
                <a:cs typeface="2  Mitra" panose="00000400000000000000" pitchFamily="2" charset="-78"/>
              </a:defRPr>
            </a:lvl1pPr>
          </a:lstStyle>
          <a:p>
            <a:pPr>
              <a:defRPr/>
            </a:pPr>
            <a:endParaRPr lang="en-US" alt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rtl="1" eaLnBrk="1" hangingPunct="1">
              <a:defRPr sz="1200" smtClean="0">
                <a:solidFill>
                  <a:schemeClr val="tx1">
                    <a:tint val="75000"/>
                  </a:schemeClr>
                </a:solidFill>
                <a:cs typeface="2  Mitra" panose="00000400000000000000" pitchFamily="2" charset="-78"/>
              </a:defRPr>
            </a:lvl1pPr>
          </a:lstStyle>
          <a:p>
            <a:pPr>
              <a:defRPr/>
            </a:pPr>
            <a:fld id="{7895BDEC-0CE1-4A22-96C5-669F5FC4C92C}" type="slidenum">
              <a:rPr lang="ar-SA" altLang="fa-IR"/>
              <a:pPr>
                <a:defRPr/>
              </a:pPr>
              <a:t>‹#›</a:t>
            </a:fld>
            <a:endParaRPr lang="en-US" altLang="fa-IR" dirty="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6" r:id="rId12"/>
  </p:sldLayoutIdLst>
  <p:txStyles>
    <p:titleStyle>
      <a:lvl1pPr algn="l" rtl="1" eaLnBrk="0" fontAlgn="base" hangingPunct="0">
        <a:lnSpc>
          <a:spcPct val="90000"/>
        </a:lnSpc>
        <a:spcBef>
          <a:spcPct val="0"/>
        </a:spcBef>
        <a:spcAft>
          <a:spcPct val="0"/>
        </a:spcAft>
        <a:defRPr sz="4400" kern="1200">
          <a:solidFill>
            <a:schemeClr val="tx1"/>
          </a:solidFill>
          <a:latin typeface="+mj-lt"/>
          <a:ea typeface="+mj-ea"/>
          <a:cs typeface="+mj-cs"/>
        </a:defRPr>
      </a:lvl1pPr>
      <a:lvl2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2pPr>
      <a:lvl3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3pPr>
      <a:lvl4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4pPr>
      <a:lvl5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5pPr>
      <a:lvl6pPr marL="4572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6pPr>
      <a:lvl7pPr marL="9144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7pPr>
      <a:lvl8pPr marL="13716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8pPr>
      <a:lvl9pPr marL="18288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9pPr>
    </p:titleStyle>
    <p:bodyStyle>
      <a:lvl1pPr marL="228600" indent="-228600" algn="r" rtl="1"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2  Mitra" panose="00000400000000000000" pitchFamily="2" charset="-78"/>
        </a:defRPr>
      </a:lvl1pPr>
      <a:lvl2pPr marL="685800" indent="-228600" algn="r" rtl="1"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2  Mitra" panose="00000400000000000000" pitchFamily="2" charset="-78"/>
        </a:defRPr>
      </a:lvl2pPr>
      <a:lvl3pPr marL="1143000" indent="-228600" algn="r" rtl="1"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2  Mitra" panose="00000400000000000000" pitchFamily="2" charset="-78"/>
        </a:defRPr>
      </a:lvl3pPr>
      <a:lvl4pPr marL="1600200" indent="-228600" algn="r" rtl="1"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2  Mitra" panose="00000400000000000000" pitchFamily="2" charset="-78"/>
        </a:defRPr>
      </a:lvl4pPr>
      <a:lvl5pPr marL="2057400" indent="-228600" algn="r" rtl="1"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2  Mitra" panose="00000400000000000000" pitchFamily="2"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1"/>
            <a:ext cx="10668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55651" y="1752600"/>
            <a:ext cx="10668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812800" y="1566864"/>
            <a:ext cx="10610851"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812800" y="6172200"/>
            <a:ext cx="105664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8128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a:defRPr/>
            </a:pPr>
            <a:endParaRPr lang="en-US">
              <a:solidFill>
                <a:srgbClr val="000000"/>
              </a:solidFill>
              <a:latin typeface="Verdana" panose="020B0604030504040204" pitchFamily="34" charset="0"/>
            </a:endParaRPr>
          </a:p>
        </p:txBody>
      </p:sp>
      <p:sp>
        <p:nvSpPr>
          <p:cNvPr id="1031" name="Rectangle 7"/>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a:defRPr/>
            </a:pPr>
            <a:endParaRPr lang="en-US">
              <a:solidFill>
                <a:srgbClr val="000000"/>
              </a:solidFill>
              <a:latin typeface="Verdana" panose="020B0604030504040204" pitchFamily="34" charset="0"/>
            </a:endParaRPr>
          </a:p>
        </p:txBody>
      </p:sp>
      <p:sp>
        <p:nvSpPr>
          <p:cNvPr id="1032" name="Rectangle 8"/>
          <p:cNvSpPr>
            <a:spLocks noGrp="1" noChangeArrowheads="1"/>
          </p:cNvSpPr>
          <p:nvPr>
            <p:ph type="sldNum" sz="quarter" idx="4"/>
          </p:nvPr>
        </p:nvSpPr>
        <p:spPr bwMode="auto">
          <a:xfrm>
            <a:off x="87376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a:defRPr/>
            </a:pPr>
            <a:fld id="{AEBDADBA-29F1-45EB-8809-D9246A9B6932}" type="slidenum">
              <a:rPr lang="ar-SA" altLang="en-US" smtClean="0">
                <a:solidFill>
                  <a:srgbClr val="000000"/>
                </a:solidFill>
                <a:latin typeface="Verdana" panose="020B0604030504040204" pitchFamily="34" charset="0"/>
              </a:rPr>
              <a:pPr>
                <a:defRPr/>
              </a:pPr>
              <a:t>‹#›</a:t>
            </a:fld>
            <a:endParaRPr lang="en-US"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99300549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sarazarei.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36593" y="1447800"/>
            <a:ext cx="6985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55" y="3581400"/>
            <a:ext cx="2924944" cy="292494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81200" y="274638"/>
            <a:ext cx="8229600" cy="1020762"/>
          </a:xfrm>
        </p:spPr>
        <p:txBody>
          <a:bodyPr/>
          <a:lstStyle/>
          <a:p>
            <a:pPr algn="ctr" eaLnBrk="1" hangingPunct="1"/>
            <a:r>
              <a:rPr lang="fa-IR" altLang="fa-IR" smtClean="0">
                <a:cs typeface="2  Titr" pitchFamily="2" charset="0"/>
              </a:rPr>
              <a:t>هیجان اشتیاق= ميل يا هوس </a:t>
            </a:r>
            <a:endParaRPr lang="en-US" altLang="fa-IR" smtClean="0">
              <a:cs typeface="2  Titr" pitchFamily="2" charset="0"/>
            </a:endParaRPr>
          </a:p>
        </p:txBody>
      </p:sp>
      <p:sp>
        <p:nvSpPr>
          <p:cNvPr id="15363" name="Rectangle 3"/>
          <p:cNvSpPr>
            <a:spLocks noGrp="1" noChangeArrowheads="1"/>
          </p:cNvSpPr>
          <p:nvPr>
            <p:ph idx="1"/>
          </p:nvPr>
        </p:nvSpPr>
        <p:spPr>
          <a:xfrm>
            <a:off x="838200" y="1143000"/>
            <a:ext cx="10515600" cy="5257800"/>
          </a:xfrm>
        </p:spPr>
        <p:txBody>
          <a:bodyPr/>
          <a:lstStyle/>
          <a:p>
            <a:pPr eaLnBrk="1" hangingPunct="1"/>
            <a:r>
              <a:rPr lang="fa-IR" altLang="fa-IR" sz="3600" smtClean="0">
                <a:cs typeface="2  Mitra" pitchFamily="2" charset="0"/>
              </a:rPr>
              <a:t>هیچ کسی  شما را به اندازه دیدن او بر نمی انگیزد.</a:t>
            </a:r>
          </a:p>
          <a:p>
            <a:pPr eaLnBrk="1" hangingPunct="1"/>
            <a:r>
              <a:rPr lang="fa-IR" altLang="fa-IR" sz="3600" smtClean="0">
                <a:cs typeface="2  Mitra" pitchFamily="2" charset="0"/>
              </a:rPr>
              <a:t>در طول روز نیز خواب او را ببینید و رابطه خیلی رمانتیک داشته باشید.</a:t>
            </a:r>
          </a:p>
          <a:p>
            <a:pPr eaLnBrk="1" hangingPunct="1"/>
            <a:r>
              <a:rPr lang="fa-IR" altLang="fa-IR" sz="3600" smtClean="0">
                <a:cs typeface="2  Mitra" pitchFamily="2" charset="0"/>
              </a:rPr>
              <a:t>شخصا، او را خیلی جذاب بدانید</a:t>
            </a:r>
          </a:p>
          <a:p>
            <a:pPr eaLnBrk="1" hangingPunct="1"/>
            <a:r>
              <a:rPr lang="fa-IR" altLang="fa-IR" sz="3600" smtClean="0">
                <a:cs typeface="2  Mitra" pitchFamily="2" charset="0"/>
              </a:rPr>
              <a:t>هیچ فردی مثل او نتواند شما را در رابطه تان راضی نگه  دارد</a:t>
            </a:r>
          </a:p>
          <a:p>
            <a:pPr eaLnBrk="1" hangingPunct="1"/>
            <a:r>
              <a:rPr lang="fa-IR" altLang="fa-IR" sz="3600" smtClean="0">
                <a:cs typeface="2  Mitra" pitchFamily="2" charset="0"/>
              </a:rPr>
              <a:t>در هر شرایطی ترجیح دهید تنها با او رابطه  نزدیک برقرار کنید</a:t>
            </a:r>
          </a:p>
          <a:p>
            <a:pPr eaLnBrk="1" hangingPunct="1"/>
            <a:r>
              <a:rPr lang="fa-IR" altLang="fa-IR" sz="3600" smtClean="0">
                <a:cs typeface="2  Mitra" pitchFamily="2" charset="0"/>
              </a:rPr>
              <a:t>از اینکه رابطه  فیزیکی با او داشته باشید بسیار خوشحال باشید</a:t>
            </a:r>
          </a:p>
          <a:p>
            <a:pPr eaLnBrk="1" hangingPunct="1"/>
            <a:r>
              <a:rPr lang="fa-IR" altLang="fa-IR" sz="3600" smtClean="0">
                <a:cs typeface="2  Mitra" pitchFamily="2" charset="0"/>
              </a:rPr>
              <a:t>درباره رابطه فیزیکی با او خیال پردازی کنید</a:t>
            </a:r>
          </a:p>
          <a:p>
            <a:pPr eaLnBrk="1" hangingPunct="1"/>
            <a:r>
              <a:rPr lang="fa-IR" altLang="fa-IR" sz="3600" smtClean="0">
                <a:cs typeface="2  Mitra" pitchFamily="2" charset="0"/>
              </a:rPr>
              <a:t>با دیدن  فیلمهای عاشقانه  و خواندن رمانهای عشقی به یاد او می افتید.</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365125"/>
            <a:ext cx="10515600" cy="1006475"/>
          </a:xfrm>
        </p:spPr>
        <p:txBody>
          <a:bodyPr/>
          <a:lstStyle/>
          <a:p>
            <a:pPr algn="r" eaLnBrk="1" hangingPunct="1"/>
            <a:r>
              <a:rPr lang="fa-IR" altLang="fa-IR" b="1" dirty="0" smtClean="0">
                <a:cs typeface="2  Mitra" pitchFamily="2" charset="0"/>
              </a:rPr>
              <a:t>رفتاری = صميميت</a:t>
            </a:r>
            <a:endParaRPr lang="en-US" altLang="fa-IR" b="1" dirty="0" smtClean="0">
              <a:cs typeface="2  Mitra" pitchFamily="2" charset="0"/>
            </a:endParaRPr>
          </a:p>
        </p:txBody>
      </p:sp>
      <p:sp>
        <p:nvSpPr>
          <p:cNvPr id="16387" name="Rectangle 3"/>
          <p:cNvSpPr>
            <a:spLocks noGrp="1" noChangeArrowheads="1"/>
          </p:cNvSpPr>
          <p:nvPr>
            <p:ph idx="1"/>
          </p:nvPr>
        </p:nvSpPr>
        <p:spPr>
          <a:xfrm>
            <a:off x="838200" y="1371600"/>
            <a:ext cx="10515600" cy="4805363"/>
          </a:xfrm>
        </p:spPr>
        <p:txBody>
          <a:bodyPr/>
          <a:lstStyle/>
          <a:p>
            <a:pPr eaLnBrk="1" hangingPunct="1"/>
            <a:r>
              <a:rPr lang="ar-SA" altLang="fa-IR" sz="3600" b="1" smtClean="0">
                <a:cs typeface="2  Mitra" pitchFamily="2" charset="0"/>
              </a:rPr>
              <a:t>صميميت </a:t>
            </a:r>
            <a:r>
              <a:rPr lang="ar-SA" altLang="fa-IR" sz="3600" smtClean="0">
                <a:cs typeface="2  Mitra" pitchFamily="2" charset="0"/>
              </a:rPr>
              <a:t>به رفتارهايي گفته مي‌شود كه نزديكي عاطفي را افزايش مي‌دهد. رفتارهايي از قبيل صحبت كردن، </a:t>
            </a:r>
            <a:r>
              <a:rPr lang="fa-IR" altLang="fa-IR" sz="3600" smtClean="0">
                <a:cs typeface="2  Mitra" pitchFamily="2" charset="0"/>
              </a:rPr>
              <a:t>مودب بودن؛ </a:t>
            </a:r>
            <a:r>
              <a:rPr lang="ar-SA" altLang="fa-IR" sz="3600" smtClean="0">
                <a:cs typeface="2  Mitra" pitchFamily="2" charset="0"/>
              </a:rPr>
              <a:t>هديه دادن، حمايت كردن،</a:t>
            </a:r>
            <a:r>
              <a:rPr lang="fa-IR" altLang="fa-IR" sz="3600" smtClean="0">
                <a:cs typeface="2  Mitra" pitchFamily="2" charset="0"/>
              </a:rPr>
              <a:t> برطرف کردن نیازهای طرف،</a:t>
            </a:r>
            <a:r>
              <a:rPr lang="ar-SA" altLang="fa-IR" sz="3600" smtClean="0">
                <a:cs typeface="2  Mitra" pitchFamily="2" charset="0"/>
              </a:rPr>
              <a:t> خود افشاسازي و هرگونه رفتاري كه نزديكي عاطفي را افزايش دهد.</a:t>
            </a:r>
            <a:endParaRPr lang="fa-IR" altLang="fa-IR" sz="3600" smtClean="0">
              <a:cs typeface="2  Mitra" pitchFamily="2" charset="0"/>
            </a:endParaRPr>
          </a:p>
          <a:p>
            <a:pPr eaLnBrk="1" hangingPunct="1"/>
            <a:r>
              <a:rPr lang="fa-IR" altLang="fa-IR" sz="3600" smtClean="0">
                <a:cs typeface="2  Mitra" pitchFamily="2" charset="0"/>
              </a:rPr>
              <a:t>صميميت عبارت است از خوشحال ناشي از حضور همديگر و لذت بردن از اينكه براي ديگري كاري انجام مي شود</a:t>
            </a:r>
          </a:p>
          <a:p>
            <a:pPr eaLnBrk="1" hangingPunct="1">
              <a:buFontTx/>
              <a:buNone/>
            </a:pPr>
            <a:endParaRPr lang="en-US" altLang="fa-IR" sz="3600" smtClean="0">
              <a:cs typeface="2  Mitra"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676400" y="457200"/>
            <a:ext cx="3581400" cy="1006475"/>
          </a:xfrm>
        </p:spPr>
        <p:txBody>
          <a:bodyPr/>
          <a:lstStyle/>
          <a:p>
            <a:pPr algn="ctr" eaLnBrk="1" hangingPunct="1"/>
            <a:r>
              <a:rPr lang="fa-IR" altLang="fa-IR" sz="2800" b="1" dirty="0" smtClean="0">
                <a:cs typeface="2  Mitra" pitchFamily="2" charset="0"/>
              </a:rPr>
              <a:t>رفتاری = صميميت</a:t>
            </a:r>
            <a:endParaRPr lang="en-US" altLang="fa-IR" sz="2800" b="1" dirty="0" smtClean="0">
              <a:cs typeface="2  Mitra" pitchFamily="2" charset="0"/>
            </a:endParaRPr>
          </a:p>
        </p:txBody>
      </p:sp>
      <p:sp>
        <p:nvSpPr>
          <p:cNvPr id="17411" name="Rectangle 3"/>
          <p:cNvSpPr>
            <a:spLocks noGrp="1" noChangeArrowheads="1"/>
          </p:cNvSpPr>
          <p:nvPr>
            <p:ph idx="1"/>
          </p:nvPr>
        </p:nvSpPr>
        <p:spPr>
          <a:xfrm>
            <a:off x="838200" y="1143000"/>
            <a:ext cx="10515600" cy="5033963"/>
          </a:xfrm>
        </p:spPr>
        <p:txBody>
          <a:bodyPr/>
          <a:lstStyle/>
          <a:p>
            <a:pPr eaLnBrk="1" hangingPunct="1"/>
            <a:r>
              <a:rPr lang="ar-SA" altLang="fa-IR" sz="1800" b="1" smtClean="0">
                <a:cs typeface="2  Mitra" pitchFamily="2" charset="0"/>
              </a:rPr>
              <a:t>    به شدت در فکر راحتی همسرتان باشید</a:t>
            </a:r>
          </a:p>
          <a:p>
            <a:pPr eaLnBrk="1" hangingPunct="1"/>
            <a:r>
              <a:rPr lang="ar-SA" altLang="fa-IR" sz="1800" b="1" smtClean="0">
                <a:cs typeface="2  Mitra" pitchFamily="2" charset="0"/>
              </a:rPr>
              <a:t>    با او روابط بسیار گرمی داشته  باشید.</a:t>
            </a:r>
          </a:p>
          <a:p>
            <a:pPr eaLnBrk="1" hangingPunct="1"/>
            <a:r>
              <a:rPr lang="ar-SA" altLang="fa-IR" sz="1800" b="1" smtClean="0">
                <a:cs typeface="2  Mitra" pitchFamily="2" charset="0"/>
              </a:rPr>
              <a:t>    در مواقع دشوار، می توانم روی او حساب کنید.</a:t>
            </a:r>
          </a:p>
          <a:p>
            <a:pPr eaLnBrk="1" hangingPunct="1"/>
            <a:r>
              <a:rPr lang="ar-SA" altLang="fa-IR" sz="1800" b="1" smtClean="0">
                <a:cs typeface="2  Mitra" pitchFamily="2" charset="0"/>
              </a:rPr>
              <a:t>    او  هم  بتواند ، در مواقع دشوار روی شما حساب کند.</a:t>
            </a:r>
          </a:p>
          <a:p>
            <a:pPr eaLnBrk="1" hangingPunct="1"/>
            <a:r>
              <a:rPr lang="ar-SA" altLang="fa-IR" sz="1800" b="1" smtClean="0">
                <a:cs typeface="2  Mitra" pitchFamily="2" charset="0"/>
              </a:rPr>
              <a:t>    آماده اید هر چه دارید با او قسمت کنید.</a:t>
            </a:r>
          </a:p>
          <a:p>
            <a:pPr eaLnBrk="1" hangingPunct="1"/>
            <a:r>
              <a:rPr lang="ar-SA" altLang="fa-IR" sz="1800" b="1" smtClean="0">
                <a:cs typeface="2  Mitra" pitchFamily="2" charset="0"/>
              </a:rPr>
              <a:t>    از نظر عاطفی  شما را حمایت کند.</a:t>
            </a:r>
          </a:p>
          <a:p>
            <a:pPr eaLnBrk="1" hangingPunct="1"/>
            <a:r>
              <a:rPr lang="ar-SA" altLang="fa-IR" sz="1800" b="1" smtClean="0">
                <a:cs typeface="2  Mitra" pitchFamily="2" charset="0"/>
              </a:rPr>
              <a:t>    او را از نظر عاطفی خیلی حمایت کنید.</a:t>
            </a:r>
          </a:p>
          <a:p>
            <a:pPr eaLnBrk="1" hangingPunct="1"/>
            <a:r>
              <a:rPr lang="ar-SA" altLang="fa-IR" sz="1800" b="1" smtClean="0">
                <a:cs typeface="2  Mitra" pitchFamily="2" charset="0"/>
              </a:rPr>
              <a:t>    با او خیلی خوب ارتباط برقرار کنید.</a:t>
            </a:r>
          </a:p>
          <a:p>
            <a:pPr eaLnBrk="1" hangingPunct="1"/>
            <a:r>
              <a:rPr lang="ar-SA" altLang="fa-IR" sz="1800" b="1" smtClean="0">
                <a:cs typeface="2  Mitra" pitchFamily="2" charset="0"/>
              </a:rPr>
              <a:t>    در زندگی خود، خیلی به او بدهکار احساس کنید .</a:t>
            </a:r>
          </a:p>
          <a:p>
            <a:pPr eaLnBrk="1" hangingPunct="1"/>
            <a:r>
              <a:rPr lang="ar-SA" altLang="fa-IR" sz="1800" b="1" smtClean="0">
                <a:cs typeface="2  Mitra" pitchFamily="2" charset="0"/>
              </a:rPr>
              <a:t>    خیلی خود را به او نزدیک احساس کنید.</a:t>
            </a:r>
          </a:p>
          <a:p>
            <a:pPr eaLnBrk="1" hangingPunct="1"/>
            <a:r>
              <a:rPr lang="ar-SA" altLang="fa-IR" sz="1800" b="1" smtClean="0">
                <a:cs typeface="2  Mitra" pitchFamily="2" charset="0"/>
              </a:rPr>
              <a:t>    به نظر خود او را خیلی خوب درک کنید</a:t>
            </a:r>
          </a:p>
          <a:p>
            <a:pPr eaLnBrk="1" hangingPunct="1"/>
            <a:r>
              <a:rPr lang="ar-SA" altLang="fa-IR" sz="1800" b="1" smtClean="0">
                <a:cs typeface="2  Mitra" pitchFamily="2" charset="0"/>
              </a:rPr>
              <a:t>    او  هم شما را خیلی خوب درک کند.</a:t>
            </a:r>
          </a:p>
          <a:p>
            <a:pPr eaLnBrk="1" hangingPunct="1"/>
            <a:r>
              <a:rPr lang="ar-SA" altLang="fa-IR" sz="1800" b="1" smtClean="0">
                <a:cs typeface="2  Mitra" pitchFamily="2" charset="0"/>
              </a:rPr>
              <a:t>     بتوانید به او افتخار کنید.</a:t>
            </a:r>
          </a:p>
          <a:p>
            <a:pPr eaLnBrk="1" hangingPunct="1"/>
            <a:r>
              <a:rPr lang="ar-SA" altLang="fa-IR" sz="1800" b="1" smtClean="0">
                <a:cs typeface="2  Mitra" pitchFamily="2" charset="0"/>
              </a:rPr>
              <a:t>    برخی اسرار خود را در اختیار او بگذارید بدون اینکه احساس کنید مورد قضاوت قرار بگیرید.</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fa-IR" altLang="fa-IR" smtClean="0">
                <a:cs typeface="2  Titr" pitchFamily="2" charset="0"/>
              </a:rPr>
              <a:t>شناختی و فکری = تعهد</a:t>
            </a:r>
            <a:endParaRPr lang="en-US" altLang="fa-IR" smtClean="0">
              <a:cs typeface="2  Titr" pitchFamily="2" charset="0"/>
            </a:endParaRPr>
          </a:p>
        </p:txBody>
      </p:sp>
      <p:sp>
        <p:nvSpPr>
          <p:cNvPr id="18435" name="Rectangle 3"/>
          <p:cNvSpPr>
            <a:spLocks noGrp="1" noChangeArrowheads="1"/>
          </p:cNvSpPr>
          <p:nvPr>
            <p:ph idx="1"/>
          </p:nvPr>
        </p:nvSpPr>
        <p:spPr>
          <a:xfrm>
            <a:off x="838200" y="2971800"/>
            <a:ext cx="10515600" cy="2209800"/>
          </a:xfrm>
        </p:spPr>
        <p:txBody>
          <a:bodyPr/>
          <a:lstStyle/>
          <a:p>
            <a:pPr eaLnBrk="1" hangingPunct="1"/>
            <a:r>
              <a:rPr lang="fa-IR" altLang="fa-IR" smtClean="0">
                <a:cs typeface="2  Mitra" pitchFamily="2" charset="0"/>
              </a:rPr>
              <a:t>تعهد عبارتست از ميزان توانايي و انتظار فرد از باقي ماندن در يك رابطه </a:t>
            </a:r>
          </a:p>
          <a:p>
            <a:pPr eaLnBrk="1" hangingPunct="1"/>
            <a:r>
              <a:rPr lang="ar-SA" altLang="fa-IR" b="1" smtClean="0">
                <a:cs typeface="2  Mitra" pitchFamily="2" charset="0"/>
              </a:rPr>
              <a:t>تعهد </a:t>
            </a:r>
            <a:r>
              <a:rPr lang="ar-SA" altLang="fa-IR" smtClean="0">
                <a:cs typeface="2  Mitra" pitchFamily="2" charset="0"/>
              </a:rPr>
              <a:t> قسمت شناختي عشق است و شامل قصد و ارادة فرد مي‌شود. اينكه براي حفظ عشق تلاش كنم يا نه؟ آيا به عشق خود وفادار بمانم يا نه؟ همه به يك تصميم‌گيري هشيارانه برمي‌گردد.</a:t>
            </a:r>
            <a:endParaRPr lang="fa-IR" altLang="fa-IR" smtClean="0">
              <a:cs typeface="2  Mitra" pitchFamily="2" charset="0"/>
            </a:endParaRPr>
          </a:p>
          <a:p>
            <a:pPr eaLnBrk="1" hangingPunct="1"/>
            <a:r>
              <a:rPr lang="fa-IR" altLang="fa-IR" smtClean="0">
                <a:cs typeface="2  Mitra" pitchFamily="2" charset="0"/>
              </a:rPr>
              <a:t>اون هم منو دوست داره؟ با من می مونه؟ نکنه کس دیگه ای رو میخواد؟</a:t>
            </a:r>
          </a:p>
          <a:p>
            <a:pPr eaLnBrk="1" hangingPunct="1"/>
            <a:endParaRPr lang="en-US" altLang="fa-IR" smtClean="0">
              <a:cs typeface="2  Mitra"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7"/>
          <p:cNvSpPr>
            <a:spLocks noGrp="1" noChangeArrowheads="1"/>
          </p:cNvSpPr>
          <p:nvPr>
            <p:ph type="title"/>
          </p:nvPr>
        </p:nvSpPr>
        <p:spPr/>
        <p:txBody>
          <a:bodyPr/>
          <a:lstStyle/>
          <a:p>
            <a:pPr algn="ctr" eaLnBrk="1" hangingPunct="1"/>
            <a:r>
              <a:rPr lang="fa-IR" altLang="fa-IR" sz="4000" smtClean="0">
                <a:cs typeface="2  Titr" pitchFamily="2" charset="0"/>
              </a:rPr>
              <a:t>هشت نوع شيوه دوست داشتن از نظر اشترنبرگ</a:t>
            </a:r>
            <a:endParaRPr lang="en-US" altLang="fa-IR" sz="4000" smtClean="0">
              <a:cs typeface="2  Titr" pitchFamily="2" charset="0"/>
            </a:endParaRPr>
          </a:p>
        </p:txBody>
      </p:sp>
      <p:graphicFrame>
        <p:nvGraphicFramePr>
          <p:cNvPr id="16450" name="Group 66"/>
          <p:cNvGraphicFramePr>
            <a:graphicFrameLocks noGrp="1"/>
          </p:cNvGraphicFramePr>
          <p:nvPr>
            <p:ph type="tbl" idx="1"/>
          </p:nvPr>
        </p:nvGraphicFramePr>
        <p:xfrm>
          <a:off x="1828800" y="1428750"/>
          <a:ext cx="9067800" cy="4664079"/>
        </p:xfrm>
        <a:graphic>
          <a:graphicData uri="http://schemas.openxmlformats.org/drawingml/2006/table">
            <a:tbl>
              <a:tblPr rtl="1"/>
              <a:tblGrid>
                <a:gridCol w="3106561">
                  <a:extLst>
                    <a:ext uri="{9D8B030D-6E8A-4147-A177-3AD203B41FA5}">
                      <a16:colId xmlns:a16="http://schemas.microsoft.com/office/drawing/2014/main" val="20000"/>
                    </a:ext>
                  </a:extLst>
                </a:gridCol>
                <a:gridCol w="1427339">
                  <a:extLst>
                    <a:ext uri="{9D8B030D-6E8A-4147-A177-3AD203B41FA5}">
                      <a16:colId xmlns:a16="http://schemas.microsoft.com/office/drawing/2014/main" val="20001"/>
                    </a:ext>
                  </a:extLst>
                </a:gridCol>
                <a:gridCol w="2266950">
                  <a:extLst>
                    <a:ext uri="{9D8B030D-6E8A-4147-A177-3AD203B41FA5}">
                      <a16:colId xmlns:a16="http://schemas.microsoft.com/office/drawing/2014/main" val="20002"/>
                    </a:ext>
                  </a:extLst>
                </a:gridCol>
                <a:gridCol w="2266950">
                  <a:extLst>
                    <a:ext uri="{9D8B030D-6E8A-4147-A177-3AD203B41FA5}">
                      <a16:colId xmlns:a16="http://schemas.microsoft.com/office/drawing/2014/main" val="20003"/>
                    </a:ext>
                  </a:extLst>
                </a:gridCol>
              </a:tblGrid>
              <a:tr h="5182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smtClean="0">
                          <a:ln>
                            <a:noFill/>
                          </a:ln>
                          <a:solidFill>
                            <a:schemeClr val="tx1"/>
                          </a:solidFill>
                          <a:effectLst/>
                          <a:latin typeface="Arial" panose="020B0604020202020204" pitchFamily="34" charset="0"/>
                          <a:cs typeface="2  Mitra" panose="00000400000000000000" pitchFamily="2" charset="-78"/>
                        </a:rPr>
                        <a:t>انواع عشق</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2  Mitra"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err="1" smtClean="0">
                          <a:ln>
                            <a:noFill/>
                          </a:ln>
                          <a:solidFill>
                            <a:schemeClr val="tx1"/>
                          </a:solidFill>
                          <a:effectLst/>
                          <a:latin typeface="Arial" panose="020B0604020202020204" pitchFamily="34" charset="0"/>
                          <a:cs typeface="2  Mitra" panose="00000400000000000000" pitchFamily="2" charset="-78"/>
                        </a:rPr>
                        <a:t>ميل</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2  Mitra" panose="000004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err="1" smtClean="0">
                          <a:ln>
                            <a:noFill/>
                          </a:ln>
                          <a:solidFill>
                            <a:schemeClr val="tx1"/>
                          </a:solidFill>
                          <a:effectLst/>
                          <a:latin typeface="Arial" panose="020B0604020202020204" pitchFamily="34" charset="0"/>
                          <a:cs typeface="2  Mitra" panose="00000400000000000000" pitchFamily="2" charset="-78"/>
                        </a:rPr>
                        <a:t>صميميت</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2  Mitra" panose="000004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smtClean="0">
                          <a:ln>
                            <a:noFill/>
                          </a:ln>
                          <a:solidFill>
                            <a:schemeClr val="tx1"/>
                          </a:solidFill>
                          <a:effectLst/>
                          <a:latin typeface="Arial" panose="020B0604020202020204" pitchFamily="34" charset="0"/>
                          <a:cs typeface="2  Mitra" panose="00000400000000000000" pitchFamily="2" charset="-78"/>
                        </a:rPr>
                        <a:t>تعهد</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2  Mitra"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5182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فقدان عشق</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err="1" smtClean="0">
                          <a:ln>
                            <a:noFill/>
                          </a:ln>
                          <a:solidFill>
                            <a:schemeClr val="tx1"/>
                          </a:solidFill>
                          <a:effectLst/>
                          <a:latin typeface="Arial" panose="020B0604020202020204" pitchFamily="34" charset="0"/>
                          <a:cs typeface="B Zar" panose="00000400000000000000" pitchFamily="2" charset="-78"/>
                        </a:rPr>
                        <a:t>همدلي</a:t>
                      </a: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 </a:t>
                      </a:r>
                      <a:r>
                        <a:rPr kumimoji="0" lang="fa-IR" altLang="fa-IR" sz="2800" b="1" i="0" u="none" strike="noStrike" cap="none" normalizeH="0" baseline="0" dirty="0" err="1" smtClean="0">
                          <a:ln>
                            <a:noFill/>
                          </a:ln>
                          <a:solidFill>
                            <a:schemeClr val="tx1"/>
                          </a:solidFill>
                          <a:effectLst/>
                          <a:latin typeface="Arial" panose="020B0604020202020204" pitchFamily="34" charset="0"/>
                          <a:cs typeface="B Zar" panose="00000400000000000000" pitchFamily="2" charset="-78"/>
                        </a:rPr>
                        <a:t>يا</a:t>
                      </a: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 </a:t>
                      </a:r>
                      <a:r>
                        <a:rPr kumimoji="0" lang="fa-IR" altLang="fa-IR" sz="2800" b="1" i="0" u="none" strike="noStrike" cap="none" normalizeH="0" baseline="0" dirty="0" err="1" smtClean="0">
                          <a:ln>
                            <a:noFill/>
                          </a:ln>
                          <a:solidFill>
                            <a:schemeClr val="tx1"/>
                          </a:solidFill>
                          <a:effectLst/>
                          <a:latin typeface="Arial" panose="020B0604020202020204" pitchFamily="34" charset="0"/>
                          <a:cs typeface="B Zar" panose="00000400000000000000" pitchFamily="2" charset="-78"/>
                        </a:rPr>
                        <a:t>دوستي</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شور و شوق </a:t>
                      </a:r>
                      <a:r>
                        <a:rPr kumimoji="0" lang="fa-IR" altLang="fa-IR" sz="2800" b="1" i="0" u="none" strike="noStrike" cap="none" normalizeH="0" baseline="0" dirty="0" err="1" smtClean="0">
                          <a:ln>
                            <a:noFill/>
                          </a:ln>
                          <a:solidFill>
                            <a:schemeClr val="tx1"/>
                          </a:solidFill>
                          <a:effectLst/>
                          <a:latin typeface="Arial" panose="020B0604020202020204" pitchFamily="34" charset="0"/>
                          <a:cs typeface="B Zar" panose="00000400000000000000" pitchFamily="2" charset="-78"/>
                        </a:rPr>
                        <a:t>يا</a:t>
                      </a: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 </a:t>
                      </a:r>
                      <a:r>
                        <a:rPr kumimoji="0" lang="fa-IR" altLang="fa-IR" sz="2800" b="1" i="0" u="none" strike="noStrike" cap="none" normalizeH="0" baseline="0" dirty="0" err="1" smtClean="0">
                          <a:ln>
                            <a:noFill/>
                          </a:ln>
                          <a:solidFill>
                            <a:schemeClr val="tx1"/>
                          </a:solidFill>
                          <a:effectLst/>
                          <a:latin typeface="Arial" panose="020B0604020202020204" pitchFamily="34" charset="0"/>
                          <a:cs typeface="B Zar" panose="00000400000000000000" pitchFamily="2" charset="-78"/>
                        </a:rPr>
                        <a:t>شيفتگي</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عشق </a:t>
                      </a:r>
                      <a:r>
                        <a:rPr kumimoji="0" lang="fa-IR" altLang="fa-IR" sz="2800" b="1" i="0" u="none" strike="noStrike" cap="none" normalizeH="0" baseline="0" dirty="0" err="1" smtClean="0">
                          <a:ln>
                            <a:noFill/>
                          </a:ln>
                          <a:solidFill>
                            <a:schemeClr val="tx1"/>
                          </a:solidFill>
                          <a:effectLst/>
                          <a:latin typeface="Arial" panose="020B0604020202020204" pitchFamily="34" charset="0"/>
                          <a:cs typeface="B Zar" panose="00000400000000000000" pitchFamily="2" charset="-78"/>
                        </a:rPr>
                        <a:t>خالي</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عشق </a:t>
                      </a:r>
                      <a:r>
                        <a:rPr kumimoji="0" lang="fa-IR" altLang="fa-IR" sz="2800" b="1" i="0" u="none" strike="noStrike" cap="none" normalizeH="0" baseline="0" dirty="0" err="1" smtClean="0">
                          <a:ln>
                            <a:noFill/>
                          </a:ln>
                          <a:solidFill>
                            <a:schemeClr val="tx1"/>
                          </a:solidFill>
                          <a:effectLst/>
                          <a:latin typeface="Arial" panose="020B0604020202020204" pitchFamily="34" charset="0"/>
                          <a:cs typeface="B Zar" panose="00000400000000000000" pitchFamily="2" charset="-78"/>
                        </a:rPr>
                        <a:t>عاطفي</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عشق رفاقتی</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ضعيف</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عشق ساده </a:t>
                      </a:r>
                      <a:r>
                        <a:rPr kumimoji="0" lang="fa-IR" altLang="fa-IR" sz="2800" b="1" i="0" u="none" strike="noStrike" cap="none" normalizeH="0" baseline="0" dirty="0" err="1" smtClean="0">
                          <a:ln>
                            <a:noFill/>
                          </a:ln>
                          <a:solidFill>
                            <a:schemeClr val="tx1"/>
                          </a:solidFill>
                          <a:effectLst/>
                          <a:latin typeface="Arial" panose="020B0604020202020204" pitchFamily="34" charset="0"/>
                          <a:cs typeface="B Zar" panose="00000400000000000000" pitchFamily="2" charset="-78"/>
                        </a:rPr>
                        <a:t>لوحانه</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fa-IR" sz="2800" b="0" i="0" u="none" strike="noStrike" kern="1200" cap="none" normalizeH="0" baseline="0" dirty="0" smtClean="0">
                          <a:ln>
                            <a:noFill/>
                          </a:ln>
                          <a:solidFill>
                            <a:schemeClr val="tx1"/>
                          </a:solidFill>
                          <a:effectLst/>
                          <a:latin typeface="Arial" panose="020B0604020202020204" pitchFamily="34" charset="0"/>
                          <a:ea typeface="+mn-ea"/>
                          <a:cs typeface="2  Titr" panose="00000700000000000000" pitchFamily="2" charset="-78"/>
                        </a:rPr>
                        <a:t>ضعیف</a:t>
                      </a:r>
                      <a:endParaRPr kumimoji="0" lang="fa-IR" sz="2800" b="0" i="0" u="none" strike="noStrike" kern="1200" cap="none" normalizeH="0" baseline="0" dirty="0">
                        <a:ln>
                          <a:noFill/>
                        </a:ln>
                        <a:solidFill>
                          <a:schemeClr val="tx1"/>
                        </a:solidFill>
                        <a:effectLst/>
                        <a:latin typeface="Arial" panose="020B0604020202020204" pitchFamily="34" charset="0"/>
                        <a:ea typeface="+mn-ea"/>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fa-IR" sz="2800" b="0" i="0" u="none" strike="noStrike" kern="1200" cap="none" normalizeH="0" baseline="0" dirty="0" smtClean="0">
                          <a:ln>
                            <a:noFill/>
                          </a:ln>
                          <a:solidFill>
                            <a:schemeClr val="tx1"/>
                          </a:solidFill>
                          <a:effectLst/>
                          <a:latin typeface="Arial" panose="020B0604020202020204" pitchFamily="34" charset="0"/>
                          <a:ea typeface="+mn-ea"/>
                          <a:cs typeface="2  Titr" panose="00000700000000000000" pitchFamily="2" charset="-78"/>
                        </a:rPr>
                        <a:t>قوی</a:t>
                      </a:r>
                      <a:endParaRPr kumimoji="0" lang="fa-IR" sz="2800" b="0" i="0" u="none" strike="noStrike" kern="1200" cap="none" normalizeH="0" baseline="0" dirty="0">
                        <a:ln>
                          <a:noFill/>
                        </a:ln>
                        <a:solidFill>
                          <a:schemeClr val="tx1"/>
                        </a:solidFill>
                        <a:effectLst/>
                        <a:latin typeface="Arial" panose="020B0604020202020204" pitchFamily="34" charset="0"/>
                        <a:ea typeface="+mn-ea"/>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fa-IR" sz="2800" b="0" i="0" u="none" strike="noStrike" kern="1200" cap="none" normalizeH="0" baseline="0" dirty="0" smtClean="0">
                          <a:ln>
                            <a:noFill/>
                          </a:ln>
                          <a:solidFill>
                            <a:schemeClr val="tx1"/>
                          </a:solidFill>
                          <a:effectLst/>
                          <a:latin typeface="Arial" panose="020B0604020202020204" pitchFamily="34" charset="0"/>
                          <a:ea typeface="+mn-ea"/>
                          <a:cs typeface="2  Titr" panose="00000700000000000000" pitchFamily="2" charset="-78"/>
                        </a:rPr>
                        <a:t>قوی</a:t>
                      </a:r>
                      <a:endParaRPr kumimoji="0" lang="fa-IR" sz="2800" b="0" i="0" u="none" strike="noStrike" kern="1200" cap="none" normalizeH="0" baseline="0" dirty="0">
                        <a:ln>
                          <a:noFill/>
                        </a:ln>
                        <a:solidFill>
                          <a:schemeClr val="tx1"/>
                        </a:solidFill>
                        <a:effectLst/>
                        <a:latin typeface="Arial" panose="020B0604020202020204" pitchFamily="34" charset="0"/>
                        <a:ea typeface="+mn-ea"/>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rPr>
                        <a:t>عشق </a:t>
                      </a:r>
                      <a:r>
                        <a:rPr kumimoji="0" lang="fa-IR" altLang="fa-IR" sz="2800" b="1" i="0" u="none" strike="noStrike" cap="none" normalizeH="0" baseline="0" dirty="0" err="1" smtClean="0">
                          <a:ln>
                            <a:noFill/>
                          </a:ln>
                          <a:solidFill>
                            <a:schemeClr val="tx1"/>
                          </a:solidFill>
                          <a:effectLst/>
                          <a:latin typeface="Arial" panose="020B0604020202020204" pitchFamily="34" charset="0"/>
                          <a:cs typeface="B Zar" panose="00000400000000000000" pitchFamily="2" charset="-78"/>
                        </a:rPr>
                        <a:t>آرماني</a:t>
                      </a:r>
                      <a:endParaRPr kumimoji="0" lang="en-US" altLang="fa-IR" sz="2800" b="1" i="0" u="none" strike="noStrike" cap="none" normalizeH="0" baseline="0" dirty="0" smtClean="0">
                        <a:ln>
                          <a:noFill/>
                        </a:ln>
                        <a:solidFill>
                          <a:schemeClr val="tx1"/>
                        </a:solidFill>
                        <a:effectLst/>
                        <a:latin typeface="Arial" panose="020B0604020202020204" pitchFamily="34" charset="0"/>
                        <a:cs typeface="B Zar"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err="1" smtClean="0">
                          <a:ln>
                            <a:noFill/>
                          </a:ln>
                          <a:solidFill>
                            <a:schemeClr val="tx1"/>
                          </a:solidFill>
                          <a:effectLst/>
                          <a:latin typeface="Arial" panose="020B0604020202020204" pitchFamily="34" charset="0"/>
                          <a:cs typeface="2  Titr" panose="00000700000000000000" pitchFamily="2" charset="-78"/>
                        </a:rPr>
                        <a:t>قوي</a:t>
                      </a:r>
                      <a:endParaRPr kumimoji="0" lang="en-US" altLang="fa-IR" sz="2800" b="0" i="0" u="none" strike="noStrike" cap="none" normalizeH="0" baseline="0" dirty="0" smtClean="0">
                        <a:ln>
                          <a:noFill/>
                        </a:ln>
                        <a:solidFill>
                          <a:schemeClr val="tx1"/>
                        </a:solidFill>
                        <a:effectLst/>
                        <a:latin typeface="Arial" panose="020B0604020202020204" pitchFamily="34" charset="0"/>
                        <a:cs typeface="2  Titr" panose="000007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fa-IR" altLang="fa-IR" smtClean="0">
                <a:cs typeface="2  Titr" panose="00000700000000000000" pitchFamily="2" charset="0"/>
              </a:rPr>
              <a:t>فقدان عشق</a:t>
            </a:r>
            <a:endParaRPr lang="en-US" altLang="fa-IR" smtClean="0">
              <a:cs typeface="2  Titr" panose="00000700000000000000" pitchFamily="2" charset="0"/>
            </a:endParaRPr>
          </a:p>
        </p:txBody>
      </p:sp>
      <p:sp>
        <p:nvSpPr>
          <p:cNvPr id="20483" name="Rectangle 3"/>
          <p:cNvSpPr>
            <a:spLocks noGrp="1" noChangeArrowheads="1"/>
          </p:cNvSpPr>
          <p:nvPr>
            <p:ph idx="1"/>
          </p:nvPr>
        </p:nvSpPr>
        <p:spPr>
          <a:xfrm>
            <a:off x="838200" y="1600200"/>
            <a:ext cx="9372600" cy="4525963"/>
          </a:xfrm>
        </p:spPr>
        <p:txBody>
          <a:bodyPr/>
          <a:lstStyle/>
          <a:p>
            <a:pPr eaLnBrk="1" hangingPunct="1"/>
            <a:r>
              <a:rPr lang="fa-IR" altLang="fa-IR" b="1" smtClean="0">
                <a:cs typeface="2  Mitra" panose="00000400000000000000" pitchFamily="2" charset="0"/>
              </a:rPr>
              <a:t>در اين رابطه هيچ يك از عناصر عشق حضور ندارند،اين رابطه را در زندگي روزانه با مردم عادي داريم </a:t>
            </a:r>
          </a:p>
          <a:p>
            <a:pPr eaLnBrk="1" hangingPunct="1"/>
            <a:r>
              <a:rPr lang="fa-IR" altLang="fa-IR" b="1" smtClean="0">
                <a:cs typeface="2  Mitra" panose="00000400000000000000" pitchFamily="2" charset="0"/>
              </a:rPr>
              <a:t>اگر احساستان درباره شريك زندگيتان از اين نوع باشد مي توان گفت كه رابطه تان در معرض خطر است .</a:t>
            </a:r>
            <a:endParaRPr lang="en-US" altLang="fa-IR" b="1" smtClean="0">
              <a:cs typeface="2  Mitra" panose="00000400000000000000" pitchFamily="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fa-IR" altLang="fa-IR" smtClean="0">
                <a:cs typeface="2  Titr" panose="00000700000000000000" pitchFamily="2" charset="0"/>
              </a:rPr>
              <a:t>فقدان عشق</a:t>
            </a:r>
            <a:endParaRPr lang="en-US" altLang="fa-IR" smtClean="0">
              <a:cs typeface="2  Titr" panose="00000700000000000000" pitchFamily="2" charset="0"/>
            </a:endParaRPr>
          </a:p>
        </p:txBody>
      </p:sp>
      <p:sp>
        <p:nvSpPr>
          <p:cNvPr id="21507" name="Rectangle 3"/>
          <p:cNvSpPr>
            <a:spLocks noGrp="1" noChangeArrowheads="1"/>
          </p:cNvSpPr>
          <p:nvPr>
            <p:ph idx="1"/>
          </p:nvPr>
        </p:nvSpPr>
        <p:spPr>
          <a:xfrm>
            <a:off x="838200" y="1219200"/>
            <a:ext cx="10896600" cy="4906963"/>
          </a:xfrm>
        </p:spPr>
        <p:txBody>
          <a:bodyPr/>
          <a:lstStyle/>
          <a:p>
            <a:pPr eaLnBrk="1" hangingPunct="1"/>
            <a:r>
              <a:rPr lang="fa-IR" altLang="fa-IR" smtClean="0">
                <a:cs typeface="2  Mitra" panose="00000400000000000000" pitchFamily="2" charset="0"/>
              </a:rPr>
              <a:t>برای حفظ رابطه تلاش کنید.</a:t>
            </a:r>
          </a:p>
          <a:p>
            <a:pPr eaLnBrk="1" hangingPunct="1"/>
            <a:r>
              <a:rPr lang="fa-IR" altLang="fa-IR" smtClean="0">
                <a:cs typeface="2  Mitra" panose="00000400000000000000" pitchFamily="2" charset="0"/>
              </a:rPr>
              <a:t>به علت تعهدی که نسبت به او دارید اجازه نمی دهید کسی بین  شما دخالت کند .</a:t>
            </a:r>
          </a:p>
          <a:p>
            <a:pPr eaLnBrk="1" hangingPunct="1"/>
            <a:r>
              <a:rPr lang="fa-IR" altLang="fa-IR" smtClean="0">
                <a:cs typeface="2  Mitra" panose="00000400000000000000" pitchFamily="2" charset="0"/>
              </a:rPr>
              <a:t>معتقد باشید هیچ چیزی نمی تواند در تعهد شما نسبت به او خلل وارد کند. </a:t>
            </a:r>
          </a:p>
          <a:p>
            <a:pPr eaLnBrk="1" hangingPunct="1"/>
            <a:r>
              <a:rPr lang="fa-IR" altLang="fa-IR" smtClean="0">
                <a:cs typeface="2  Mitra" panose="00000400000000000000" pitchFamily="2" charset="0"/>
              </a:rPr>
              <a:t>همیشه نسبت به او احساس مسئولیت خواهم کرد .</a:t>
            </a:r>
          </a:p>
          <a:p>
            <a:pPr eaLnBrk="1" hangingPunct="1"/>
            <a:r>
              <a:rPr lang="fa-IR" altLang="fa-IR" smtClean="0">
                <a:cs typeface="2  Mitra" panose="00000400000000000000" pitchFamily="2" charset="0"/>
              </a:rPr>
              <a:t> نمی توانید تصور کنید که بین شما و او فاصله بیفتد .</a:t>
            </a:r>
          </a:p>
          <a:p>
            <a:pPr eaLnBrk="1" hangingPunct="1"/>
            <a:r>
              <a:rPr lang="fa-IR" altLang="fa-IR" smtClean="0">
                <a:cs typeface="2  Mitra" panose="00000400000000000000" pitchFamily="2" charset="0"/>
              </a:rPr>
              <a:t>رابطه خود را با او دایمی بدانید .</a:t>
            </a:r>
          </a:p>
          <a:p>
            <a:pPr eaLnBrk="1" hangingPunct="1"/>
            <a:r>
              <a:rPr lang="fa-IR" altLang="fa-IR" smtClean="0">
                <a:cs typeface="2  Mitra" panose="00000400000000000000" pitchFamily="2" charset="0"/>
              </a:rPr>
              <a:t>رابطه خود را با او یک تصمیم گیری عاقلانه می دانید .</a:t>
            </a:r>
          </a:p>
          <a:p>
            <a:pPr eaLnBrk="1" hangingPunct="1"/>
            <a:r>
              <a:rPr lang="fa-IR" altLang="fa-IR" smtClean="0">
                <a:cs typeface="2  Mitra" panose="00000400000000000000" pitchFamily="2" charset="0"/>
              </a:rPr>
              <a:t>خود را نسبت به او مسئول بدانید .</a:t>
            </a:r>
          </a:p>
          <a:p>
            <a:pPr eaLnBrk="1" hangingPunct="1"/>
            <a:r>
              <a:rPr lang="fa-IR" altLang="fa-IR" smtClean="0">
                <a:cs typeface="2  Mitra" panose="00000400000000000000" pitchFamily="2" charset="0"/>
              </a:rPr>
              <a:t>تصمیم دارید به رابطه خود با او ادامه دهید</a:t>
            </a:r>
          </a:p>
          <a:p>
            <a:pPr eaLnBrk="1" hangingPunct="1"/>
            <a:r>
              <a:rPr lang="fa-IR" altLang="fa-IR" smtClean="0">
                <a:cs typeface="2  Mitra" panose="00000400000000000000" pitchFamily="2" charset="0"/>
              </a:rPr>
              <a:t>تصمیم دارید رابطه خود را دایمی و رسمی کنید .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fa-IR" altLang="fa-IR" b="1" smtClean="0">
                <a:cs typeface="2  Mitra" panose="00000400000000000000" pitchFamily="2" charset="0"/>
              </a:rPr>
              <a:t>همدلي يا دوست داشتن يا دوستي </a:t>
            </a:r>
            <a:r>
              <a:rPr lang="fa-IR" altLang="en-US" b="1" smtClean="0">
                <a:cs typeface="2  Mitra" panose="00000400000000000000" pitchFamily="2" charset="0"/>
              </a:rPr>
              <a:t>علاقه مندی </a:t>
            </a:r>
            <a:r>
              <a:rPr lang="en-US" altLang="en-US" b="1" smtClean="0">
                <a:cs typeface="Times New Roman" panose="02020603050405020304" pitchFamily="18" charset="0"/>
              </a:rPr>
              <a:t>(Linking/ Friendship)</a:t>
            </a:r>
            <a:endParaRPr lang="en-US" altLang="fa-IR" b="1" smtClean="0">
              <a:cs typeface="2  Mitra" panose="00000400000000000000" pitchFamily="2" charset="0"/>
            </a:endParaRPr>
          </a:p>
        </p:txBody>
      </p:sp>
      <p:sp>
        <p:nvSpPr>
          <p:cNvPr id="22531" name="Rectangle 3"/>
          <p:cNvSpPr>
            <a:spLocks noGrp="1" noChangeArrowheads="1"/>
          </p:cNvSpPr>
          <p:nvPr>
            <p:ph idx="1"/>
          </p:nvPr>
        </p:nvSpPr>
        <p:spPr>
          <a:xfrm>
            <a:off x="831850" y="2286000"/>
            <a:ext cx="10515600" cy="2895600"/>
          </a:xfrm>
        </p:spPr>
        <p:txBody>
          <a:bodyPr/>
          <a:lstStyle/>
          <a:p>
            <a:pPr eaLnBrk="1" hangingPunct="1"/>
            <a:r>
              <a:rPr lang="fa-IR" altLang="fa-IR" b="1" smtClean="0">
                <a:cs typeface="2  Mitra" panose="00000400000000000000" pitchFamily="2" charset="0"/>
              </a:rPr>
              <a:t>اين احساس زماني دست مي دهد كه ميل و تعهد به مقدار كم وجود دارد يا احتمالا وجود نداشته باشد اما صميميت در حد بالايي وجود دارد </a:t>
            </a:r>
          </a:p>
          <a:p>
            <a:pPr eaLnBrk="1" hangingPunct="1"/>
            <a:r>
              <a:rPr lang="fa-IR" altLang="fa-IR" smtClean="0">
                <a:cs typeface="2  Mitra" panose="00000400000000000000" pitchFamily="2" charset="0"/>
              </a:rPr>
              <a:t>در این حالت احساس دلسوزی، رفاقت، گرمی، مهر و علاقه و هیجانات مثبت وجود دارد. اما احساس شور و شوق (شهوت)  و تصمیم/تعهد وجود ندارد.</a:t>
            </a:r>
            <a:endParaRPr lang="fa-IR" altLang="fa-IR" b="1" smtClean="0">
              <a:cs typeface="2  Mitra" panose="00000400000000000000" pitchFamily="2" charset="0"/>
            </a:endParaRPr>
          </a:p>
          <a:p>
            <a:pPr eaLnBrk="1" hangingPunct="1"/>
            <a:r>
              <a:rPr lang="fa-IR" altLang="fa-IR" b="1" smtClean="0">
                <a:cs typeface="2  Mitra" panose="00000400000000000000" pitchFamily="2" charset="0"/>
              </a:rPr>
              <a:t>اين احساس را معمولا در رابطه با دوستان صميمي داريم .</a:t>
            </a:r>
            <a:br>
              <a:rPr lang="fa-IR" altLang="fa-IR" b="1" smtClean="0">
                <a:cs typeface="2  Mitra" panose="00000400000000000000" pitchFamily="2" charset="0"/>
              </a:rPr>
            </a:br>
            <a:endParaRPr lang="en-US" altLang="fa-IR" b="1" smtClean="0">
              <a:cs typeface="2  Mitra" panose="00000400000000000000"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r" eaLnBrk="1" hangingPunct="1"/>
            <a:r>
              <a:rPr lang="fa-IR" altLang="fa-IR" b="1" dirty="0" smtClean="0">
                <a:cs typeface="2  Mitra" panose="00000400000000000000" pitchFamily="2" charset="0"/>
              </a:rPr>
              <a:t>همدلي يا دوست داشتن يا دوستي</a:t>
            </a:r>
            <a:endParaRPr lang="en-US" altLang="fa-IR" b="1" dirty="0" smtClean="0">
              <a:cs typeface="2  Mitra" panose="00000400000000000000" pitchFamily="2" charset="0"/>
            </a:endParaRPr>
          </a:p>
        </p:txBody>
      </p:sp>
      <p:sp>
        <p:nvSpPr>
          <p:cNvPr id="23555" name="Rectangle 3"/>
          <p:cNvSpPr>
            <a:spLocks noGrp="1" noChangeArrowheads="1"/>
          </p:cNvSpPr>
          <p:nvPr>
            <p:ph idx="1"/>
          </p:nvPr>
        </p:nvSpPr>
        <p:spPr/>
        <p:txBody>
          <a:bodyPr/>
          <a:lstStyle/>
          <a:p>
            <a:pPr eaLnBrk="1" hangingPunct="1"/>
            <a:r>
              <a:rPr lang="fa-IR" altLang="fa-IR" smtClean="0">
                <a:cs typeface="2  Mitra" panose="00000400000000000000" pitchFamily="2" charset="0"/>
              </a:rPr>
              <a:t>...مثل یه برادر بزرگتر میمونه برام ...واقعا دوستش دارم انگار سالهاست که می شناسمش و ایشون  هم  هر کمک فکری که  بتونه دریغ نداره برام ....( مریم 35 ساله ، کارمند، متاهل).</a:t>
            </a:r>
          </a:p>
          <a:p>
            <a:pPr eaLnBrk="1" hangingPunct="1"/>
            <a:r>
              <a:rPr lang="fa-IR" altLang="fa-IR" smtClean="0">
                <a:cs typeface="2  Mitra" panose="00000400000000000000" pitchFamily="2" charset="0"/>
              </a:rPr>
              <a:t>"...مثل یه  پدر حمایتم میکرد توی محیط کارخونه .. اگه  اون  نبود نمی تونستم  محیط کارم  رو  تحمل  کنم .. خیلی بهش ارادت  دارم ...( مینا 30 ساله ، کارمند).</a:t>
            </a:r>
          </a:p>
          <a:p>
            <a:pPr eaLnBrk="1" hangingPunct="1"/>
            <a:r>
              <a:rPr lang="fa-IR" altLang="fa-IR" smtClean="0">
                <a:cs typeface="2  Mitra" panose="00000400000000000000" pitchFamily="2" charset="0"/>
              </a:rPr>
              <a:t>" .. خانم فلانی.. استادمه ... بسیار برام  قابل  احترامه.. و ارادت دارم ...همیشه رفتارشون برام  الگو  بوده ایشون  هم  همیشه در حمایت هاشون دریغ نداشتن ..."( علی  30، ساله دانشجو).</a:t>
            </a:r>
          </a:p>
          <a:p>
            <a:pPr eaLnBrk="1" hangingPunct="1"/>
            <a:r>
              <a:rPr lang="fa-IR" altLang="fa-IR" smtClean="0">
                <a:cs typeface="2  Mitra" panose="00000400000000000000" pitchFamily="2" charset="0"/>
              </a:rPr>
              <a:t>"... ما فقط رابطمون در حد شبکه های مجازیه ... از هم  دوریم  و ضمن اینکه  اون  متاهله و نمی تونیم با هم باشیم ... فقط تو  چت و وایبر با هم  گفتگو می کنیم..  اون گاهی نوشته  هاشو  برایم  می فرسته ... منم  میخونم  و نظر میدم ... احساس  شباهت فکری عجیبی بین ماست..." ( مرتضی، 34 ساله).</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fa-IR" altLang="fa-IR" sz="4000" smtClean="0">
                <a:cs typeface="2  Titr" panose="00000700000000000000" pitchFamily="2" charset="0"/>
              </a:rPr>
              <a:t>وسوسه يا شور و شوق يا شيفتگي</a:t>
            </a:r>
            <a:br>
              <a:rPr lang="fa-IR" altLang="fa-IR" sz="4000" smtClean="0">
                <a:cs typeface="2  Titr" panose="00000700000000000000" pitchFamily="2" charset="0"/>
              </a:rPr>
            </a:br>
            <a:r>
              <a:rPr lang="fa-IR" altLang="fa-IR" sz="4000" smtClean="0">
                <a:cs typeface="2  Titr" panose="00000700000000000000" pitchFamily="2" charset="0"/>
              </a:rPr>
              <a:t>دلباختگی </a:t>
            </a:r>
            <a:r>
              <a:rPr lang="en-US" altLang="fa-IR" sz="4000" smtClean="0">
                <a:cs typeface="2  Titr" panose="00000700000000000000" pitchFamily="2" charset="0"/>
              </a:rPr>
              <a:t>(Infatuated love)</a:t>
            </a:r>
          </a:p>
        </p:txBody>
      </p:sp>
      <p:sp>
        <p:nvSpPr>
          <p:cNvPr id="19459" name="Rectangle 3"/>
          <p:cNvSpPr>
            <a:spLocks noGrp="1" noChangeArrowheads="1"/>
          </p:cNvSpPr>
          <p:nvPr>
            <p:ph idx="1"/>
          </p:nvPr>
        </p:nvSpPr>
        <p:spPr/>
        <p:txBody>
          <a:bodyPr/>
          <a:lstStyle/>
          <a:p>
            <a:pPr eaLnBrk="1" hangingPunct="1">
              <a:defRPr/>
            </a:pPr>
            <a:r>
              <a:rPr lang="fa-IR" altLang="fa-IR" dirty="0" smtClean="0"/>
              <a:t>در </a:t>
            </a:r>
            <a:r>
              <a:rPr lang="fa-IR" altLang="fa-IR" dirty="0" err="1" smtClean="0"/>
              <a:t>اين</a:t>
            </a:r>
            <a:r>
              <a:rPr lang="fa-IR" altLang="fa-IR" dirty="0" smtClean="0"/>
              <a:t> مورد </a:t>
            </a:r>
            <a:r>
              <a:rPr lang="fa-IR" altLang="fa-IR" dirty="0" err="1" smtClean="0"/>
              <a:t>ميل</a:t>
            </a:r>
            <a:r>
              <a:rPr lang="fa-IR" altLang="fa-IR" dirty="0" smtClean="0"/>
              <a:t> و </a:t>
            </a:r>
            <a:r>
              <a:rPr lang="fa-IR" altLang="fa-IR" dirty="0" err="1" smtClean="0"/>
              <a:t>هيجان</a:t>
            </a:r>
            <a:r>
              <a:rPr lang="fa-IR" altLang="fa-IR" dirty="0" smtClean="0"/>
              <a:t> </a:t>
            </a:r>
            <a:r>
              <a:rPr lang="fa-IR" altLang="fa-IR" dirty="0" err="1" smtClean="0"/>
              <a:t>يا</a:t>
            </a:r>
            <a:r>
              <a:rPr lang="fa-IR" altLang="fa-IR" dirty="0" smtClean="0"/>
              <a:t> هوس </a:t>
            </a:r>
            <a:r>
              <a:rPr lang="fa-IR" altLang="fa-IR" dirty="0" err="1" smtClean="0"/>
              <a:t>شديد</a:t>
            </a:r>
            <a:r>
              <a:rPr lang="fa-IR" altLang="fa-IR" dirty="0" smtClean="0"/>
              <a:t> نسبت به </a:t>
            </a:r>
            <a:r>
              <a:rPr lang="fa-IR" altLang="fa-IR" dirty="0" err="1" smtClean="0"/>
              <a:t>برقراري</a:t>
            </a:r>
            <a:r>
              <a:rPr lang="fa-IR" altLang="fa-IR" dirty="0" smtClean="0"/>
              <a:t> رابطه با سوژه </a:t>
            </a:r>
            <a:r>
              <a:rPr lang="fa-IR" altLang="fa-IR" dirty="0" err="1" smtClean="0"/>
              <a:t>وجو</a:t>
            </a:r>
            <a:r>
              <a:rPr lang="fa-IR" altLang="fa-IR" dirty="0" smtClean="0"/>
              <a:t> دارد و </a:t>
            </a:r>
            <a:r>
              <a:rPr lang="fa-IR" altLang="fa-IR" dirty="0" err="1" smtClean="0"/>
              <a:t>اين</a:t>
            </a:r>
            <a:r>
              <a:rPr lang="fa-IR" altLang="fa-IR" dirty="0" smtClean="0"/>
              <a:t> </a:t>
            </a:r>
            <a:r>
              <a:rPr lang="fa-IR" altLang="fa-IR" dirty="0" err="1" smtClean="0"/>
              <a:t>چيزي</a:t>
            </a:r>
            <a:r>
              <a:rPr lang="fa-IR" altLang="fa-IR" dirty="0" smtClean="0"/>
              <a:t> است </a:t>
            </a:r>
            <a:r>
              <a:rPr lang="fa-IR" altLang="fa-IR" dirty="0" err="1" smtClean="0"/>
              <a:t>كه</a:t>
            </a:r>
            <a:r>
              <a:rPr lang="fa-IR" altLang="fa-IR" dirty="0" smtClean="0"/>
              <a:t> ما را جهت </a:t>
            </a:r>
            <a:r>
              <a:rPr lang="fa-IR" altLang="fa-IR" dirty="0" err="1" smtClean="0"/>
              <a:t>برقراري</a:t>
            </a:r>
            <a:r>
              <a:rPr lang="fa-IR" altLang="fa-IR" dirty="0" smtClean="0"/>
              <a:t> رابطه بر </a:t>
            </a:r>
            <a:r>
              <a:rPr lang="fa-IR" altLang="fa-IR" dirty="0" err="1" smtClean="0"/>
              <a:t>مي</a:t>
            </a:r>
            <a:r>
              <a:rPr lang="fa-IR" altLang="fa-IR" dirty="0" smtClean="0"/>
              <a:t> </a:t>
            </a:r>
            <a:r>
              <a:rPr lang="fa-IR" altLang="fa-IR" dirty="0" err="1" smtClean="0"/>
              <a:t>انگيزد</a:t>
            </a:r>
            <a:r>
              <a:rPr lang="fa-IR" altLang="fa-IR" dirty="0" smtClean="0"/>
              <a:t> </a:t>
            </a:r>
          </a:p>
          <a:p>
            <a:pPr eaLnBrk="1" hangingPunct="1">
              <a:defRPr/>
            </a:pPr>
            <a:r>
              <a:rPr lang="fa-IR" altLang="fa-IR" dirty="0" smtClean="0"/>
              <a:t>در </a:t>
            </a:r>
            <a:r>
              <a:rPr lang="fa-IR" altLang="fa-IR" dirty="0" err="1" smtClean="0"/>
              <a:t>اين</a:t>
            </a:r>
            <a:r>
              <a:rPr lang="fa-IR" altLang="fa-IR" dirty="0" smtClean="0"/>
              <a:t> رابطه </a:t>
            </a:r>
            <a:r>
              <a:rPr lang="fa-IR" altLang="fa-IR" dirty="0" err="1" smtClean="0"/>
              <a:t>ميل</a:t>
            </a:r>
            <a:r>
              <a:rPr lang="fa-IR" altLang="fa-IR" dirty="0" smtClean="0"/>
              <a:t> </a:t>
            </a:r>
            <a:r>
              <a:rPr lang="fa-IR" altLang="fa-IR" dirty="0" err="1" smtClean="0"/>
              <a:t>شديد</a:t>
            </a:r>
            <a:r>
              <a:rPr lang="fa-IR" altLang="fa-IR" dirty="0" smtClean="0"/>
              <a:t> است اما </a:t>
            </a:r>
            <a:r>
              <a:rPr lang="fa-IR" altLang="fa-IR" dirty="0" err="1" smtClean="0"/>
              <a:t>صميميت</a:t>
            </a:r>
            <a:r>
              <a:rPr lang="fa-IR" altLang="fa-IR" dirty="0" smtClean="0"/>
              <a:t> و تعهد در سطح </a:t>
            </a:r>
            <a:r>
              <a:rPr lang="fa-IR" altLang="fa-IR" dirty="0" err="1" smtClean="0"/>
              <a:t>پاييني</a:t>
            </a:r>
            <a:r>
              <a:rPr lang="fa-IR" altLang="fa-IR" dirty="0" smtClean="0"/>
              <a:t> قرار دارد.</a:t>
            </a:r>
          </a:p>
          <a:p>
            <a:pPr eaLnBrk="1" hangingPunct="1">
              <a:defRPr/>
            </a:pPr>
            <a:endParaRPr lang="fa-IR" altLang="fa-IR" dirty="0"/>
          </a:p>
          <a:p>
            <a:pPr eaLnBrk="1" hangingPunct="1">
              <a:defRPr/>
            </a:pPr>
            <a:r>
              <a:rPr lang="fa-IR" b="1" dirty="0" smtClean="0">
                <a:cs typeface="2  Zar" panose="00000400000000000000" pitchFamily="2" charset="-78"/>
              </a:rPr>
              <a:t>یک حالت شدید شور و اشتیاق است که در آن فرد به شدت و به طور افراطی مجذوب شده، درحالی که تعهد و صمیمیت واقعی وجود ندارد. در این حالت فرد به صورت </a:t>
            </a:r>
            <a:r>
              <a:rPr lang="fa-IR" b="1" dirty="0" smtClean="0">
                <a:solidFill>
                  <a:srgbClr val="FF0000"/>
                </a:solidFill>
                <a:cs typeface="2  Zar" panose="00000400000000000000" pitchFamily="2" charset="-78"/>
              </a:rPr>
              <a:t>وسواس گونه </a:t>
            </a:r>
            <a:r>
              <a:rPr lang="fa-IR" b="1" dirty="0" smtClean="0">
                <a:cs typeface="2  Zar" panose="00000400000000000000" pitchFamily="2" charset="-78"/>
              </a:rPr>
              <a:t>از طرف مقابل </a:t>
            </a:r>
            <a:r>
              <a:rPr lang="fa-IR" b="1" dirty="0" smtClean="0">
                <a:solidFill>
                  <a:srgbClr val="FF0000"/>
                </a:solidFill>
                <a:cs typeface="2  Zar" panose="00000400000000000000" pitchFamily="2" charset="-78"/>
              </a:rPr>
              <a:t>شخص ایده آلی </a:t>
            </a:r>
            <a:r>
              <a:rPr lang="fa-IR" b="1" dirty="0" err="1" smtClean="0">
                <a:cs typeface="2  Zar" panose="00000400000000000000" pitchFamily="2" charset="-78"/>
              </a:rPr>
              <a:t>می‌سازد</a:t>
            </a:r>
            <a:r>
              <a:rPr lang="fa-IR" b="1" dirty="0" smtClean="0">
                <a:cs typeface="2  Zar" panose="00000400000000000000" pitchFamily="2" charset="-78"/>
              </a:rPr>
              <a:t>. در این نوع عشق درجه بالایی از </a:t>
            </a:r>
            <a:r>
              <a:rPr lang="fa-IR" b="1" dirty="0" smtClean="0">
                <a:solidFill>
                  <a:srgbClr val="FFC000"/>
                </a:solidFill>
                <a:cs typeface="2  Zar" panose="00000400000000000000" pitchFamily="2" charset="-78"/>
              </a:rPr>
              <a:t>برانگیختگی فیزیولوژی و روانی </a:t>
            </a:r>
            <a:r>
              <a:rPr lang="fa-IR" b="1" dirty="0" smtClean="0">
                <a:cs typeface="2  Zar" panose="00000400000000000000" pitchFamily="2" charset="-78"/>
              </a:rPr>
              <a:t>وجود دارد. این نوع عشق با وصل به معشوق به شدت پایان </a:t>
            </a:r>
            <a:r>
              <a:rPr lang="fa-IR" b="1" dirty="0" err="1" smtClean="0">
                <a:cs typeface="2  Zar" panose="00000400000000000000" pitchFamily="2" charset="-78"/>
              </a:rPr>
              <a:t>می‌پذیرد</a:t>
            </a:r>
            <a:r>
              <a:rPr lang="fa-IR" b="1" dirty="0" smtClean="0">
                <a:cs typeface="2  Zar" panose="00000400000000000000" pitchFamily="2" charset="-78"/>
              </a:rPr>
              <a:t> و ممکن است به تنفر تبدیل شود.</a:t>
            </a:r>
            <a:endParaRPr lang="fa-IR" altLang="fa-IR" b="1" dirty="0" smtClean="0">
              <a:cs typeface="2  Zar" panose="00000400000000000000" pitchFamily="2" charset="-78"/>
            </a:endParaRPr>
          </a:p>
          <a:p>
            <a:pPr eaLnBrk="1" hangingPunct="1">
              <a:defRPr/>
            </a:pPr>
            <a:endParaRPr lang="fa-IR" altLang="fa-IR" dirty="0"/>
          </a:p>
          <a:p>
            <a:pPr marL="0" indent="0" eaLnBrk="1" hangingPunct="1">
              <a:buFont typeface="Arial" panose="020B0604020202020204" pitchFamily="34" charset="0"/>
              <a:buNone/>
              <a:defRPr/>
            </a:pPr>
            <a:endParaRPr lang="en-US" altLang="fa-I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7" descr="j04106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9"/>
          <p:cNvSpPr>
            <a:spLocks noGrp="1" noChangeArrowheads="1"/>
          </p:cNvSpPr>
          <p:nvPr>
            <p:ph type="ctrTitle"/>
          </p:nvPr>
        </p:nvSpPr>
        <p:spPr>
          <a:xfrm>
            <a:off x="2209800" y="2130425"/>
            <a:ext cx="7772400" cy="1470025"/>
          </a:xfrm>
          <a:noFill/>
        </p:spPr>
        <p:txBody>
          <a:bodyPr anchor="ctr"/>
          <a:lstStyle/>
          <a:p>
            <a:pPr eaLnBrk="1" hangingPunct="1"/>
            <a:r>
              <a:rPr lang="fa-IR" altLang="fa-IR" sz="4400" smtClean="0"/>
              <a:t>هركه را عشق نباشد نتوان زنده شمرد</a:t>
            </a:r>
            <a:endParaRPr lang="en-US" altLang="fa-IR" sz="4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fa-IR" altLang="fa-IR" sz="4000" smtClean="0">
                <a:cs typeface="2  Titr" panose="00000700000000000000" pitchFamily="2" charset="0"/>
              </a:rPr>
              <a:t>وسوسه يا شور و شوق يا شيفتگي</a:t>
            </a:r>
            <a:br>
              <a:rPr lang="fa-IR" altLang="fa-IR" sz="4000" smtClean="0">
                <a:cs typeface="2  Titr" panose="00000700000000000000" pitchFamily="2" charset="0"/>
              </a:rPr>
            </a:br>
            <a:endParaRPr lang="en-US" altLang="fa-IR" sz="4000" smtClean="0">
              <a:cs typeface="2  Titr" panose="00000700000000000000" pitchFamily="2" charset="0"/>
            </a:endParaRPr>
          </a:p>
        </p:txBody>
      </p:sp>
      <p:sp>
        <p:nvSpPr>
          <p:cNvPr id="25603" name="Rectangle 3"/>
          <p:cNvSpPr>
            <a:spLocks noGrp="1" noChangeArrowheads="1"/>
          </p:cNvSpPr>
          <p:nvPr>
            <p:ph idx="1"/>
          </p:nvPr>
        </p:nvSpPr>
        <p:spPr/>
        <p:txBody>
          <a:bodyPr/>
          <a:lstStyle/>
          <a:p>
            <a:pPr eaLnBrk="1" hangingPunct="1"/>
            <a:r>
              <a:rPr lang="fa-IR" altLang="fa-IR" smtClean="0">
                <a:cs typeface="2  Mitra" panose="00000400000000000000" pitchFamily="2" charset="0"/>
              </a:rPr>
              <a:t>"...من  بدون  اون می میرم ..تمام  ذهنمو درگیر کرده .. حتی تو خواب هم  راحتم  نمیزاره.. اصلا نیمه  منه.. خیلی دوسش دارم.. بهش که فکر می کنم.. حالم بد میشه .."( میلاد، 16 ساله ).</a:t>
            </a:r>
          </a:p>
          <a:p>
            <a:pPr eaLnBrk="1" hangingPunct="1"/>
            <a:endParaRPr lang="fa-IR" altLang="fa-IR" smtClean="0">
              <a:cs typeface="2  Mitra" panose="00000400000000000000" pitchFamily="2" charset="0"/>
            </a:endParaRPr>
          </a:p>
          <a:p>
            <a:pPr eaLnBrk="1" hangingPunct="1"/>
            <a:r>
              <a:rPr lang="fa-IR" altLang="fa-IR" smtClean="0">
                <a:cs typeface="2  Mitra" panose="00000400000000000000" pitchFamily="2" charset="0"/>
              </a:rPr>
              <a:t>"...باورم نمی شه که تا این  اندازه دوسش داشته باشم .. همه  وجودمو انگار تسخیر کرده ... هر جا می رم ، انگار اونو می بینم.. دلم می خواد همیشه کنارم باشه ... ازش که  دور می شم بی تاب تر می شم.. انگار همه جذابیت ها فقط در اونه ... از کار و زندگی افتادم دوست دارم هر لحظه کنارم باشه..."( رضا، 40 ساله).</a:t>
            </a:r>
            <a:endParaRPr lang="en-US" altLang="fa-IR" smtClean="0">
              <a:cs typeface="2  Mitra" panose="00000400000000000000" pitchFamily="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fa-IR" altLang="fa-IR" b="1" smtClean="0">
                <a:cs typeface="2  Mitra" panose="00000400000000000000" pitchFamily="2" charset="0"/>
              </a:rPr>
              <a:t>عشق پوچ یا خالي</a:t>
            </a:r>
            <a:br>
              <a:rPr lang="fa-IR" altLang="fa-IR" b="1" smtClean="0">
                <a:cs typeface="2  Mitra" panose="00000400000000000000" pitchFamily="2" charset="0"/>
              </a:rPr>
            </a:br>
            <a:r>
              <a:rPr lang="en-US" altLang="fa-IR" b="1" smtClean="0">
                <a:cs typeface="2  Mitra" panose="00000400000000000000" pitchFamily="2" charset="0"/>
              </a:rPr>
              <a:t>Empty love</a:t>
            </a:r>
          </a:p>
        </p:txBody>
      </p:sp>
      <p:sp>
        <p:nvSpPr>
          <p:cNvPr id="26627" name="Rectangle 3"/>
          <p:cNvSpPr>
            <a:spLocks noGrp="1" noChangeArrowheads="1"/>
          </p:cNvSpPr>
          <p:nvPr>
            <p:ph idx="1"/>
          </p:nvPr>
        </p:nvSpPr>
        <p:spPr/>
        <p:txBody>
          <a:bodyPr/>
          <a:lstStyle/>
          <a:p>
            <a:pPr eaLnBrk="1" hangingPunct="1"/>
            <a:r>
              <a:rPr lang="fa-IR" altLang="fa-IR" smtClean="0">
                <a:cs typeface="2  Mitra" panose="00000400000000000000" pitchFamily="2" charset="0"/>
              </a:rPr>
              <a:t>اين عشق زماني احساس مي شود كه تعهد قوي باشد اما ميل و صميميت در سطح پاييني باشد ، مثل تعصب نسبت به دوست</a:t>
            </a:r>
          </a:p>
          <a:p>
            <a:pPr eaLnBrk="1" hangingPunct="1"/>
            <a:endParaRPr lang="fa-IR" altLang="fa-IR" smtClean="0">
              <a:cs typeface="2  Mitra" panose="00000400000000000000" pitchFamily="2" charset="0"/>
            </a:endParaRPr>
          </a:p>
          <a:p>
            <a:pPr eaLnBrk="1" hangingPunct="1"/>
            <a:r>
              <a:rPr lang="fa-IR" altLang="fa-IR" b="1" smtClean="0">
                <a:cs typeface="2  Zar" pitchFamily="2" charset="0"/>
              </a:rPr>
              <a:t>به طور معمولی این نوع عشق در یک </a:t>
            </a:r>
            <a:r>
              <a:rPr lang="fa-IR" altLang="fa-IR" b="1" smtClean="0">
                <a:solidFill>
                  <a:srgbClr val="FFC000"/>
                </a:solidFill>
                <a:cs typeface="2  Zar" pitchFamily="2" charset="0"/>
              </a:rPr>
              <a:t>رابطه بلند مدت راکد</a:t>
            </a:r>
            <a:r>
              <a:rPr lang="fa-IR" altLang="fa-IR" b="1" smtClean="0">
                <a:cs typeface="2  Zar" pitchFamily="2" charset="0"/>
              </a:rPr>
              <a:t> وجود دارد که در آن </a:t>
            </a:r>
            <a:r>
              <a:rPr lang="fa-IR" altLang="fa-IR" b="1" smtClean="0">
                <a:solidFill>
                  <a:srgbClr val="FF0000"/>
                </a:solidFill>
                <a:cs typeface="2  Zar" pitchFamily="2" charset="0"/>
              </a:rPr>
              <a:t>زوج‌ها رابطه هیجانی و عاطفی </a:t>
            </a:r>
            <a:r>
              <a:rPr lang="fa-IR" altLang="fa-IR" b="1" smtClean="0">
                <a:cs typeface="2  Zar" pitchFamily="2" charset="0"/>
              </a:rPr>
              <a:t>متقابل را از دست داده‌اند و یا </a:t>
            </a:r>
            <a:r>
              <a:rPr lang="fa-IR" altLang="fa-IR" b="1" smtClean="0">
                <a:solidFill>
                  <a:srgbClr val="FF0000"/>
                </a:solidFill>
                <a:cs typeface="2  Zar" pitchFamily="2" charset="0"/>
              </a:rPr>
              <a:t>آنقدر با هم مانده‌اند که به همدیگر عادت </a:t>
            </a:r>
            <a:r>
              <a:rPr lang="fa-IR" altLang="fa-IR" b="1" smtClean="0">
                <a:cs typeface="2  Zar" pitchFamily="2" charset="0"/>
              </a:rPr>
              <a:t>کرده‌اند یا به علت </a:t>
            </a:r>
            <a:r>
              <a:rPr lang="fa-IR" altLang="fa-IR" b="1" smtClean="0">
                <a:solidFill>
                  <a:srgbClr val="7030A0"/>
                </a:solidFill>
                <a:cs typeface="2  Zar" pitchFamily="2" charset="0"/>
              </a:rPr>
              <a:t>ترس از بی کسی و یا به خصوص برای فرزندان با هم می‌مانند. </a:t>
            </a:r>
            <a:r>
              <a:rPr lang="fa-IR" altLang="fa-IR" b="1" smtClean="0">
                <a:cs typeface="2  Zar" pitchFamily="2" charset="0"/>
              </a:rPr>
              <a:t>همچنین این نوع عشق در </a:t>
            </a:r>
            <a:r>
              <a:rPr lang="fa-IR" altLang="fa-IR" b="1" smtClean="0">
                <a:solidFill>
                  <a:srgbClr val="92D050"/>
                </a:solidFill>
                <a:cs typeface="2  Zar" pitchFamily="2" charset="0"/>
              </a:rPr>
              <a:t>ازدواج‌های از پیش ترتیب داده شد</a:t>
            </a:r>
            <a:r>
              <a:rPr lang="fa-IR" altLang="fa-IR" b="1" smtClean="0">
                <a:cs typeface="2  Zar" pitchFamily="2" charset="0"/>
              </a:rPr>
              <a:t>ه نیز دیده می‌شود.</a:t>
            </a:r>
          </a:p>
          <a:p>
            <a:pPr eaLnBrk="1" hangingPunct="1"/>
            <a:endParaRPr lang="fa-IR" altLang="fa-IR" b="1" smtClean="0">
              <a:cs typeface="2  Zar" pitchFamily="2" charset="0"/>
            </a:endParaRPr>
          </a:p>
          <a:p>
            <a:pPr eaLnBrk="1" hangingPunct="1"/>
            <a:endParaRPr lang="fa-IR" altLang="fa-IR" b="1" smtClean="0">
              <a:cs typeface="2  Zar" pitchFamily="2" charset="0"/>
            </a:endParaRPr>
          </a:p>
          <a:p>
            <a:pPr eaLnBrk="1" hangingPunct="1"/>
            <a:endParaRPr lang="en-US" altLang="fa-IR" smtClean="0">
              <a:cs typeface="2  Mitra" panose="00000400000000000000" pitchFamily="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fa-IR" altLang="fa-IR" b="1" smtClean="0">
                <a:cs typeface="2  Mitra" panose="00000400000000000000" pitchFamily="2" charset="0"/>
              </a:rPr>
              <a:t>عشق پوچ یا خالي </a:t>
            </a:r>
            <a:endParaRPr lang="en-US" altLang="fa-IR" b="1" smtClean="0">
              <a:cs typeface="2  Mitra" panose="00000400000000000000" pitchFamily="2" charset="0"/>
            </a:endParaRPr>
          </a:p>
        </p:txBody>
      </p:sp>
      <p:sp>
        <p:nvSpPr>
          <p:cNvPr id="27651" name="Rectangle 3"/>
          <p:cNvSpPr>
            <a:spLocks noGrp="1" noChangeArrowheads="1"/>
          </p:cNvSpPr>
          <p:nvPr>
            <p:ph idx="1"/>
          </p:nvPr>
        </p:nvSpPr>
        <p:spPr/>
        <p:txBody>
          <a:bodyPr/>
          <a:lstStyle/>
          <a:p>
            <a:pPr eaLnBrk="1" hangingPunct="1"/>
            <a:r>
              <a:rPr lang="fa-IR" altLang="fa-IR" sz="2400" smtClean="0">
                <a:cs typeface="2  Mitra" panose="00000400000000000000" pitchFamily="2" charset="0"/>
              </a:rPr>
              <a:t>"...مدت  هاست  که  دیگه برام  بود و نبودش فرقی نمیکنه ... فقط به  حضورش تو زندگی ام عادت کردم... اما نمی تونم ازش جدا بشم ... بالاخره سایه بالاسر می خوام... اگه موندم  فقط بخاطر بچمونه..."( نرگس، 50 ساله).</a:t>
            </a:r>
          </a:p>
          <a:p>
            <a:pPr eaLnBrk="1" hangingPunct="1"/>
            <a:endParaRPr lang="fa-IR" altLang="fa-IR" sz="2400" smtClean="0">
              <a:cs typeface="2  Mitra" panose="00000400000000000000" pitchFamily="2" charset="0"/>
            </a:endParaRPr>
          </a:p>
          <a:p>
            <a:pPr eaLnBrk="1" hangingPunct="1"/>
            <a:r>
              <a:rPr lang="fa-IR" altLang="fa-IR" sz="2400" smtClean="0">
                <a:cs typeface="2  Mitra" panose="00000400000000000000" pitchFamily="2" charset="0"/>
              </a:rPr>
              <a:t>"... مدت هاست که هیچ رابطه ای با هم  نداریم. بهم عادت کردیم... زیارت می ریم .. خرید می ریم.. مهمونی می ریم.. اما اون  حسی که  روزای اول داشتیم دیگه  نیست ... طلاق نمی تونم بدمش چون بی کس و کاره .. تنهاست... گناه  داره ... همین  که کنارمه  کافیه ... بالاخره مادر بچه هامه ..." ( حمید 55 ساله ).</a:t>
            </a:r>
          </a:p>
          <a:p>
            <a:pPr eaLnBrk="1" hangingPunct="1"/>
            <a:endParaRPr lang="fa-IR" altLang="fa-IR" sz="2400" smtClean="0">
              <a:cs typeface="2  Mitra" panose="00000400000000000000" pitchFamily="2" charset="0"/>
            </a:endParaRPr>
          </a:p>
          <a:p>
            <a:pPr eaLnBrk="1" hangingPunct="1"/>
            <a:r>
              <a:rPr lang="fa-IR" altLang="fa-IR" sz="2400" smtClean="0">
                <a:cs typeface="2  Mitra" panose="00000400000000000000" pitchFamily="2" charset="0"/>
              </a:rPr>
              <a:t>"... حسی بهش ندارم ... اما خب یک سال از مدت صیغه مون مونده ..  خودش زن داره ... اما  وضع مالیش خوبه ..می خواست منو حمایت مالی کنه .. منم بعد طلاقم  به  حمایت  مالی  نیازدارم .. بالاخره  از تنهایی بهتره .. دیگه  عادت  کردم  به  این  شوهر نصفه  نیمه... "( مریم، 40 ساله مطلقه).</a:t>
            </a:r>
            <a:endParaRPr lang="en-US" altLang="fa-IR" sz="2400" smtClean="0">
              <a:cs typeface="2  Mitra" panose="00000400000000000000" pitchFamily="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fa-IR" altLang="fa-IR" sz="4000" smtClean="0">
                <a:cs typeface="2  Titr" panose="00000700000000000000" pitchFamily="2" charset="0"/>
              </a:rPr>
              <a:t>عشق رمانتيك</a:t>
            </a:r>
            <a:br>
              <a:rPr lang="fa-IR" altLang="fa-IR" sz="4000" smtClean="0">
                <a:cs typeface="2  Titr" panose="00000700000000000000" pitchFamily="2" charset="0"/>
              </a:rPr>
            </a:br>
            <a:r>
              <a:rPr lang="en-US" altLang="fa-IR" sz="4000" smtClean="0">
                <a:cs typeface="2  Titr" panose="00000700000000000000" pitchFamily="2" charset="0"/>
              </a:rPr>
              <a:t>Romantic love</a:t>
            </a:r>
            <a:r>
              <a:rPr lang="fa-IR" altLang="fa-IR" sz="4000" smtClean="0">
                <a:cs typeface="2  Titr" panose="00000700000000000000" pitchFamily="2" charset="0"/>
              </a:rPr>
              <a:t> </a:t>
            </a:r>
            <a:br>
              <a:rPr lang="fa-IR" altLang="fa-IR" sz="4000" smtClean="0">
                <a:cs typeface="2  Titr" panose="00000700000000000000" pitchFamily="2" charset="0"/>
              </a:rPr>
            </a:br>
            <a:endParaRPr lang="en-US" altLang="fa-IR" sz="4000" smtClean="0">
              <a:cs typeface="2  Titr" panose="00000700000000000000" pitchFamily="2" charset="0"/>
            </a:endParaRPr>
          </a:p>
        </p:txBody>
      </p:sp>
      <p:sp>
        <p:nvSpPr>
          <p:cNvPr id="28675" name="Rectangle 3"/>
          <p:cNvSpPr>
            <a:spLocks noGrp="1" noChangeArrowheads="1"/>
          </p:cNvSpPr>
          <p:nvPr>
            <p:ph idx="1"/>
          </p:nvPr>
        </p:nvSpPr>
        <p:spPr>
          <a:xfrm>
            <a:off x="990600" y="1219200"/>
            <a:ext cx="10515600" cy="5033962"/>
          </a:xfrm>
        </p:spPr>
        <p:txBody>
          <a:bodyPr/>
          <a:lstStyle/>
          <a:p>
            <a:pPr eaLnBrk="1" hangingPunct="1"/>
            <a:r>
              <a:rPr lang="fa-IR" altLang="fa-IR" sz="3200" dirty="0" smtClean="0">
                <a:cs typeface="2  Mitra" panose="00000400000000000000" pitchFamily="2" charset="0"/>
              </a:rPr>
              <a:t>ترکیبی از صمیمیت و شور و شوق است که بر اساس دو جنبه جذابیت فیزیکی و عاطفی استوار است.</a:t>
            </a:r>
          </a:p>
          <a:p>
            <a:pPr eaLnBrk="1" hangingPunct="1"/>
            <a:r>
              <a:rPr lang="fa-IR" altLang="fa-IR" sz="3200" dirty="0" smtClean="0">
                <a:cs typeface="2  Mitra" panose="00000400000000000000" pitchFamily="2" charset="0"/>
              </a:rPr>
              <a:t>نوعی احساس نزدیکی، قرابت و پیوند بین دو زوج است. در این حالت </a:t>
            </a:r>
            <a:r>
              <a:rPr lang="fa-IR" altLang="fa-IR" sz="3200" dirty="0" smtClean="0">
                <a:solidFill>
                  <a:srgbClr val="92D050"/>
                </a:solidFill>
                <a:cs typeface="2  Mitra" panose="00000400000000000000" pitchFamily="2" charset="0"/>
              </a:rPr>
              <a:t>اعتماد بسیار بالایی </a:t>
            </a:r>
            <a:r>
              <a:rPr lang="fa-IR" altLang="fa-IR" sz="3200" dirty="0" smtClean="0">
                <a:cs typeface="2  Mitra" panose="00000400000000000000" pitchFamily="2" charset="0"/>
              </a:rPr>
              <a:t>نسبت به همسر وجود دارد و به </a:t>
            </a:r>
            <a:r>
              <a:rPr lang="fa-IR" altLang="fa-IR" sz="3200" dirty="0" smtClean="0">
                <a:solidFill>
                  <a:srgbClr val="FFC000"/>
                </a:solidFill>
                <a:cs typeface="2  Mitra" panose="00000400000000000000" pitchFamily="2" charset="0"/>
              </a:rPr>
              <a:t>لحاظ عاطفی به شدت به او نزدیک </a:t>
            </a:r>
            <a:r>
              <a:rPr lang="fa-IR" altLang="fa-IR" sz="3200" dirty="0" smtClean="0">
                <a:cs typeface="2  Mitra" panose="00000400000000000000" pitchFamily="2" charset="0"/>
              </a:rPr>
              <a:t>است. </a:t>
            </a:r>
          </a:p>
          <a:p>
            <a:pPr eaLnBrk="1" hangingPunct="1"/>
            <a:r>
              <a:rPr lang="fa-IR" altLang="fa-IR" sz="3200" dirty="0" smtClean="0">
                <a:cs typeface="2  Mitra" panose="00000400000000000000" pitchFamily="2" charset="0"/>
              </a:rPr>
              <a:t>خود افشایی بسیار بالاست و شخص بدون ترس از طردشدن، عقاید و افکار خود را با همسرش درمیان می‌گذارد و زمانی که افکار و احساس خود را برای طرف مقابل ابراز می‌دارد، حالت شور و شوق را در اوج خود تجربه خواهد کرد. </a:t>
            </a:r>
          </a:p>
          <a:p>
            <a:pPr eaLnBrk="1" hangingPunct="1"/>
            <a:r>
              <a:rPr lang="fa-IR" altLang="fa-IR" sz="3200" dirty="0" smtClean="0">
                <a:cs typeface="2  Mitra" panose="00000400000000000000" pitchFamily="2" charset="0"/>
              </a:rPr>
              <a:t>با این حال به دلیل نداشتن بینش و تعهد، امکان تداوم این عشق اندک است و در صورتی که رابطه به علت ارضای نیازهای زوجین تداوم یابد به مرور زمان تعهد در روابط آن‌ها به وجود می‌آید.</a:t>
            </a:r>
            <a:endParaRPr lang="en-US" altLang="fa-IR" sz="3200" dirty="0" smtClean="0">
              <a:cs typeface="2  Mitra" panose="00000400000000000000" pitchFamily="2"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fa-IR" altLang="fa-IR" sz="4000" smtClean="0">
                <a:cs typeface="2  Titr" panose="00000700000000000000" pitchFamily="2" charset="0"/>
              </a:rPr>
              <a:t>عشق رمانتيك </a:t>
            </a:r>
            <a:br>
              <a:rPr lang="fa-IR" altLang="fa-IR" sz="4000" smtClean="0">
                <a:cs typeface="2  Titr" panose="00000700000000000000" pitchFamily="2" charset="0"/>
              </a:rPr>
            </a:br>
            <a:endParaRPr lang="en-US" altLang="fa-IR" sz="4000" smtClean="0">
              <a:cs typeface="2  Titr" panose="00000700000000000000" pitchFamily="2" charset="0"/>
            </a:endParaRPr>
          </a:p>
        </p:txBody>
      </p:sp>
      <p:sp>
        <p:nvSpPr>
          <p:cNvPr id="29699" name="Rectangle 3"/>
          <p:cNvSpPr>
            <a:spLocks noGrp="1" noChangeArrowheads="1"/>
          </p:cNvSpPr>
          <p:nvPr>
            <p:ph idx="1"/>
          </p:nvPr>
        </p:nvSpPr>
        <p:spPr>
          <a:xfrm>
            <a:off x="838200" y="1690688"/>
            <a:ext cx="10515600" cy="5033962"/>
          </a:xfrm>
        </p:spPr>
        <p:txBody>
          <a:bodyPr/>
          <a:lstStyle/>
          <a:p>
            <a:pPr eaLnBrk="1" hangingPunct="1"/>
            <a:r>
              <a:rPr lang="fa-IR" altLang="fa-IR" smtClean="0">
                <a:cs typeface="2  Mitra" panose="00000400000000000000" pitchFamily="2" charset="0"/>
              </a:rPr>
              <a:t>"... خیلی احساس یکی بودن با هم داریم.. رابطه  صمیمی خوبی با هم  داریم ... حدود یک ماهی هست که رابطه ما شکل گرفته .. هر روزی که از رابطمون بیشتر می گذره ، احساس کشش  و وابستگی بیشتری به  هم پیدا می کنیم انگار یک روحیم در دو بدن... " (  ندا و شهاب 23 و 27 ساله ).</a:t>
            </a:r>
          </a:p>
          <a:p>
            <a:pPr eaLnBrk="1" hangingPunct="1"/>
            <a:endParaRPr lang="fa-IR" altLang="fa-IR" smtClean="0">
              <a:cs typeface="2  Mitra" panose="00000400000000000000" pitchFamily="2" charset="0"/>
            </a:endParaRPr>
          </a:p>
          <a:p>
            <a:pPr eaLnBrk="1" hangingPunct="1"/>
            <a:r>
              <a:rPr lang="fa-IR" altLang="fa-IR" smtClean="0">
                <a:cs typeface="2  Mitra" panose="00000400000000000000" pitchFamily="2" charset="0"/>
              </a:rPr>
              <a:t>"...  تازه  یک ماهی هست که  باهم  نامزد کردیم ... از راه خواستگاری سنتی  با هم  آشنا شدیم ... حس می کنم  مرد رویا هام رو پیدا کردم ...هر دفعه که  میاد دیدنم  با گل و هدیه میاد... هر هفته  میریم بیرون ...  براش درد  و دل می کنم..  خیلی احساس  راحتی دارم... انگار همه  دنیا مال ماست وقتی با هم هستیم... هر روز تو پیامک های صبح  بخیر و شب خیر میگه که  دوستم  داره ..." ( سحر، 24 ساله). </a:t>
            </a:r>
            <a:endParaRPr lang="en-US" altLang="fa-IR" sz="3200" smtClean="0">
              <a:cs typeface="2  Mitra" panose="00000400000000000000" pitchFamily="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fa-IR" altLang="fa-IR" smtClean="0">
                <a:cs typeface="2  Titr" panose="00000700000000000000" pitchFamily="2" charset="0"/>
              </a:rPr>
              <a:t>عشق رفاقتی</a:t>
            </a:r>
            <a:br>
              <a:rPr lang="fa-IR" altLang="fa-IR" smtClean="0">
                <a:cs typeface="2  Titr" panose="00000700000000000000" pitchFamily="2" charset="0"/>
              </a:rPr>
            </a:br>
            <a:r>
              <a:rPr lang="en-US" altLang="en-US" b="1" smtClean="0">
                <a:cs typeface="2  Titr" panose="00000700000000000000" pitchFamily="2" charset="0"/>
              </a:rPr>
              <a:t>Companionate love</a:t>
            </a:r>
            <a:endParaRPr lang="en-US" altLang="fa-IR" smtClean="0">
              <a:cs typeface="2  Titr" panose="00000700000000000000" pitchFamily="2" charset="0"/>
            </a:endParaRPr>
          </a:p>
        </p:txBody>
      </p:sp>
      <p:sp>
        <p:nvSpPr>
          <p:cNvPr id="30723" name="Rectangle 3"/>
          <p:cNvSpPr>
            <a:spLocks noGrp="1" noChangeArrowheads="1"/>
          </p:cNvSpPr>
          <p:nvPr>
            <p:ph idx="1"/>
          </p:nvPr>
        </p:nvSpPr>
        <p:spPr/>
        <p:txBody>
          <a:bodyPr/>
          <a:lstStyle/>
          <a:p>
            <a:pPr eaLnBrk="1" hangingPunct="1"/>
            <a:r>
              <a:rPr lang="fa-IR" altLang="fa-IR" smtClean="0">
                <a:cs typeface="2  Mitra" panose="00000400000000000000" pitchFamily="2" charset="0"/>
              </a:rPr>
              <a:t>این نوع عشق ترکیبی از صمیمیت و تعهد است. یک رابطه دوستانه پایدار، طولانی مدت و متعهدانه که همراه با مقدار زیادی صمیمیت است. </a:t>
            </a:r>
          </a:p>
          <a:p>
            <a:pPr eaLnBrk="1" hangingPunct="1"/>
            <a:r>
              <a:rPr lang="fa-IR" altLang="fa-IR" smtClean="0">
                <a:cs typeface="2  Mitra" panose="00000400000000000000" pitchFamily="2" charset="0"/>
              </a:rPr>
              <a:t>در این نوع عشق تصمیم بر آن است که شخص همسرش را دوست داشته باشد و به باقیماندن با او متعهد می‌باشد. </a:t>
            </a:r>
          </a:p>
          <a:p>
            <a:pPr eaLnBrk="1" hangingPunct="1"/>
            <a:r>
              <a:rPr lang="fa-IR" altLang="fa-IR" smtClean="0">
                <a:cs typeface="2  Mitra" panose="00000400000000000000" pitchFamily="2" charset="0"/>
              </a:rPr>
              <a:t>این نوع عشق همراه با بهترین روابط دوستانه است  که رفتار شهوانی در آن نیست یا خیلی کمرنگ است و رفتار عطوفت ورزانه در آن دیده نمی‌شود. </a:t>
            </a:r>
          </a:p>
          <a:p>
            <a:pPr eaLnBrk="1" hangingPunct="1"/>
            <a:r>
              <a:rPr lang="fa-IR" altLang="fa-IR" smtClean="0">
                <a:cs typeface="2  Mitra" panose="00000400000000000000" pitchFamily="2" charset="0"/>
              </a:rPr>
              <a:t>بسیاری از عشق‌های آرمانی که دوام یابد و پایدار شود، تبدیل به عشق رفاقت آمیز خواهد شد. این نوع عشق بین دو همکار که سال‌ها با یکدیگر کار کرده‌اند یا بین یک زوج که دارای فرزندانی هستند مشاهده می‌گردد.</a:t>
            </a:r>
            <a:endParaRPr lang="en-US" altLang="fa-IR" smtClean="0">
              <a:cs typeface="2  Mitra" panose="00000400000000000000" pitchFamily="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fa-IR" altLang="fa-IR" smtClean="0">
                <a:cs typeface="2  Titr" panose="00000700000000000000" pitchFamily="2" charset="0"/>
              </a:rPr>
              <a:t>عشق رفاقتی</a:t>
            </a:r>
            <a:endParaRPr lang="en-US" altLang="fa-IR" smtClean="0"/>
          </a:p>
        </p:txBody>
      </p:sp>
      <p:sp>
        <p:nvSpPr>
          <p:cNvPr id="31747" name="Rectangle 3"/>
          <p:cNvSpPr>
            <a:spLocks noGrp="1" noChangeArrowheads="1"/>
          </p:cNvSpPr>
          <p:nvPr>
            <p:ph idx="1"/>
          </p:nvPr>
        </p:nvSpPr>
        <p:spPr/>
        <p:txBody>
          <a:bodyPr/>
          <a:lstStyle/>
          <a:p>
            <a:pPr eaLnBrk="1" hangingPunct="1"/>
            <a:r>
              <a:rPr lang="fa-IR" altLang="fa-IR" sz="3200" smtClean="0">
                <a:cs typeface="2  Mitra" panose="00000400000000000000" pitchFamily="2" charset="0"/>
              </a:rPr>
              <a:t>"... همیشه  برام  قابل احترامه  و با تمام وجودم  دوسش دارم ... پدر و همسر مهربونی هستش ... با اینکه  سالها  می گذره  از</a:t>
            </a:r>
            <a:r>
              <a:rPr lang="fa-IR" altLang="fa-IR" sz="3200" smtClean="0">
                <a:cs typeface="2  Mitra" panose="00000400000000000000" pitchFamily="2" charset="0"/>
                <a:hlinkClick r:id="rId2"/>
              </a:rPr>
              <a:t> ازدواج</a:t>
            </a:r>
            <a:r>
              <a:rPr lang="fa-IR" altLang="fa-IR" sz="3200" smtClean="0">
                <a:cs typeface="2  Mitra" panose="00000400000000000000" pitchFamily="2" charset="0"/>
              </a:rPr>
              <a:t>مون  اما همیشه تنها کسی که  محرم  اسرارمه  شوهرمه ...همین  که  دستها شو  تو  دستم  می گیرم  احساس می کنم  یه تکیه گاه  دارم..."(بهار 50 ساله ).</a:t>
            </a:r>
          </a:p>
          <a:p>
            <a:pPr eaLnBrk="1" hangingPunct="1"/>
            <a:r>
              <a:rPr lang="fa-IR" altLang="fa-IR" sz="3200" smtClean="0">
                <a:cs typeface="2  Mitra" panose="00000400000000000000" pitchFamily="2" charset="0"/>
              </a:rPr>
              <a:t>"... الهام  بخش شعر ها و نوشته هام هست ... ساعت ها باهم  می شینیم  و مثنوی می خونیم  و قهوه  می خوریم... انگار رو حس نمی کنیم ...  تا به  این سن  که  رسیدیم  هیچ وقت  نازک تر از گل بهش نگفتم ... مدت هاست که رابطه  جنسی آنچنانی نداریم  اما راضیم هستیم  کنار هم ...." ( محمد 54 ساله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fa-IR" altLang="fa-IR" smtClean="0">
                <a:cs typeface="2  Titr" panose="00000700000000000000" pitchFamily="2" charset="0"/>
              </a:rPr>
              <a:t>عشق ساده لوحانه</a:t>
            </a:r>
            <a:br>
              <a:rPr lang="fa-IR" altLang="fa-IR" smtClean="0">
                <a:cs typeface="2  Titr" panose="00000700000000000000" pitchFamily="2" charset="0"/>
              </a:rPr>
            </a:br>
            <a:r>
              <a:rPr lang="en-US" altLang="fa-IR" smtClean="0">
                <a:cs typeface="2  Titr" panose="00000700000000000000" pitchFamily="2" charset="0"/>
              </a:rPr>
              <a:t>Fatuous love</a:t>
            </a:r>
          </a:p>
        </p:txBody>
      </p:sp>
      <p:sp>
        <p:nvSpPr>
          <p:cNvPr id="32771" name="Rectangle 3"/>
          <p:cNvSpPr>
            <a:spLocks noGrp="1" noChangeArrowheads="1"/>
          </p:cNvSpPr>
          <p:nvPr>
            <p:ph idx="1"/>
          </p:nvPr>
        </p:nvSpPr>
        <p:spPr/>
        <p:txBody>
          <a:bodyPr/>
          <a:lstStyle/>
          <a:p>
            <a:pPr eaLnBrk="1" hangingPunct="1"/>
            <a:r>
              <a:rPr lang="fa-IR" altLang="fa-IR" smtClean="0">
                <a:cs typeface="2  Mitra" panose="00000400000000000000" pitchFamily="2" charset="0"/>
              </a:rPr>
              <a:t>در اين عشق ميل و تعهد بالاست اما صميميت ضعيف است عشق ساده لوحانه در زوجهايي ديده مي شود كه يك عنصر مشترك قوي دارند و به همين دليل تصميم مي گيرند ازدواج كنند</a:t>
            </a:r>
          </a:p>
          <a:p>
            <a:pPr eaLnBrk="1" hangingPunct="1"/>
            <a:endParaRPr lang="fa-IR" altLang="fa-IR" smtClean="0">
              <a:cs typeface="2  Mitra" panose="00000400000000000000" pitchFamily="2" charset="0"/>
            </a:endParaRPr>
          </a:p>
          <a:p>
            <a:pPr eaLnBrk="1" hangingPunct="1"/>
            <a:r>
              <a:rPr lang="fa-IR" altLang="fa-IR" smtClean="0">
                <a:cs typeface="2  Mitra" panose="00000400000000000000" pitchFamily="2" charset="0"/>
              </a:rPr>
              <a:t>این حالت گردبادی از هیجانات است که زود فروکش می‌کند. استرنبرگ معتقد است دراین حالت افراد در نگاه اول عاشق یکدیگر می‌شوند و خیلی زود بدون اینکه همدیگر را بشناسند به داشتن یک رابطه طولانی متعهد می‌گردند. </a:t>
            </a:r>
          </a:p>
          <a:p>
            <a:pPr eaLnBrk="1" hangingPunct="1"/>
            <a:r>
              <a:rPr lang="fa-IR" altLang="fa-IR" smtClean="0">
                <a:cs typeface="2  Mitra" panose="00000400000000000000" pitchFamily="2" charset="0"/>
              </a:rPr>
              <a:t>این عشق خیلی شدید و اغلب وسواس گونه است. فرد نمی‌تواند فکر خود را از او رها کند، شدیداً آرزو می‌کند به او نزدیک شود، او را لمس کند و با او در هم آمیزد و با این تخیلات به فرد حالت شوریدگی دست می‌دهد.</a:t>
            </a:r>
            <a:endParaRPr lang="en-US" altLang="fa-IR" smtClean="0">
              <a:cs typeface="2  Mitra" panose="00000400000000000000" pitchFamily="2"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r" eaLnBrk="1" hangingPunct="1"/>
            <a:r>
              <a:rPr lang="fa-IR" altLang="fa-IR" dirty="0" smtClean="0"/>
              <a:t>عشق ساده لوحانه</a:t>
            </a:r>
            <a:endParaRPr lang="en-US" altLang="fa-IR" dirty="0" smtClean="0"/>
          </a:p>
        </p:txBody>
      </p:sp>
      <p:sp>
        <p:nvSpPr>
          <p:cNvPr id="33795" name="Rectangle 3"/>
          <p:cNvSpPr>
            <a:spLocks noGrp="1" noChangeArrowheads="1"/>
          </p:cNvSpPr>
          <p:nvPr>
            <p:ph idx="1"/>
          </p:nvPr>
        </p:nvSpPr>
        <p:spPr/>
        <p:txBody>
          <a:bodyPr/>
          <a:lstStyle/>
          <a:p>
            <a:pPr eaLnBrk="1" hangingPunct="1"/>
            <a:r>
              <a:rPr lang="fa-IR" altLang="fa-IR" i="1" smtClean="0">
                <a:cs typeface="2  Mitra" panose="00000400000000000000" pitchFamily="2" charset="0"/>
              </a:rPr>
              <a:t>"... همین  که  دیدمش انگار  زن  رویا ها مو پیدا کرده  بودم ... نه  اختلاف  طبقاتی  نه  فرهنگی  نه  چیزای دیگه ... از نظر سطح  اقتصادی خیلی از ما پایین تر بودن  اما فقط می خواستم بدستش بیارم... هر قدر هم اطرفیان مخالفت می کردند  بیشتر مصر تر به  این کار می شدم... همه  وجودم  رو تسخیر کرده بود ... بدون تحقیق و فکرکردن خونوادم را مجبور کردم  برن برام  خواستگاری..."( علیرضا، 30 ساله)</a:t>
            </a:r>
            <a:endParaRPr lang="fa-IR" altLang="fa-IR" smtClean="0">
              <a:cs typeface="2  Mitra" panose="00000400000000000000" pitchFamily="2" charset="0"/>
            </a:endParaRPr>
          </a:p>
          <a:p>
            <a:pPr eaLnBrk="1" hangingPunct="1"/>
            <a:r>
              <a:rPr lang="fa-IR" altLang="fa-IR" i="1" smtClean="0">
                <a:cs typeface="2  Mitra" panose="00000400000000000000" pitchFamily="2" charset="0"/>
              </a:rPr>
              <a:t>" .... به  مادرم  گفتم  یا اون  یا هیچ وقت دیگه  ازدواج  نمی کنم ... حتی فکر کرده  بودم  اگه  بهش نرسم  یه راه ساده واسه خودکشی پیدا کنم ... یا از خونه  فرار می کنم  ... اصلا بدون اون نمی خواستم  زندگی رو ... چطور می تونستم مرد دیگه  ای رو بپذیرم اصلا تصور اینکه یه  مرد دیگه  دستمو بگیره برام  عذاب آور بود ... برای همین  از آشنایی تا ازدواجمون فقط یک ماه  طول کشید... "( ندا، 25 ساله).</a:t>
            </a:r>
            <a:endParaRPr lang="fa-IR" altLang="fa-IR" smtClean="0">
              <a:cs typeface="2  Mitra" panose="00000400000000000000" pitchFamily="2"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fa-IR" altLang="fa-IR" sz="4000" smtClean="0"/>
              <a:t/>
            </a:r>
            <a:br>
              <a:rPr lang="fa-IR" altLang="fa-IR" sz="4000" smtClean="0"/>
            </a:br>
            <a:r>
              <a:rPr lang="fa-IR" altLang="fa-IR" sz="4000" smtClean="0">
                <a:cs typeface="2  Titr" panose="00000700000000000000" pitchFamily="2" charset="0"/>
              </a:rPr>
              <a:t>عشق کامل</a:t>
            </a:r>
            <a:r>
              <a:rPr lang="fa-IR" altLang="fa-IR" sz="4000" smtClean="0"/>
              <a:t/>
            </a:r>
            <a:br>
              <a:rPr lang="fa-IR" altLang="fa-IR" sz="4000" smtClean="0"/>
            </a:br>
            <a:r>
              <a:rPr lang="en-US" altLang="en-US" sz="4000" b="1" smtClean="0">
                <a:cs typeface="Times New Roman" panose="02020603050405020304" pitchFamily="18" charset="0"/>
              </a:rPr>
              <a:t>Consummate love</a:t>
            </a:r>
            <a:r>
              <a:rPr lang="en-US" altLang="fa-IR" sz="4000" smtClean="0"/>
              <a:t/>
            </a:r>
            <a:br>
              <a:rPr lang="en-US" altLang="fa-IR" sz="4000" smtClean="0"/>
            </a:br>
            <a:endParaRPr lang="en-US" altLang="fa-IR" sz="4000" smtClean="0"/>
          </a:p>
        </p:txBody>
      </p:sp>
      <p:sp>
        <p:nvSpPr>
          <p:cNvPr id="34819" name="Rectangle 3"/>
          <p:cNvSpPr>
            <a:spLocks noGrp="1" noChangeArrowheads="1"/>
          </p:cNvSpPr>
          <p:nvPr>
            <p:ph idx="1"/>
          </p:nvPr>
        </p:nvSpPr>
        <p:spPr/>
        <p:txBody>
          <a:bodyPr/>
          <a:lstStyle/>
          <a:p>
            <a:pPr eaLnBrk="1" hangingPunct="1"/>
            <a:r>
              <a:rPr lang="fa-IR" altLang="fa-IR" smtClean="0">
                <a:cs typeface="2  Mitra" panose="00000400000000000000" pitchFamily="2" charset="0"/>
              </a:rPr>
              <a:t>اين عشق كامل سه عنصر دارند را به طور سخاوتمند در خود جاي داده است عشقي است كه همه ما آن را در خواب مي بينيم </a:t>
            </a:r>
          </a:p>
          <a:p>
            <a:pPr eaLnBrk="1" hangingPunct="1"/>
            <a:endParaRPr lang="fa-IR" altLang="fa-IR" smtClean="0">
              <a:cs typeface="2  Mitra" panose="00000400000000000000" pitchFamily="2" charset="0"/>
            </a:endParaRPr>
          </a:p>
          <a:p>
            <a:pPr eaLnBrk="1" hangingPunct="1"/>
            <a:r>
              <a:rPr lang="fa-IR" altLang="fa-IR" b="1" smtClean="0">
                <a:cs typeface="2  Mitra" panose="00000400000000000000" pitchFamily="2" charset="0"/>
              </a:rPr>
              <a:t>در این حالت فرد همسر خود را به عنوان یک انسان دوست می‌دارد و به او احترام می‌گذارد، به او متعهد است و از طریق برقراری ارتباط درست با او احساس نزدیکی می‌کند. رفتار دوستانه، رفاقت آمیز، محبت آمیز و مراقبت آمیز خواهد داشت. روابط زناشویی همراه با تعهد به وفاداری و اوج لذت بدون احساس گناه تجربه می‌شود. استرنبرگ (۱۹۸۸) عنوان می‌کند رسیدن به این مرحله خیلی آسان‌تر از نگهداشتن آن است.</a:t>
            </a:r>
            <a:endParaRPr lang="en-US" altLang="fa-IR" b="1" smtClean="0">
              <a:cs typeface="2  Mitra" panose="00000400000000000000"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altLang="fa-IR" smtClean="0"/>
          </a:p>
        </p:txBody>
      </p:sp>
      <p:sp>
        <p:nvSpPr>
          <p:cNvPr id="8195" name="Rectangle 3"/>
          <p:cNvSpPr>
            <a:spLocks noGrp="1" noChangeArrowheads="1"/>
          </p:cNvSpPr>
          <p:nvPr>
            <p:ph idx="1"/>
          </p:nvPr>
        </p:nvSpPr>
        <p:spPr>
          <a:xfrm>
            <a:off x="1143000" y="1405731"/>
            <a:ext cx="10515600" cy="4351338"/>
          </a:xfrm>
        </p:spPr>
        <p:txBody>
          <a:bodyPr/>
          <a:lstStyle/>
          <a:p>
            <a:pPr eaLnBrk="1" hangingPunct="1"/>
            <a:r>
              <a:rPr lang="fa-IR" altLang="fa-IR" dirty="0" smtClean="0">
                <a:cs typeface="2  Mitra" pitchFamily="2" charset="0"/>
              </a:rPr>
              <a:t>چند تداعي در مورد عشق بيان كنيد</a:t>
            </a:r>
          </a:p>
          <a:p>
            <a:pPr eaLnBrk="1" hangingPunct="1">
              <a:buFontTx/>
              <a:buNone/>
            </a:pPr>
            <a:endParaRPr lang="fa-IR" altLang="fa-IR" sz="1200" dirty="0" smtClean="0">
              <a:cs typeface="2  Mitra" pitchFamily="2" charset="0"/>
            </a:endParaRPr>
          </a:p>
          <a:p>
            <a:pPr eaLnBrk="1" hangingPunct="1">
              <a:buFontTx/>
              <a:buNone/>
            </a:pPr>
            <a:r>
              <a:rPr lang="ar-SA" altLang="fa-IR" dirty="0" smtClean="0">
                <a:cs typeface="2  Mitra" pitchFamily="2" charset="0"/>
              </a:rPr>
              <a:t>از صداي سخن عشق نديدم خوشتر	</a:t>
            </a:r>
            <a:r>
              <a:rPr lang="fa-IR" altLang="fa-IR" dirty="0" smtClean="0">
                <a:cs typeface="2  Mitra" pitchFamily="2" charset="0"/>
              </a:rPr>
              <a:t>                        </a:t>
            </a:r>
            <a:r>
              <a:rPr lang="ar-SA" altLang="fa-IR" dirty="0" smtClean="0">
                <a:cs typeface="2  Mitra" pitchFamily="2" charset="0"/>
              </a:rPr>
              <a:t>يادگاري كه در اين گنبد دوار بماند</a:t>
            </a:r>
            <a:endParaRPr lang="fa-IR" altLang="fa-IR" dirty="0" smtClean="0">
              <a:cs typeface="2  Mitra" pitchFamily="2" charset="0"/>
            </a:endParaRPr>
          </a:p>
          <a:p>
            <a:pPr eaLnBrk="1" hangingPunct="1">
              <a:buFontTx/>
              <a:buNone/>
            </a:pPr>
            <a:endParaRPr lang="fa-IR" altLang="fa-IR" dirty="0" smtClean="0">
              <a:cs typeface="2  Mitra" pitchFamily="2" charset="0"/>
            </a:endParaRPr>
          </a:p>
          <a:p>
            <a:pPr eaLnBrk="1" hangingPunct="1">
              <a:buFontTx/>
              <a:buNone/>
            </a:pPr>
            <a:r>
              <a:rPr lang="fa-IR" altLang="fa-IR" dirty="0" smtClean="0">
                <a:cs typeface="2  Mitra" pitchFamily="2" charset="0"/>
              </a:rPr>
              <a:t>شامل جمله و شعر..............................</a:t>
            </a:r>
            <a:endParaRPr lang="en-US" altLang="fa-IR" dirty="0" smtClean="0">
              <a:cs typeface="2  Mitra" pitchFamily="2" charset="0"/>
            </a:endParaRPr>
          </a:p>
        </p:txBody>
      </p:sp>
      <p:pic>
        <p:nvPicPr>
          <p:cNvPr id="8196" name="Picture 7" descr="j04115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814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81200" y="274638"/>
            <a:ext cx="8229600" cy="715962"/>
          </a:xfrm>
        </p:spPr>
        <p:txBody>
          <a:bodyPr/>
          <a:lstStyle/>
          <a:p>
            <a:pPr eaLnBrk="1" hangingPunct="1"/>
            <a:r>
              <a:rPr lang="fa-IR" altLang="fa-IR" sz="4000" smtClean="0"/>
              <a:t>فرايند 6 مرحله اي عاشق شدن</a:t>
            </a:r>
            <a:endParaRPr lang="en-US" altLang="fa-IR" sz="4000" smtClean="0"/>
          </a:p>
        </p:txBody>
      </p:sp>
      <p:sp>
        <p:nvSpPr>
          <p:cNvPr id="35843" name="Rectangle 3"/>
          <p:cNvSpPr>
            <a:spLocks noGrp="1" noChangeArrowheads="1"/>
          </p:cNvSpPr>
          <p:nvPr>
            <p:ph idx="1"/>
          </p:nvPr>
        </p:nvSpPr>
        <p:spPr>
          <a:xfrm>
            <a:off x="1524000" y="1143000"/>
            <a:ext cx="9144000" cy="5257800"/>
          </a:xfrm>
        </p:spPr>
        <p:txBody>
          <a:bodyPr/>
          <a:lstStyle/>
          <a:p>
            <a:pPr eaLnBrk="1" hangingPunct="1">
              <a:buFontTx/>
              <a:buNone/>
            </a:pPr>
            <a:r>
              <a:rPr lang="ar-SA" altLang="fa-IR" smtClean="0">
                <a:cs typeface="2  Mitra" panose="00000400000000000000" pitchFamily="2" charset="0"/>
              </a:rPr>
              <a:t>1ـ آرامش يافتن نزد كسي علاقمندي مي‌آورد</a:t>
            </a:r>
          </a:p>
          <a:p>
            <a:pPr eaLnBrk="1" hangingPunct="1">
              <a:buFontTx/>
              <a:buNone/>
            </a:pPr>
            <a:r>
              <a:rPr lang="ar-SA" altLang="fa-IR" smtClean="0">
                <a:cs typeface="2  Mitra" panose="00000400000000000000" pitchFamily="2" charset="0"/>
              </a:rPr>
              <a:t>2ـ امنيت يافتن نزد كسي علاقمندي مي‌آورد.</a:t>
            </a:r>
          </a:p>
          <a:p>
            <a:pPr eaLnBrk="1" hangingPunct="1">
              <a:buFontTx/>
              <a:buNone/>
            </a:pPr>
            <a:r>
              <a:rPr lang="ar-SA" altLang="fa-IR" smtClean="0">
                <a:cs typeface="2  Mitra" panose="00000400000000000000" pitchFamily="2" charset="0"/>
              </a:rPr>
              <a:t>3ـ آرامش و امنيت نزد كسي وابستگي ايجاد مي‌كند.</a:t>
            </a:r>
          </a:p>
          <a:p>
            <a:pPr eaLnBrk="1" hangingPunct="1">
              <a:buFontTx/>
              <a:buNone/>
            </a:pPr>
            <a:r>
              <a:rPr lang="ar-SA" altLang="fa-IR" smtClean="0">
                <a:cs typeface="2  Mitra" panose="00000400000000000000" pitchFamily="2" charset="0"/>
              </a:rPr>
              <a:t>4ـ آرامش و امنيت و وابستگي به كسي باعث مي‌گردد كه او را دوست داشته باشيم.</a:t>
            </a:r>
          </a:p>
          <a:p>
            <a:pPr eaLnBrk="1" hangingPunct="1">
              <a:buFontTx/>
              <a:buNone/>
            </a:pPr>
            <a:r>
              <a:rPr lang="ar-SA" altLang="fa-IR" smtClean="0">
                <a:cs typeface="2  Mitra" panose="00000400000000000000" pitchFamily="2" charset="0"/>
              </a:rPr>
              <a:t>5ـ آرامش و امنيت و وابستگي و دوست داشتن كسي باعث مي‌شود كه شديدتر به او وابسته شويم.</a:t>
            </a:r>
          </a:p>
          <a:p>
            <a:pPr eaLnBrk="1" hangingPunct="1">
              <a:buFontTx/>
              <a:buNone/>
            </a:pPr>
            <a:r>
              <a:rPr lang="ar-SA" altLang="fa-IR" smtClean="0">
                <a:cs typeface="2  Mitra" panose="00000400000000000000" pitchFamily="2" charset="0"/>
              </a:rPr>
              <a:t>6ـ آرامش يافتن و احساس امنيت و وابسته شدن و دوست داشتن كسي و تشديد وابستگي به او باعث مي‌شود كه عاشق او شويم و با او ازدواج كنيم.</a:t>
            </a:r>
            <a:r>
              <a:rPr lang="en-US" altLang="fa-IR" smtClean="0">
                <a:cs typeface="2  Mitra" panose="00000400000000000000" pitchFamily="2" charset="0"/>
              </a:rPr>
              <a:t> </a:t>
            </a:r>
            <a:endParaRPr lang="fa-IR" altLang="fa-IR" smtClean="0">
              <a:cs typeface="2  Mitra" panose="00000400000000000000" pitchFamily="2" charset="0"/>
            </a:endParaRPr>
          </a:p>
          <a:p>
            <a:pPr eaLnBrk="1" hangingPunct="1"/>
            <a:endParaRPr lang="en-US" altLang="fa-IR" smtClean="0">
              <a:cs typeface="2  Mitra" panose="00000400000000000000" pitchFamily="2"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r" eaLnBrk="1" hangingPunct="1"/>
            <a:r>
              <a:rPr lang="fa-IR" altLang="fa-IR" dirty="0" smtClean="0"/>
              <a:t>فرایند طلاق</a:t>
            </a:r>
            <a:endParaRPr lang="en-US" altLang="fa-IR" dirty="0" smtClean="0"/>
          </a:p>
        </p:txBody>
      </p:sp>
      <p:sp>
        <p:nvSpPr>
          <p:cNvPr id="36867" name="Rectangle 3"/>
          <p:cNvSpPr>
            <a:spLocks noGrp="1" noChangeArrowheads="1"/>
          </p:cNvSpPr>
          <p:nvPr>
            <p:ph idx="1"/>
          </p:nvPr>
        </p:nvSpPr>
        <p:spPr/>
        <p:txBody>
          <a:bodyPr/>
          <a:lstStyle/>
          <a:p>
            <a:pPr eaLnBrk="1" hangingPunct="1"/>
            <a:r>
              <a:rPr lang="ar-SA" altLang="fa-IR" sz="2400" smtClean="0">
                <a:cs typeface="2  Mitra" panose="00000400000000000000" pitchFamily="2" charset="0"/>
              </a:rPr>
              <a:t>1ـ آرامش نيافتن نزد كسي، عدم علاقمندي و عدم تمايل ايجاد مي‌كند.</a:t>
            </a:r>
          </a:p>
          <a:p>
            <a:pPr eaLnBrk="1" hangingPunct="1"/>
            <a:r>
              <a:rPr lang="ar-SA" altLang="fa-IR" sz="2400" smtClean="0">
                <a:cs typeface="2  Mitra" panose="00000400000000000000" pitchFamily="2" charset="0"/>
              </a:rPr>
              <a:t>2ـ احساس ناامني نزد كسي، ميل به اجتناب و دوري را ايجاد مي‌كند.</a:t>
            </a:r>
          </a:p>
          <a:p>
            <a:pPr eaLnBrk="1" hangingPunct="1"/>
            <a:r>
              <a:rPr lang="ar-SA" altLang="fa-IR" sz="2400" smtClean="0">
                <a:cs typeface="2  Mitra" panose="00000400000000000000" pitchFamily="2" charset="0"/>
              </a:rPr>
              <a:t>3ـ عدم آرامش و ناامني نزد كسي دلزدگي و اضطراب ايجاد مي‌كند</a:t>
            </a:r>
          </a:p>
          <a:p>
            <a:pPr eaLnBrk="1" hangingPunct="1"/>
            <a:r>
              <a:rPr lang="ar-SA" altLang="fa-IR" sz="2400" smtClean="0">
                <a:cs typeface="2  Mitra" panose="00000400000000000000" pitchFamily="2" charset="0"/>
              </a:rPr>
              <a:t>4ـ عدم آرامش، ناامني و دلزدگي نسبت به كسي باعث مي‌شود كه نسبت به او احساس انزجار و دوست نداشتن ايجاد مي‌كند.</a:t>
            </a:r>
          </a:p>
          <a:p>
            <a:pPr eaLnBrk="1" hangingPunct="1"/>
            <a:r>
              <a:rPr lang="ar-SA" altLang="fa-IR" sz="2400" smtClean="0">
                <a:cs typeface="2  Mitra" panose="00000400000000000000" pitchFamily="2" charset="0"/>
              </a:rPr>
              <a:t>5ـ عدم آرامش و ناامني، دلزدگي، انزجار و دوست نداشتن، باعث ايجاد ميل شديد به اجتناب از ديگري مي‌گردد.</a:t>
            </a:r>
          </a:p>
          <a:p>
            <a:pPr eaLnBrk="1" hangingPunct="1"/>
            <a:r>
              <a:rPr lang="ar-SA" altLang="fa-IR" sz="2400" smtClean="0">
                <a:cs typeface="2  Mitra" panose="00000400000000000000" pitchFamily="2" charset="0"/>
              </a:rPr>
              <a:t>6ـ احساس عدم آرامش و احساس ناامني، احساس دلزدگي و انزجار و ميل شديد به اجتناب، باعث ايجاد احساس نفرت و نهايتاً طلاق مي‌گردد.</a:t>
            </a:r>
            <a:r>
              <a:rPr lang="en-US" altLang="fa-IR" sz="2400" smtClean="0">
                <a:cs typeface="2  Mitra" panose="00000400000000000000" pitchFamily="2"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r" eaLnBrk="1" hangingPunct="1"/>
            <a:r>
              <a:rPr lang="fa-IR" altLang="fa-IR" dirty="0" smtClean="0"/>
              <a:t>مقایسه دو فرایند</a:t>
            </a:r>
            <a:endParaRPr lang="en-US" altLang="fa-IR" dirty="0" smtClean="0"/>
          </a:p>
        </p:txBody>
      </p:sp>
      <p:sp>
        <p:nvSpPr>
          <p:cNvPr id="37891" name="Rectangle 3"/>
          <p:cNvSpPr>
            <a:spLocks noGrp="1" noChangeArrowheads="1"/>
          </p:cNvSpPr>
          <p:nvPr>
            <p:ph idx="1"/>
          </p:nvPr>
        </p:nvSpPr>
        <p:spPr>
          <a:xfrm>
            <a:off x="1828800" y="1600200"/>
            <a:ext cx="8839200" cy="4525963"/>
          </a:xfrm>
        </p:spPr>
        <p:txBody>
          <a:bodyPr/>
          <a:lstStyle/>
          <a:p>
            <a:pPr eaLnBrk="1" hangingPunct="1"/>
            <a:r>
              <a:rPr lang="ar-SA" altLang="fa-IR" smtClean="0">
                <a:cs typeface="2  Mitra" panose="00000400000000000000" pitchFamily="2" charset="0"/>
              </a:rPr>
              <a:t>محور 1 = آرامش </a:t>
            </a:r>
            <a:r>
              <a:rPr lang="en-US" altLang="fa-IR" i="1" smtClean="0">
                <a:cs typeface="2  Mitra" panose="00000400000000000000" pitchFamily="2" charset="0"/>
                <a:sym typeface="Wingdings" panose="05000000000000000000" pitchFamily="2" charset="2"/>
              </a:rPr>
              <a:t></a:t>
            </a:r>
            <a:r>
              <a:rPr lang="en-US" altLang="fa-IR" smtClean="0">
                <a:cs typeface="2  Mitra" panose="00000400000000000000" pitchFamily="2" charset="0"/>
              </a:rPr>
              <a:t> </a:t>
            </a:r>
            <a:r>
              <a:rPr lang="ar-SA" altLang="fa-IR" smtClean="0">
                <a:cs typeface="2  Mitra" panose="00000400000000000000" pitchFamily="2" charset="0"/>
              </a:rPr>
              <a:t>امنيت </a:t>
            </a:r>
            <a:r>
              <a:rPr lang="en-US" altLang="fa-IR" i="1" smtClean="0">
                <a:cs typeface="2  Mitra" panose="00000400000000000000" pitchFamily="2" charset="0"/>
                <a:sym typeface="Wingdings" panose="05000000000000000000" pitchFamily="2" charset="2"/>
              </a:rPr>
              <a:t></a:t>
            </a:r>
            <a:r>
              <a:rPr lang="en-US" altLang="fa-IR" smtClean="0">
                <a:cs typeface="2  Mitra" panose="00000400000000000000" pitchFamily="2" charset="0"/>
              </a:rPr>
              <a:t> </a:t>
            </a:r>
            <a:r>
              <a:rPr lang="ar-SA" altLang="fa-IR" smtClean="0">
                <a:cs typeface="2  Mitra" panose="00000400000000000000" pitchFamily="2" charset="0"/>
              </a:rPr>
              <a:t>وابسته شدن </a:t>
            </a:r>
            <a:r>
              <a:rPr lang="en-US" altLang="fa-IR" i="1" smtClean="0">
                <a:cs typeface="2  Mitra" panose="00000400000000000000" pitchFamily="2" charset="0"/>
                <a:sym typeface="Wingdings" panose="05000000000000000000" pitchFamily="2" charset="2"/>
              </a:rPr>
              <a:t></a:t>
            </a:r>
            <a:r>
              <a:rPr lang="ar-SA" altLang="fa-IR" smtClean="0">
                <a:cs typeface="2  Mitra" panose="00000400000000000000" pitchFamily="2" charset="0"/>
              </a:rPr>
              <a:t>دوست داشتن </a:t>
            </a:r>
            <a:r>
              <a:rPr lang="en-US" altLang="fa-IR" i="1" smtClean="0">
                <a:cs typeface="2  Mitra" panose="00000400000000000000" pitchFamily="2" charset="0"/>
                <a:sym typeface="Wingdings" panose="05000000000000000000" pitchFamily="2" charset="2"/>
              </a:rPr>
              <a:t></a:t>
            </a:r>
            <a:r>
              <a:rPr lang="ar-SA" altLang="fa-IR" smtClean="0">
                <a:cs typeface="2  Mitra" panose="00000400000000000000" pitchFamily="2" charset="0"/>
              </a:rPr>
              <a:t>تشديد وابستگي </a:t>
            </a:r>
            <a:r>
              <a:rPr lang="en-US" altLang="fa-IR" i="1" smtClean="0">
                <a:cs typeface="2  Mitra" panose="00000400000000000000" pitchFamily="2" charset="0"/>
                <a:sym typeface="Wingdings" panose="05000000000000000000" pitchFamily="2" charset="2"/>
              </a:rPr>
              <a:t></a:t>
            </a:r>
            <a:r>
              <a:rPr lang="ar-SA" altLang="fa-IR" smtClean="0">
                <a:cs typeface="2  Mitra" panose="00000400000000000000" pitchFamily="2" charset="0"/>
              </a:rPr>
              <a:t>عشق ورزي</a:t>
            </a:r>
            <a:endParaRPr lang="fa-IR" altLang="fa-IR" smtClean="0">
              <a:cs typeface="2  Mitra" panose="00000400000000000000" pitchFamily="2" charset="0"/>
            </a:endParaRPr>
          </a:p>
          <a:p>
            <a:pPr eaLnBrk="1" hangingPunct="1">
              <a:buFontTx/>
              <a:buNone/>
            </a:pPr>
            <a:endParaRPr lang="fa-IR" altLang="fa-IR" smtClean="0">
              <a:cs typeface="2  Mitra" panose="00000400000000000000" pitchFamily="2" charset="0"/>
            </a:endParaRPr>
          </a:p>
          <a:p>
            <a:pPr eaLnBrk="1" hangingPunct="1"/>
            <a:r>
              <a:rPr lang="ar-SA" altLang="fa-IR" smtClean="0">
                <a:cs typeface="2  Mitra" panose="00000400000000000000" pitchFamily="2" charset="0"/>
              </a:rPr>
              <a:t>محور 2 = ناآرامي </a:t>
            </a:r>
            <a:r>
              <a:rPr lang="en-US" altLang="fa-IR" i="1" smtClean="0">
                <a:cs typeface="2  Mitra" panose="00000400000000000000" pitchFamily="2" charset="0"/>
                <a:sym typeface="Wingdings" panose="05000000000000000000" pitchFamily="2" charset="2"/>
              </a:rPr>
              <a:t></a:t>
            </a:r>
            <a:r>
              <a:rPr lang="ar-SA" altLang="fa-IR" smtClean="0">
                <a:cs typeface="2  Mitra" panose="00000400000000000000" pitchFamily="2" charset="0"/>
              </a:rPr>
              <a:t>ناامني </a:t>
            </a:r>
            <a:r>
              <a:rPr lang="en-US" altLang="fa-IR" i="1" smtClean="0">
                <a:cs typeface="2  Mitra" panose="00000400000000000000" pitchFamily="2" charset="0"/>
                <a:sym typeface="Wingdings" panose="05000000000000000000" pitchFamily="2" charset="2"/>
              </a:rPr>
              <a:t></a:t>
            </a:r>
            <a:r>
              <a:rPr lang="ar-SA" altLang="fa-IR" smtClean="0">
                <a:cs typeface="2  Mitra" panose="00000400000000000000" pitchFamily="2" charset="0"/>
              </a:rPr>
              <a:t>عدم وابستگي و دلزدگي</a:t>
            </a:r>
            <a:r>
              <a:rPr lang="en-US" altLang="fa-IR" i="1" smtClean="0">
                <a:cs typeface="2  Mitra" panose="00000400000000000000" pitchFamily="2" charset="0"/>
                <a:sym typeface="Wingdings" panose="05000000000000000000" pitchFamily="2" charset="2"/>
              </a:rPr>
              <a:t></a:t>
            </a:r>
            <a:r>
              <a:rPr lang="ar-SA" altLang="fa-IR" smtClean="0">
                <a:cs typeface="2  Mitra" panose="00000400000000000000" pitchFamily="2" charset="0"/>
              </a:rPr>
              <a:t> احساس انزجار</a:t>
            </a:r>
            <a:r>
              <a:rPr lang="en-US" altLang="fa-IR" i="1" smtClean="0">
                <a:cs typeface="2  Mitra" panose="00000400000000000000" pitchFamily="2" charset="0"/>
                <a:sym typeface="Wingdings" panose="05000000000000000000" pitchFamily="2" charset="2"/>
              </a:rPr>
              <a:t></a:t>
            </a:r>
            <a:r>
              <a:rPr lang="ar-SA" altLang="fa-IR" smtClean="0">
                <a:cs typeface="2  Mitra" panose="00000400000000000000" pitchFamily="2" charset="0"/>
              </a:rPr>
              <a:t> تشديد دلزدگي </a:t>
            </a:r>
            <a:r>
              <a:rPr lang="en-US" altLang="fa-IR" i="1" smtClean="0">
                <a:cs typeface="2  Mitra" panose="00000400000000000000" pitchFamily="2" charset="0"/>
                <a:sym typeface="Wingdings" panose="05000000000000000000" pitchFamily="2" charset="2"/>
              </a:rPr>
              <a:t></a:t>
            </a:r>
            <a:r>
              <a:rPr lang="ar-SA" altLang="fa-IR" smtClean="0">
                <a:cs typeface="2  Mitra" panose="00000400000000000000" pitchFamily="2" charset="0"/>
              </a:rPr>
              <a:t>نفرت </a:t>
            </a:r>
            <a:r>
              <a:rPr lang="en-US" altLang="fa-IR" i="1" smtClean="0">
                <a:cs typeface="2  Mitra" panose="00000400000000000000" pitchFamily="2" charset="0"/>
                <a:sym typeface="Wingdings" panose="05000000000000000000" pitchFamily="2" charset="2"/>
              </a:rPr>
              <a:t></a:t>
            </a:r>
            <a:r>
              <a:rPr lang="ar-SA" altLang="fa-IR" smtClean="0">
                <a:cs typeface="2  Mitra" panose="00000400000000000000" pitchFamily="2" charset="0"/>
              </a:rPr>
              <a:t>طلاق</a:t>
            </a:r>
            <a:endParaRPr lang="en-US" altLang="fa-IR" smtClean="0">
              <a:cs typeface="2  Mitra" panose="00000400000000000000" pitchFamily="2"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1981200" y="685800"/>
            <a:ext cx="8229600" cy="5440363"/>
          </a:xfrm>
        </p:spPr>
        <p:txBody>
          <a:bodyPr/>
          <a:lstStyle/>
          <a:p>
            <a:pPr eaLnBrk="1" hangingPunct="1">
              <a:lnSpc>
                <a:spcPct val="80000"/>
              </a:lnSpc>
            </a:pPr>
            <a:r>
              <a:rPr lang="ar-SA" altLang="fa-IR" smtClean="0">
                <a:cs typeface="2  Mitra" panose="00000400000000000000" pitchFamily="2" charset="0"/>
              </a:rPr>
              <a:t>الف) اگر مجرد هستيد و در حال حاضر قطعاً مايل به ازدواج نيستيد هرگز نياز عاطفي رواني جنس مخالف را برآورده نكنيد چون او به شما دلبسته و وابسته و عاشق خواهد شد، و احتمالاً شما هم.</a:t>
            </a:r>
          </a:p>
          <a:p>
            <a:pPr eaLnBrk="1" hangingPunct="1">
              <a:lnSpc>
                <a:spcPct val="80000"/>
              </a:lnSpc>
            </a:pPr>
            <a:r>
              <a:rPr lang="ar-SA" altLang="fa-IR" smtClean="0">
                <a:cs typeface="2  Mitra" panose="00000400000000000000" pitchFamily="2" charset="0"/>
              </a:rPr>
              <a:t>ب) اگر مجرد هستيد و در عين حال در فرايند آشنايي قرار داريد و ارزيابي‌هاي شما حداقل بعد از 6 ماه نامزدي مؤيد مناسب بودن شماها براي همديگر است، فرايند شش مرحله‌اي محور 1 را طي كنيد تا «عشق» به «جوربودنها» هم اضافه شود.</a:t>
            </a:r>
          </a:p>
          <a:p>
            <a:pPr eaLnBrk="1" hangingPunct="1">
              <a:lnSpc>
                <a:spcPct val="80000"/>
              </a:lnSpc>
            </a:pPr>
            <a:r>
              <a:rPr lang="ar-SA" altLang="fa-IR" smtClean="0">
                <a:cs typeface="2  Mitra" panose="00000400000000000000" pitchFamily="2" charset="0"/>
              </a:rPr>
              <a:t>ج) اگر متأهل هستيد اما مدتي بعد از ازدواجتان دچار دلزدگي و نفرت شده‌ايد فرايند 6 مرحله‌اي محور يك فوق را طي كنيد تا اختلافات زناشويي به اتحادهاي زناشويي تبديل شوند.</a:t>
            </a:r>
          </a:p>
          <a:p>
            <a:pPr eaLnBrk="1" hangingPunct="1">
              <a:lnSpc>
                <a:spcPct val="80000"/>
              </a:lnSpc>
            </a:pPr>
            <a:r>
              <a:rPr lang="ar-SA" altLang="fa-IR" smtClean="0">
                <a:cs typeface="2  Mitra" panose="00000400000000000000" pitchFamily="2" charset="0"/>
              </a:rPr>
              <a:t>د) اگر متأهل هستيد و روابط شما از رضايت بخش خوبي برخوردار است احتمالاً از اصول محور 1 پيروي كرده‌ايد. به آن آگاه شويد و آن را ادامه دهيد.</a:t>
            </a:r>
            <a:endParaRPr lang="en-US" altLang="fa-IR" smtClean="0">
              <a:cs typeface="2  Mitra" panose="00000400000000000000" pitchFamily="2"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r" eaLnBrk="1" hangingPunct="1"/>
            <a:r>
              <a:rPr lang="fa-IR" altLang="fa-IR" dirty="0" smtClean="0"/>
              <a:t>اظهار عشق و آگاهي از عشق</a:t>
            </a:r>
            <a:endParaRPr lang="en-US" altLang="fa-IR" dirty="0" smtClean="0"/>
          </a:p>
        </p:txBody>
      </p:sp>
      <p:sp>
        <p:nvSpPr>
          <p:cNvPr id="39939" name="Rectangle 3"/>
          <p:cNvSpPr>
            <a:spLocks noGrp="1" noChangeArrowheads="1"/>
          </p:cNvSpPr>
          <p:nvPr>
            <p:ph idx="1"/>
          </p:nvPr>
        </p:nvSpPr>
        <p:spPr/>
        <p:txBody>
          <a:bodyPr/>
          <a:lstStyle/>
          <a:p>
            <a:pPr eaLnBrk="1" hangingPunct="1">
              <a:buFontTx/>
              <a:buNone/>
            </a:pPr>
            <a:r>
              <a:rPr lang="fa-IR" altLang="fa-IR" smtClean="0">
                <a:cs typeface="2  Mitra" panose="00000400000000000000" pitchFamily="2" charset="0"/>
              </a:rPr>
              <a:t>فعاليت الف و ب</a:t>
            </a:r>
          </a:p>
          <a:p>
            <a:pPr eaLnBrk="1" hangingPunct="1">
              <a:buFontTx/>
              <a:buNone/>
            </a:pPr>
            <a:r>
              <a:rPr lang="fa-IR" altLang="fa-IR" smtClean="0">
                <a:cs typeface="2  Mitra" panose="00000400000000000000" pitchFamily="2" charset="0"/>
              </a:rPr>
              <a:t>توضيح </a:t>
            </a:r>
            <a:endParaRPr lang="en-US" altLang="fa-IR" smtClean="0">
              <a:cs typeface="2  Mitra" panose="00000400000000000000" pitchFamily="2" charset="0"/>
            </a:endParaRPr>
          </a:p>
        </p:txBody>
      </p:sp>
      <p:pic>
        <p:nvPicPr>
          <p:cNvPr id="39940" name="Picture 4" descr="j04106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819400"/>
            <a:ext cx="3457575"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lstStyle/>
          <a:p>
            <a:pPr eaLnBrk="1" hangingPunct="1"/>
            <a:r>
              <a:rPr lang="fa-IR" altLang="fa-IR" smtClean="0">
                <a:cs typeface="2  Mitra" panose="00000400000000000000" pitchFamily="2" charset="0"/>
              </a:rPr>
              <a:t>آيا عشق بر همه مشكلات غلبه خواهد كرد؟</a:t>
            </a:r>
          </a:p>
          <a:p>
            <a:pPr eaLnBrk="1" hangingPunct="1">
              <a:buFontTx/>
              <a:buNone/>
            </a:pPr>
            <a:endParaRPr lang="en-US" altLang="fa-IR" smtClean="0">
              <a:cs typeface="2  Mitra" panose="00000400000000000000" pitchFamily="2" charset="0"/>
            </a:endParaRPr>
          </a:p>
        </p:txBody>
      </p:sp>
      <p:pic>
        <p:nvPicPr>
          <p:cNvPr id="40963" name="Picture 4" descr="j04105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414713"/>
            <a:ext cx="3509963" cy="344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p:txBody>
          <a:bodyPr/>
          <a:lstStyle/>
          <a:p>
            <a:pPr eaLnBrk="1" hangingPunct="1"/>
            <a:r>
              <a:rPr lang="fa-IR" altLang="fa-IR" smtClean="0">
                <a:cs typeface="2  Mitra" panose="00000400000000000000" pitchFamily="2" charset="0"/>
              </a:rPr>
              <a:t>آيا عشق براي ازدواج كافي است </a:t>
            </a:r>
          </a:p>
          <a:p>
            <a:pPr eaLnBrk="1" hangingPunct="1"/>
            <a:r>
              <a:rPr lang="fa-IR" altLang="fa-IR" smtClean="0">
                <a:cs typeface="2  Mitra" panose="00000400000000000000" pitchFamily="2" charset="0"/>
              </a:rPr>
              <a:t>آيا شما تا به حال افرادي را ديده ايد كه عاشق هم بوده اند اما عشق آنها كافي نبوده است </a:t>
            </a:r>
            <a:endParaRPr lang="en-US" altLang="fa-IR" smtClean="0">
              <a:cs typeface="2  Mitra" panose="00000400000000000000" pitchFamily="2" charset="0"/>
            </a:endParaRPr>
          </a:p>
        </p:txBody>
      </p:sp>
      <p:pic>
        <p:nvPicPr>
          <p:cNvPr id="41987" name="Picture 4" descr="j04110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124200"/>
            <a:ext cx="3421063"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p:txBody>
          <a:bodyPr/>
          <a:lstStyle/>
          <a:p>
            <a:pPr eaLnBrk="1" hangingPunct="1"/>
            <a:r>
              <a:rPr lang="fa-IR" altLang="fa-IR" smtClean="0">
                <a:cs typeface="2  Mitra" panose="00000400000000000000" pitchFamily="2" charset="0"/>
              </a:rPr>
              <a:t>اگر عشق كافي نيست پس چه چيزي لازم است ؟</a:t>
            </a:r>
            <a:endParaRPr lang="en-US" altLang="fa-IR" smtClean="0">
              <a:cs typeface="2  Mitra" panose="00000400000000000000" pitchFamily="2" charset="0"/>
            </a:endParaRPr>
          </a:p>
        </p:txBody>
      </p:sp>
      <p:pic>
        <p:nvPicPr>
          <p:cNvPr id="43011" name="Picture 6" descr="j028410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581400"/>
            <a:ext cx="41148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r" eaLnBrk="1" hangingPunct="1"/>
            <a:r>
              <a:rPr lang="fa-IR" altLang="fa-IR" dirty="0" smtClean="0"/>
              <a:t>مثال </a:t>
            </a:r>
            <a:endParaRPr lang="en-US" altLang="fa-IR" dirty="0" smtClean="0"/>
          </a:p>
        </p:txBody>
      </p:sp>
      <p:sp>
        <p:nvSpPr>
          <p:cNvPr id="44035" name="Rectangle 3"/>
          <p:cNvSpPr>
            <a:spLocks noGrp="1" noChangeArrowheads="1"/>
          </p:cNvSpPr>
          <p:nvPr>
            <p:ph idx="1"/>
          </p:nvPr>
        </p:nvSpPr>
        <p:spPr>
          <a:xfrm>
            <a:off x="1905000" y="1600200"/>
            <a:ext cx="8305800" cy="4525963"/>
          </a:xfrm>
        </p:spPr>
        <p:txBody>
          <a:bodyPr/>
          <a:lstStyle/>
          <a:p>
            <a:pPr algn="just" eaLnBrk="1" hangingPunct="1"/>
            <a:r>
              <a:rPr lang="fa-IR" altLang="fa-IR" smtClean="0">
                <a:cs typeface="2  Mitra" panose="00000400000000000000" pitchFamily="2" charset="0"/>
              </a:rPr>
              <a:t>دو نوازنده كه هركدام از ديد ديگري بسيار زيبا و دلنشين آهنگ مي نوازد اما بعد از ازدواج اين دو نفر بايد با هم يك آهنگ و يك موسيقي را ارائه كنند و اين غير از هنر نوازندگي به تنهايي نياز به هماهنگي دارد و عنصر هماهنگي همان چيزي است كه فراتر از عشق است  </a:t>
            </a:r>
            <a:endParaRPr lang="en-US" altLang="fa-IR" smtClean="0">
              <a:cs typeface="2  Mitra" panose="00000400000000000000" pitchFamily="2"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p:txBody>
          <a:bodyPr/>
          <a:lstStyle/>
          <a:p>
            <a:pPr eaLnBrk="1" hangingPunct="1"/>
            <a:r>
              <a:rPr lang="fa-IR" altLang="fa-IR" smtClean="0">
                <a:cs typeface="2  Mitra" panose="00000400000000000000" pitchFamily="2" charset="0"/>
              </a:rPr>
              <a:t>هماهنگي در زندگي مشترك با آموختن مهارتهاي ارتباطي افزايش مي يابد</a:t>
            </a:r>
            <a:endParaRPr lang="en-US" altLang="fa-IR" smtClean="0">
              <a:cs typeface="2  Mitra" panose="00000400000000000000" pitchFamily="2" charset="0"/>
            </a:endParaRPr>
          </a:p>
        </p:txBody>
      </p:sp>
      <p:pic>
        <p:nvPicPr>
          <p:cNvPr id="45059" name="Picture 4" descr="j036659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724400"/>
            <a:ext cx="178435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p:txBody>
          <a:bodyPr/>
          <a:lstStyle/>
          <a:p>
            <a:pPr eaLnBrk="1" hangingPunct="1"/>
            <a:r>
              <a:rPr lang="fa-IR" altLang="fa-IR" smtClean="0">
                <a:cs typeface="2  Mitra" pitchFamily="2" charset="0"/>
              </a:rPr>
              <a:t>عشق يعني ......................</a:t>
            </a:r>
          </a:p>
          <a:p>
            <a:pPr eaLnBrk="1" hangingPunct="1">
              <a:buFontTx/>
              <a:buNone/>
            </a:pPr>
            <a:r>
              <a:rPr lang="fa-IR" altLang="fa-IR" smtClean="0">
                <a:cs typeface="2  Mitra" pitchFamily="2" charset="0"/>
              </a:rPr>
              <a:t>                                  در  يك تا 3 كلمه بگوييد </a:t>
            </a:r>
            <a:endParaRPr lang="en-US" altLang="fa-IR" smtClean="0">
              <a:cs typeface="2  Mitra" pitchFamily="2" charset="0"/>
            </a:endParaRPr>
          </a:p>
        </p:txBody>
      </p:sp>
      <p:pic>
        <p:nvPicPr>
          <p:cNvPr id="9219" name="Picture 4" descr="illust_lov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151438"/>
            <a:ext cx="1706563"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p:txBody>
          <a:bodyPr/>
          <a:lstStyle/>
          <a:p>
            <a:pPr eaLnBrk="1" hangingPunct="1">
              <a:buFontTx/>
              <a:buNone/>
            </a:pPr>
            <a:r>
              <a:rPr lang="ar-SA" altLang="fa-IR" sz="4000" b="1" smtClean="0">
                <a:cs typeface="2  Mitra" panose="00000400000000000000" pitchFamily="2" charset="0"/>
              </a:rPr>
              <a:t>ما تنها نيمي از آنچه را كه به ما گفته مي‌شود، مي‌شنويم</a:t>
            </a:r>
          </a:p>
          <a:p>
            <a:pPr eaLnBrk="1" hangingPunct="1">
              <a:buFontTx/>
              <a:buNone/>
            </a:pPr>
            <a:r>
              <a:rPr lang="ar-SA" altLang="fa-IR" sz="4000" b="1" smtClean="0">
                <a:cs typeface="2  Mitra" panose="00000400000000000000" pitchFamily="2" charset="0"/>
              </a:rPr>
              <a:t>و نيمي از آنچه را كه شنيده‌ايم، مي‌فهميم</a:t>
            </a:r>
          </a:p>
          <a:p>
            <a:pPr eaLnBrk="1" hangingPunct="1">
              <a:buFontTx/>
              <a:buNone/>
            </a:pPr>
            <a:r>
              <a:rPr lang="ar-SA" altLang="fa-IR" sz="4000" b="1" smtClean="0">
                <a:cs typeface="2  Mitra" panose="00000400000000000000" pitchFamily="2" charset="0"/>
              </a:rPr>
              <a:t>و نيمي از آنچه را كه فهميده‌ايم، باور مي‌كنيم</a:t>
            </a:r>
          </a:p>
          <a:p>
            <a:pPr eaLnBrk="1" hangingPunct="1">
              <a:buFontTx/>
              <a:buNone/>
            </a:pPr>
            <a:r>
              <a:rPr lang="ar-SA" altLang="fa-IR" sz="4000" b="1" smtClean="0">
                <a:cs typeface="2  Mitra" panose="00000400000000000000" pitchFamily="2" charset="0"/>
              </a:rPr>
              <a:t>و تنها نيمي از آنچه را كه باور كرده‌ايم، به ياد مي‌سپاريم.</a:t>
            </a:r>
            <a:endParaRPr lang="en-US" altLang="fa-IR" sz="4000" b="1" smtClean="0">
              <a:cs typeface="2  Mitra" panose="00000400000000000000" pitchFamily="2"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p:txBody>
          <a:bodyPr/>
          <a:lstStyle/>
          <a:p>
            <a:pPr eaLnBrk="1" hangingPunct="1">
              <a:buFontTx/>
              <a:buNone/>
            </a:pPr>
            <a:r>
              <a:rPr lang="ar-SA" altLang="fa-IR" sz="6000" b="1" smtClean="0">
                <a:cs typeface="2  Mitra" panose="00000400000000000000" pitchFamily="2" charset="0"/>
              </a:rPr>
              <a:t>ارتباط يك مهارت است كه هم قابل يادگيري است و هم قابل بهبودي.</a:t>
            </a:r>
            <a:r>
              <a:rPr lang="ar-SA" altLang="fa-IR" sz="6000" smtClean="0">
                <a:cs typeface="2  Mitra" panose="00000400000000000000" pitchFamily="2" charset="0"/>
              </a:rPr>
              <a:t> </a:t>
            </a:r>
            <a:endParaRPr lang="en-US" altLang="fa-IR" sz="6000" smtClean="0">
              <a:cs typeface="2  Mitra" panose="00000400000000000000" pitchFamily="2"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a:spLocks noGrp="1" noChangeArrowheads="1"/>
          </p:cNvSpPr>
          <p:nvPr>
            <p:ph idx="1"/>
          </p:nvPr>
        </p:nvSpPr>
        <p:spPr>
          <a:xfrm>
            <a:off x="838200" y="1905000"/>
            <a:ext cx="10515600" cy="40465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Tx/>
              <a:buNone/>
            </a:pPr>
            <a:r>
              <a:rPr lang="ar-SA" altLang="fa-IR" sz="4800" b="1" dirty="0" smtClean="0">
                <a:cs typeface="2  Mitra" panose="00000400000000000000" pitchFamily="2" charset="0"/>
              </a:rPr>
              <a:t>گفتن حقيقت به دو نفر احتياج دارد… يكي براي گفتن و يكي براي شنيدن.</a:t>
            </a:r>
            <a:endParaRPr lang="en-US" altLang="fa-IR" sz="4800" b="1" dirty="0" smtClean="0">
              <a:cs typeface="2  Mitra" panose="00000400000000000000" pitchFamily="2" charset="0"/>
            </a:endParaRPr>
          </a:p>
          <a:p>
            <a:pPr eaLnBrk="1" hangingPunct="1"/>
            <a:endParaRPr lang="en-US" altLang="fa-IR" sz="4800" b="1" dirty="0" smtClean="0">
              <a:cs typeface="2  Mitra" panose="00000400000000000000" pitchFamily="2" charset="0"/>
            </a:endParaRPr>
          </a:p>
          <a:p>
            <a:pPr eaLnBrk="1" hangingPunct="1"/>
            <a:endParaRPr lang="en-US" altLang="fa-IR" sz="4800" b="1" dirty="0" smtClean="0">
              <a:cs typeface="2  Mitra" panose="00000400000000000000" pitchFamily="2" charset="0"/>
            </a:endParaRPr>
          </a:p>
          <a:p>
            <a:pPr eaLnBrk="1" hangingPunct="1">
              <a:buFontTx/>
              <a:buNone/>
            </a:pPr>
            <a:endParaRPr lang="ar-SA" altLang="fa-IR" b="1" dirty="0" smtClean="0">
              <a:cs typeface="2  Mitra" panose="00000400000000000000" pitchFamily="2" charset="0"/>
            </a:endParaRPr>
          </a:p>
          <a:p>
            <a:pPr eaLnBrk="1" hangingPunct="1">
              <a:buFontTx/>
              <a:buNone/>
            </a:pPr>
            <a:r>
              <a:rPr lang="ar-SA" altLang="fa-IR" b="1" dirty="0" smtClean="0">
                <a:cs typeface="2  Mitra" panose="00000400000000000000" pitchFamily="2" charset="0"/>
              </a:rPr>
              <a:t>    </a:t>
            </a:r>
            <a:r>
              <a:rPr lang="en-US" altLang="fa-IR" b="1" dirty="0" smtClean="0">
                <a:cs typeface="2  Mitra" panose="00000400000000000000" pitchFamily="2" charset="0"/>
              </a:rPr>
              <a:t>                  </a:t>
            </a:r>
            <a:r>
              <a:rPr lang="ar-SA" altLang="fa-IR" b="1" dirty="0" smtClean="0">
                <a:cs typeface="2  Mitra" panose="00000400000000000000" pitchFamily="2" charset="0"/>
              </a:rPr>
              <a:t>هنري ديويد توري يو، فيلسوف</a:t>
            </a:r>
            <a:endParaRPr lang="en-US" altLang="fa-IR" b="1" dirty="0" smtClean="0">
              <a:cs typeface="2  Mitra" panose="00000400000000000000" pitchFamily="2"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1524000" y="71439"/>
            <a:ext cx="8229600" cy="796925"/>
          </a:xfrm>
        </p:spPr>
        <p:txBody>
          <a:bodyPr/>
          <a:lstStyle/>
          <a:p>
            <a:r>
              <a:rPr lang="en-GB" altLang="en-US" dirty="0" smtClean="0"/>
              <a:t>Conditions o use</a:t>
            </a:r>
          </a:p>
        </p:txBody>
      </p:sp>
      <p:sp>
        <p:nvSpPr>
          <p:cNvPr id="62466" name="Rectangle 2"/>
          <p:cNvSpPr>
            <a:spLocks noChangeAspect="1" noChangeArrowheads="1"/>
          </p:cNvSpPr>
          <p:nvPr/>
        </p:nvSpPr>
        <p:spPr bwMode="auto">
          <a:xfrm>
            <a:off x="0" y="0"/>
            <a:ext cx="12192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a:defRPr/>
            </a:pPr>
            <a:endParaRPr lang="fr-FR">
              <a:solidFill>
                <a:prstClr val="black"/>
              </a:solidFill>
              <a:latin typeface="Verdana"/>
              <a:cs typeface="Arial"/>
            </a:endParaRPr>
          </a:p>
        </p:txBody>
      </p:sp>
      <p:sp>
        <p:nvSpPr>
          <p:cNvPr id="41993" name="Line 8"/>
          <p:cNvSpPr>
            <a:spLocks noChangeShapeType="1"/>
          </p:cNvSpPr>
          <p:nvPr/>
        </p:nvSpPr>
        <p:spPr bwMode="auto">
          <a:xfrm>
            <a:off x="4872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latin typeface="Verdana" panose="020B0604030504040204" pitchFamily="34" charset="0"/>
            </a:endParaRPr>
          </a:p>
        </p:txBody>
      </p:sp>
      <p:sp>
        <p:nvSpPr>
          <p:cNvPr id="41994" name="Rectangle 10"/>
          <p:cNvSpPr>
            <a:spLocks noChangeArrowheads="1"/>
          </p:cNvSpPr>
          <p:nvPr/>
        </p:nvSpPr>
        <p:spPr bwMode="auto">
          <a:xfrm>
            <a:off x="6549593"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a:r>
              <a:rPr lang="fr-FR" altLang="en-US" sz="1000" dirty="0">
                <a:solidFill>
                  <a:srgbClr val="000000"/>
                </a:solidFill>
                <a:hlinkClick r:id="rId3"/>
              </a:rPr>
              <a:t>http://www.ravanpoint.ir</a:t>
            </a:r>
            <a:endParaRPr lang="fa-IR" altLang="en-US" sz="1000" dirty="0">
              <a:solidFill>
                <a:srgbClr val="000000"/>
              </a:solidFill>
            </a:endParaRPr>
          </a:p>
          <a:p>
            <a:pPr algn="ctr"/>
            <a:endParaRPr lang="fr-FR" altLang="en-US" sz="1000" dirty="0">
              <a:solidFill>
                <a:srgbClr val="000000"/>
              </a:solidFill>
            </a:endParaRPr>
          </a:p>
          <a:p>
            <a:pPr algn="ctr"/>
            <a:r>
              <a:rPr lang="fr-FR" altLang="en-US" sz="1000" dirty="0">
                <a:solidFill>
                  <a:srgbClr val="000000"/>
                </a:solidFill>
              </a:rPr>
              <a:t>Contact: info@ravanpoint.ir </a:t>
            </a:r>
          </a:p>
        </p:txBody>
      </p:sp>
      <p:sp>
        <p:nvSpPr>
          <p:cNvPr id="3" name="Rectangle 2"/>
          <p:cNvSpPr/>
          <p:nvPr/>
        </p:nvSpPr>
        <p:spPr>
          <a:xfrm>
            <a:off x="1774825" y="3919538"/>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a:defRPr/>
            </a:pPr>
            <a:endParaRPr lang="en-US">
              <a:solidFill>
                <a:srgbClr val="FFFFFF"/>
              </a:solidFill>
              <a:latin typeface="Verdana"/>
              <a:cs typeface="Arial"/>
            </a:endParaRPr>
          </a:p>
        </p:txBody>
      </p:sp>
      <p:sp>
        <p:nvSpPr>
          <p:cNvPr id="62480" name="Rectangle 16"/>
          <p:cNvSpPr>
            <a:spLocks noChangeArrowheads="1"/>
          </p:cNvSpPr>
          <p:nvPr/>
        </p:nvSpPr>
        <p:spPr bwMode="auto">
          <a:xfrm>
            <a:off x="1774825" y="2582614"/>
            <a:ext cx="2832100" cy="1754326"/>
          </a:xfrm>
          <a:prstGeom prst="rect">
            <a:avLst/>
          </a:prstGeom>
          <a:noFill/>
          <a:ln w="9525">
            <a:noFill/>
            <a:miter lim="800000"/>
            <a:headEnd/>
            <a:tailEnd/>
          </a:ln>
          <a:effectLst/>
        </p:spPr>
        <p:txBody>
          <a:bodyPr>
            <a:spAutoFit/>
          </a:bodyPr>
          <a:lstStyle/>
          <a:p>
            <a:pPr algn="ctr" rtl="1">
              <a:defRPr/>
            </a:pPr>
            <a:r>
              <a:rPr lang="fa-IR" sz="2000" b="1" dirty="0">
                <a:solidFill>
                  <a:prstClr val="black"/>
                </a:solidFill>
                <a:latin typeface="Verdana" panose="020B0604030504040204" pitchFamily="34" charset="0"/>
                <a:cs typeface="B Nazanin" panose="00000400000000000000" pitchFamily="2" charset="-78"/>
              </a:rPr>
              <a:t>دانلود رایگان پاورپوینت های روانشناسی</a:t>
            </a:r>
            <a:endParaRPr lang="en-GB" sz="2000" b="1" dirty="0">
              <a:solidFill>
                <a:prstClr val="black"/>
              </a:solidFill>
              <a:latin typeface="Verdana" panose="020B0604030504040204" pitchFamily="34" charset="0"/>
              <a:cs typeface="B Nazanin" panose="00000400000000000000" pitchFamily="2" charset="-78"/>
            </a:endParaRPr>
          </a:p>
          <a:p>
            <a:pPr>
              <a:defRPr/>
            </a:pPr>
            <a:endParaRPr lang="en-GB" b="1" dirty="0">
              <a:solidFill>
                <a:prstClr val="black"/>
              </a:solidFill>
              <a:latin typeface="Verdana" panose="020B0604030504040204" pitchFamily="34" charset="0"/>
            </a:endParaRPr>
          </a:p>
          <a:p>
            <a:pPr>
              <a:defRPr/>
            </a:pPr>
            <a:endParaRPr lang="en-US" sz="1600" dirty="0">
              <a:solidFill>
                <a:srgbClr val="C00000"/>
              </a:solidFill>
              <a:latin typeface="Verdana" panose="020B0604030504040204" pitchFamily="34" charset="0"/>
            </a:endParaRPr>
          </a:p>
          <a:p>
            <a:pPr>
              <a:defRPr/>
            </a:pPr>
            <a:r>
              <a:rPr lang="en-US" sz="1600" dirty="0">
                <a:solidFill>
                  <a:srgbClr val="000000">
                    <a:lumMod val="75000"/>
                    <a:lumOff val="25000"/>
                  </a:srgbClr>
                </a:solidFill>
                <a:latin typeface="Times New Roman" panose="02020603050405020304" pitchFamily="18" charset="0"/>
                <a:cs typeface="Times New Roman" panose="02020603050405020304" pitchFamily="18" charset="0"/>
              </a:rPr>
              <a:t/>
            </a:r>
            <a:br>
              <a:rPr lang="en-US" sz="1600" dirty="0">
                <a:solidFill>
                  <a:srgbClr val="000000">
                    <a:lumMod val="75000"/>
                    <a:lumOff val="25000"/>
                  </a:srgbClr>
                </a:solidFill>
                <a:latin typeface="Times New Roman" panose="02020603050405020304" pitchFamily="18" charset="0"/>
                <a:cs typeface="Times New Roman" panose="02020603050405020304" pitchFamily="18" charset="0"/>
              </a:rPr>
            </a:br>
            <a:r>
              <a:rPr lang="en-US" dirty="0">
                <a:solidFill>
                  <a:srgbClr val="000000">
                    <a:lumMod val="75000"/>
                    <a:lumOff val="25000"/>
                  </a:srgbClr>
                </a:solidFill>
                <a:latin typeface="Times New Roman" panose="02020603050405020304" pitchFamily="18" charset="0"/>
                <a:cs typeface="Times New Roman" panose="02020603050405020304" pitchFamily="18" charset="0"/>
              </a:rPr>
              <a:t>© Copyright Ravanpoint.ir</a:t>
            </a:r>
            <a:endParaRPr lang="en-GB" b="1" dirty="0">
              <a:solidFill>
                <a:srgbClr val="000000">
                  <a:lumMod val="75000"/>
                  <a:lumOff val="25000"/>
                </a:srgbClr>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9486" y="2368159"/>
            <a:ext cx="3866728" cy="1397884"/>
          </a:xfrm>
          <a:prstGeom prst="rect">
            <a:avLst/>
          </a:prstGeom>
        </p:spPr>
      </p:pic>
    </p:spTree>
    <p:extLst>
      <p:ext uri="{BB962C8B-B14F-4D97-AF65-F5344CB8AC3E}">
        <p14:creationId xmlns:p14="http://schemas.microsoft.com/office/powerpoint/2010/main" val="51145430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eaLnBrk="1" hangingPunct="1"/>
            <a:r>
              <a:rPr lang="fa-IR" altLang="fa-IR" dirty="0" smtClean="0"/>
              <a:t>نظريه عشق اشترنبرگ </a:t>
            </a:r>
            <a:endParaRPr lang="en-US" altLang="fa-IR" dirty="0" smtClean="0"/>
          </a:p>
        </p:txBody>
      </p:sp>
      <p:sp>
        <p:nvSpPr>
          <p:cNvPr id="10243" name="Rectangle 3"/>
          <p:cNvSpPr>
            <a:spLocks noGrp="1" noChangeArrowheads="1"/>
          </p:cNvSpPr>
          <p:nvPr>
            <p:ph idx="1"/>
          </p:nvPr>
        </p:nvSpPr>
        <p:spPr/>
        <p:txBody>
          <a:bodyPr/>
          <a:lstStyle/>
          <a:p>
            <a:pPr eaLnBrk="1" hangingPunct="1">
              <a:buFontTx/>
              <a:buNone/>
            </a:pPr>
            <a:r>
              <a:rPr lang="fa-IR" altLang="fa-IR" dirty="0" smtClean="0">
                <a:cs typeface="2  Mitra" pitchFamily="2" charset="0"/>
              </a:rPr>
              <a:t>به نظر اشتنربرگ عشق مثل يك مثلث است و بهترين عشق به مانند يك مثلث متساوي الاضلاع است .</a:t>
            </a:r>
          </a:p>
          <a:p>
            <a:pPr eaLnBrk="1" hangingPunct="1">
              <a:buFontTx/>
              <a:buNone/>
            </a:pPr>
            <a:r>
              <a:rPr lang="fa-IR" altLang="fa-IR" dirty="0" smtClean="0">
                <a:cs typeface="2  Mitra" pitchFamily="2" charset="0"/>
              </a:rPr>
              <a:t>منظور اين است كه عشق سه عنصر دارد :</a:t>
            </a:r>
          </a:p>
          <a:p>
            <a:pPr eaLnBrk="1" hangingPunct="1"/>
            <a:r>
              <a:rPr lang="fa-IR" altLang="fa-IR" dirty="0" smtClean="0">
                <a:cs typeface="2  Mitra" pitchFamily="2" charset="0"/>
              </a:rPr>
              <a:t>ميل يا هوس </a:t>
            </a:r>
          </a:p>
          <a:p>
            <a:pPr eaLnBrk="1" hangingPunct="1"/>
            <a:r>
              <a:rPr lang="fa-IR" altLang="fa-IR" dirty="0" smtClean="0">
                <a:cs typeface="2  Mitra" pitchFamily="2" charset="0"/>
              </a:rPr>
              <a:t>صميميت </a:t>
            </a:r>
          </a:p>
          <a:p>
            <a:pPr eaLnBrk="1" hangingPunct="1"/>
            <a:r>
              <a:rPr lang="fa-IR" altLang="fa-IR" dirty="0" smtClean="0">
                <a:cs typeface="2  Mitra" pitchFamily="2" charset="0"/>
              </a:rPr>
              <a:t>تعهد</a:t>
            </a:r>
            <a:endParaRPr lang="en-US" altLang="fa-IR" dirty="0" smtClean="0">
              <a:cs typeface="2  Mitra"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descr="Shirazi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endParaRPr lang="fa-IR" altLang="en-US" smtClean="0">
              <a:cs typeface="2  Mitra" pitchFamily="2" charset="0"/>
            </a:endParaRPr>
          </a:p>
        </p:txBody>
      </p:sp>
      <p:pic>
        <p:nvPicPr>
          <p:cNvPr id="12291" name="Picture 2" descr="http://sarazarei.com/administrator/files/UploadFile/%D9%85%D8%AB%D9%84%D8%A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1438" y="609600"/>
            <a:ext cx="6969125"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274638"/>
            <a:ext cx="8229600" cy="1020762"/>
          </a:xfrm>
        </p:spPr>
        <p:txBody>
          <a:bodyPr/>
          <a:lstStyle/>
          <a:p>
            <a:pPr eaLnBrk="1" hangingPunct="1"/>
            <a:endParaRPr lang="en-US" altLang="fa-IR" smtClean="0"/>
          </a:p>
        </p:txBody>
      </p:sp>
      <p:graphicFrame>
        <p:nvGraphicFramePr>
          <p:cNvPr id="7" name="Content Placeholder 4"/>
          <p:cNvGraphicFramePr>
            <a:graphicFrameLocks/>
          </p:cNvGraphicFramePr>
          <p:nvPr/>
        </p:nvGraphicFramePr>
        <p:xfrm>
          <a:off x="2590800" y="1295400"/>
          <a:ext cx="7239000" cy="335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81200" y="274638"/>
            <a:ext cx="8229600" cy="1020762"/>
          </a:xfrm>
        </p:spPr>
        <p:txBody>
          <a:bodyPr/>
          <a:lstStyle/>
          <a:p>
            <a:pPr algn="ctr" eaLnBrk="1" hangingPunct="1"/>
            <a:r>
              <a:rPr lang="fa-IR" altLang="fa-IR" smtClean="0">
                <a:cs typeface="2  Titr" pitchFamily="2" charset="0"/>
              </a:rPr>
              <a:t>هیجان اشتیاق= ميل يا هوس </a:t>
            </a:r>
            <a:endParaRPr lang="en-US" altLang="fa-IR" smtClean="0">
              <a:cs typeface="2  Titr" pitchFamily="2" charset="0"/>
            </a:endParaRPr>
          </a:p>
        </p:txBody>
      </p:sp>
      <p:sp>
        <p:nvSpPr>
          <p:cNvPr id="14339" name="Rectangle 3"/>
          <p:cNvSpPr>
            <a:spLocks noGrp="1" noChangeArrowheads="1"/>
          </p:cNvSpPr>
          <p:nvPr>
            <p:ph idx="1"/>
          </p:nvPr>
        </p:nvSpPr>
        <p:spPr>
          <a:xfrm>
            <a:off x="685800" y="2971800"/>
            <a:ext cx="10515600" cy="5257800"/>
          </a:xfrm>
        </p:spPr>
        <p:txBody>
          <a:bodyPr/>
          <a:lstStyle/>
          <a:p>
            <a:pPr eaLnBrk="1" hangingPunct="1"/>
            <a:r>
              <a:rPr lang="fa-IR" altLang="fa-IR" smtClean="0">
                <a:cs typeface="2  Mitra" pitchFamily="2" charset="0"/>
              </a:rPr>
              <a:t>ميل به انگيزه هايي اشاره دارد كه ما را به عشق رهنمون مي شود:</a:t>
            </a:r>
          </a:p>
          <a:p>
            <a:pPr eaLnBrk="1" hangingPunct="1"/>
            <a:r>
              <a:rPr lang="fa-IR" altLang="fa-IR" smtClean="0">
                <a:cs typeface="2  Mitra" pitchFamily="2" charset="0"/>
              </a:rPr>
              <a:t>جذابيت جسماني</a:t>
            </a:r>
          </a:p>
          <a:p>
            <a:pPr eaLnBrk="1" hangingPunct="1"/>
            <a:r>
              <a:rPr lang="fa-IR" altLang="fa-IR" smtClean="0">
                <a:cs typeface="2  Mitra" pitchFamily="2" charset="0"/>
              </a:rPr>
              <a:t>مسائل جنسي</a:t>
            </a:r>
          </a:p>
          <a:p>
            <a:pPr eaLnBrk="1" hangingPunct="1">
              <a:buFontTx/>
              <a:buNone/>
            </a:pPr>
            <a:r>
              <a:rPr lang="ar-SA" altLang="fa-IR" b="1" smtClean="0">
                <a:cs typeface="2  Mitra" pitchFamily="2" charset="0"/>
              </a:rPr>
              <a:t>ميل</a:t>
            </a:r>
            <a:r>
              <a:rPr lang="ar-SA" altLang="fa-IR" smtClean="0">
                <a:cs typeface="2  Mitra" pitchFamily="2" charset="0"/>
              </a:rPr>
              <a:t> يا شهوت در ابتدا به انگيزة جنسي اشاره دارد و پس از آن هيجانهاي عشق را در برمي‌گيرد هيجانهايي از قبيل آرزو، شرم، تحسين و اشتياق</a:t>
            </a:r>
            <a:r>
              <a:rPr lang="fa-IR" altLang="fa-IR" smtClean="0">
                <a:cs typeface="2  Mitra" pitchFamily="2" charset="0"/>
              </a:rPr>
              <a:t> و ترس</a:t>
            </a:r>
            <a:r>
              <a:rPr lang="ar-SA" altLang="fa-IR" smtClean="0">
                <a:cs typeface="2  Mitra" pitchFamily="2" charset="0"/>
              </a:rPr>
              <a:t>.</a:t>
            </a:r>
            <a:endParaRPr lang="fa-IR" altLang="fa-IR" smtClean="0">
              <a:cs typeface="2  Mitra" pitchFamily="2" charset="0"/>
            </a:endParaRPr>
          </a:p>
          <a:p>
            <a:pPr eaLnBrk="1" hangingPunct="1">
              <a:buFontTx/>
              <a:buNone/>
            </a:pPr>
            <a:r>
              <a:rPr lang="fa-IR" altLang="fa-IR" smtClean="0">
                <a:cs typeface="2  Mitra" pitchFamily="2" charset="0"/>
              </a:rPr>
              <a:t>هرگونه هیجان در عشق:</a:t>
            </a:r>
            <a:endParaRPr lang="en-US" altLang="fa-IR" smtClean="0">
              <a:cs typeface="2  Mitra" pitchFamily="2" charset="0"/>
            </a:endParaRPr>
          </a:p>
        </p:txBody>
      </p:sp>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1440</TotalTime>
  <Words>2401</Words>
  <Application>Microsoft Office PowerPoint</Application>
  <PresentationFormat>Widescreen</PresentationFormat>
  <Paragraphs>218</Paragraphs>
  <Slides>43</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43</vt:i4>
      </vt:variant>
    </vt:vector>
  </HeadingPairs>
  <TitlesOfParts>
    <vt:vector size="56" baseType="lpstr">
      <vt:lpstr>2  Mitra</vt:lpstr>
      <vt:lpstr>2  Titr</vt:lpstr>
      <vt:lpstr>2  Zar</vt:lpstr>
      <vt:lpstr>Arial</vt:lpstr>
      <vt:lpstr>B Nazanin</vt:lpstr>
      <vt:lpstr>B Zar</vt:lpstr>
      <vt:lpstr>Calibri</vt:lpstr>
      <vt:lpstr>Calibri Light</vt:lpstr>
      <vt:lpstr>Times New Roman</vt:lpstr>
      <vt:lpstr>Verdana</vt:lpstr>
      <vt:lpstr>Wingdings</vt:lpstr>
      <vt:lpstr>Default Design</vt:lpstr>
      <vt:lpstr>Profile</vt:lpstr>
      <vt:lpstr>PowerPoint Presentation</vt:lpstr>
      <vt:lpstr>هركه را عشق نباشد نتوان زنده شمرد</vt:lpstr>
      <vt:lpstr>PowerPoint Presentation</vt:lpstr>
      <vt:lpstr>PowerPoint Presentation</vt:lpstr>
      <vt:lpstr>نظريه عشق اشترنبرگ </vt:lpstr>
      <vt:lpstr>PowerPoint Presentation</vt:lpstr>
      <vt:lpstr>PowerPoint Presentation</vt:lpstr>
      <vt:lpstr>PowerPoint Presentation</vt:lpstr>
      <vt:lpstr>هیجان اشتیاق= ميل يا هوس </vt:lpstr>
      <vt:lpstr>هیجان اشتیاق= ميل يا هوس </vt:lpstr>
      <vt:lpstr>رفتاری = صميميت</vt:lpstr>
      <vt:lpstr>رفتاری = صميميت</vt:lpstr>
      <vt:lpstr>شناختی و فکری = تعهد</vt:lpstr>
      <vt:lpstr>هشت نوع شيوه دوست داشتن از نظر اشترنبرگ</vt:lpstr>
      <vt:lpstr>فقدان عشق</vt:lpstr>
      <vt:lpstr>فقدان عشق</vt:lpstr>
      <vt:lpstr>همدلي يا دوست داشتن يا دوستي علاقه مندی (Linking/ Friendship)</vt:lpstr>
      <vt:lpstr>همدلي يا دوست داشتن يا دوستي</vt:lpstr>
      <vt:lpstr>وسوسه يا شور و شوق يا شيفتگي دلباختگی (Infatuated love)</vt:lpstr>
      <vt:lpstr>وسوسه يا شور و شوق يا شيفتگي </vt:lpstr>
      <vt:lpstr>عشق پوچ یا خالي Empty love</vt:lpstr>
      <vt:lpstr>عشق پوچ یا خالي </vt:lpstr>
      <vt:lpstr>عشق رمانتيك Romantic love  </vt:lpstr>
      <vt:lpstr>عشق رمانتيك  </vt:lpstr>
      <vt:lpstr>عشق رفاقتی Companionate love</vt:lpstr>
      <vt:lpstr>عشق رفاقتی</vt:lpstr>
      <vt:lpstr>عشق ساده لوحانه Fatuous love</vt:lpstr>
      <vt:lpstr>عشق ساده لوحانه</vt:lpstr>
      <vt:lpstr> عشق کامل Consummate love </vt:lpstr>
      <vt:lpstr>فرايند 6 مرحله اي عاشق شدن</vt:lpstr>
      <vt:lpstr>فرایند طلاق</vt:lpstr>
      <vt:lpstr>مقایسه دو فرایند</vt:lpstr>
      <vt:lpstr>PowerPoint Presentation</vt:lpstr>
      <vt:lpstr>اظهار عشق و آگاهي از عشق</vt:lpstr>
      <vt:lpstr>PowerPoint Presentation</vt:lpstr>
      <vt:lpstr>PowerPoint Presentation</vt:lpstr>
      <vt:lpstr>PowerPoint Presentation</vt:lpstr>
      <vt:lpstr>مثال </vt:lpstr>
      <vt:lpstr>PowerPoint Presentation</vt:lpstr>
      <vt:lpstr>PowerPoint Presentation</vt:lpstr>
      <vt:lpstr>PowerPoint Presentation</vt:lpstr>
      <vt:lpstr>PowerPoint Presentation</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هيچگاه نمي توان به ازدواج به صورت كاملا سياه يا سفيد نگاه كرد  بلكه در واقع بسياري از ازدواجها از برخي جهات رضايت بخش هستند و از برخي جهات مايوس كننده</dc:title>
  <dc:creator>Rayan Gostar Hormoz</dc:creator>
  <cp:lastModifiedBy>hamayel</cp:lastModifiedBy>
  <cp:revision>59</cp:revision>
  <dcterms:created xsi:type="dcterms:W3CDTF">2007-02-28T05:36:42Z</dcterms:created>
  <dcterms:modified xsi:type="dcterms:W3CDTF">2019-09-17T09:55:35Z</dcterms:modified>
</cp:coreProperties>
</file>