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84" r:id="rId1"/>
  </p:sldMasterIdLst>
  <p:notesMasterIdLst>
    <p:notesMasterId r:id="rId98"/>
  </p:notesMasterIdLst>
  <p:sldIdLst>
    <p:sldId id="256" r:id="rId2"/>
    <p:sldId id="606" r:id="rId3"/>
    <p:sldId id="689" r:id="rId4"/>
    <p:sldId id="690" r:id="rId5"/>
    <p:sldId id="691" r:id="rId6"/>
    <p:sldId id="692" r:id="rId7"/>
    <p:sldId id="717" r:id="rId8"/>
    <p:sldId id="695" r:id="rId9"/>
    <p:sldId id="694" r:id="rId10"/>
    <p:sldId id="696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37" r:id="rId21"/>
    <p:sldId id="706" r:id="rId22"/>
    <p:sldId id="707" r:id="rId23"/>
    <p:sldId id="708" r:id="rId24"/>
    <p:sldId id="709" r:id="rId25"/>
    <p:sldId id="710" r:id="rId26"/>
    <p:sldId id="711" r:id="rId27"/>
    <p:sldId id="712" r:id="rId28"/>
    <p:sldId id="713" r:id="rId29"/>
    <p:sldId id="714" r:id="rId30"/>
    <p:sldId id="715" r:id="rId31"/>
    <p:sldId id="716" r:id="rId32"/>
    <p:sldId id="718" r:id="rId33"/>
    <p:sldId id="719" r:id="rId34"/>
    <p:sldId id="720" r:id="rId35"/>
    <p:sldId id="721" r:id="rId36"/>
    <p:sldId id="729" r:id="rId37"/>
    <p:sldId id="722" r:id="rId38"/>
    <p:sldId id="724" r:id="rId39"/>
    <p:sldId id="725" r:id="rId40"/>
    <p:sldId id="726" r:id="rId41"/>
    <p:sldId id="727" r:id="rId42"/>
    <p:sldId id="728" r:id="rId43"/>
    <p:sldId id="730" r:id="rId44"/>
    <p:sldId id="731" r:id="rId45"/>
    <p:sldId id="739" r:id="rId46"/>
    <p:sldId id="732" r:id="rId47"/>
    <p:sldId id="736" r:id="rId48"/>
    <p:sldId id="733" r:id="rId49"/>
    <p:sldId id="734" r:id="rId50"/>
    <p:sldId id="735" r:id="rId51"/>
    <p:sldId id="738" r:id="rId52"/>
    <p:sldId id="740" r:id="rId53"/>
    <p:sldId id="781" r:id="rId54"/>
    <p:sldId id="741" r:id="rId55"/>
    <p:sldId id="742" r:id="rId56"/>
    <p:sldId id="743" r:id="rId57"/>
    <p:sldId id="744" r:id="rId58"/>
    <p:sldId id="745" r:id="rId59"/>
    <p:sldId id="746" r:id="rId60"/>
    <p:sldId id="747" r:id="rId61"/>
    <p:sldId id="780" r:id="rId62"/>
    <p:sldId id="779" r:id="rId63"/>
    <p:sldId id="688" r:id="rId64"/>
    <p:sldId id="665" r:id="rId65"/>
    <p:sldId id="687" r:id="rId66"/>
    <p:sldId id="666" r:id="rId67"/>
    <p:sldId id="748" r:id="rId68"/>
    <p:sldId id="749" r:id="rId69"/>
    <p:sldId id="751" r:id="rId70"/>
    <p:sldId id="753" r:id="rId71"/>
    <p:sldId id="752" r:id="rId72"/>
    <p:sldId id="754" r:id="rId73"/>
    <p:sldId id="756" r:id="rId74"/>
    <p:sldId id="750" r:id="rId75"/>
    <p:sldId id="757" r:id="rId76"/>
    <p:sldId id="758" r:id="rId77"/>
    <p:sldId id="759" r:id="rId78"/>
    <p:sldId id="760" r:id="rId79"/>
    <p:sldId id="761" r:id="rId80"/>
    <p:sldId id="762" r:id="rId81"/>
    <p:sldId id="764" r:id="rId82"/>
    <p:sldId id="763" r:id="rId83"/>
    <p:sldId id="765" r:id="rId84"/>
    <p:sldId id="767" r:id="rId85"/>
    <p:sldId id="766" r:id="rId86"/>
    <p:sldId id="768" r:id="rId87"/>
    <p:sldId id="769" r:id="rId88"/>
    <p:sldId id="770" r:id="rId89"/>
    <p:sldId id="771" r:id="rId90"/>
    <p:sldId id="772" r:id="rId91"/>
    <p:sldId id="773" r:id="rId92"/>
    <p:sldId id="775" r:id="rId93"/>
    <p:sldId id="776" r:id="rId94"/>
    <p:sldId id="778" r:id="rId95"/>
    <p:sldId id="632" r:id="rId96"/>
    <p:sldId id="682" r:id="rId97"/>
  </p:sldIdLst>
  <p:sldSz cx="9144000" cy="6858000" type="screen4x3"/>
  <p:notesSz cx="6858000" cy="9144000"/>
  <p:embeddedFontLst>
    <p:embeddedFont>
      <p:font typeface="Tahoma" panose="020B0604030504040204" pitchFamily="34" charset="0"/>
      <p:regular r:id="rId99"/>
      <p:bold r:id="rId100"/>
    </p:embeddedFont>
    <p:embeddedFont>
      <p:font typeface="B Nazanin" panose="00000400000000000000" pitchFamily="2" charset="-78"/>
      <p:regular r:id="rId101"/>
      <p:bold r:id="rId102"/>
    </p:embeddedFon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Narkisim" panose="020E0502050101010101" pitchFamily="34" charset="-79"/>
      <p:regular r:id="rId107"/>
    </p:embeddedFont>
    <p:embeddedFont>
      <p:font typeface="Franklin Gothic Book" panose="020B0503020102020204" pitchFamily="34" charset="0"/>
      <p:regular r:id="rId108"/>
      <p:italic r:id="rId10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6600"/>
    <a:srgbClr val="660066"/>
    <a:srgbClr val="6600FF"/>
    <a:srgbClr val="814305"/>
    <a:srgbClr val="1F1727"/>
    <a:srgbClr val="17111D"/>
    <a:srgbClr val="241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7" autoAdjust="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4.fntdata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a-IR" sz="2800" dirty="0">
                <a:solidFill>
                  <a:schemeClr val="tx1"/>
                </a:solidFill>
                <a:cs typeface="B Roya" pitchFamily="2" charset="-78"/>
              </a:rPr>
              <a:t>سهم </a:t>
            </a:r>
            <a:r>
              <a:rPr lang="en-US" sz="2800" dirty="0" smtClean="0">
                <a:solidFill>
                  <a:schemeClr val="tx1"/>
                </a:solidFill>
                <a:cs typeface="B Roya" pitchFamily="2" charset="-78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Roya" pitchFamily="2" charset="-78"/>
              </a:rPr>
              <a:t>درمانی</a:t>
            </a:r>
            <a:endParaRPr lang="fa-IR" sz="2800" dirty="0">
              <a:solidFill>
                <a:schemeClr val="tx1"/>
              </a:solidFill>
              <a:cs typeface="B Roya" pitchFamily="2" charset="-78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سهم درمانی</c:v>
                </c:pt>
              </c:strCache>
            </c:strRef>
          </c:tx>
          <c:explosion val="25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85%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BF5-4868-94E2-EEE9EEA4F2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دارو</c:v>
                </c:pt>
                <c:pt idx="1">
                  <c:v>غیر دارو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F5-4868-94E2-EEE9EEA4F2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1">
            <a:defRPr sz="2800">
              <a:solidFill>
                <a:schemeClr val="bg1"/>
              </a:solidFill>
              <a:cs typeface="B Koodak" pitchFamily="2" charset="-78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B759C-90A4-4489-93A1-7D8876073FD2}" type="doc">
      <dgm:prSet loTypeId="urn:microsoft.com/office/officeart/2005/8/layout/cycle4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9600E0-D501-46BA-880D-144E2E119606}">
      <dgm:prSet phldrT="[Text]" custT="1"/>
      <dgm:spPr/>
      <dgm:t>
        <a:bodyPr/>
        <a:lstStyle/>
        <a:p>
          <a:r>
            <a:rPr lang="fa-IR" sz="2800" b="1" dirty="0" smtClean="0">
              <a:cs typeface="B Roya" pitchFamily="2" charset="-78"/>
            </a:rPr>
            <a:t>مواد محرک</a:t>
          </a:r>
          <a:endParaRPr lang="en-US" sz="2800" b="1" dirty="0">
            <a:cs typeface="B Roya" pitchFamily="2" charset="-78"/>
          </a:endParaRPr>
        </a:p>
      </dgm:t>
    </dgm:pt>
    <dgm:pt modelId="{EFE404DE-9343-4559-AD64-41B536F07189}" type="parTrans" cxnId="{19E49C51-0B9E-4C7B-B3DF-7D50D80341CB}">
      <dgm:prSet/>
      <dgm:spPr/>
      <dgm:t>
        <a:bodyPr/>
        <a:lstStyle/>
        <a:p>
          <a:endParaRPr lang="en-US"/>
        </a:p>
      </dgm:t>
    </dgm:pt>
    <dgm:pt modelId="{3824B9CD-2472-4334-B292-7C87BA3CDC1A}" type="sibTrans" cxnId="{19E49C51-0B9E-4C7B-B3DF-7D50D80341CB}">
      <dgm:prSet/>
      <dgm:spPr/>
      <dgm:t>
        <a:bodyPr/>
        <a:lstStyle/>
        <a:p>
          <a:endParaRPr lang="en-US"/>
        </a:p>
      </dgm:t>
    </dgm:pt>
    <dgm:pt modelId="{43E651A8-44A6-4F7E-947B-AD108654CF07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800" dirty="0" smtClean="0"/>
            <a:t>Stimulants</a:t>
          </a:r>
          <a:endParaRPr lang="en-US" sz="1600" dirty="0"/>
        </a:p>
      </dgm:t>
    </dgm:pt>
    <dgm:pt modelId="{09254BEC-9B25-4F9F-9FDC-F40BA0A04607}" type="parTrans" cxnId="{5F8A5D14-7AD1-42BD-A600-92E601B2C094}">
      <dgm:prSet/>
      <dgm:spPr/>
      <dgm:t>
        <a:bodyPr/>
        <a:lstStyle/>
        <a:p>
          <a:endParaRPr lang="en-US"/>
        </a:p>
      </dgm:t>
    </dgm:pt>
    <dgm:pt modelId="{9547332C-1813-4C76-A4EB-ACDACF6F2128}" type="sibTrans" cxnId="{5F8A5D14-7AD1-42BD-A600-92E601B2C094}">
      <dgm:prSet/>
      <dgm:spPr/>
      <dgm:t>
        <a:bodyPr/>
        <a:lstStyle/>
        <a:p>
          <a:endParaRPr lang="en-US"/>
        </a:p>
      </dgm:t>
    </dgm:pt>
    <dgm:pt modelId="{92C9281D-9959-4D79-A83C-DEB1CE88AB80}">
      <dgm:prSet phldrT="[Text]" custT="1"/>
      <dgm:spPr/>
      <dgm:t>
        <a:bodyPr/>
        <a:lstStyle/>
        <a:p>
          <a:r>
            <a:rPr lang="fa-IR" sz="2800" b="1" dirty="0" smtClean="0">
              <a:cs typeface="B Roya" pitchFamily="2" charset="-78"/>
            </a:rPr>
            <a:t>مواد  افیونی</a:t>
          </a:r>
          <a:endParaRPr lang="en-US" sz="2800" b="1" dirty="0">
            <a:cs typeface="B Roya" pitchFamily="2" charset="-78"/>
          </a:endParaRPr>
        </a:p>
      </dgm:t>
    </dgm:pt>
    <dgm:pt modelId="{CBB2EA19-9ACD-4B96-A44C-E59D12E34F93}" type="parTrans" cxnId="{D39C72F5-E8DA-46FE-A83C-685B6089FED2}">
      <dgm:prSet/>
      <dgm:spPr/>
      <dgm:t>
        <a:bodyPr/>
        <a:lstStyle/>
        <a:p>
          <a:endParaRPr lang="en-US"/>
        </a:p>
      </dgm:t>
    </dgm:pt>
    <dgm:pt modelId="{45A4DA1C-028B-439B-B093-ED5E2DBC7301}" type="sibTrans" cxnId="{D39C72F5-E8DA-46FE-A83C-685B6089FED2}">
      <dgm:prSet/>
      <dgm:spPr/>
      <dgm:t>
        <a:bodyPr/>
        <a:lstStyle/>
        <a:p>
          <a:endParaRPr lang="en-US"/>
        </a:p>
      </dgm:t>
    </dgm:pt>
    <dgm:pt modelId="{B8EC6A50-E08D-409B-9B5B-6D68F10FA2A0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lIns="0" rIns="36000"/>
        <a:lstStyle/>
        <a:p>
          <a:pPr rtl="1"/>
          <a:r>
            <a:rPr lang="en-US" sz="2800" dirty="0" smtClean="0"/>
            <a:t>Opiates</a:t>
          </a:r>
          <a:endParaRPr lang="en-US" sz="2800" dirty="0"/>
        </a:p>
      </dgm:t>
    </dgm:pt>
    <dgm:pt modelId="{490CBBAF-8476-4CED-8C0E-0E0CEADB0C49}" type="parTrans" cxnId="{5CBEF4B0-B8C8-4E54-8D1F-13FE5BC4FA99}">
      <dgm:prSet/>
      <dgm:spPr/>
      <dgm:t>
        <a:bodyPr/>
        <a:lstStyle/>
        <a:p>
          <a:endParaRPr lang="en-US"/>
        </a:p>
      </dgm:t>
    </dgm:pt>
    <dgm:pt modelId="{52A050AB-2726-48E6-93C3-8D3699327A59}" type="sibTrans" cxnId="{5CBEF4B0-B8C8-4E54-8D1F-13FE5BC4FA99}">
      <dgm:prSet/>
      <dgm:spPr/>
      <dgm:t>
        <a:bodyPr/>
        <a:lstStyle/>
        <a:p>
          <a:endParaRPr lang="en-US"/>
        </a:p>
      </dgm:t>
    </dgm:pt>
    <dgm:pt modelId="{127BE778-E775-4905-A45D-95EE59509EFD}">
      <dgm:prSet phldrT="[Text]" custT="1"/>
      <dgm:spPr/>
      <dgm:t>
        <a:bodyPr/>
        <a:lstStyle/>
        <a:p>
          <a:r>
            <a:rPr lang="fa-IR" sz="2400" b="1" dirty="0" smtClean="0">
              <a:cs typeface="B Roya" pitchFamily="2" charset="-78"/>
            </a:rPr>
            <a:t>مواد آرامبخش </a:t>
          </a:r>
          <a:endParaRPr lang="en-US" sz="2400" b="1" dirty="0">
            <a:cs typeface="B Roya" pitchFamily="2" charset="-78"/>
          </a:endParaRPr>
        </a:p>
      </dgm:t>
    </dgm:pt>
    <dgm:pt modelId="{72F07282-96B2-48A7-885E-9B74A7870F9B}" type="parTrans" cxnId="{44B08A49-B964-414D-A1BE-648503D24B14}">
      <dgm:prSet/>
      <dgm:spPr/>
      <dgm:t>
        <a:bodyPr/>
        <a:lstStyle/>
        <a:p>
          <a:endParaRPr lang="en-US"/>
        </a:p>
      </dgm:t>
    </dgm:pt>
    <dgm:pt modelId="{FE510674-8495-456B-8A8C-1B8C9DB2F6CA}" type="sibTrans" cxnId="{44B08A49-B964-414D-A1BE-648503D24B14}">
      <dgm:prSet/>
      <dgm:spPr/>
      <dgm:t>
        <a:bodyPr/>
        <a:lstStyle/>
        <a:p>
          <a:endParaRPr lang="en-US"/>
        </a:p>
      </dgm:t>
    </dgm:pt>
    <dgm:pt modelId="{0785D9F7-DB32-4BDE-BB2D-83767211F37D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lIns="0" rIns="36000" anchor="b"/>
        <a:lstStyle/>
        <a:p>
          <a:pPr rtl="1"/>
          <a:r>
            <a:rPr lang="en-US" sz="2800" dirty="0" smtClean="0"/>
            <a:t>Sedatives </a:t>
          </a:r>
          <a:endParaRPr lang="en-US" sz="2400" dirty="0"/>
        </a:p>
      </dgm:t>
    </dgm:pt>
    <dgm:pt modelId="{075D018C-4CAB-45E1-B6EB-07FF866844E0}" type="parTrans" cxnId="{9F640B35-30AE-4DA3-84AE-C89E5BD0242A}">
      <dgm:prSet/>
      <dgm:spPr/>
      <dgm:t>
        <a:bodyPr/>
        <a:lstStyle/>
        <a:p>
          <a:endParaRPr lang="en-US"/>
        </a:p>
      </dgm:t>
    </dgm:pt>
    <dgm:pt modelId="{5E6499E7-F231-4B9C-866B-28060678F25A}" type="sibTrans" cxnId="{9F640B35-30AE-4DA3-84AE-C89E5BD0242A}">
      <dgm:prSet/>
      <dgm:spPr/>
      <dgm:t>
        <a:bodyPr/>
        <a:lstStyle/>
        <a:p>
          <a:endParaRPr lang="en-US"/>
        </a:p>
      </dgm:t>
    </dgm:pt>
    <dgm:pt modelId="{41B7BF08-1692-4F9F-809B-B5064E7A47CD}">
      <dgm:prSet phldrT="[Text]" custT="1"/>
      <dgm:spPr/>
      <dgm:t>
        <a:bodyPr/>
        <a:lstStyle/>
        <a:p>
          <a:r>
            <a:rPr lang="fa-IR" sz="2400" b="1" dirty="0" smtClean="0">
              <a:cs typeface="B Roya" pitchFamily="2" charset="-78"/>
            </a:rPr>
            <a:t>توهم زاها و حشیش</a:t>
          </a:r>
          <a:endParaRPr lang="en-US" sz="2400" b="1" dirty="0">
            <a:cs typeface="B Roya" pitchFamily="2" charset="-78"/>
          </a:endParaRPr>
        </a:p>
      </dgm:t>
    </dgm:pt>
    <dgm:pt modelId="{65D46077-0D81-4BF1-9853-686BA7D1043E}" type="parTrans" cxnId="{59FF4C6E-0EBA-4E0B-A4AE-58F404F46D86}">
      <dgm:prSet/>
      <dgm:spPr/>
      <dgm:t>
        <a:bodyPr/>
        <a:lstStyle/>
        <a:p>
          <a:endParaRPr lang="en-US"/>
        </a:p>
      </dgm:t>
    </dgm:pt>
    <dgm:pt modelId="{D51B696A-0C79-4AD0-BCB1-BA7181F64B33}" type="sibTrans" cxnId="{59FF4C6E-0EBA-4E0B-A4AE-58F404F46D86}">
      <dgm:prSet/>
      <dgm:spPr/>
      <dgm:t>
        <a:bodyPr/>
        <a:lstStyle/>
        <a:p>
          <a:endParaRPr lang="en-US"/>
        </a:p>
      </dgm:t>
    </dgm:pt>
    <dgm:pt modelId="{BB216573-0E9D-4E86-A611-39110A35CBB0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lIns="0" rIns="0" anchor="b"/>
        <a:lstStyle/>
        <a:p>
          <a:r>
            <a:rPr lang="en-US" sz="2700" dirty="0" smtClean="0"/>
            <a:t>Hallucinogens</a:t>
          </a:r>
          <a:endParaRPr lang="en-US" sz="2700" dirty="0"/>
        </a:p>
      </dgm:t>
    </dgm:pt>
    <dgm:pt modelId="{CF2BEFB5-5844-4744-B28C-04597AB7C7B2}" type="parTrans" cxnId="{F599938D-61C8-42DB-86B2-706FB4C8EB66}">
      <dgm:prSet/>
      <dgm:spPr/>
      <dgm:t>
        <a:bodyPr/>
        <a:lstStyle/>
        <a:p>
          <a:endParaRPr lang="en-US"/>
        </a:p>
      </dgm:t>
    </dgm:pt>
    <dgm:pt modelId="{AF0749B8-474C-4CB9-AFDF-56A3C6EE0242}" type="sibTrans" cxnId="{F599938D-61C8-42DB-86B2-706FB4C8EB66}">
      <dgm:prSet/>
      <dgm:spPr/>
      <dgm:t>
        <a:bodyPr/>
        <a:lstStyle/>
        <a:p>
          <a:endParaRPr lang="en-US"/>
        </a:p>
      </dgm:t>
    </dgm:pt>
    <dgm:pt modelId="{86A67304-2930-4663-B3EC-5BD31EB71C5B}" type="pres">
      <dgm:prSet presAssocID="{C16B759C-90A4-4489-93A1-7D8876073FD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24CC5C-69DB-4A40-B464-AF4BFC48E2AE}" type="pres">
      <dgm:prSet presAssocID="{C16B759C-90A4-4489-93A1-7D8876073FD2}" presName="children" presStyleCnt="0"/>
      <dgm:spPr/>
      <dgm:t>
        <a:bodyPr/>
        <a:lstStyle/>
        <a:p>
          <a:endParaRPr lang="en-US"/>
        </a:p>
      </dgm:t>
    </dgm:pt>
    <dgm:pt modelId="{5F580D73-8F0B-419D-AF32-7B4492625CF9}" type="pres">
      <dgm:prSet presAssocID="{C16B759C-90A4-4489-93A1-7D8876073FD2}" presName="child1group" presStyleCnt="0"/>
      <dgm:spPr/>
      <dgm:t>
        <a:bodyPr/>
        <a:lstStyle/>
        <a:p>
          <a:endParaRPr lang="en-US"/>
        </a:p>
      </dgm:t>
    </dgm:pt>
    <dgm:pt modelId="{BCC092B5-CF7A-44E6-95C6-0C76B96E0178}" type="pres">
      <dgm:prSet presAssocID="{C16B759C-90A4-4489-93A1-7D8876073FD2}" presName="child1" presStyleLbl="bgAcc1" presStyleIdx="0" presStyleCnt="4" custScaleX="124873"/>
      <dgm:spPr/>
      <dgm:t>
        <a:bodyPr/>
        <a:lstStyle/>
        <a:p>
          <a:endParaRPr lang="en-US"/>
        </a:p>
      </dgm:t>
    </dgm:pt>
    <dgm:pt modelId="{8CA89937-409A-4FC5-A40D-9DB66CD38207}" type="pres">
      <dgm:prSet presAssocID="{C16B759C-90A4-4489-93A1-7D8876073FD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9C2E1-E9E8-421A-B953-4BE70554CDAD}" type="pres">
      <dgm:prSet presAssocID="{C16B759C-90A4-4489-93A1-7D8876073FD2}" presName="child2group" presStyleCnt="0"/>
      <dgm:spPr/>
      <dgm:t>
        <a:bodyPr/>
        <a:lstStyle/>
        <a:p>
          <a:endParaRPr lang="en-US"/>
        </a:p>
      </dgm:t>
    </dgm:pt>
    <dgm:pt modelId="{55667E9E-BAE7-4D18-9CD1-B3BF16A6553B}" type="pres">
      <dgm:prSet presAssocID="{C16B759C-90A4-4489-93A1-7D8876073FD2}" presName="child2" presStyleLbl="bgAcc1" presStyleIdx="1" presStyleCnt="4"/>
      <dgm:spPr/>
      <dgm:t>
        <a:bodyPr/>
        <a:lstStyle/>
        <a:p>
          <a:endParaRPr lang="en-US"/>
        </a:p>
      </dgm:t>
    </dgm:pt>
    <dgm:pt modelId="{0D173ADA-0BEC-4D26-AF0E-564B59AE89AE}" type="pres">
      <dgm:prSet presAssocID="{C16B759C-90A4-4489-93A1-7D8876073FD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E3E570-7359-444C-BC8C-57E41A6E9B28}" type="pres">
      <dgm:prSet presAssocID="{C16B759C-90A4-4489-93A1-7D8876073FD2}" presName="child3group" presStyleCnt="0"/>
      <dgm:spPr/>
      <dgm:t>
        <a:bodyPr/>
        <a:lstStyle/>
        <a:p>
          <a:endParaRPr lang="en-US"/>
        </a:p>
      </dgm:t>
    </dgm:pt>
    <dgm:pt modelId="{3B03C2E0-5267-4F52-BBAB-D71694E1B378}" type="pres">
      <dgm:prSet presAssocID="{C16B759C-90A4-4489-93A1-7D8876073FD2}" presName="child3" presStyleLbl="bgAcc1" presStyleIdx="2" presStyleCnt="4" custScaleX="115516"/>
      <dgm:spPr/>
      <dgm:t>
        <a:bodyPr/>
        <a:lstStyle/>
        <a:p>
          <a:endParaRPr lang="en-US"/>
        </a:p>
      </dgm:t>
    </dgm:pt>
    <dgm:pt modelId="{44388E5B-2CE2-4652-B5CC-0F5C0D0C498C}" type="pres">
      <dgm:prSet presAssocID="{C16B759C-90A4-4489-93A1-7D8876073FD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A8F77-E8CD-4E53-A327-28EA42E4774C}" type="pres">
      <dgm:prSet presAssocID="{C16B759C-90A4-4489-93A1-7D8876073FD2}" presName="child4group" presStyleCnt="0"/>
      <dgm:spPr/>
      <dgm:t>
        <a:bodyPr/>
        <a:lstStyle/>
        <a:p>
          <a:endParaRPr lang="en-US"/>
        </a:p>
      </dgm:t>
    </dgm:pt>
    <dgm:pt modelId="{F6D673D3-0B2C-4D35-B71E-6E5807755DE4}" type="pres">
      <dgm:prSet presAssocID="{C16B759C-90A4-4489-93A1-7D8876073FD2}" presName="child4" presStyleLbl="bgAcc1" presStyleIdx="3" presStyleCnt="4" custScaleX="138051"/>
      <dgm:spPr/>
      <dgm:t>
        <a:bodyPr/>
        <a:lstStyle/>
        <a:p>
          <a:endParaRPr lang="en-US"/>
        </a:p>
      </dgm:t>
    </dgm:pt>
    <dgm:pt modelId="{A3681CAB-52E4-49DC-A3DF-00EE51FDE555}" type="pres">
      <dgm:prSet presAssocID="{C16B759C-90A4-4489-93A1-7D8876073FD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AAAD0-39DF-4B8D-B9C2-872A5B127C45}" type="pres">
      <dgm:prSet presAssocID="{C16B759C-90A4-4489-93A1-7D8876073FD2}" presName="childPlaceholder" presStyleCnt="0"/>
      <dgm:spPr/>
      <dgm:t>
        <a:bodyPr/>
        <a:lstStyle/>
        <a:p>
          <a:endParaRPr lang="en-US"/>
        </a:p>
      </dgm:t>
    </dgm:pt>
    <dgm:pt modelId="{63BBB418-D790-4B43-8B29-8D5D61A074E4}" type="pres">
      <dgm:prSet presAssocID="{C16B759C-90A4-4489-93A1-7D8876073FD2}" presName="circle" presStyleCnt="0"/>
      <dgm:spPr/>
      <dgm:t>
        <a:bodyPr/>
        <a:lstStyle/>
        <a:p>
          <a:endParaRPr lang="en-US"/>
        </a:p>
      </dgm:t>
    </dgm:pt>
    <dgm:pt modelId="{852C585D-9453-422A-B0F5-8D15E7EDF0D1}" type="pres">
      <dgm:prSet presAssocID="{C16B759C-90A4-4489-93A1-7D8876073FD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7238D-36B1-4823-8C34-636DCF5AA33E}" type="pres">
      <dgm:prSet presAssocID="{C16B759C-90A4-4489-93A1-7D8876073FD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DB02B-A35F-449C-A774-EE3EB209BF31}" type="pres">
      <dgm:prSet presAssocID="{C16B759C-90A4-4489-93A1-7D8876073FD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906877-7703-4418-AE87-EC2E16BDB082}" type="pres">
      <dgm:prSet presAssocID="{C16B759C-90A4-4489-93A1-7D8876073FD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EFFE8-C759-4470-AB9F-81F2BD06BEBF}" type="pres">
      <dgm:prSet presAssocID="{C16B759C-90A4-4489-93A1-7D8876073FD2}" presName="quadrantPlaceholder" presStyleCnt="0"/>
      <dgm:spPr/>
      <dgm:t>
        <a:bodyPr/>
        <a:lstStyle/>
        <a:p>
          <a:endParaRPr lang="en-US"/>
        </a:p>
      </dgm:t>
    </dgm:pt>
    <dgm:pt modelId="{D72F3CE9-6E69-42B3-B159-F88865F7FC2E}" type="pres">
      <dgm:prSet presAssocID="{C16B759C-90A4-4489-93A1-7D8876073FD2}" presName="center1" presStyleLbl="fgShp" presStyleIdx="0" presStyleCnt="2" custLinFactNeighborY="23318"/>
      <dgm:spPr>
        <a:prstGeom prst="blockArc">
          <a:avLst/>
        </a:prstGeom>
        <a:solidFill>
          <a:srgbClr val="FF0000"/>
        </a:solidFill>
      </dgm:spPr>
      <dgm:t>
        <a:bodyPr/>
        <a:lstStyle/>
        <a:p>
          <a:endParaRPr lang="en-US"/>
        </a:p>
      </dgm:t>
    </dgm:pt>
    <dgm:pt modelId="{902D6B1C-6931-44AD-AFE1-96C4649B15D7}" type="pres">
      <dgm:prSet presAssocID="{C16B759C-90A4-4489-93A1-7D8876073FD2}" presName="center2" presStyleLbl="fgShp" presStyleIdx="1" presStyleCnt="2" custAng="10800000" custFlipVert="1" custLinFactNeighborX="683" custLinFactNeighborY="-9796"/>
      <dgm:spPr>
        <a:prstGeom prst="blockArc">
          <a:avLst/>
        </a:prstGeom>
        <a:solidFill>
          <a:srgbClr val="FF0000"/>
        </a:solidFill>
      </dgm:spPr>
      <dgm:t>
        <a:bodyPr/>
        <a:lstStyle/>
        <a:p>
          <a:endParaRPr lang="en-US"/>
        </a:p>
      </dgm:t>
    </dgm:pt>
  </dgm:ptLst>
  <dgm:cxnLst>
    <dgm:cxn modelId="{44B08A49-B964-414D-A1BE-648503D24B14}" srcId="{C16B759C-90A4-4489-93A1-7D8876073FD2}" destId="{127BE778-E775-4905-A45D-95EE59509EFD}" srcOrd="2" destOrd="0" parTransId="{72F07282-96B2-48A7-885E-9B74A7870F9B}" sibTransId="{FE510674-8495-456B-8A8C-1B8C9DB2F6CA}"/>
    <dgm:cxn modelId="{9BD813F4-9144-45FE-863A-0E21BB86CA0B}" type="presOf" srcId="{BB216573-0E9D-4E86-A611-39110A35CBB0}" destId="{F6D673D3-0B2C-4D35-B71E-6E5807755DE4}" srcOrd="0" destOrd="0" presId="urn:microsoft.com/office/officeart/2005/8/layout/cycle4"/>
    <dgm:cxn modelId="{7723B109-2259-4C11-9D31-44555599CC35}" type="presOf" srcId="{0785D9F7-DB32-4BDE-BB2D-83767211F37D}" destId="{3B03C2E0-5267-4F52-BBAB-D71694E1B378}" srcOrd="0" destOrd="0" presId="urn:microsoft.com/office/officeart/2005/8/layout/cycle4"/>
    <dgm:cxn modelId="{F599938D-61C8-42DB-86B2-706FB4C8EB66}" srcId="{41B7BF08-1692-4F9F-809B-B5064E7A47CD}" destId="{BB216573-0E9D-4E86-A611-39110A35CBB0}" srcOrd="0" destOrd="0" parTransId="{CF2BEFB5-5844-4744-B28C-04597AB7C7B2}" sibTransId="{AF0749B8-474C-4CB9-AFDF-56A3C6EE0242}"/>
    <dgm:cxn modelId="{0FE0DCE3-2755-40A5-AFB4-4B485F297EF5}" type="presOf" srcId="{0785D9F7-DB32-4BDE-BB2D-83767211F37D}" destId="{44388E5B-2CE2-4652-B5CC-0F5C0D0C498C}" srcOrd="1" destOrd="0" presId="urn:microsoft.com/office/officeart/2005/8/layout/cycle4"/>
    <dgm:cxn modelId="{19E49C51-0B9E-4C7B-B3DF-7D50D80341CB}" srcId="{C16B759C-90A4-4489-93A1-7D8876073FD2}" destId="{999600E0-D501-46BA-880D-144E2E119606}" srcOrd="0" destOrd="0" parTransId="{EFE404DE-9343-4559-AD64-41B536F07189}" sibTransId="{3824B9CD-2472-4334-B292-7C87BA3CDC1A}"/>
    <dgm:cxn modelId="{59FF4C6E-0EBA-4E0B-A4AE-58F404F46D86}" srcId="{C16B759C-90A4-4489-93A1-7D8876073FD2}" destId="{41B7BF08-1692-4F9F-809B-B5064E7A47CD}" srcOrd="3" destOrd="0" parTransId="{65D46077-0D81-4BF1-9853-686BA7D1043E}" sibTransId="{D51B696A-0C79-4AD0-BCB1-BA7181F64B33}"/>
    <dgm:cxn modelId="{5CBEF4B0-B8C8-4E54-8D1F-13FE5BC4FA99}" srcId="{92C9281D-9959-4D79-A83C-DEB1CE88AB80}" destId="{B8EC6A50-E08D-409B-9B5B-6D68F10FA2A0}" srcOrd="0" destOrd="0" parTransId="{490CBBAF-8476-4CED-8C0E-0E0CEADB0C49}" sibTransId="{52A050AB-2726-48E6-93C3-8D3699327A59}"/>
    <dgm:cxn modelId="{5F8A5D14-7AD1-42BD-A600-92E601B2C094}" srcId="{999600E0-D501-46BA-880D-144E2E119606}" destId="{43E651A8-44A6-4F7E-947B-AD108654CF07}" srcOrd="0" destOrd="0" parTransId="{09254BEC-9B25-4F9F-9FDC-F40BA0A04607}" sibTransId="{9547332C-1813-4C76-A4EB-ACDACF6F2128}"/>
    <dgm:cxn modelId="{3C33CB8A-C181-4E69-8889-F3E830EC7A4D}" type="presOf" srcId="{999600E0-D501-46BA-880D-144E2E119606}" destId="{852C585D-9453-422A-B0F5-8D15E7EDF0D1}" srcOrd="0" destOrd="0" presId="urn:microsoft.com/office/officeart/2005/8/layout/cycle4"/>
    <dgm:cxn modelId="{9F640B35-30AE-4DA3-84AE-C89E5BD0242A}" srcId="{127BE778-E775-4905-A45D-95EE59509EFD}" destId="{0785D9F7-DB32-4BDE-BB2D-83767211F37D}" srcOrd="0" destOrd="0" parTransId="{075D018C-4CAB-45E1-B6EB-07FF866844E0}" sibTransId="{5E6499E7-F231-4B9C-866B-28060678F25A}"/>
    <dgm:cxn modelId="{57108C9F-156C-45B7-BF39-F7426BE90EB3}" type="presOf" srcId="{127BE778-E775-4905-A45D-95EE59509EFD}" destId="{D74DB02B-A35F-449C-A774-EE3EB209BF31}" srcOrd="0" destOrd="0" presId="urn:microsoft.com/office/officeart/2005/8/layout/cycle4"/>
    <dgm:cxn modelId="{1BF4FFCA-6E8C-43B7-89AD-6BA86416C4B6}" type="presOf" srcId="{92C9281D-9959-4D79-A83C-DEB1CE88AB80}" destId="{A967238D-36B1-4823-8C34-636DCF5AA33E}" srcOrd="0" destOrd="0" presId="urn:microsoft.com/office/officeart/2005/8/layout/cycle4"/>
    <dgm:cxn modelId="{DD8691FF-8C3B-4C37-8B36-2503DFB16807}" type="presOf" srcId="{43E651A8-44A6-4F7E-947B-AD108654CF07}" destId="{8CA89937-409A-4FC5-A40D-9DB66CD38207}" srcOrd="1" destOrd="0" presId="urn:microsoft.com/office/officeart/2005/8/layout/cycle4"/>
    <dgm:cxn modelId="{E12E3D29-2073-47AC-85BF-C1040860218F}" type="presOf" srcId="{43E651A8-44A6-4F7E-947B-AD108654CF07}" destId="{BCC092B5-CF7A-44E6-95C6-0C76B96E0178}" srcOrd="0" destOrd="0" presId="urn:microsoft.com/office/officeart/2005/8/layout/cycle4"/>
    <dgm:cxn modelId="{D39C72F5-E8DA-46FE-A83C-685B6089FED2}" srcId="{C16B759C-90A4-4489-93A1-7D8876073FD2}" destId="{92C9281D-9959-4D79-A83C-DEB1CE88AB80}" srcOrd="1" destOrd="0" parTransId="{CBB2EA19-9ACD-4B96-A44C-E59D12E34F93}" sibTransId="{45A4DA1C-028B-439B-B093-ED5E2DBC7301}"/>
    <dgm:cxn modelId="{F6477D9D-32B6-4BD2-BC92-F3AE2149E1B2}" type="presOf" srcId="{B8EC6A50-E08D-409B-9B5B-6D68F10FA2A0}" destId="{55667E9E-BAE7-4D18-9CD1-B3BF16A6553B}" srcOrd="0" destOrd="0" presId="urn:microsoft.com/office/officeart/2005/8/layout/cycle4"/>
    <dgm:cxn modelId="{F49C0148-3612-4A5F-AF0B-973AB5290E5D}" type="presOf" srcId="{B8EC6A50-E08D-409B-9B5B-6D68F10FA2A0}" destId="{0D173ADA-0BEC-4D26-AF0E-564B59AE89AE}" srcOrd="1" destOrd="0" presId="urn:microsoft.com/office/officeart/2005/8/layout/cycle4"/>
    <dgm:cxn modelId="{CD4FCC2E-AE4E-4A91-A1D1-3DDE0BD71D37}" type="presOf" srcId="{41B7BF08-1692-4F9F-809B-B5064E7A47CD}" destId="{6C906877-7703-4418-AE87-EC2E16BDB082}" srcOrd="0" destOrd="0" presId="urn:microsoft.com/office/officeart/2005/8/layout/cycle4"/>
    <dgm:cxn modelId="{E2593E9A-EB59-464C-BF01-CA4331A0A85F}" type="presOf" srcId="{C16B759C-90A4-4489-93A1-7D8876073FD2}" destId="{86A67304-2930-4663-B3EC-5BD31EB71C5B}" srcOrd="0" destOrd="0" presId="urn:microsoft.com/office/officeart/2005/8/layout/cycle4"/>
    <dgm:cxn modelId="{585A9C0A-4B36-45B4-9201-DE907F3AF8F4}" type="presOf" srcId="{BB216573-0E9D-4E86-A611-39110A35CBB0}" destId="{A3681CAB-52E4-49DC-A3DF-00EE51FDE555}" srcOrd="1" destOrd="0" presId="urn:microsoft.com/office/officeart/2005/8/layout/cycle4"/>
    <dgm:cxn modelId="{FEC9752E-7AFB-4199-802B-D4E1D1AB8F6D}" type="presParOf" srcId="{86A67304-2930-4663-B3EC-5BD31EB71C5B}" destId="{BE24CC5C-69DB-4A40-B464-AF4BFC48E2AE}" srcOrd="0" destOrd="0" presId="urn:microsoft.com/office/officeart/2005/8/layout/cycle4"/>
    <dgm:cxn modelId="{BFF7DF5E-D62E-4D97-A71A-9CDD3C679E00}" type="presParOf" srcId="{BE24CC5C-69DB-4A40-B464-AF4BFC48E2AE}" destId="{5F580D73-8F0B-419D-AF32-7B4492625CF9}" srcOrd="0" destOrd="0" presId="urn:microsoft.com/office/officeart/2005/8/layout/cycle4"/>
    <dgm:cxn modelId="{3DAFDB5F-AFFF-4A73-B6FD-B5CAEE1F85AF}" type="presParOf" srcId="{5F580D73-8F0B-419D-AF32-7B4492625CF9}" destId="{BCC092B5-CF7A-44E6-95C6-0C76B96E0178}" srcOrd="0" destOrd="0" presId="urn:microsoft.com/office/officeart/2005/8/layout/cycle4"/>
    <dgm:cxn modelId="{CD355AD8-5BC8-42AC-8A57-04AC2D7D1430}" type="presParOf" srcId="{5F580D73-8F0B-419D-AF32-7B4492625CF9}" destId="{8CA89937-409A-4FC5-A40D-9DB66CD38207}" srcOrd="1" destOrd="0" presId="urn:microsoft.com/office/officeart/2005/8/layout/cycle4"/>
    <dgm:cxn modelId="{EB558F9B-DD4B-47DD-9F21-17C7F0CDC6A5}" type="presParOf" srcId="{BE24CC5C-69DB-4A40-B464-AF4BFC48E2AE}" destId="{EF59C2E1-E9E8-421A-B953-4BE70554CDAD}" srcOrd="1" destOrd="0" presId="urn:microsoft.com/office/officeart/2005/8/layout/cycle4"/>
    <dgm:cxn modelId="{A89BB739-22B6-4A12-B645-ECD2A5A3E3B7}" type="presParOf" srcId="{EF59C2E1-E9E8-421A-B953-4BE70554CDAD}" destId="{55667E9E-BAE7-4D18-9CD1-B3BF16A6553B}" srcOrd="0" destOrd="0" presId="urn:microsoft.com/office/officeart/2005/8/layout/cycle4"/>
    <dgm:cxn modelId="{1EE8761A-9B79-4AC6-9EFF-C4B6B8682C44}" type="presParOf" srcId="{EF59C2E1-E9E8-421A-B953-4BE70554CDAD}" destId="{0D173ADA-0BEC-4D26-AF0E-564B59AE89AE}" srcOrd="1" destOrd="0" presId="urn:microsoft.com/office/officeart/2005/8/layout/cycle4"/>
    <dgm:cxn modelId="{250ACB2F-3DEE-4166-B51D-654B7CCBF841}" type="presParOf" srcId="{BE24CC5C-69DB-4A40-B464-AF4BFC48E2AE}" destId="{4DE3E570-7359-444C-BC8C-57E41A6E9B28}" srcOrd="2" destOrd="0" presId="urn:microsoft.com/office/officeart/2005/8/layout/cycle4"/>
    <dgm:cxn modelId="{508D2DDD-103A-4CFD-B56F-C6B605D65C6F}" type="presParOf" srcId="{4DE3E570-7359-444C-BC8C-57E41A6E9B28}" destId="{3B03C2E0-5267-4F52-BBAB-D71694E1B378}" srcOrd="0" destOrd="0" presId="urn:microsoft.com/office/officeart/2005/8/layout/cycle4"/>
    <dgm:cxn modelId="{55889799-53B3-43BB-8B9B-E67755537349}" type="presParOf" srcId="{4DE3E570-7359-444C-BC8C-57E41A6E9B28}" destId="{44388E5B-2CE2-4652-B5CC-0F5C0D0C498C}" srcOrd="1" destOrd="0" presId="urn:microsoft.com/office/officeart/2005/8/layout/cycle4"/>
    <dgm:cxn modelId="{FCD9BA49-212B-4956-BC4E-FAE0AB6AB52C}" type="presParOf" srcId="{BE24CC5C-69DB-4A40-B464-AF4BFC48E2AE}" destId="{3CDA8F77-E8CD-4E53-A327-28EA42E4774C}" srcOrd="3" destOrd="0" presId="urn:microsoft.com/office/officeart/2005/8/layout/cycle4"/>
    <dgm:cxn modelId="{F9EB6C62-71EA-4214-9611-B65FB05BFB42}" type="presParOf" srcId="{3CDA8F77-E8CD-4E53-A327-28EA42E4774C}" destId="{F6D673D3-0B2C-4D35-B71E-6E5807755DE4}" srcOrd="0" destOrd="0" presId="urn:microsoft.com/office/officeart/2005/8/layout/cycle4"/>
    <dgm:cxn modelId="{CDF2289B-F0AE-4921-94D8-E06B4A5BC1EC}" type="presParOf" srcId="{3CDA8F77-E8CD-4E53-A327-28EA42E4774C}" destId="{A3681CAB-52E4-49DC-A3DF-00EE51FDE555}" srcOrd="1" destOrd="0" presId="urn:microsoft.com/office/officeart/2005/8/layout/cycle4"/>
    <dgm:cxn modelId="{E405BDD0-F1F4-4B67-B376-97C34580781F}" type="presParOf" srcId="{BE24CC5C-69DB-4A40-B464-AF4BFC48E2AE}" destId="{F7FAAAD0-39DF-4B8D-B9C2-872A5B127C45}" srcOrd="4" destOrd="0" presId="urn:microsoft.com/office/officeart/2005/8/layout/cycle4"/>
    <dgm:cxn modelId="{F7115426-B1D4-4D17-A01A-26F680614596}" type="presParOf" srcId="{86A67304-2930-4663-B3EC-5BD31EB71C5B}" destId="{63BBB418-D790-4B43-8B29-8D5D61A074E4}" srcOrd="1" destOrd="0" presId="urn:microsoft.com/office/officeart/2005/8/layout/cycle4"/>
    <dgm:cxn modelId="{5426A636-2744-4083-9C7D-6D7A5EC2A09F}" type="presParOf" srcId="{63BBB418-D790-4B43-8B29-8D5D61A074E4}" destId="{852C585D-9453-422A-B0F5-8D15E7EDF0D1}" srcOrd="0" destOrd="0" presId="urn:microsoft.com/office/officeart/2005/8/layout/cycle4"/>
    <dgm:cxn modelId="{1E8440DA-168B-41B8-9009-C2FEA53323E1}" type="presParOf" srcId="{63BBB418-D790-4B43-8B29-8D5D61A074E4}" destId="{A967238D-36B1-4823-8C34-636DCF5AA33E}" srcOrd="1" destOrd="0" presId="urn:microsoft.com/office/officeart/2005/8/layout/cycle4"/>
    <dgm:cxn modelId="{CB87CA63-FE43-4723-8947-A680E3C5B17E}" type="presParOf" srcId="{63BBB418-D790-4B43-8B29-8D5D61A074E4}" destId="{D74DB02B-A35F-449C-A774-EE3EB209BF31}" srcOrd="2" destOrd="0" presId="urn:microsoft.com/office/officeart/2005/8/layout/cycle4"/>
    <dgm:cxn modelId="{2FD4B758-E56E-4FEA-B7E1-2EF70BFD1910}" type="presParOf" srcId="{63BBB418-D790-4B43-8B29-8D5D61A074E4}" destId="{6C906877-7703-4418-AE87-EC2E16BDB082}" srcOrd="3" destOrd="0" presId="urn:microsoft.com/office/officeart/2005/8/layout/cycle4"/>
    <dgm:cxn modelId="{2602A19B-81AF-40D7-B232-51186F4BE9C3}" type="presParOf" srcId="{63BBB418-D790-4B43-8B29-8D5D61A074E4}" destId="{31AEFFE8-C759-4470-AB9F-81F2BD06BEBF}" srcOrd="4" destOrd="0" presId="urn:microsoft.com/office/officeart/2005/8/layout/cycle4"/>
    <dgm:cxn modelId="{5FD9220F-09F2-451E-BA7B-28292E853D04}" type="presParOf" srcId="{86A67304-2930-4663-B3EC-5BD31EB71C5B}" destId="{D72F3CE9-6E69-42B3-B159-F88865F7FC2E}" srcOrd="2" destOrd="0" presId="urn:microsoft.com/office/officeart/2005/8/layout/cycle4"/>
    <dgm:cxn modelId="{F57D2C4C-1DF4-45D4-9219-6CBB86F27D60}" type="presParOf" srcId="{86A67304-2930-4663-B3EC-5BD31EB71C5B}" destId="{902D6B1C-6931-44AD-AFE1-96C4649B15D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2C6C71-2412-4C47-AA7F-58E8CC2B6421}" type="doc">
      <dgm:prSet loTypeId="urn:microsoft.com/office/officeart/2005/8/layout/hProcess7#1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E72FC7C0-AFCA-4E5D-84E3-E3F0787AA81F}">
      <dgm:prSet phldrT="[Text]"/>
      <dgm:spPr/>
      <dgm:t>
        <a:bodyPr/>
        <a:lstStyle/>
        <a:p>
          <a:pPr algn="l"/>
          <a:r>
            <a:rPr lang="en-US" dirty="0" smtClean="0"/>
            <a:t>Schizophrenia</a:t>
          </a:r>
          <a:endParaRPr lang="en-US" dirty="0"/>
        </a:p>
      </dgm:t>
    </dgm:pt>
    <dgm:pt modelId="{D6D3E760-2142-454C-9172-FF0D9D625238}" type="parTrans" cxnId="{387B37EE-86A5-4C09-B64A-1A52B89947F4}">
      <dgm:prSet/>
      <dgm:spPr/>
      <dgm:t>
        <a:bodyPr/>
        <a:lstStyle/>
        <a:p>
          <a:endParaRPr lang="en-US"/>
        </a:p>
      </dgm:t>
    </dgm:pt>
    <dgm:pt modelId="{5CDE41E2-158B-4CB6-9480-685072526485}" type="sibTrans" cxnId="{387B37EE-86A5-4C09-B64A-1A52B89947F4}">
      <dgm:prSet/>
      <dgm:spPr/>
      <dgm:t>
        <a:bodyPr/>
        <a:lstStyle/>
        <a:p>
          <a:endParaRPr lang="en-US"/>
        </a:p>
      </dgm:t>
    </dgm:pt>
    <dgm:pt modelId="{27265F36-DAED-4165-9FFD-FC759DB01007}">
      <dgm:prSet phldrT="[Text]"/>
      <dgm:spPr/>
      <dgm:t>
        <a:bodyPr anchor="ctr"/>
        <a:lstStyle/>
        <a:p>
          <a:r>
            <a:rPr lang="fa-IR" dirty="0" smtClean="0">
              <a:cs typeface="B Roya" pitchFamily="2" charset="-78"/>
            </a:rPr>
            <a:t>اسکیزوفرنی</a:t>
          </a:r>
          <a:endParaRPr lang="en-US" dirty="0">
            <a:cs typeface="B Roya" pitchFamily="2" charset="-78"/>
          </a:endParaRPr>
        </a:p>
      </dgm:t>
    </dgm:pt>
    <dgm:pt modelId="{E97A3763-F7CD-457E-817C-A701F9701495}" type="parTrans" cxnId="{9C1FAF89-6A0C-47E1-8364-A2E6A30B047C}">
      <dgm:prSet/>
      <dgm:spPr/>
      <dgm:t>
        <a:bodyPr/>
        <a:lstStyle/>
        <a:p>
          <a:endParaRPr lang="en-US"/>
        </a:p>
      </dgm:t>
    </dgm:pt>
    <dgm:pt modelId="{B74EA088-85AE-4ED0-BF5D-15260402D06B}" type="sibTrans" cxnId="{9C1FAF89-6A0C-47E1-8364-A2E6A30B047C}">
      <dgm:prSet/>
      <dgm:spPr/>
      <dgm:t>
        <a:bodyPr/>
        <a:lstStyle/>
        <a:p>
          <a:endParaRPr lang="en-US"/>
        </a:p>
      </dgm:t>
    </dgm:pt>
    <dgm:pt modelId="{D35EC6A2-18B0-4234-8FB6-6DEED05ADC31}">
      <dgm:prSet phldrT="[Text]"/>
      <dgm:spPr/>
      <dgm:t>
        <a:bodyPr/>
        <a:lstStyle/>
        <a:p>
          <a:pPr algn="l" rtl="1"/>
          <a:r>
            <a:rPr lang="en-US" dirty="0" smtClean="0"/>
            <a:t>Bipolar</a:t>
          </a:r>
          <a:endParaRPr lang="en-US" dirty="0"/>
        </a:p>
      </dgm:t>
    </dgm:pt>
    <dgm:pt modelId="{E0EA5185-31A7-49CA-B89A-E359021356EE}" type="parTrans" cxnId="{978FC09A-59B1-4065-B363-DD84460937D8}">
      <dgm:prSet/>
      <dgm:spPr/>
      <dgm:t>
        <a:bodyPr/>
        <a:lstStyle/>
        <a:p>
          <a:endParaRPr lang="en-US"/>
        </a:p>
      </dgm:t>
    </dgm:pt>
    <dgm:pt modelId="{8BFBBBC6-5DBC-4A30-A6A5-C4D62923FDB9}" type="sibTrans" cxnId="{978FC09A-59B1-4065-B363-DD84460937D8}">
      <dgm:prSet/>
      <dgm:spPr/>
      <dgm:t>
        <a:bodyPr/>
        <a:lstStyle/>
        <a:p>
          <a:endParaRPr lang="en-US"/>
        </a:p>
      </dgm:t>
    </dgm:pt>
    <dgm:pt modelId="{8B5BDE68-8040-439B-B9C9-C069BF0E8062}">
      <dgm:prSet phldrT="[Text]" custT="1"/>
      <dgm:spPr/>
      <dgm:t>
        <a:bodyPr/>
        <a:lstStyle/>
        <a:p>
          <a:pPr rtl="1"/>
          <a:r>
            <a:rPr lang="fa-IR" sz="6600" dirty="0" smtClean="0">
              <a:cs typeface="B Roya" pitchFamily="2" charset="-78"/>
            </a:rPr>
            <a:t>بیماری دو قطبی</a:t>
          </a:r>
          <a:endParaRPr lang="en-US" sz="6600" dirty="0">
            <a:cs typeface="B Roya" pitchFamily="2" charset="-78"/>
          </a:endParaRPr>
        </a:p>
      </dgm:t>
    </dgm:pt>
    <dgm:pt modelId="{2AEE3BC3-E8C2-4F00-AA26-7C7F65F5D1F0}" type="parTrans" cxnId="{2009D0F4-28F6-4294-AFA2-3024FBFDA062}">
      <dgm:prSet/>
      <dgm:spPr/>
      <dgm:t>
        <a:bodyPr/>
        <a:lstStyle/>
        <a:p>
          <a:endParaRPr lang="en-US"/>
        </a:p>
      </dgm:t>
    </dgm:pt>
    <dgm:pt modelId="{D4EBFC93-01B3-4963-93DD-0E13EDFEE60A}" type="sibTrans" cxnId="{2009D0F4-28F6-4294-AFA2-3024FBFDA062}">
      <dgm:prSet/>
      <dgm:spPr/>
      <dgm:t>
        <a:bodyPr/>
        <a:lstStyle/>
        <a:p>
          <a:endParaRPr lang="en-US"/>
        </a:p>
      </dgm:t>
    </dgm:pt>
    <dgm:pt modelId="{817C3C48-1C75-45ED-933D-78CE01813192}" type="pres">
      <dgm:prSet presAssocID="{1C2C6C71-2412-4C47-AA7F-58E8CC2B64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F1A0B6-F422-4FCE-97D7-0F4193FFCB19}" type="pres">
      <dgm:prSet presAssocID="{E72FC7C0-AFCA-4E5D-84E3-E3F0787AA81F}" presName="compositeNode" presStyleCnt="0">
        <dgm:presLayoutVars>
          <dgm:bulletEnabled val="1"/>
        </dgm:presLayoutVars>
      </dgm:prSet>
      <dgm:spPr/>
    </dgm:pt>
    <dgm:pt modelId="{BFB56E6B-E82E-4EA8-850E-09D822C449C8}" type="pres">
      <dgm:prSet presAssocID="{E72FC7C0-AFCA-4E5D-84E3-E3F0787AA81F}" presName="bgRect" presStyleLbl="node1" presStyleIdx="0" presStyleCnt="2"/>
      <dgm:spPr/>
      <dgm:t>
        <a:bodyPr/>
        <a:lstStyle/>
        <a:p>
          <a:endParaRPr lang="en-US"/>
        </a:p>
      </dgm:t>
    </dgm:pt>
    <dgm:pt modelId="{E242981D-EA35-4910-80C9-3A31B2A1A1F0}" type="pres">
      <dgm:prSet presAssocID="{E72FC7C0-AFCA-4E5D-84E3-E3F0787AA81F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EEFC2F-98D8-4ACA-ABC3-62A776333C45}" type="pres">
      <dgm:prSet presAssocID="{E72FC7C0-AFCA-4E5D-84E3-E3F0787AA81F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0078BC-8CC2-4237-B3BD-4D7D59D2B2D0}" type="pres">
      <dgm:prSet presAssocID="{5CDE41E2-158B-4CB6-9480-685072526485}" presName="hSp" presStyleCnt="0"/>
      <dgm:spPr/>
    </dgm:pt>
    <dgm:pt modelId="{FC09580C-F8FD-4AD1-BED1-8BF0A0787D21}" type="pres">
      <dgm:prSet presAssocID="{5CDE41E2-158B-4CB6-9480-685072526485}" presName="vProcSp" presStyleCnt="0"/>
      <dgm:spPr/>
    </dgm:pt>
    <dgm:pt modelId="{3D7189F2-D4FA-4DF5-9150-06ABEA191539}" type="pres">
      <dgm:prSet presAssocID="{5CDE41E2-158B-4CB6-9480-685072526485}" presName="vSp1" presStyleCnt="0"/>
      <dgm:spPr/>
    </dgm:pt>
    <dgm:pt modelId="{28504D54-6289-46E7-855E-E1F0AF9F93F9}" type="pres">
      <dgm:prSet presAssocID="{5CDE41E2-158B-4CB6-9480-685072526485}" presName="simulatedConn" presStyleLbl="solidFgAcc1" presStyleIdx="0" presStyleCnt="1"/>
      <dgm:spPr/>
    </dgm:pt>
    <dgm:pt modelId="{22C6E2AB-B26B-467D-833C-8A657AB78A3F}" type="pres">
      <dgm:prSet presAssocID="{5CDE41E2-158B-4CB6-9480-685072526485}" presName="vSp2" presStyleCnt="0"/>
      <dgm:spPr/>
    </dgm:pt>
    <dgm:pt modelId="{319AE1AC-E5E4-436D-95F6-F5B3CB3F7B31}" type="pres">
      <dgm:prSet presAssocID="{5CDE41E2-158B-4CB6-9480-685072526485}" presName="sibTrans" presStyleCnt="0"/>
      <dgm:spPr/>
    </dgm:pt>
    <dgm:pt modelId="{7DEBF443-FF9E-4045-953C-A016AA493CF7}" type="pres">
      <dgm:prSet presAssocID="{D35EC6A2-18B0-4234-8FB6-6DEED05ADC31}" presName="compositeNode" presStyleCnt="0">
        <dgm:presLayoutVars>
          <dgm:bulletEnabled val="1"/>
        </dgm:presLayoutVars>
      </dgm:prSet>
      <dgm:spPr/>
    </dgm:pt>
    <dgm:pt modelId="{7CA67D7C-6DC7-42B4-AF47-315B105492CF}" type="pres">
      <dgm:prSet presAssocID="{D35EC6A2-18B0-4234-8FB6-6DEED05ADC31}" presName="bgRect" presStyleLbl="node1" presStyleIdx="1" presStyleCnt="2"/>
      <dgm:spPr/>
      <dgm:t>
        <a:bodyPr/>
        <a:lstStyle/>
        <a:p>
          <a:endParaRPr lang="en-US"/>
        </a:p>
      </dgm:t>
    </dgm:pt>
    <dgm:pt modelId="{7F45F3A3-6F9E-4EC4-B259-83AF79391AC0}" type="pres">
      <dgm:prSet presAssocID="{D35EC6A2-18B0-4234-8FB6-6DEED05ADC31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0588E-F6DD-4351-A363-6035DBB81922}" type="pres">
      <dgm:prSet presAssocID="{D35EC6A2-18B0-4234-8FB6-6DEED05ADC3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356791-EA60-4CAF-80C5-699611A51091}" type="presOf" srcId="{D35EC6A2-18B0-4234-8FB6-6DEED05ADC31}" destId="{7CA67D7C-6DC7-42B4-AF47-315B105492CF}" srcOrd="0" destOrd="0" presId="urn:microsoft.com/office/officeart/2005/8/layout/hProcess7#1"/>
    <dgm:cxn modelId="{23728B6F-5D2B-4929-AB7C-70BAAAEF6B3F}" type="presOf" srcId="{E72FC7C0-AFCA-4E5D-84E3-E3F0787AA81F}" destId="{E242981D-EA35-4910-80C9-3A31B2A1A1F0}" srcOrd="1" destOrd="0" presId="urn:microsoft.com/office/officeart/2005/8/layout/hProcess7#1"/>
    <dgm:cxn modelId="{65A136C4-D07E-48DA-962C-53502C8C6194}" type="presOf" srcId="{8B5BDE68-8040-439B-B9C9-C069BF0E8062}" destId="{0D90588E-F6DD-4351-A363-6035DBB81922}" srcOrd="0" destOrd="0" presId="urn:microsoft.com/office/officeart/2005/8/layout/hProcess7#1"/>
    <dgm:cxn modelId="{9C1FAF89-6A0C-47E1-8364-A2E6A30B047C}" srcId="{E72FC7C0-AFCA-4E5D-84E3-E3F0787AA81F}" destId="{27265F36-DAED-4165-9FFD-FC759DB01007}" srcOrd="0" destOrd="0" parTransId="{E97A3763-F7CD-457E-817C-A701F9701495}" sibTransId="{B74EA088-85AE-4ED0-BF5D-15260402D06B}"/>
    <dgm:cxn modelId="{1AB37656-C435-473A-8FE2-9968989E3675}" type="presOf" srcId="{1C2C6C71-2412-4C47-AA7F-58E8CC2B6421}" destId="{817C3C48-1C75-45ED-933D-78CE01813192}" srcOrd="0" destOrd="0" presId="urn:microsoft.com/office/officeart/2005/8/layout/hProcess7#1"/>
    <dgm:cxn modelId="{7AF9E10F-A9D9-4EB3-A4CE-6D26668CEB10}" type="presOf" srcId="{E72FC7C0-AFCA-4E5D-84E3-E3F0787AA81F}" destId="{BFB56E6B-E82E-4EA8-850E-09D822C449C8}" srcOrd="0" destOrd="0" presId="urn:microsoft.com/office/officeart/2005/8/layout/hProcess7#1"/>
    <dgm:cxn modelId="{387B37EE-86A5-4C09-B64A-1A52B89947F4}" srcId="{1C2C6C71-2412-4C47-AA7F-58E8CC2B6421}" destId="{E72FC7C0-AFCA-4E5D-84E3-E3F0787AA81F}" srcOrd="0" destOrd="0" parTransId="{D6D3E760-2142-454C-9172-FF0D9D625238}" sibTransId="{5CDE41E2-158B-4CB6-9480-685072526485}"/>
    <dgm:cxn modelId="{3EA1669C-128F-479D-9764-7924990ECC3B}" type="presOf" srcId="{D35EC6A2-18B0-4234-8FB6-6DEED05ADC31}" destId="{7F45F3A3-6F9E-4EC4-B259-83AF79391AC0}" srcOrd="1" destOrd="0" presId="urn:microsoft.com/office/officeart/2005/8/layout/hProcess7#1"/>
    <dgm:cxn modelId="{978FC09A-59B1-4065-B363-DD84460937D8}" srcId="{1C2C6C71-2412-4C47-AA7F-58E8CC2B6421}" destId="{D35EC6A2-18B0-4234-8FB6-6DEED05ADC31}" srcOrd="1" destOrd="0" parTransId="{E0EA5185-31A7-49CA-B89A-E359021356EE}" sibTransId="{8BFBBBC6-5DBC-4A30-A6A5-C4D62923FDB9}"/>
    <dgm:cxn modelId="{2009D0F4-28F6-4294-AFA2-3024FBFDA062}" srcId="{D35EC6A2-18B0-4234-8FB6-6DEED05ADC31}" destId="{8B5BDE68-8040-439B-B9C9-C069BF0E8062}" srcOrd="0" destOrd="0" parTransId="{2AEE3BC3-E8C2-4F00-AA26-7C7F65F5D1F0}" sibTransId="{D4EBFC93-01B3-4963-93DD-0E13EDFEE60A}"/>
    <dgm:cxn modelId="{19DA72D5-EA8E-464D-B328-58BDDC698CC1}" type="presOf" srcId="{27265F36-DAED-4165-9FFD-FC759DB01007}" destId="{34EEFC2F-98D8-4ACA-ABC3-62A776333C45}" srcOrd="0" destOrd="0" presId="urn:microsoft.com/office/officeart/2005/8/layout/hProcess7#1"/>
    <dgm:cxn modelId="{DA9A269E-D8C7-435C-8D40-7BE2DF1CCFCC}" type="presParOf" srcId="{817C3C48-1C75-45ED-933D-78CE01813192}" destId="{F8F1A0B6-F422-4FCE-97D7-0F4193FFCB19}" srcOrd="0" destOrd="0" presId="urn:microsoft.com/office/officeart/2005/8/layout/hProcess7#1"/>
    <dgm:cxn modelId="{FE907BFD-CD55-45A8-AF74-A78C073E3356}" type="presParOf" srcId="{F8F1A0B6-F422-4FCE-97D7-0F4193FFCB19}" destId="{BFB56E6B-E82E-4EA8-850E-09D822C449C8}" srcOrd="0" destOrd="0" presId="urn:microsoft.com/office/officeart/2005/8/layout/hProcess7#1"/>
    <dgm:cxn modelId="{C6B46441-8F02-4502-9406-C7B0CCFF6C6D}" type="presParOf" srcId="{F8F1A0B6-F422-4FCE-97D7-0F4193FFCB19}" destId="{E242981D-EA35-4910-80C9-3A31B2A1A1F0}" srcOrd="1" destOrd="0" presId="urn:microsoft.com/office/officeart/2005/8/layout/hProcess7#1"/>
    <dgm:cxn modelId="{5981144F-5A59-4DBF-A013-1163AA60CBF0}" type="presParOf" srcId="{F8F1A0B6-F422-4FCE-97D7-0F4193FFCB19}" destId="{34EEFC2F-98D8-4ACA-ABC3-62A776333C45}" srcOrd="2" destOrd="0" presId="urn:microsoft.com/office/officeart/2005/8/layout/hProcess7#1"/>
    <dgm:cxn modelId="{BEC1A46F-FDCA-454A-891B-1A5C639DF46F}" type="presParOf" srcId="{817C3C48-1C75-45ED-933D-78CE01813192}" destId="{650078BC-8CC2-4237-B3BD-4D7D59D2B2D0}" srcOrd="1" destOrd="0" presId="urn:microsoft.com/office/officeart/2005/8/layout/hProcess7#1"/>
    <dgm:cxn modelId="{6D9F5A5C-861E-4341-8C8B-EAD55BA73766}" type="presParOf" srcId="{817C3C48-1C75-45ED-933D-78CE01813192}" destId="{FC09580C-F8FD-4AD1-BED1-8BF0A0787D21}" srcOrd="2" destOrd="0" presId="urn:microsoft.com/office/officeart/2005/8/layout/hProcess7#1"/>
    <dgm:cxn modelId="{F2B4255C-7708-4673-9C5C-66101C46809C}" type="presParOf" srcId="{FC09580C-F8FD-4AD1-BED1-8BF0A0787D21}" destId="{3D7189F2-D4FA-4DF5-9150-06ABEA191539}" srcOrd="0" destOrd="0" presId="urn:microsoft.com/office/officeart/2005/8/layout/hProcess7#1"/>
    <dgm:cxn modelId="{643F19E3-1DA2-436D-91DF-AFEB1636EDDF}" type="presParOf" srcId="{FC09580C-F8FD-4AD1-BED1-8BF0A0787D21}" destId="{28504D54-6289-46E7-855E-E1F0AF9F93F9}" srcOrd="1" destOrd="0" presId="urn:microsoft.com/office/officeart/2005/8/layout/hProcess7#1"/>
    <dgm:cxn modelId="{741A345B-82AB-42E4-9166-89B97652895A}" type="presParOf" srcId="{FC09580C-F8FD-4AD1-BED1-8BF0A0787D21}" destId="{22C6E2AB-B26B-467D-833C-8A657AB78A3F}" srcOrd="2" destOrd="0" presId="urn:microsoft.com/office/officeart/2005/8/layout/hProcess7#1"/>
    <dgm:cxn modelId="{0B048F33-6393-4EF8-8D6B-0B8B39CFDBFD}" type="presParOf" srcId="{817C3C48-1C75-45ED-933D-78CE01813192}" destId="{319AE1AC-E5E4-436D-95F6-F5B3CB3F7B31}" srcOrd="3" destOrd="0" presId="urn:microsoft.com/office/officeart/2005/8/layout/hProcess7#1"/>
    <dgm:cxn modelId="{37E585C2-D18B-44A3-B653-158079618499}" type="presParOf" srcId="{817C3C48-1C75-45ED-933D-78CE01813192}" destId="{7DEBF443-FF9E-4045-953C-A016AA493CF7}" srcOrd="4" destOrd="0" presId="urn:microsoft.com/office/officeart/2005/8/layout/hProcess7#1"/>
    <dgm:cxn modelId="{52963C7F-AB4D-4E28-83E0-2984243B332C}" type="presParOf" srcId="{7DEBF443-FF9E-4045-953C-A016AA493CF7}" destId="{7CA67D7C-6DC7-42B4-AF47-315B105492CF}" srcOrd="0" destOrd="0" presId="urn:microsoft.com/office/officeart/2005/8/layout/hProcess7#1"/>
    <dgm:cxn modelId="{1CC6383C-D5FC-4A28-8B12-3EF985C8B302}" type="presParOf" srcId="{7DEBF443-FF9E-4045-953C-A016AA493CF7}" destId="{7F45F3A3-6F9E-4EC4-B259-83AF79391AC0}" srcOrd="1" destOrd="0" presId="urn:microsoft.com/office/officeart/2005/8/layout/hProcess7#1"/>
    <dgm:cxn modelId="{39EB23CB-6D43-4900-8AF2-BB508A91C6B9}" type="presParOf" srcId="{7DEBF443-FF9E-4045-953C-A016AA493CF7}" destId="{0D90588E-F6DD-4351-A363-6035DBB81922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2C6C71-2412-4C47-AA7F-58E8CC2B6421}" type="doc">
      <dgm:prSet loTypeId="urn:microsoft.com/office/officeart/2005/8/layout/vList3" loCatId="list" qsTypeId="urn:microsoft.com/office/officeart/2005/8/quickstyle/3d2#2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E72FC7C0-AFCA-4E5D-84E3-E3F0787AA81F}">
      <dgm:prSet phldrT="[Text]" custT="1"/>
      <dgm:spPr/>
      <dgm:t>
        <a:bodyPr/>
        <a:lstStyle/>
        <a:p>
          <a:pPr algn="r"/>
          <a:r>
            <a:rPr lang="fa-IR" sz="3200" dirty="0" smtClean="0">
              <a:cs typeface="B Roya" pitchFamily="2" charset="-78"/>
            </a:rPr>
            <a:t>در افرادی که دچار پسیکوز آمفتامینی شده اند، تکرار مصرف بسرعت به بازگشت حالات پسیکوتیک (توهمی) منجر می شود</a:t>
          </a:r>
          <a:endParaRPr lang="en-US" sz="3200" dirty="0">
            <a:cs typeface="B Roya" pitchFamily="2" charset="-78"/>
          </a:endParaRPr>
        </a:p>
      </dgm:t>
    </dgm:pt>
    <dgm:pt modelId="{D6D3E760-2142-454C-9172-FF0D9D625238}" type="parTrans" cxnId="{387B37EE-86A5-4C09-B64A-1A52B89947F4}">
      <dgm:prSet/>
      <dgm:spPr/>
      <dgm:t>
        <a:bodyPr/>
        <a:lstStyle/>
        <a:p>
          <a:endParaRPr lang="en-US"/>
        </a:p>
      </dgm:t>
    </dgm:pt>
    <dgm:pt modelId="{5CDE41E2-158B-4CB6-9480-685072526485}" type="sibTrans" cxnId="{387B37EE-86A5-4C09-B64A-1A52B89947F4}">
      <dgm:prSet/>
      <dgm:spPr/>
      <dgm:t>
        <a:bodyPr/>
        <a:lstStyle/>
        <a:p>
          <a:endParaRPr lang="en-US"/>
        </a:p>
      </dgm:t>
    </dgm:pt>
    <dgm:pt modelId="{63F80CEA-D4D9-4326-854C-B5974F8578C6}" type="pres">
      <dgm:prSet presAssocID="{1C2C6C71-2412-4C47-AA7F-58E8CC2B64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2C5567-C36F-4D8C-8379-7CD83B16EB08}" type="pres">
      <dgm:prSet presAssocID="{E72FC7C0-AFCA-4E5D-84E3-E3F0787AA81F}" presName="composite" presStyleCnt="0"/>
      <dgm:spPr/>
    </dgm:pt>
    <dgm:pt modelId="{75146EF9-BD2D-4719-9C3E-AC934FCC6445}" type="pres">
      <dgm:prSet presAssocID="{E72FC7C0-AFCA-4E5D-84E3-E3F0787AA81F}" presName="imgShp" presStyleLbl="fgImgPlace1" presStyleIdx="0" presStyleCnt="1" custLinFactNeighborX="-8772" custLinFactNeighborY="3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04F557-522C-460E-B386-539BFBC5DE89}" type="pres">
      <dgm:prSet presAssocID="{E72FC7C0-AFCA-4E5D-84E3-E3F0787AA81F}" presName="txShp" presStyleLbl="node1" presStyleIdx="0" presStyleCnt="1" custScaleX="127543" custLinFactNeighborX="4114" custLinFactNeighborY="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AF8BC5-1952-427F-BC68-26B84942036A}" type="presOf" srcId="{1C2C6C71-2412-4C47-AA7F-58E8CC2B6421}" destId="{63F80CEA-D4D9-4326-854C-B5974F8578C6}" srcOrd="0" destOrd="0" presId="urn:microsoft.com/office/officeart/2005/8/layout/vList3"/>
    <dgm:cxn modelId="{387B37EE-86A5-4C09-B64A-1A52B89947F4}" srcId="{1C2C6C71-2412-4C47-AA7F-58E8CC2B6421}" destId="{E72FC7C0-AFCA-4E5D-84E3-E3F0787AA81F}" srcOrd="0" destOrd="0" parTransId="{D6D3E760-2142-454C-9172-FF0D9D625238}" sibTransId="{5CDE41E2-158B-4CB6-9480-685072526485}"/>
    <dgm:cxn modelId="{D91BF23E-6C27-444F-8C4A-69A508591CD2}" type="presOf" srcId="{E72FC7C0-AFCA-4E5D-84E3-E3F0787AA81F}" destId="{2404F557-522C-460E-B386-539BFBC5DE89}" srcOrd="0" destOrd="0" presId="urn:microsoft.com/office/officeart/2005/8/layout/vList3"/>
    <dgm:cxn modelId="{CA0465CB-2DB2-4B04-AD8C-7E2E20310FA5}" type="presParOf" srcId="{63F80CEA-D4D9-4326-854C-B5974F8578C6}" destId="{F32C5567-C36F-4D8C-8379-7CD83B16EB08}" srcOrd="0" destOrd="0" presId="urn:microsoft.com/office/officeart/2005/8/layout/vList3"/>
    <dgm:cxn modelId="{8D04BE77-D768-4781-9D7B-81EB3D183EAD}" type="presParOf" srcId="{F32C5567-C36F-4D8C-8379-7CD83B16EB08}" destId="{75146EF9-BD2D-4719-9C3E-AC934FCC6445}" srcOrd="0" destOrd="0" presId="urn:microsoft.com/office/officeart/2005/8/layout/vList3"/>
    <dgm:cxn modelId="{E31A183A-A3C5-4886-A581-03ED1D405677}" type="presParOf" srcId="{F32C5567-C36F-4D8C-8379-7CD83B16EB08}" destId="{2404F557-522C-460E-B386-539BFBC5DE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2C6C71-2412-4C47-AA7F-58E8CC2B6421}" type="doc">
      <dgm:prSet loTypeId="urn:microsoft.com/office/officeart/2005/8/layout/vList4" loCatId="list" qsTypeId="urn:microsoft.com/office/officeart/2005/8/quickstyle/3d2#3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E72FC7C0-AFCA-4E5D-84E3-E3F0787AA81F}">
      <dgm:prSet phldrT="[Text]"/>
      <dgm:spPr/>
      <dgm:t>
        <a:bodyPr/>
        <a:lstStyle/>
        <a:p>
          <a:pPr algn="r" rtl="1"/>
          <a:r>
            <a:rPr lang="fa-IR" dirty="0" smtClean="0"/>
            <a:t>قطع مصرف متامفتامین</a:t>
          </a:r>
          <a:endParaRPr lang="en-US" dirty="0"/>
        </a:p>
      </dgm:t>
    </dgm:pt>
    <dgm:pt modelId="{D6D3E760-2142-454C-9172-FF0D9D625238}" type="parTrans" cxnId="{387B37EE-86A5-4C09-B64A-1A52B89947F4}">
      <dgm:prSet/>
      <dgm:spPr/>
      <dgm:t>
        <a:bodyPr/>
        <a:lstStyle/>
        <a:p>
          <a:endParaRPr lang="en-US"/>
        </a:p>
      </dgm:t>
    </dgm:pt>
    <dgm:pt modelId="{5CDE41E2-158B-4CB6-9480-685072526485}" type="sibTrans" cxnId="{387B37EE-86A5-4C09-B64A-1A52B89947F4}">
      <dgm:prSet/>
      <dgm:spPr/>
      <dgm:t>
        <a:bodyPr/>
        <a:lstStyle/>
        <a:p>
          <a:endParaRPr lang="en-US"/>
        </a:p>
      </dgm:t>
    </dgm:pt>
    <dgm:pt modelId="{27265F36-DAED-4165-9FFD-FC759DB01007}">
      <dgm:prSet phldrT="[Text]"/>
      <dgm:spPr/>
      <dgm:t>
        <a:bodyPr anchor="ctr"/>
        <a:lstStyle/>
        <a:p>
          <a:pPr algn="l"/>
          <a:r>
            <a:rPr lang="fa-IR" dirty="0" smtClean="0">
              <a:cs typeface="B Roya" pitchFamily="2" charset="-78"/>
            </a:rPr>
            <a:t>85 درصد بعد از یکماه بهبود می یابند</a:t>
          </a:r>
          <a:endParaRPr lang="en-US" dirty="0">
            <a:cs typeface="B Roya" pitchFamily="2" charset="-78"/>
          </a:endParaRPr>
        </a:p>
      </dgm:t>
    </dgm:pt>
    <dgm:pt modelId="{E97A3763-F7CD-457E-817C-A701F9701495}" type="parTrans" cxnId="{9C1FAF89-6A0C-47E1-8364-A2E6A30B047C}">
      <dgm:prSet/>
      <dgm:spPr/>
      <dgm:t>
        <a:bodyPr/>
        <a:lstStyle/>
        <a:p>
          <a:endParaRPr lang="en-US"/>
        </a:p>
      </dgm:t>
    </dgm:pt>
    <dgm:pt modelId="{B74EA088-85AE-4ED0-BF5D-15260402D06B}" type="sibTrans" cxnId="{9C1FAF89-6A0C-47E1-8364-A2E6A30B047C}">
      <dgm:prSet/>
      <dgm:spPr/>
      <dgm:t>
        <a:bodyPr/>
        <a:lstStyle/>
        <a:p>
          <a:endParaRPr lang="en-US"/>
        </a:p>
      </dgm:t>
    </dgm:pt>
    <dgm:pt modelId="{D35EC6A2-18B0-4234-8FB6-6DEED05ADC31}">
      <dgm:prSet phldrT="[Text]" custT="1"/>
      <dgm:spPr/>
      <dgm:t>
        <a:bodyPr/>
        <a:lstStyle/>
        <a:p>
          <a:pPr algn="r" rtl="1"/>
          <a:r>
            <a:rPr lang="fa-IR" dirty="0" smtClean="0"/>
            <a:t>درمان دارویی (داروهای ضد پسیکوز)</a:t>
          </a:r>
          <a:endParaRPr lang="en-US" dirty="0"/>
        </a:p>
      </dgm:t>
    </dgm:pt>
    <dgm:pt modelId="{E0EA5185-31A7-49CA-B89A-E359021356EE}" type="parTrans" cxnId="{978FC09A-59B1-4065-B363-DD84460937D8}">
      <dgm:prSet/>
      <dgm:spPr/>
      <dgm:t>
        <a:bodyPr/>
        <a:lstStyle/>
        <a:p>
          <a:endParaRPr lang="en-US"/>
        </a:p>
      </dgm:t>
    </dgm:pt>
    <dgm:pt modelId="{8BFBBBC6-5DBC-4A30-A6A5-C4D62923FDB9}" type="sibTrans" cxnId="{978FC09A-59B1-4065-B363-DD84460937D8}">
      <dgm:prSet/>
      <dgm:spPr/>
      <dgm:t>
        <a:bodyPr/>
        <a:lstStyle/>
        <a:p>
          <a:endParaRPr lang="en-US"/>
        </a:p>
      </dgm:t>
    </dgm:pt>
    <dgm:pt modelId="{34CDCB2A-8B19-4A82-9734-B5972365001E}">
      <dgm:prSet/>
      <dgm:spPr/>
      <dgm:t>
        <a:bodyPr/>
        <a:lstStyle/>
        <a:p>
          <a:pPr algn="r"/>
          <a:r>
            <a:rPr lang="fa-IR" dirty="0" smtClean="0"/>
            <a:t>مراجعه به مرکز روانپزشکی </a:t>
          </a:r>
        </a:p>
      </dgm:t>
    </dgm:pt>
    <dgm:pt modelId="{2A21C9A0-BEDF-4F3F-AE92-BD863F9DB81B}" type="parTrans" cxnId="{D4C151E3-2B1C-4887-8F14-2D6BEA62E61F}">
      <dgm:prSet/>
      <dgm:spPr/>
    </dgm:pt>
    <dgm:pt modelId="{D04DB590-242D-459E-A761-D3994E27C24A}" type="sibTrans" cxnId="{D4C151E3-2B1C-4887-8F14-2D6BEA62E61F}">
      <dgm:prSet/>
      <dgm:spPr/>
    </dgm:pt>
    <dgm:pt modelId="{73CD7701-1D5E-4D42-8A3A-934A8699B4DF}" type="pres">
      <dgm:prSet presAssocID="{1C2C6C71-2412-4C47-AA7F-58E8CC2B642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AFB402-B2FA-4949-820B-6F8152DFE223}" type="pres">
      <dgm:prSet presAssocID="{E72FC7C0-AFCA-4E5D-84E3-E3F0787AA81F}" presName="comp" presStyleCnt="0"/>
      <dgm:spPr/>
    </dgm:pt>
    <dgm:pt modelId="{3DE61CDA-27A8-41DD-82E2-441243513F75}" type="pres">
      <dgm:prSet presAssocID="{E72FC7C0-AFCA-4E5D-84E3-E3F0787AA81F}" presName="box" presStyleLbl="node1" presStyleIdx="0" presStyleCnt="3"/>
      <dgm:spPr/>
      <dgm:t>
        <a:bodyPr/>
        <a:lstStyle/>
        <a:p>
          <a:endParaRPr lang="en-US"/>
        </a:p>
      </dgm:t>
    </dgm:pt>
    <dgm:pt modelId="{A8D5A49D-6E0B-4B97-9D39-1064F6F5C69E}" type="pres">
      <dgm:prSet presAssocID="{E72FC7C0-AFCA-4E5D-84E3-E3F0787AA81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7B46D0-7544-4361-BCBC-B2E2261EE0BF}" type="pres">
      <dgm:prSet presAssocID="{E72FC7C0-AFCA-4E5D-84E3-E3F0787AA81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1CCD3C-F15F-452D-B93A-758FE3EE9631}" type="pres">
      <dgm:prSet presAssocID="{5CDE41E2-158B-4CB6-9480-685072526485}" presName="spacer" presStyleCnt="0"/>
      <dgm:spPr/>
    </dgm:pt>
    <dgm:pt modelId="{B9188F62-D4B9-4599-9127-01D5D3157FDA}" type="pres">
      <dgm:prSet presAssocID="{34CDCB2A-8B19-4A82-9734-B5972365001E}" presName="comp" presStyleCnt="0"/>
      <dgm:spPr/>
    </dgm:pt>
    <dgm:pt modelId="{85A6F924-3B4C-4A8D-BDEE-E3F0C62EB74F}" type="pres">
      <dgm:prSet presAssocID="{34CDCB2A-8B19-4A82-9734-B5972365001E}" presName="box" presStyleLbl="node1" presStyleIdx="1" presStyleCnt="3"/>
      <dgm:spPr/>
      <dgm:t>
        <a:bodyPr/>
        <a:lstStyle/>
        <a:p>
          <a:endParaRPr lang="en-US"/>
        </a:p>
      </dgm:t>
    </dgm:pt>
    <dgm:pt modelId="{1EC87812-E127-47B4-B561-24A357BA268D}" type="pres">
      <dgm:prSet presAssocID="{34CDCB2A-8B19-4A82-9734-B5972365001E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ED5018D-AD52-4157-BD6A-EE0399D38D83}" type="pres">
      <dgm:prSet presAssocID="{34CDCB2A-8B19-4A82-9734-B5972365001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A4B2-7C3E-436B-92D7-100959F979C2}" type="pres">
      <dgm:prSet presAssocID="{D04DB590-242D-459E-A761-D3994E27C24A}" presName="spacer" presStyleCnt="0"/>
      <dgm:spPr/>
    </dgm:pt>
    <dgm:pt modelId="{4895829D-6AB2-4F8C-92FF-B7B0F4871561}" type="pres">
      <dgm:prSet presAssocID="{D35EC6A2-18B0-4234-8FB6-6DEED05ADC31}" presName="comp" presStyleCnt="0"/>
      <dgm:spPr/>
    </dgm:pt>
    <dgm:pt modelId="{A0DD495A-496D-4A1D-8838-F6F168DE9050}" type="pres">
      <dgm:prSet presAssocID="{D35EC6A2-18B0-4234-8FB6-6DEED05ADC31}" presName="box" presStyleLbl="node1" presStyleIdx="2" presStyleCnt="3"/>
      <dgm:spPr/>
      <dgm:t>
        <a:bodyPr/>
        <a:lstStyle/>
        <a:p>
          <a:endParaRPr lang="en-US"/>
        </a:p>
      </dgm:t>
    </dgm:pt>
    <dgm:pt modelId="{4D2DF87B-6639-41E3-B487-D54A09DEBAE8}" type="pres">
      <dgm:prSet presAssocID="{D35EC6A2-18B0-4234-8FB6-6DEED05ADC31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B09940C-0D61-49F1-ACC4-FA1960A74CE3}" type="pres">
      <dgm:prSet presAssocID="{D35EC6A2-18B0-4234-8FB6-6DEED05ADC3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B37EE-86A5-4C09-B64A-1A52B89947F4}" srcId="{1C2C6C71-2412-4C47-AA7F-58E8CC2B6421}" destId="{E72FC7C0-AFCA-4E5D-84E3-E3F0787AA81F}" srcOrd="0" destOrd="0" parTransId="{D6D3E760-2142-454C-9172-FF0D9D625238}" sibTransId="{5CDE41E2-158B-4CB6-9480-685072526485}"/>
    <dgm:cxn modelId="{D4C151E3-2B1C-4887-8F14-2D6BEA62E61F}" srcId="{1C2C6C71-2412-4C47-AA7F-58E8CC2B6421}" destId="{34CDCB2A-8B19-4A82-9734-B5972365001E}" srcOrd="1" destOrd="0" parTransId="{2A21C9A0-BEDF-4F3F-AE92-BD863F9DB81B}" sibTransId="{D04DB590-242D-459E-A761-D3994E27C24A}"/>
    <dgm:cxn modelId="{65B608E5-46DE-4220-98B4-FFD20A83553E}" type="presOf" srcId="{1C2C6C71-2412-4C47-AA7F-58E8CC2B6421}" destId="{73CD7701-1D5E-4D42-8A3A-934A8699B4DF}" srcOrd="0" destOrd="0" presId="urn:microsoft.com/office/officeart/2005/8/layout/vList4"/>
    <dgm:cxn modelId="{6B8F7792-DE0F-4668-9CC8-9D7118B71B3A}" type="presOf" srcId="{34CDCB2A-8B19-4A82-9734-B5972365001E}" destId="{85A6F924-3B4C-4A8D-BDEE-E3F0C62EB74F}" srcOrd="0" destOrd="0" presId="urn:microsoft.com/office/officeart/2005/8/layout/vList4"/>
    <dgm:cxn modelId="{E313A9F1-7C98-442D-861F-9B0FBD19A8E5}" type="presOf" srcId="{27265F36-DAED-4165-9FFD-FC759DB01007}" destId="{A17B46D0-7544-4361-BCBC-B2E2261EE0BF}" srcOrd="1" destOrd="1" presId="urn:microsoft.com/office/officeart/2005/8/layout/vList4"/>
    <dgm:cxn modelId="{152943C3-CC53-48E7-AE46-D6722FF164C9}" type="presOf" srcId="{34CDCB2A-8B19-4A82-9734-B5972365001E}" destId="{1ED5018D-AD52-4157-BD6A-EE0399D38D83}" srcOrd="1" destOrd="0" presId="urn:microsoft.com/office/officeart/2005/8/layout/vList4"/>
    <dgm:cxn modelId="{BB419B69-AE84-4EFA-9ACD-7364DB3AEA10}" type="presOf" srcId="{E72FC7C0-AFCA-4E5D-84E3-E3F0787AA81F}" destId="{3DE61CDA-27A8-41DD-82E2-441243513F75}" srcOrd="0" destOrd="0" presId="urn:microsoft.com/office/officeart/2005/8/layout/vList4"/>
    <dgm:cxn modelId="{1AC9C47A-16B0-466D-ACCA-AC4A2AC6681A}" type="presOf" srcId="{D35EC6A2-18B0-4234-8FB6-6DEED05ADC31}" destId="{2B09940C-0D61-49F1-ACC4-FA1960A74CE3}" srcOrd="1" destOrd="0" presId="urn:microsoft.com/office/officeart/2005/8/layout/vList4"/>
    <dgm:cxn modelId="{978FC09A-59B1-4065-B363-DD84460937D8}" srcId="{1C2C6C71-2412-4C47-AA7F-58E8CC2B6421}" destId="{D35EC6A2-18B0-4234-8FB6-6DEED05ADC31}" srcOrd="2" destOrd="0" parTransId="{E0EA5185-31A7-49CA-B89A-E359021356EE}" sibTransId="{8BFBBBC6-5DBC-4A30-A6A5-C4D62923FDB9}"/>
    <dgm:cxn modelId="{D06629AD-5A6F-449E-9C6F-7F302DA65169}" type="presOf" srcId="{D35EC6A2-18B0-4234-8FB6-6DEED05ADC31}" destId="{A0DD495A-496D-4A1D-8838-F6F168DE9050}" srcOrd="0" destOrd="0" presId="urn:microsoft.com/office/officeart/2005/8/layout/vList4"/>
    <dgm:cxn modelId="{9C1FAF89-6A0C-47E1-8364-A2E6A30B047C}" srcId="{E72FC7C0-AFCA-4E5D-84E3-E3F0787AA81F}" destId="{27265F36-DAED-4165-9FFD-FC759DB01007}" srcOrd="0" destOrd="0" parTransId="{E97A3763-F7CD-457E-817C-A701F9701495}" sibTransId="{B74EA088-85AE-4ED0-BF5D-15260402D06B}"/>
    <dgm:cxn modelId="{E4DDC657-D98A-4289-89F5-FFCF5FF55752}" type="presOf" srcId="{E72FC7C0-AFCA-4E5D-84E3-E3F0787AA81F}" destId="{A17B46D0-7544-4361-BCBC-B2E2261EE0BF}" srcOrd="1" destOrd="0" presId="urn:microsoft.com/office/officeart/2005/8/layout/vList4"/>
    <dgm:cxn modelId="{3AAA7DCD-BDC7-4D50-99C2-A123A484688B}" type="presOf" srcId="{27265F36-DAED-4165-9FFD-FC759DB01007}" destId="{3DE61CDA-27A8-41DD-82E2-441243513F75}" srcOrd="0" destOrd="1" presId="urn:microsoft.com/office/officeart/2005/8/layout/vList4"/>
    <dgm:cxn modelId="{9FC6D9F2-9DB6-4B61-9001-C66FD9192BAD}" type="presParOf" srcId="{73CD7701-1D5E-4D42-8A3A-934A8699B4DF}" destId="{92AFB402-B2FA-4949-820B-6F8152DFE223}" srcOrd="0" destOrd="0" presId="urn:microsoft.com/office/officeart/2005/8/layout/vList4"/>
    <dgm:cxn modelId="{4B70097B-FD24-4614-BDA8-25809572B8FE}" type="presParOf" srcId="{92AFB402-B2FA-4949-820B-6F8152DFE223}" destId="{3DE61CDA-27A8-41DD-82E2-441243513F75}" srcOrd="0" destOrd="0" presId="urn:microsoft.com/office/officeart/2005/8/layout/vList4"/>
    <dgm:cxn modelId="{F48BF022-B705-4CE4-A8D2-9973FAAC839F}" type="presParOf" srcId="{92AFB402-B2FA-4949-820B-6F8152DFE223}" destId="{A8D5A49D-6E0B-4B97-9D39-1064F6F5C69E}" srcOrd="1" destOrd="0" presId="urn:microsoft.com/office/officeart/2005/8/layout/vList4"/>
    <dgm:cxn modelId="{81B8006C-887E-4649-93BE-BE66FA985A9B}" type="presParOf" srcId="{92AFB402-B2FA-4949-820B-6F8152DFE223}" destId="{A17B46D0-7544-4361-BCBC-B2E2261EE0BF}" srcOrd="2" destOrd="0" presId="urn:microsoft.com/office/officeart/2005/8/layout/vList4"/>
    <dgm:cxn modelId="{9A51A6D7-D746-4857-8A2D-44EEF2D03FA4}" type="presParOf" srcId="{73CD7701-1D5E-4D42-8A3A-934A8699B4DF}" destId="{2E1CCD3C-F15F-452D-B93A-758FE3EE9631}" srcOrd="1" destOrd="0" presId="urn:microsoft.com/office/officeart/2005/8/layout/vList4"/>
    <dgm:cxn modelId="{C6CFEC90-4AD3-4DEF-AFB9-CB213EE2FDC9}" type="presParOf" srcId="{73CD7701-1D5E-4D42-8A3A-934A8699B4DF}" destId="{B9188F62-D4B9-4599-9127-01D5D3157FDA}" srcOrd="2" destOrd="0" presId="urn:microsoft.com/office/officeart/2005/8/layout/vList4"/>
    <dgm:cxn modelId="{5C487ACA-36D0-46BA-B754-7F6375193037}" type="presParOf" srcId="{B9188F62-D4B9-4599-9127-01D5D3157FDA}" destId="{85A6F924-3B4C-4A8D-BDEE-E3F0C62EB74F}" srcOrd="0" destOrd="0" presId="urn:microsoft.com/office/officeart/2005/8/layout/vList4"/>
    <dgm:cxn modelId="{FCB1A80A-D6AB-4084-A13C-5EFDEFF0F5EE}" type="presParOf" srcId="{B9188F62-D4B9-4599-9127-01D5D3157FDA}" destId="{1EC87812-E127-47B4-B561-24A357BA268D}" srcOrd="1" destOrd="0" presId="urn:microsoft.com/office/officeart/2005/8/layout/vList4"/>
    <dgm:cxn modelId="{FE4BD543-1A33-4601-A4F7-E4C47B4E62E5}" type="presParOf" srcId="{B9188F62-D4B9-4599-9127-01D5D3157FDA}" destId="{1ED5018D-AD52-4157-BD6A-EE0399D38D83}" srcOrd="2" destOrd="0" presId="urn:microsoft.com/office/officeart/2005/8/layout/vList4"/>
    <dgm:cxn modelId="{1983BF42-2993-42EC-B7C7-310872A0A064}" type="presParOf" srcId="{73CD7701-1D5E-4D42-8A3A-934A8699B4DF}" destId="{4CF7A4B2-7C3E-436B-92D7-100959F979C2}" srcOrd="3" destOrd="0" presId="urn:microsoft.com/office/officeart/2005/8/layout/vList4"/>
    <dgm:cxn modelId="{43910215-7FD3-4E8E-8552-1F08C9F071FF}" type="presParOf" srcId="{73CD7701-1D5E-4D42-8A3A-934A8699B4DF}" destId="{4895829D-6AB2-4F8C-92FF-B7B0F4871561}" srcOrd="4" destOrd="0" presId="urn:microsoft.com/office/officeart/2005/8/layout/vList4"/>
    <dgm:cxn modelId="{41BC25F9-41C0-47AE-AEF9-D10A77BAF9DE}" type="presParOf" srcId="{4895829D-6AB2-4F8C-92FF-B7B0F4871561}" destId="{A0DD495A-496D-4A1D-8838-F6F168DE9050}" srcOrd="0" destOrd="0" presId="urn:microsoft.com/office/officeart/2005/8/layout/vList4"/>
    <dgm:cxn modelId="{4FA06FFC-D490-43C0-BE1B-C256BCE394D3}" type="presParOf" srcId="{4895829D-6AB2-4F8C-92FF-B7B0F4871561}" destId="{4D2DF87B-6639-41E3-B487-D54A09DEBAE8}" srcOrd="1" destOrd="0" presId="urn:microsoft.com/office/officeart/2005/8/layout/vList4"/>
    <dgm:cxn modelId="{61929CF0-1E9E-49A1-9F06-277D2AFC495F}" type="presParOf" srcId="{4895829D-6AB2-4F8C-92FF-B7B0F4871561}" destId="{2B09940C-0D61-49F1-ACC4-FA1960A74CE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2C6C71-2412-4C47-AA7F-58E8CC2B6421}" type="doc">
      <dgm:prSet loTypeId="urn:microsoft.com/office/officeart/2005/8/layout/vList3" loCatId="list" qsTypeId="urn:microsoft.com/office/officeart/2005/8/quickstyle/3d9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2FC7C0-AFCA-4E5D-84E3-E3F0787AA81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r"/>
          <a:r>
            <a:rPr lang="fa-IR" sz="3200" dirty="0" smtClean="0">
              <a:cs typeface="B Roya" pitchFamily="2" charset="-78"/>
            </a:rPr>
            <a:t>در افراد مبتلا به پسیکوز آمفتامینی، درمان اجباری مجاز است</a:t>
          </a:r>
          <a:endParaRPr lang="en-US" sz="3200" dirty="0">
            <a:cs typeface="B Roya" pitchFamily="2" charset="-78"/>
          </a:endParaRPr>
        </a:p>
      </dgm:t>
    </dgm:pt>
    <dgm:pt modelId="{D6D3E760-2142-454C-9172-FF0D9D625238}" type="parTrans" cxnId="{387B37EE-86A5-4C09-B64A-1A52B89947F4}">
      <dgm:prSet/>
      <dgm:spPr/>
      <dgm:t>
        <a:bodyPr/>
        <a:lstStyle/>
        <a:p>
          <a:endParaRPr lang="en-US"/>
        </a:p>
      </dgm:t>
    </dgm:pt>
    <dgm:pt modelId="{5CDE41E2-158B-4CB6-9480-685072526485}" type="sibTrans" cxnId="{387B37EE-86A5-4C09-B64A-1A52B89947F4}">
      <dgm:prSet/>
      <dgm:spPr/>
      <dgm:t>
        <a:bodyPr/>
        <a:lstStyle/>
        <a:p>
          <a:endParaRPr lang="en-US"/>
        </a:p>
      </dgm:t>
    </dgm:pt>
    <dgm:pt modelId="{63F80CEA-D4D9-4326-854C-B5974F8578C6}" type="pres">
      <dgm:prSet presAssocID="{1C2C6C71-2412-4C47-AA7F-58E8CC2B642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2C5567-C36F-4D8C-8379-7CD83B16EB08}" type="pres">
      <dgm:prSet presAssocID="{E72FC7C0-AFCA-4E5D-84E3-E3F0787AA81F}" presName="composite" presStyleCnt="0"/>
      <dgm:spPr/>
    </dgm:pt>
    <dgm:pt modelId="{75146EF9-BD2D-4719-9C3E-AC934FCC6445}" type="pres">
      <dgm:prSet presAssocID="{E72FC7C0-AFCA-4E5D-84E3-E3F0787AA81F}" presName="imgShp" presStyleLbl="fgImgPlace1" presStyleIdx="0" presStyleCnt="1"/>
      <dgm:spPr>
        <a:blipFill rotWithShape="0">
          <a:blip xmlns:r="http://schemas.openxmlformats.org/officeDocument/2006/relationships" r:embed="rId1">
            <a:lum bright="-49000"/>
          </a:blip>
          <a:stretch>
            <a:fillRect/>
          </a:stretch>
        </a:blipFill>
      </dgm:spPr>
    </dgm:pt>
    <dgm:pt modelId="{2404F557-522C-460E-B386-539BFBC5DE89}" type="pres">
      <dgm:prSet presAssocID="{E72FC7C0-AFCA-4E5D-84E3-E3F0787AA81F}" presName="txShp" presStyleLbl="node1" presStyleIdx="0" presStyleCnt="1" custScaleX="127543" custLinFactNeighborX="4114" custLinFactNeighborY="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3BB725-EA70-4F24-8930-9A12819915EC}" type="presOf" srcId="{1C2C6C71-2412-4C47-AA7F-58E8CC2B6421}" destId="{63F80CEA-D4D9-4326-854C-B5974F8578C6}" srcOrd="0" destOrd="0" presId="urn:microsoft.com/office/officeart/2005/8/layout/vList3"/>
    <dgm:cxn modelId="{387B37EE-86A5-4C09-B64A-1A52B89947F4}" srcId="{1C2C6C71-2412-4C47-AA7F-58E8CC2B6421}" destId="{E72FC7C0-AFCA-4E5D-84E3-E3F0787AA81F}" srcOrd="0" destOrd="0" parTransId="{D6D3E760-2142-454C-9172-FF0D9D625238}" sibTransId="{5CDE41E2-158B-4CB6-9480-685072526485}"/>
    <dgm:cxn modelId="{35DEB208-B931-4828-87F5-AABA826B2BFE}" type="presOf" srcId="{E72FC7C0-AFCA-4E5D-84E3-E3F0787AA81F}" destId="{2404F557-522C-460E-B386-539BFBC5DE89}" srcOrd="0" destOrd="0" presId="urn:microsoft.com/office/officeart/2005/8/layout/vList3"/>
    <dgm:cxn modelId="{F00825F1-0A26-4CEE-8083-9C1DC8BB7B1A}" type="presParOf" srcId="{63F80CEA-D4D9-4326-854C-B5974F8578C6}" destId="{F32C5567-C36F-4D8C-8379-7CD83B16EB08}" srcOrd="0" destOrd="0" presId="urn:microsoft.com/office/officeart/2005/8/layout/vList3"/>
    <dgm:cxn modelId="{8ACE443D-FDDE-4A98-BF32-CC3114B3D335}" type="presParOf" srcId="{F32C5567-C36F-4D8C-8379-7CD83B16EB08}" destId="{75146EF9-BD2D-4719-9C3E-AC934FCC6445}" srcOrd="0" destOrd="0" presId="urn:microsoft.com/office/officeart/2005/8/layout/vList3"/>
    <dgm:cxn modelId="{341F61E8-1E80-4447-95A6-EDC59CDB75CA}" type="presParOf" srcId="{F32C5567-C36F-4D8C-8379-7CD83B16EB08}" destId="{2404F557-522C-460E-B386-539BFBC5DE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21362B-47B4-45A4-9AD1-20F4E18B0117}" type="doc">
      <dgm:prSet loTypeId="urn:microsoft.com/office/officeart/2005/8/layout/hList6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1FBE47-07AF-4505-A714-64DB3CE890D7}">
      <dgm:prSet phldrT="[Text]" custT="1"/>
      <dgm:spPr/>
      <dgm:t>
        <a:bodyPr/>
        <a:lstStyle/>
        <a:p>
          <a:pPr algn="ctr"/>
          <a:r>
            <a:rPr lang="fa-IR" sz="4000" b="1" dirty="0" smtClean="0">
              <a:solidFill>
                <a:srgbClr val="FFFF00"/>
              </a:solidFill>
              <a:cs typeface="B Roya" pitchFamily="2" charset="-78"/>
            </a:rPr>
            <a:t>2-1 هفته</a:t>
          </a:r>
          <a:endParaRPr lang="en-US" sz="4000" b="1" dirty="0">
            <a:solidFill>
              <a:srgbClr val="FFFF00"/>
            </a:solidFill>
            <a:cs typeface="B Roya" pitchFamily="2" charset="-78"/>
          </a:endParaRPr>
        </a:p>
      </dgm:t>
    </dgm:pt>
    <dgm:pt modelId="{3218254E-C55F-4580-A8EE-9BDBC2EBD500}" type="parTrans" cxnId="{5F052BFF-1F85-4A19-B8BD-6685FA046748}">
      <dgm:prSet/>
      <dgm:spPr/>
      <dgm:t>
        <a:bodyPr/>
        <a:lstStyle/>
        <a:p>
          <a:endParaRPr lang="en-US"/>
        </a:p>
      </dgm:t>
    </dgm:pt>
    <dgm:pt modelId="{77A04834-24D4-4824-8EED-31FD2FAF75AD}" type="sibTrans" cxnId="{5F052BFF-1F85-4A19-B8BD-6685FA046748}">
      <dgm:prSet/>
      <dgm:spPr/>
      <dgm:t>
        <a:bodyPr/>
        <a:lstStyle/>
        <a:p>
          <a:endParaRPr lang="en-US"/>
        </a:p>
      </dgm:t>
    </dgm:pt>
    <dgm:pt modelId="{27BBCB8F-EAAC-49D1-B8C1-2EB4A1D5C772}">
      <dgm:prSet phldrT="[Text]" custT="1"/>
      <dgm:spPr/>
      <dgm:t>
        <a:bodyPr/>
        <a:lstStyle/>
        <a:p>
          <a:pPr algn="r" rtl="1"/>
          <a:r>
            <a:rPr lang="fa-IR" sz="2400" dirty="0" smtClean="0">
              <a:cs typeface="B Roya" pitchFamily="2" charset="-78"/>
            </a:rPr>
            <a:t>پرخوابی، غمگینی، گریه کردن، بی انرژی بودن، وسوسه، خستگی</a:t>
          </a:r>
          <a:endParaRPr lang="en-US" sz="2400" dirty="0">
            <a:cs typeface="B Roya" pitchFamily="2" charset="-78"/>
          </a:endParaRPr>
        </a:p>
      </dgm:t>
    </dgm:pt>
    <dgm:pt modelId="{CDEC031E-8E7F-41AF-AF0B-F92A6FC8ED72}" type="parTrans" cxnId="{BC1F9C4E-C188-4257-A726-EB23B20B0123}">
      <dgm:prSet/>
      <dgm:spPr/>
      <dgm:t>
        <a:bodyPr/>
        <a:lstStyle/>
        <a:p>
          <a:endParaRPr lang="en-US"/>
        </a:p>
      </dgm:t>
    </dgm:pt>
    <dgm:pt modelId="{D50172BD-C622-411E-889E-C113CAD2AF6B}" type="sibTrans" cxnId="{BC1F9C4E-C188-4257-A726-EB23B20B0123}">
      <dgm:prSet/>
      <dgm:spPr/>
      <dgm:t>
        <a:bodyPr/>
        <a:lstStyle/>
        <a:p>
          <a:endParaRPr lang="en-US"/>
        </a:p>
      </dgm:t>
    </dgm:pt>
    <dgm:pt modelId="{5960BBB8-0F58-4ACA-A11B-93FFA4E26A4C}">
      <dgm:prSet phldrT="[Text]" custT="1"/>
      <dgm:spPr/>
      <dgm:t>
        <a:bodyPr/>
        <a:lstStyle/>
        <a:p>
          <a:pPr algn="ctr"/>
          <a:r>
            <a:rPr lang="fa-IR" sz="4000" b="1" dirty="0" smtClean="0">
              <a:solidFill>
                <a:srgbClr val="FFFF00"/>
              </a:solidFill>
              <a:cs typeface="B Roya" pitchFamily="2" charset="-78"/>
            </a:rPr>
            <a:t>1 ماه</a:t>
          </a:r>
          <a:endParaRPr lang="en-US" sz="4000" b="1" dirty="0">
            <a:solidFill>
              <a:srgbClr val="FFFF00"/>
            </a:solidFill>
            <a:cs typeface="B Roya" pitchFamily="2" charset="-78"/>
          </a:endParaRPr>
        </a:p>
      </dgm:t>
    </dgm:pt>
    <dgm:pt modelId="{99848305-86D5-4671-A6AF-5907329605B5}" type="parTrans" cxnId="{6E1EB7A3-FB3F-417C-ACBE-C37B60DBEBEF}">
      <dgm:prSet/>
      <dgm:spPr/>
      <dgm:t>
        <a:bodyPr/>
        <a:lstStyle/>
        <a:p>
          <a:endParaRPr lang="en-US"/>
        </a:p>
      </dgm:t>
    </dgm:pt>
    <dgm:pt modelId="{AD18235D-CB68-4C61-B763-137CCFE11DA0}" type="sibTrans" cxnId="{6E1EB7A3-FB3F-417C-ACBE-C37B60DBEBEF}">
      <dgm:prSet/>
      <dgm:spPr/>
      <dgm:t>
        <a:bodyPr/>
        <a:lstStyle/>
        <a:p>
          <a:endParaRPr lang="en-US"/>
        </a:p>
      </dgm:t>
    </dgm:pt>
    <dgm:pt modelId="{7CF3FAF9-FD5D-4879-A014-4EAE763CDF14}">
      <dgm:prSet phldrT="[Text]" custT="1"/>
      <dgm:spPr/>
      <dgm:t>
        <a:bodyPr/>
        <a:lstStyle/>
        <a:p>
          <a:pPr algn="r" rtl="1"/>
          <a:r>
            <a:rPr lang="fa-IR" sz="2400" dirty="0" smtClean="0">
              <a:cs typeface="B Roya" pitchFamily="2" charset="-78"/>
            </a:rPr>
            <a:t>احساس خوب بودن، نشاط، آرامش</a:t>
          </a:r>
          <a:endParaRPr lang="en-US" sz="2400" dirty="0">
            <a:cs typeface="B Roya" pitchFamily="2" charset="-78"/>
          </a:endParaRPr>
        </a:p>
      </dgm:t>
    </dgm:pt>
    <dgm:pt modelId="{4545A264-119B-46EF-BC72-B85D23790F33}" type="parTrans" cxnId="{8C895CAB-A884-47DD-8721-1FE85E62B8ED}">
      <dgm:prSet/>
      <dgm:spPr/>
      <dgm:t>
        <a:bodyPr/>
        <a:lstStyle/>
        <a:p>
          <a:endParaRPr lang="en-US"/>
        </a:p>
      </dgm:t>
    </dgm:pt>
    <dgm:pt modelId="{1EE0C46C-3980-4CCA-AFE1-3923E3AFBF75}" type="sibTrans" cxnId="{8C895CAB-A884-47DD-8721-1FE85E62B8ED}">
      <dgm:prSet/>
      <dgm:spPr/>
      <dgm:t>
        <a:bodyPr/>
        <a:lstStyle/>
        <a:p>
          <a:endParaRPr lang="en-US"/>
        </a:p>
      </dgm:t>
    </dgm:pt>
    <dgm:pt modelId="{850246B7-2407-45FC-B8FE-85E24A16F063}">
      <dgm:prSet phldrT="[Text]" custT="1"/>
      <dgm:spPr/>
      <dgm:t>
        <a:bodyPr/>
        <a:lstStyle/>
        <a:p>
          <a:pPr algn="ctr"/>
          <a:r>
            <a:rPr lang="fa-IR" sz="3600" b="1" dirty="0" smtClean="0">
              <a:solidFill>
                <a:srgbClr val="FFFF00"/>
              </a:solidFill>
              <a:cs typeface="B Roya" pitchFamily="2" charset="-78"/>
            </a:rPr>
            <a:t>1 ماه تا 2 سال</a:t>
          </a:r>
          <a:endParaRPr lang="en-US" sz="3600" b="1" dirty="0">
            <a:solidFill>
              <a:srgbClr val="FFFF00"/>
            </a:solidFill>
            <a:cs typeface="B Roya" pitchFamily="2" charset="-78"/>
          </a:endParaRPr>
        </a:p>
      </dgm:t>
    </dgm:pt>
    <dgm:pt modelId="{6A63BCB9-12A5-4635-BBE1-86B6A927E7B2}" type="parTrans" cxnId="{FB9E316C-F46D-4302-AF98-D53C25299EBF}">
      <dgm:prSet/>
      <dgm:spPr/>
      <dgm:t>
        <a:bodyPr/>
        <a:lstStyle/>
        <a:p>
          <a:endParaRPr lang="en-US"/>
        </a:p>
      </dgm:t>
    </dgm:pt>
    <dgm:pt modelId="{40C681E3-FE00-48A1-A7EB-D8A137040F51}" type="sibTrans" cxnId="{FB9E316C-F46D-4302-AF98-D53C25299EBF}">
      <dgm:prSet/>
      <dgm:spPr/>
      <dgm:t>
        <a:bodyPr/>
        <a:lstStyle/>
        <a:p>
          <a:endParaRPr lang="en-US"/>
        </a:p>
      </dgm:t>
    </dgm:pt>
    <dgm:pt modelId="{8C22C829-C55C-4017-BA97-D5C015FC8C72}">
      <dgm:prSet phldrT="[Text]" custT="1"/>
      <dgm:spPr/>
      <dgm:t>
        <a:bodyPr/>
        <a:lstStyle/>
        <a:p>
          <a:pPr algn="r" rtl="1"/>
          <a:r>
            <a:rPr lang="fa-IR" sz="2800" dirty="0" smtClean="0">
              <a:solidFill>
                <a:srgbClr val="FFFF00"/>
              </a:solidFill>
              <a:cs typeface="B Roya" pitchFamily="2" charset="-78"/>
            </a:rPr>
            <a:t>وسوسه</a:t>
          </a:r>
          <a:endParaRPr lang="en-US" sz="2800" dirty="0">
            <a:solidFill>
              <a:srgbClr val="FFFF00"/>
            </a:solidFill>
            <a:cs typeface="B Roya" pitchFamily="2" charset="-78"/>
          </a:endParaRPr>
        </a:p>
      </dgm:t>
    </dgm:pt>
    <dgm:pt modelId="{FD90F43A-2626-4DC6-8733-733A125E7D45}" type="parTrans" cxnId="{D050A625-39E3-4055-AE1B-431758E84455}">
      <dgm:prSet/>
      <dgm:spPr/>
      <dgm:t>
        <a:bodyPr/>
        <a:lstStyle/>
        <a:p>
          <a:endParaRPr lang="en-US"/>
        </a:p>
      </dgm:t>
    </dgm:pt>
    <dgm:pt modelId="{4059FA52-19EE-48B6-A9FA-10BAE950641B}" type="sibTrans" cxnId="{D050A625-39E3-4055-AE1B-431758E84455}">
      <dgm:prSet/>
      <dgm:spPr/>
      <dgm:t>
        <a:bodyPr/>
        <a:lstStyle/>
        <a:p>
          <a:endParaRPr lang="en-US"/>
        </a:p>
      </dgm:t>
    </dgm:pt>
    <dgm:pt modelId="{07E66307-5D78-4701-8A83-C8996E8469CB}">
      <dgm:prSet phldrT="[Text]" custT="1"/>
      <dgm:spPr/>
      <dgm:t>
        <a:bodyPr/>
        <a:lstStyle/>
        <a:p>
          <a:pPr algn="r" rtl="1"/>
          <a:r>
            <a:rPr lang="fa-IR" sz="2800" dirty="0" smtClean="0">
              <a:solidFill>
                <a:srgbClr val="FFFF00"/>
              </a:solidFill>
              <a:cs typeface="B Roya" pitchFamily="2" charset="-78"/>
            </a:rPr>
            <a:t>خستگی </a:t>
          </a:r>
          <a:endParaRPr lang="en-US" sz="2800" dirty="0">
            <a:solidFill>
              <a:srgbClr val="FFFF00"/>
            </a:solidFill>
            <a:cs typeface="B Roya" pitchFamily="2" charset="-78"/>
          </a:endParaRPr>
        </a:p>
      </dgm:t>
    </dgm:pt>
    <dgm:pt modelId="{CE2543D1-5B17-4A01-8378-ED6CCF9F2298}" type="parTrans" cxnId="{9ED7B6A4-AADE-4C21-BDE2-74C318C335E0}">
      <dgm:prSet/>
      <dgm:spPr/>
    </dgm:pt>
    <dgm:pt modelId="{B3F335AB-CA67-46AD-8329-57C58F907005}" type="sibTrans" cxnId="{9ED7B6A4-AADE-4C21-BDE2-74C318C335E0}">
      <dgm:prSet/>
      <dgm:spPr/>
    </dgm:pt>
    <dgm:pt modelId="{C266D1D3-26C5-4A96-BAD3-340B8F11CF54}">
      <dgm:prSet phldrT="[Text]" custT="1"/>
      <dgm:spPr/>
      <dgm:t>
        <a:bodyPr/>
        <a:lstStyle/>
        <a:p>
          <a:pPr algn="r" rtl="1"/>
          <a:r>
            <a:rPr lang="fa-IR" sz="2800" dirty="0" smtClean="0">
              <a:solidFill>
                <a:srgbClr val="FFFF00"/>
              </a:solidFill>
              <a:cs typeface="B Roya" pitchFamily="2" charset="-78"/>
            </a:rPr>
            <a:t>افسردگی</a:t>
          </a:r>
          <a:endParaRPr lang="en-US" sz="2800" dirty="0">
            <a:solidFill>
              <a:srgbClr val="FFFF00"/>
            </a:solidFill>
            <a:cs typeface="B Roya" pitchFamily="2" charset="-78"/>
          </a:endParaRPr>
        </a:p>
      </dgm:t>
    </dgm:pt>
    <dgm:pt modelId="{E300A360-B5A3-4D3F-A575-FAEE42DEA2C9}" type="parTrans" cxnId="{58A47550-1F0D-4B81-8ECF-D82E4470C517}">
      <dgm:prSet/>
      <dgm:spPr/>
    </dgm:pt>
    <dgm:pt modelId="{40FFBCA7-E2E3-4393-B39C-82BCF1D717AF}" type="sibTrans" cxnId="{58A47550-1F0D-4B81-8ECF-D82E4470C517}">
      <dgm:prSet/>
      <dgm:spPr/>
    </dgm:pt>
    <dgm:pt modelId="{10AAE691-1376-4294-85D6-7A7EAC75E628}" type="pres">
      <dgm:prSet presAssocID="{0221362B-47B4-45A4-9AD1-20F4E18B01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0381ED-ADD1-4DB5-A96E-5B52ECE19231}" type="pres">
      <dgm:prSet presAssocID="{A21FBE47-07AF-4505-A714-64DB3CE890D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1C064-AC5B-4FD5-A3DB-F64C58735DA6}" type="pres">
      <dgm:prSet presAssocID="{77A04834-24D4-4824-8EED-31FD2FAF75AD}" presName="sibTrans" presStyleCnt="0"/>
      <dgm:spPr/>
    </dgm:pt>
    <dgm:pt modelId="{8D8E3FC3-3F42-4D51-9CB7-39A4FCD550B4}" type="pres">
      <dgm:prSet presAssocID="{5960BBB8-0F58-4ACA-A11B-93FFA4E26A4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7EC9B-5055-4F3B-8666-F9F937D49800}" type="pres">
      <dgm:prSet presAssocID="{AD18235D-CB68-4C61-B763-137CCFE11DA0}" presName="sibTrans" presStyleCnt="0"/>
      <dgm:spPr/>
    </dgm:pt>
    <dgm:pt modelId="{5BA4AABA-1AE8-4134-85AE-40345BC7A8CB}" type="pres">
      <dgm:prSet presAssocID="{850246B7-2407-45FC-B8FE-85E24A16F06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39B937-DA80-41B4-BB57-ADDFAFEA2688}" type="presOf" srcId="{850246B7-2407-45FC-B8FE-85E24A16F063}" destId="{5BA4AABA-1AE8-4134-85AE-40345BC7A8CB}" srcOrd="0" destOrd="0" presId="urn:microsoft.com/office/officeart/2005/8/layout/hList6"/>
    <dgm:cxn modelId="{8173140D-B3BD-49D0-84BE-78561E582EC9}" type="presOf" srcId="{8C22C829-C55C-4017-BA97-D5C015FC8C72}" destId="{5BA4AABA-1AE8-4134-85AE-40345BC7A8CB}" srcOrd="0" destOrd="1" presId="urn:microsoft.com/office/officeart/2005/8/layout/hList6"/>
    <dgm:cxn modelId="{C94E430E-1BAC-4209-9558-A0BA4CDFA8B0}" type="presOf" srcId="{07E66307-5D78-4701-8A83-C8996E8469CB}" destId="{5BA4AABA-1AE8-4134-85AE-40345BC7A8CB}" srcOrd="0" destOrd="2" presId="urn:microsoft.com/office/officeart/2005/8/layout/hList6"/>
    <dgm:cxn modelId="{FB9E316C-F46D-4302-AF98-D53C25299EBF}" srcId="{0221362B-47B4-45A4-9AD1-20F4E18B0117}" destId="{850246B7-2407-45FC-B8FE-85E24A16F063}" srcOrd="2" destOrd="0" parTransId="{6A63BCB9-12A5-4635-BBE1-86B6A927E7B2}" sibTransId="{40C681E3-FE00-48A1-A7EB-D8A137040F51}"/>
    <dgm:cxn modelId="{065EA1B3-CF45-4683-A083-B363FD16DB23}" type="presOf" srcId="{C266D1D3-26C5-4A96-BAD3-340B8F11CF54}" destId="{5BA4AABA-1AE8-4134-85AE-40345BC7A8CB}" srcOrd="0" destOrd="3" presId="urn:microsoft.com/office/officeart/2005/8/layout/hList6"/>
    <dgm:cxn modelId="{58A47550-1F0D-4B81-8ECF-D82E4470C517}" srcId="{850246B7-2407-45FC-B8FE-85E24A16F063}" destId="{C266D1D3-26C5-4A96-BAD3-340B8F11CF54}" srcOrd="2" destOrd="0" parTransId="{E300A360-B5A3-4D3F-A575-FAEE42DEA2C9}" sibTransId="{40FFBCA7-E2E3-4393-B39C-82BCF1D717AF}"/>
    <dgm:cxn modelId="{8C895CAB-A884-47DD-8721-1FE85E62B8ED}" srcId="{5960BBB8-0F58-4ACA-A11B-93FFA4E26A4C}" destId="{7CF3FAF9-FD5D-4879-A014-4EAE763CDF14}" srcOrd="0" destOrd="0" parTransId="{4545A264-119B-46EF-BC72-B85D23790F33}" sibTransId="{1EE0C46C-3980-4CCA-AFE1-3923E3AFBF75}"/>
    <dgm:cxn modelId="{E86C6082-40BC-4E2A-BD83-C0B646B1C8A6}" type="presOf" srcId="{7CF3FAF9-FD5D-4879-A014-4EAE763CDF14}" destId="{8D8E3FC3-3F42-4D51-9CB7-39A4FCD550B4}" srcOrd="0" destOrd="1" presId="urn:microsoft.com/office/officeart/2005/8/layout/hList6"/>
    <dgm:cxn modelId="{E3FFFEF8-BE7A-49F9-A366-76779554B84F}" type="presOf" srcId="{5960BBB8-0F58-4ACA-A11B-93FFA4E26A4C}" destId="{8D8E3FC3-3F42-4D51-9CB7-39A4FCD550B4}" srcOrd="0" destOrd="0" presId="urn:microsoft.com/office/officeart/2005/8/layout/hList6"/>
    <dgm:cxn modelId="{BC1F9C4E-C188-4257-A726-EB23B20B0123}" srcId="{A21FBE47-07AF-4505-A714-64DB3CE890D7}" destId="{27BBCB8F-EAAC-49D1-B8C1-2EB4A1D5C772}" srcOrd="0" destOrd="0" parTransId="{CDEC031E-8E7F-41AF-AF0B-F92A6FC8ED72}" sibTransId="{D50172BD-C622-411E-889E-C113CAD2AF6B}"/>
    <dgm:cxn modelId="{6E1EB7A3-FB3F-417C-ACBE-C37B60DBEBEF}" srcId="{0221362B-47B4-45A4-9AD1-20F4E18B0117}" destId="{5960BBB8-0F58-4ACA-A11B-93FFA4E26A4C}" srcOrd="1" destOrd="0" parTransId="{99848305-86D5-4671-A6AF-5907329605B5}" sibTransId="{AD18235D-CB68-4C61-B763-137CCFE11DA0}"/>
    <dgm:cxn modelId="{5F052BFF-1F85-4A19-B8BD-6685FA046748}" srcId="{0221362B-47B4-45A4-9AD1-20F4E18B0117}" destId="{A21FBE47-07AF-4505-A714-64DB3CE890D7}" srcOrd="0" destOrd="0" parTransId="{3218254E-C55F-4580-A8EE-9BDBC2EBD500}" sibTransId="{77A04834-24D4-4824-8EED-31FD2FAF75AD}"/>
    <dgm:cxn modelId="{EE31B479-4292-4688-86F5-517AA543DEA4}" type="presOf" srcId="{0221362B-47B4-45A4-9AD1-20F4E18B0117}" destId="{10AAE691-1376-4294-85D6-7A7EAC75E628}" srcOrd="0" destOrd="0" presId="urn:microsoft.com/office/officeart/2005/8/layout/hList6"/>
    <dgm:cxn modelId="{928F03F8-4A14-4E38-B134-A45D3A07CF43}" type="presOf" srcId="{A21FBE47-07AF-4505-A714-64DB3CE890D7}" destId="{1A0381ED-ADD1-4DB5-A96E-5B52ECE19231}" srcOrd="0" destOrd="0" presId="urn:microsoft.com/office/officeart/2005/8/layout/hList6"/>
    <dgm:cxn modelId="{C5F5FC0F-E093-4AF8-84A3-8F289D17ADCA}" type="presOf" srcId="{27BBCB8F-EAAC-49D1-B8C1-2EB4A1D5C772}" destId="{1A0381ED-ADD1-4DB5-A96E-5B52ECE19231}" srcOrd="0" destOrd="1" presId="urn:microsoft.com/office/officeart/2005/8/layout/hList6"/>
    <dgm:cxn modelId="{D050A625-39E3-4055-AE1B-431758E84455}" srcId="{850246B7-2407-45FC-B8FE-85E24A16F063}" destId="{8C22C829-C55C-4017-BA97-D5C015FC8C72}" srcOrd="0" destOrd="0" parTransId="{FD90F43A-2626-4DC6-8733-733A125E7D45}" sibTransId="{4059FA52-19EE-48B6-A9FA-10BAE950641B}"/>
    <dgm:cxn modelId="{9ED7B6A4-AADE-4C21-BDE2-74C318C335E0}" srcId="{850246B7-2407-45FC-B8FE-85E24A16F063}" destId="{07E66307-5D78-4701-8A83-C8996E8469CB}" srcOrd="1" destOrd="0" parTransId="{CE2543D1-5B17-4A01-8378-ED6CCF9F2298}" sibTransId="{B3F335AB-CA67-46AD-8329-57C58F907005}"/>
    <dgm:cxn modelId="{C2A6BFB8-A6D9-4CA0-9C57-B88A520CEDD1}" type="presParOf" srcId="{10AAE691-1376-4294-85D6-7A7EAC75E628}" destId="{1A0381ED-ADD1-4DB5-A96E-5B52ECE19231}" srcOrd="0" destOrd="0" presId="urn:microsoft.com/office/officeart/2005/8/layout/hList6"/>
    <dgm:cxn modelId="{CDD184A3-0D52-4C07-BE68-57808D9C5B06}" type="presParOf" srcId="{10AAE691-1376-4294-85D6-7A7EAC75E628}" destId="{5351C064-AC5B-4FD5-A3DB-F64C58735DA6}" srcOrd="1" destOrd="0" presId="urn:microsoft.com/office/officeart/2005/8/layout/hList6"/>
    <dgm:cxn modelId="{C4B22249-308D-43A0-93CF-43F9C295099B}" type="presParOf" srcId="{10AAE691-1376-4294-85D6-7A7EAC75E628}" destId="{8D8E3FC3-3F42-4D51-9CB7-39A4FCD550B4}" srcOrd="2" destOrd="0" presId="urn:microsoft.com/office/officeart/2005/8/layout/hList6"/>
    <dgm:cxn modelId="{E52FDE35-2475-4C4B-BCCD-6E0F408AD42B}" type="presParOf" srcId="{10AAE691-1376-4294-85D6-7A7EAC75E628}" destId="{7707EC9B-5055-4F3B-8666-F9F937D49800}" srcOrd="3" destOrd="0" presId="urn:microsoft.com/office/officeart/2005/8/layout/hList6"/>
    <dgm:cxn modelId="{06A58E8B-9392-4FCF-A281-6BDF2A6C104B}" type="presParOf" srcId="{10AAE691-1376-4294-85D6-7A7EAC75E628}" destId="{5BA4AABA-1AE8-4134-85AE-40345BC7A8C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C6A71F-8CE9-4EBF-9B81-8617A444CC24}" type="doc">
      <dgm:prSet loTypeId="urn:microsoft.com/office/officeart/2005/8/layout/cycle8" loCatId="cycle" qsTypeId="urn:microsoft.com/office/officeart/2005/8/quickstyle/3d3" qsCatId="3D" csTypeId="urn:microsoft.com/office/officeart/2005/8/colors/colorful2" csCatId="colorful" phldr="1"/>
      <dgm:spPr/>
    </dgm:pt>
    <dgm:pt modelId="{CFBB14BC-6ACB-449E-8016-D80DD3D30088}">
      <dgm:prSet phldrT="[Text]"/>
      <dgm:spPr/>
      <dgm:t>
        <a:bodyPr/>
        <a:lstStyle/>
        <a:p>
          <a:r>
            <a:rPr lang="fa-IR" dirty="0" smtClean="0"/>
            <a:t>وسوسه</a:t>
          </a:r>
          <a:endParaRPr lang="en-US" dirty="0"/>
        </a:p>
      </dgm:t>
    </dgm:pt>
    <dgm:pt modelId="{0F44EAD7-848F-4E3F-8550-2930BA00490E}" type="parTrans" cxnId="{381571FD-B92B-4E24-A67D-C3DB853767CF}">
      <dgm:prSet/>
      <dgm:spPr/>
      <dgm:t>
        <a:bodyPr/>
        <a:lstStyle/>
        <a:p>
          <a:endParaRPr lang="en-US"/>
        </a:p>
      </dgm:t>
    </dgm:pt>
    <dgm:pt modelId="{130C8157-68FB-41AE-94D2-2457B866FD06}" type="sibTrans" cxnId="{381571FD-B92B-4E24-A67D-C3DB853767CF}">
      <dgm:prSet/>
      <dgm:spPr/>
      <dgm:t>
        <a:bodyPr/>
        <a:lstStyle/>
        <a:p>
          <a:endParaRPr lang="en-US"/>
        </a:p>
      </dgm:t>
    </dgm:pt>
    <dgm:pt modelId="{24E7313F-A493-4FC8-A0A5-A9260CC83593}">
      <dgm:prSet phldrT="[Text]"/>
      <dgm:spPr/>
      <dgm:t>
        <a:bodyPr/>
        <a:lstStyle/>
        <a:p>
          <a:r>
            <a:rPr lang="fa-IR" dirty="0" smtClean="0"/>
            <a:t>بیحوصلگی و افسردگی</a:t>
          </a:r>
          <a:endParaRPr lang="en-US" dirty="0"/>
        </a:p>
      </dgm:t>
    </dgm:pt>
    <dgm:pt modelId="{2061A0DF-1F3A-490A-B3F5-73ED0148EE37}" type="parTrans" cxnId="{CD89D472-F048-493E-B17A-AB93A57D3919}">
      <dgm:prSet/>
      <dgm:spPr/>
      <dgm:t>
        <a:bodyPr/>
        <a:lstStyle/>
        <a:p>
          <a:endParaRPr lang="en-US"/>
        </a:p>
      </dgm:t>
    </dgm:pt>
    <dgm:pt modelId="{4CF474D9-71FB-4CDF-9361-586957466A06}" type="sibTrans" cxnId="{CD89D472-F048-493E-B17A-AB93A57D3919}">
      <dgm:prSet/>
      <dgm:spPr/>
      <dgm:t>
        <a:bodyPr/>
        <a:lstStyle/>
        <a:p>
          <a:endParaRPr lang="en-US"/>
        </a:p>
      </dgm:t>
    </dgm:pt>
    <dgm:pt modelId="{26AF5E97-06FF-45F8-B8F5-1CE866814CC8}">
      <dgm:prSet phldrT="[Text]"/>
      <dgm:spPr/>
      <dgm:t>
        <a:bodyPr/>
        <a:lstStyle/>
        <a:p>
          <a:r>
            <a:rPr lang="fa-IR" dirty="0" smtClean="0"/>
            <a:t>خستگی</a:t>
          </a:r>
          <a:endParaRPr lang="en-US" dirty="0"/>
        </a:p>
      </dgm:t>
    </dgm:pt>
    <dgm:pt modelId="{8085026F-D55F-4095-98F4-3345CD2882A2}" type="parTrans" cxnId="{48BD652D-3A98-47E9-8C02-E104674393A0}">
      <dgm:prSet/>
      <dgm:spPr/>
      <dgm:t>
        <a:bodyPr/>
        <a:lstStyle/>
        <a:p>
          <a:endParaRPr lang="en-US"/>
        </a:p>
      </dgm:t>
    </dgm:pt>
    <dgm:pt modelId="{3D08D132-CDA4-487D-8290-DA395218ED69}" type="sibTrans" cxnId="{48BD652D-3A98-47E9-8C02-E104674393A0}">
      <dgm:prSet/>
      <dgm:spPr/>
      <dgm:t>
        <a:bodyPr/>
        <a:lstStyle/>
        <a:p>
          <a:endParaRPr lang="en-US"/>
        </a:p>
      </dgm:t>
    </dgm:pt>
    <dgm:pt modelId="{97F7EEA4-3EBE-4F5D-8A31-8AF82AC08D07}" type="pres">
      <dgm:prSet presAssocID="{04C6A71F-8CE9-4EBF-9B81-8617A444CC24}" presName="compositeShape" presStyleCnt="0">
        <dgm:presLayoutVars>
          <dgm:chMax val="7"/>
          <dgm:dir/>
          <dgm:resizeHandles val="exact"/>
        </dgm:presLayoutVars>
      </dgm:prSet>
      <dgm:spPr/>
    </dgm:pt>
    <dgm:pt modelId="{B2ABFF23-6FA7-4A27-AEF7-C9EE6EF34007}" type="pres">
      <dgm:prSet presAssocID="{04C6A71F-8CE9-4EBF-9B81-8617A444CC24}" presName="wedge1" presStyleLbl="node1" presStyleIdx="0" presStyleCnt="3"/>
      <dgm:spPr/>
      <dgm:t>
        <a:bodyPr/>
        <a:lstStyle/>
        <a:p>
          <a:endParaRPr lang="en-US"/>
        </a:p>
      </dgm:t>
    </dgm:pt>
    <dgm:pt modelId="{BB92CF72-3FC6-4520-830B-ACAEFB0D12F7}" type="pres">
      <dgm:prSet presAssocID="{04C6A71F-8CE9-4EBF-9B81-8617A444CC24}" presName="dummy1a" presStyleCnt="0"/>
      <dgm:spPr/>
    </dgm:pt>
    <dgm:pt modelId="{13CE0DBA-131C-44BC-98DC-521A5D1C9EFF}" type="pres">
      <dgm:prSet presAssocID="{04C6A71F-8CE9-4EBF-9B81-8617A444CC24}" presName="dummy1b" presStyleCnt="0"/>
      <dgm:spPr/>
    </dgm:pt>
    <dgm:pt modelId="{7543FD2A-D54A-4B9F-AA68-B3EEB716CE0C}" type="pres">
      <dgm:prSet presAssocID="{04C6A71F-8CE9-4EBF-9B81-8617A444CC2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6D776-1347-4F33-A121-9CB73E45C1AD}" type="pres">
      <dgm:prSet presAssocID="{04C6A71F-8CE9-4EBF-9B81-8617A444CC24}" presName="wedge2" presStyleLbl="node1" presStyleIdx="1" presStyleCnt="3"/>
      <dgm:spPr/>
      <dgm:t>
        <a:bodyPr/>
        <a:lstStyle/>
        <a:p>
          <a:endParaRPr lang="en-US"/>
        </a:p>
      </dgm:t>
    </dgm:pt>
    <dgm:pt modelId="{2F2D3C75-1A24-466C-A59A-5E1A810A6BA3}" type="pres">
      <dgm:prSet presAssocID="{04C6A71F-8CE9-4EBF-9B81-8617A444CC24}" presName="dummy2a" presStyleCnt="0"/>
      <dgm:spPr/>
    </dgm:pt>
    <dgm:pt modelId="{BFDCFE3C-1765-4146-8477-FD6FA6F39A6E}" type="pres">
      <dgm:prSet presAssocID="{04C6A71F-8CE9-4EBF-9B81-8617A444CC24}" presName="dummy2b" presStyleCnt="0"/>
      <dgm:spPr/>
    </dgm:pt>
    <dgm:pt modelId="{465BD5F5-D3AA-4FA0-AE68-A2E374C40B5E}" type="pres">
      <dgm:prSet presAssocID="{04C6A71F-8CE9-4EBF-9B81-8617A444CC2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B5295-70E8-4127-8804-3E5A86983044}" type="pres">
      <dgm:prSet presAssocID="{04C6A71F-8CE9-4EBF-9B81-8617A444CC24}" presName="wedge3" presStyleLbl="node1" presStyleIdx="2" presStyleCnt="3"/>
      <dgm:spPr/>
      <dgm:t>
        <a:bodyPr/>
        <a:lstStyle/>
        <a:p>
          <a:endParaRPr lang="en-US"/>
        </a:p>
      </dgm:t>
    </dgm:pt>
    <dgm:pt modelId="{1104C828-8AE4-4A66-82BF-99AC090D0ADD}" type="pres">
      <dgm:prSet presAssocID="{04C6A71F-8CE9-4EBF-9B81-8617A444CC24}" presName="dummy3a" presStyleCnt="0"/>
      <dgm:spPr/>
    </dgm:pt>
    <dgm:pt modelId="{AA626C6C-3486-4B0E-929B-C9279170DA99}" type="pres">
      <dgm:prSet presAssocID="{04C6A71F-8CE9-4EBF-9B81-8617A444CC24}" presName="dummy3b" presStyleCnt="0"/>
      <dgm:spPr/>
    </dgm:pt>
    <dgm:pt modelId="{1792FA84-63BF-4A82-96D3-CEC775894517}" type="pres">
      <dgm:prSet presAssocID="{04C6A71F-8CE9-4EBF-9B81-8617A444CC2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FC75B-420A-4DFA-BCDF-8FA5F39600EB}" type="pres">
      <dgm:prSet presAssocID="{130C8157-68FB-41AE-94D2-2457B866FD06}" presName="arrowWedge1" presStyleLbl="fgSibTrans2D1" presStyleIdx="0" presStyleCnt="3"/>
      <dgm:spPr/>
    </dgm:pt>
    <dgm:pt modelId="{77E1B1F3-6A71-46FC-8DC5-25599A8D2863}" type="pres">
      <dgm:prSet presAssocID="{4CF474D9-71FB-4CDF-9361-586957466A06}" presName="arrowWedge2" presStyleLbl="fgSibTrans2D1" presStyleIdx="1" presStyleCnt="3"/>
      <dgm:spPr/>
    </dgm:pt>
    <dgm:pt modelId="{9A2257E6-1952-4A8F-B1D4-2BE77403BD84}" type="pres">
      <dgm:prSet presAssocID="{3D08D132-CDA4-487D-8290-DA395218ED69}" presName="arrowWedge3" presStyleLbl="fgSibTrans2D1" presStyleIdx="2" presStyleCnt="3"/>
      <dgm:spPr/>
    </dgm:pt>
  </dgm:ptLst>
  <dgm:cxnLst>
    <dgm:cxn modelId="{C71342BD-FB1A-48A1-A726-C3A9DD798F13}" type="presOf" srcId="{04C6A71F-8CE9-4EBF-9B81-8617A444CC24}" destId="{97F7EEA4-3EBE-4F5D-8A31-8AF82AC08D07}" srcOrd="0" destOrd="0" presId="urn:microsoft.com/office/officeart/2005/8/layout/cycle8"/>
    <dgm:cxn modelId="{08FDA74E-7F9E-498C-B6A8-1428B781264A}" type="presOf" srcId="{26AF5E97-06FF-45F8-B8F5-1CE866814CC8}" destId="{1792FA84-63BF-4A82-96D3-CEC775894517}" srcOrd="1" destOrd="0" presId="urn:microsoft.com/office/officeart/2005/8/layout/cycle8"/>
    <dgm:cxn modelId="{21BAF96D-609C-41EE-8B29-37A70640CF30}" type="presOf" srcId="{26AF5E97-06FF-45F8-B8F5-1CE866814CC8}" destId="{153B5295-70E8-4127-8804-3E5A86983044}" srcOrd="0" destOrd="0" presId="urn:microsoft.com/office/officeart/2005/8/layout/cycle8"/>
    <dgm:cxn modelId="{CB31357A-70EF-42F5-84A0-389FC39AD00B}" type="presOf" srcId="{CFBB14BC-6ACB-449E-8016-D80DD3D30088}" destId="{B2ABFF23-6FA7-4A27-AEF7-C9EE6EF34007}" srcOrd="0" destOrd="0" presId="urn:microsoft.com/office/officeart/2005/8/layout/cycle8"/>
    <dgm:cxn modelId="{381571FD-B92B-4E24-A67D-C3DB853767CF}" srcId="{04C6A71F-8CE9-4EBF-9B81-8617A444CC24}" destId="{CFBB14BC-6ACB-449E-8016-D80DD3D30088}" srcOrd="0" destOrd="0" parTransId="{0F44EAD7-848F-4E3F-8550-2930BA00490E}" sibTransId="{130C8157-68FB-41AE-94D2-2457B866FD06}"/>
    <dgm:cxn modelId="{F6A39249-BB8C-46D7-9C81-E8FC59C8462F}" type="presOf" srcId="{CFBB14BC-6ACB-449E-8016-D80DD3D30088}" destId="{7543FD2A-D54A-4B9F-AA68-B3EEB716CE0C}" srcOrd="1" destOrd="0" presId="urn:microsoft.com/office/officeart/2005/8/layout/cycle8"/>
    <dgm:cxn modelId="{CD89D472-F048-493E-B17A-AB93A57D3919}" srcId="{04C6A71F-8CE9-4EBF-9B81-8617A444CC24}" destId="{24E7313F-A493-4FC8-A0A5-A9260CC83593}" srcOrd="1" destOrd="0" parTransId="{2061A0DF-1F3A-490A-B3F5-73ED0148EE37}" sibTransId="{4CF474D9-71FB-4CDF-9361-586957466A06}"/>
    <dgm:cxn modelId="{48BD652D-3A98-47E9-8C02-E104674393A0}" srcId="{04C6A71F-8CE9-4EBF-9B81-8617A444CC24}" destId="{26AF5E97-06FF-45F8-B8F5-1CE866814CC8}" srcOrd="2" destOrd="0" parTransId="{8085026F-D55F-4095-98F4-3345CD2882A2}" sibTransId="{3D08D132-CDA4-487D-8290-DA395218ED69}"/>
    <dgm:cxn modelId="{88B8F8EB-9F8D-416B-BE9E-59C152BEB713}" type="presOf" srcId="{24E7313F-A493-4FC8-A0A5-A9260CC83593}" destId="{465BD5F5-D3AA-4FA0-AE68-A2E374C40B5E}" srcOrd="1" destOrd="0" presId="urn:microsoft.com/office/officeart/2005/8/layout/cycle8"/>
    <dgm:cxn modelId="{47EADFCE-74B6-4374-8B29-7EC78825B2FB}" type="presOf" srcId="{24E7313F-A493-4FC8-A0A5-A9260CC83593}" destId="{BEE6D776-1347-4F33-A121-9CB73E45C1AD}" srcOrd="0" destOrd="0" presId="urn:microsoft.com/office/officeart/2005/8/layout/cycle8"/>
    <dgm:cxn modelId="{9AF10D28-0A22-4BFC-BB8E-CB4051A92B82}" type="presParOf" srcId="{97F7EEA4-3EBE-4F5D-8A31-8AF82AC08D07}" destId="{B2ABFF23-6FA7-4A27-AEF7-C9EE6EF34007}" srcOrd="0" destOrd="0" presId="urn:microsoft.com/office/officeart/2005/8/layout/cycle8"/>
    <dgm:cxn modelId="{7F8BA599-642D-404B-A445-D030C7F09D4A}" type="presParOf" srcId="{97F7EEA4-3EBE-4F5D-8A31-8AF82AC08D07}" destId="{BB92CF72-3FC6-4520-830B-ACAEFB0D12F7}" srcOrd="1" destOrd="0" presId="urn:microsoft.com/office/officeart/2005/8/layout/cycle8"/>
    <dgm:cxn modelId="{4F7ABB64-2EB7-4164-B004-7019DC371049}" type="presParOf" srcId="{97F7EEA4-3EBE-4F5D-8A31-8AF82AC08D07}" destId="{13CE0DBA-131C-44BC-98DC-521A5D1C9EFF}" srcOrd="2" destOrd="0" presId="urn:microsoft.com/office/officeart/2005/8/layout/cycle8"/>
    <dgm:cxn modelId="{895A5A94-8ACD-457C-B05B-506C050E8CE9}" type="presParOf" srcId="{97F7EEA4-3EBE-4F5D-8A31-8AF82AC08D07}" destId="{7543FD2A-D54A-4B9F-AA68-B3EEB716CE0C}" srcOrd="3" destOrd="0" presId="urn:microsoft.com/office/officeart/2005/8/layout/cycle8"/>
    <dgm:cxn modelId="{1CA8CBC9-04AA-4B96-A60E-DF9759AC5CAF}" type="presParOf" srcId="{97F7EEA4-3EBE-4F5D-8A31-8AF82AC08D07}" destId="{BEE6D776-1347-4F33-A121-9CB73E45C1AD}" srcOrd="4" destOrd="0" presId="urn:microsoft.com/office/officeart/2005/8/layout/cycle8"/>
    <dgm:cxn modelId="{6503FAE6-711E-4CEE-91D7-9A0F17548433}" type="presParOf" srcId="{97F7EEA4-3EBE-4F5D-8A31-8AF82AC08D07}" destId="{2F2D3C75-1A24-466C-A59A-5E1A810A6BA3}" srcOrd="5" destOrd="0" presId="urn:microsoft.com/office/officeart/2005/8/layout/cycle8"/>
    <dgm:cxn modelId="{D329845A-1637-4429-8AA1-5F1F55F542D6}" type="presParOf" srcId="{97F7EEA4-3EBE-4F5D-8A31-8AF82AC08D07}" destId="{BFDCFE3C-1765-4146-8477-FD6FA6F39A6E}" srcOrd="6" destOrd="0" presId="urn:microsoft.com/office/officeart/2005/8/layout/cycle8"/>
    <dgm:cxn modelId="{F47C1196-2C96-4292-8A41-68319E74D9D4}" type="presParOf" srcId="{97F7EEA4-3EBE-4F5D-8A31-8AF82AC08D07}" destId="{465BD5F5-D3AA-4FA0-AE68-A2E374C40B5E}" srcOrd="7" destOrd="0" presId="urn:microsoft.com/office/officeart/2005/8/layout/cycle8"/>
    <dgm:cxn modelId="{E028F80C-D540-4EBC-A433-A665283EB6C5}" type="presParOf" srcId="{97F7EEA4-3EBE-4F5D-8A31-8AF82AC08D07}" destId="{153B5295-70E8-4127-8804-3E5A86983044}" srcOrd="8" destOrd="0" presId="urn:microsoft.com/office/officeart/2005/8/layout/cycle8"/>
    <dgm:cxn modelId="{FF36D59C-7438-4333-A19D-294A64A33EF9}" type="presParOf" srcId="{97F7EEA4-3EBE-4F5D-8A31-8AF82AC08D07}" destId="{1104C828-8AE4-4A66-82BF-99AC090D0ADD}" srcOrd="9" destOrd="0" presId="urn:microsoft.com/office/officeart/2005/8/layout/cycle8"/>
    <dgm:cxn modelId="{E03043A4-DF69-488F-A89B-FD9A51FE9ADF}" type="presParOf" srcId="{97F7EEA4-3EBE-4F5D-8A31-8AF82AC08D07}" destId="{AA626C6C-3486-4B0E-929B-C9279170DA99}" srcOrd="10" destOrd="0" presId="urn:microsoft.com/office/officeart/2005/8/layout/cycle8"/>
    <dgm:cxn modelId="{E2F23BE7-DC46-4795-A95C-50F79397EB20}" type="presParOf" srcId="{97F7EEA4-3EBE-4F5D-8A31-8AF82AC08D07}" destId="{1792FA84-63BF-4A82-96D3-CEC775894517}" srcOrd="11" destOrd="0" presId="urn:microsoft.com/office/officeart/2005/8/layout/cycle8"/>
    <dgm:cxn modelId="{2AC4C65D-28F7-4C02-BC1B-9449D9B321A1}" type="presParOf" srcId="{97F7EEA4-3EBE-4F5D-8A31-8AF82AC08D07}" destId="{97DFC75B-420A-4DFA-BCDF-8FA5F39600EB}" srcOrd="12" destOrd="0" presId="urn:microsoft.com/office/officeart/2005/8/layout/cycle8"/>
    <dgm:cxn modelId="{0B9F7778-3B66-4CBF-BF3F-BCB347468283}" type="presParOf" srcId="{97F7EEA4-3EBE-4F5D-8A31-8AF82AC08D07}" destId="{77E1B1F3-6A71-46FC-8DC5-25599A8D2863}" srcOrd="13" destOrd="0" presId="urn:microsoft.com/office/officeart/2005/8/layout/cycle8"/>
    <dgm:cxn modelId="{26D5BD0C-0B41-4B19-8AC1-FEAFDCC49A8D}" type="presParOf" srcId="{97F7EEA4-3EBE-4F5D-8A31-8AF82AC08D07}" destId="{9A2257E6-1952-4A8F-B1D4-2BE77403BD8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3C2E0-5267-4F52-BBAB-D71694E1B378}">
      <dsp:nvSpPr>
        <dsp:cNvPr id="0" name=""/>
        <dsp:cNvSpPr/>
      </dsp:nvSpPr>
      <dsp:spPr>
        <a:xfrm>
          <a:off x="4319744" y="3193481"/>
          <a:ext cx="2679936" cy="150281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34925" cap="flat" cmpd="sng" algn="in">
          <a:solidFill>
            <a:schemeClr val="accent2">
              <a:hueOff val="-110436"/>
              <a:satOff val="-36223"/>
              <a:lumOff val="-13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36000" bIns="106680" numCol="1" spcCol="1270" anchor="b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Sedatives </a:t>
          </a:r>
          <a:endParaRPr lang="en-US" sz="2400" kern="1200" dirty="0"/>
        </a:p>
      </dsp:txBody>
      <dsp:txXfrm>
        <a:off x="5156737" y="3602196"/>
        <a:ext cx="1809931" cy="1061087"/>
      </dsp:txXfrm>
    </dsp:sp>
    <dsp:sp modelId="{F6D673D3-0B2C-4D35-B71E-6E5807755DE4}">
      <dsp:nvSpPr>
        <dsp:cNvPr id="0" name=""/>
        <dsp:cNvSpPr/>
      </dsp:nvSpPr>
      <dsp:spPr>
        <a:xfrm>
          <a:off x="273126" y="3193481"/>
          <a:ext cx="3202742" cy="150281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34925" cap="flat" cmpd="sng" algn="in">
          <a:solidFill>
            <a:schemeClr val="accent2">
              <a:hueOff val="-165654"/>
              <a:satOff val="-54335"/>
              <a:lumOff val="-1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2870" rIns="0" bIns="102870" numCol="1" spcCol="1270" anchor="b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Hallucinogens</a:t>
          </a:r>
          <a:endParaRPr lang="en-US" sz="2700" kern="1200" dirty="0"/>
        </a:p>
      </dsp:txBody>
      <dsp:txXfrm>
        <a:off x="306138" y="3602196"/>
        <a:ext cx="2175895" cy="1061087"/>
      </dsp:txXfrm>
    </dsp:sp>
    <dsp:sp modelId="{55667E9E-BAE7-4D18-9CD1-B3BF16A6553B}">
      <dsp:nvSpPr>
        <dsp:cNvPr id="0" name=""/>
        <dsp:cNvSpPr/>
      </dsp:nvSpPr>
      <dsp:spPr>
        <a:xfrm>
          <a:off x="4499727" y="0"/>
          <a:ext cx="2319970" cy="150281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34925" cap="flat" cmpd="sng" algn="in">
          <a:solidFill>
            <a:schemeClr val="accent2">
              <a:hueOff val="-55218"/>
              <a:satOff val="-18112"/>
              <a:lumOff val="-66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36000" bIns="106680" numCol="1" spcCol="1270" anchor="t" anchorCtr="0">
          <a:noAutofit/>
        </a:bodyPr>
        <a:lstStyle/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Opiates</a:t>
          </a:r>
          <a:endParaRPr lang="en-US" sz="2800" kern="1200" dirty="0"/>
        </a:p>
      </dsp:txBody>
      <dsp:txXfrm>
        <a:off x="5228730" y="33012"/>
        <a:ext cx="1557955" cy="1061087"/>
      </dsp:txXfrm>
    </dsp:sp>
    <dsp:sp modelId="{BCC092B5-CF7A-44E6-95C6-0C76B96E0178}">
      <dsp:nvSpPr>
        <dsp:cNvPr id="0" name=""/>
        <dsp:cNvSpPr/>
      </dsp:nvSpPr>
      <dsp:spPr>
        <a:xfrm>
          <a:off x="425989" y="0"/>
          <a:ext cx="2897016" cy="150281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Stimulants</a:t>
          </a:r>
          <a:endParaRPr lang="en-US" sz="1600" kern="1200" dirty="0"/>
        </a:p>
      </dsp:txBody>
      <dsp:txXfrm>
        <a:off x="459001" y="33012"/>
        <a:ext cx="1961887" cy="1061087"/>
      </dsp:txXfrm>
    </dsp:sp>
    <dsp:sp modelId="{852C585D-9453-422A-B0F5-8D15E7EDF0D1}">
      <dsp:nvSpPr>
        <dsp:cNvPr id="0" name=""/>
        <dsp:cNvSpPr/>
      </dsp:nvSpPr>
      <dsp:spPr>
        <a:xfrm>
          <a:off x="1555944" y="267688"/>
          <a:ext cx="2033496" cy="2033496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Roya" pitchFamily="2" charset="-78"/>
            </a:rPr>
            <a:t>مواد محرک</a:t>
          </a:r>
          <a:endParaRPr lang="en-US" sz="2800" b="1" kern="1200" dirty="0">
            <a:cs typeface="B Roya" pitchFamily="2" charset="-78"/>
          </a:endParaRPr>
        </a:p>
      </dsp:txBody>
      <dsp:txXfrm>
        <a:off x="2151541" y="863285"/>
        <a:ext cx="1437899" cy="1437899"/>
      </dsp:txXfrm>
    </dsp:sp>
    <dsp:sp modelId="{A967238D-36B1-4823-8C34-636DCF5AA33E}">
      <dsp:nvSpPr>
        <dsp:cNvPr id="0" name=""/>
        <dsp:cNvSpPr/>
      </dsp:nvSpPr>
      <dsp:spPr>
        <a:xfrm rot="5400000">
          <a:off x="3683366" y="267688"/>
          <a:ext cx="2033496" cy="2033496"/>
        </a:xfrm>
        <a:prstGeom prst="pieWedge">
          <a:avLst/>
        </a:prstGeom>
        <a:solidFill>
          <a:schemeClr val="accent2">
            <a:hueOff val="-55218"/>
            <a:satOff val="-18112"/>
            <a:lumOff val="-6601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Roya" pitchFamily="2" charset="-78"/>
            </a:rPr>
            <a:t>مواد  افیونی</a:t>
          </a:r>
          <a:endParaRPr lang="en-US" sz="2800" b="1" kern="1200" dirty="0">
            <a:cs typeface="B Roya" pitchFamily="2" charset="-78"/>
          </a:endParaRPr>
        </a:p>
      </dsp:txBody>
      <dsp:txXfrm rot="-5400000">
        <a:off x="3683366" y="863285"/>
        <a:ext cx="1437899" cy="1437899"/>
      </dsp:txXfrm>
    </dsp:sp>
    <dsp:sp modelId="{D74DB02B-A35F-449C-A774-EE3EB209BF31}">
      <dsp:nvSpPr>
        <dsp:cNvPr id="0" name=""/>
        <dsp:cNvSpPr/>
      </dsp:nvSpPr>
      <dsp:spPr>
        <a:xfrm rot="10800000">
          <a:off x="3683366" y="2395110"/>
          <a:ext cx="2033496" cy="2033496"/>
        </a:xfrm>
        <a:prstGeom prst="pieWedge">
          <a:avLst/>
        </a:prstGeom>
        <a:solidFill>
          <a:schemeClr val="accent2">
            <a:hueOff val="-110436"/>
            <a:satOff val="-36223"/>
            <a:lumOff val="-13202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Roya" pitchFamily="2" charset="-78"/>
            </a:rPr>
            <a:t>مواد آرامبخش </a:t>
          </a:r>
          <a:endParaRPr lang="en-US" sz="2400" b="1" kern="1200" dirty="0">
            <a:cs typeface="B Roya" pitchFamily="2" charset="-78"/>
          </a:endParaRPr>
        </a:p>
      </dsp:txBody>
      <dsp:txXfrm rot="10800000">
        <a:off x="3683366" y="2395110"/>
        <a:ext cx="1437899" cy="1437899"/>
      </dsp:txXfrm>
    </dsp:sp>
    <dsp:sp modelId="{6C906877-7703-4418-AE87-EC2E16BDB082}">
      <dsp:nvSpPr>
        <dsp:cNvPr id="0" name=""/>
        <dsp:cNvSpPr/>
      </dsp:nvSpPr>
      <dsp:spPr>
        <a:xfrm rot="16200000">
          <a:off x="1555944" y="2395110"/>
          <a:ext cx="2033496" cy="2033496"/>
        </a:xfrm>
        <a:prstGeom prst="pieWedge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cs typeface="B Roya" pitchFamily="2" charset="-78"/>
            </a:rPr>
            <a:t>توهم زاها و حشیش</a:t>
          </a:r>
          <a:endParaRPr lang="en-US" sz="2400" b="1" kern="1200" dirty="0">
            <a:cs typeface="B Roya" pitchFamily="2" charset="-78"/>
          </a:endParaRPr>
        </a:p>
      </dsp:txBody>
      <dsp:txXfrm rot="5400000">
        <a:off x="2151541" y="2395110"/>
        <a:ext cx="1437899" cy="1437899"/>
      </dsp:txXfrm>
    </dsp:sp>
    <dsp:sp modelId="{D72F3CE9-6E69-42B3-B159-F88865F7FC2E}">
      <dsp:nvSpPr>
        <dsp:cNvPr id="0" name=""/>
        <dsp:cNvSpPr/>
      </dsp:nvSpPr>
      <dsp:spPr>
        <a:xfrm>
          <a:off x="3285355" y="2067842"/>
          <a:ext cx="702096" cy="610518"/>
        </a:xfrm>
        <a:prstGeom prst="blockArc">
          <a:avLst/>
        </a:prstGeom>
        <a:solidFill>
          <a:srgbClr val="FF0000"/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2D6B1C-6931-44AD-AFE1-96C4649B15D7}">
      <dsp:nvSpPr>
        <dsp:cNvPr id="0" name=""/>
        <dsp:cNvSpPr/>
      </dsp:nvSpPr>
      <dsp:spPr>
        <a:xfrm flipV="1">
          <a:off x="3290151" y="2100489"/>
          <a:ext cx="702096" cy="610518"/>
        </a:xfrm>
        <a:prstGeom prst="blockArc">
          <a:avLst/>
        </a:prstGeom>
        <a:solidFill>
          <a:srgbClr val="FF0000"/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56E6B-E82E-4EA8-850E-09D822C449C8}">
      <dsp:nvSpPr>
        <dsp:cNvPr id="0" name=""/>
        <dsp:cNvSpPr/>
      </dsp:nvSpPr>
      <dsp:spPr>
        <a:xfrm>
          <a:off x="1388" y="0"/>
          <a:ext cx="3537160" cy="35814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Schizophrenia</a:t>
          </a:r>
          <a:endParaRPr lang="en-US" sz="3600" kern="1200" dirty="0"/>
        </a:p>
      </dsp:txBody>
      <dsp:txXfrm rot="16200000">
        <a:off x="-1113269" y="1114657"/>
        <a:ext cx="2936748" cy="707432"/>
      </dsp:txXfrm>
    </dsp:sp>
    <dsp:sp modelId="{34EEFC2F-98D8-4ACA-ABC3-62A776333C45}">
      <dsp:nvSpPr>
        <dsp:cNvPr id="0" name=""/>
        <dsp:cNvSpPr/>
      </dsp:nvSpPr>
      <dsp:spPr>
        <a:xfrm>
          <a:off x="708821" y="0"/>
          <a:ext cx="2635184" cy="358140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9169" rIns="0" bIns="0" numCol="1" spcCol="1270" anchor="ctr" anchorCtr="0">
          <a:noAutofit/>
        </a:bodyPr>
        <a:lstStyle/>
        <a:p>
          <a:pPr lvl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100" kern="1200" dirty="0" smtClean="0">
              <a:cs typeface="B Roya" pitchFamily="2" charset="-78"/>
            </a:rPr>
            <a:t>اسکیزوفرنی</a:t>
          </a:r>
          <a:endParaRPr lang="en-US" sz="6100" kern="1200" dirty="0">
            <a:cs typeface="B Roya" pitchFamily="2" charset="-78"/>
          </a:endParaRPr>
        </a:p>
      </dsp:txBody>
      <dsp:txXfrm>
        <a:off x="708821" y="0"/>
        <a:ext cx="2635184" cy="3581400"/>
      </dsp:txXfrm>
    </dsp:sp>
    <dsp:sp modelId="{7CA67D7C-6DC7-42B4-AF47-315B105492CF}">
      <dsp:nvSpPr>
        <dsp:cNvPr id="0" name=""/>
        <dsp:cNvSpPr/>
      </dsp:nvSpPr>
      <dsp:spPr>
        <a:xfrm>
          <a:off x="3662350" y="0"/>
          <a:ext cx="3537160" cy="35814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l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Bipolar</a:t>
          </a:r>
          <a:endParaRPr lang="en-US" sz="3600" kern="1200" dirty="0"/>
        </a:p>
      </dsp:txBody>
      <dsp:txXfrm rot="16200000">
        <a:off x="2547692" y="1114657"/>
        <a:ext cx="2936748" cy="707432"/>
      </dsp:txXfrm>
    </dsp:sp>
    <dsp:sp modelId="{28504D54-6289-46E7-855E-E1F0AF9F93F9}">
      <dsp:nvSpPr>
        <dsp:cNvPr id="0" name=""/>
        <dsp:cNvSpPr/>
      </dsp:nvSpPr>
      <dsp:spPr>
        <a:xfrm rot="5400000">
          <a:off x="3416858" y="2805116"/>
          <a:ext cx="526354" cy="53057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90588E-F6DD-4351-A363-6035DBB81922}">
      <dsp:nvSpPr>
        <dsp:cNvPr id="0" name=""/>
        <dsp:cNvSpPr/>
      </dsp:nvSpPr>
      <dsp:spPr>
        <a:xfrm>
          <a:off x="4369782" y="0"/>
          <a:ext cx="2635184" cy="358140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6314" rIns="0" bIns="0" numCol="1" spcCol="1270" anchor="t" anchorCtr="0">
          <a:noAutofit/>
        </a:bodyPr>
        <a:lstStyle/>
        <a:p>
          <a:pPr lvl="0" algn="r" defTabSz="2933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600" kern="1200" dirty="0" smtClean="0">
              <a:cs typeface="B Roya" pitchFamily="2" charset="-78"/>
            </a:rPr>
            <a:t>بیماری دو قطبی</a:t>
          </a:r>
          <a:endParaRPr lang="en-US" sz="6600" kern="1200" dirty="0">
            <a:cs typeface="B Roya" pitchFamily="2" charset="-78"/>
          </a:endParaRPr>
        </a:p>
      </dsp:txBody>
      <dsp:txXfrm>
        <a:off x="4369782" y="0"/>
        <a:ext cx="2635184" cy="3581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4F557-522C-460E-B386-539BFBC5DE89}">
      <dsp:nvSpPr>
        <dsp:cNvPr id="0" name=""/>
        <dsp:cNvSpPr/>
      </dsp:nvSpPr>
      <dsp:spPr>
        <a:xfrm rot="10800000">
          <a:off x="1016447" y="600500"/>
          <a:ext cx="6107522" cy="240994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2719" tIns="121920" rIns="227584" bIns="12192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cs typeface="B Roya" pitchFamily="2" charset="-78"/>
            </a:rPr>
            <a:t>در افرادی که دچار پسیکوز آمفتامینی شده اند، تکرار مصرف بسرعت به بازگشت حالات پسیکوتیک (توهمی) منجر می شود</a:t>
          </a:r>
          <a:endParaRPr lang="en-US" sz="3200" kern="1200" dirty="0">
            <a:cs typeface="B Roya" pitchFamily="2" charset="-78"/>
          </a:endParaRPr>
        </a:p>
      </dsp:txBody>
      <dsp:txXfrm rot="10800000">
        <a:off x="1618933" y="600500"/>
        <a:ext cx="5505036" cy="2409945"/>
      </dsp:txXfrm>
    </dsp:sp>
    <dsp:sp modelId="{75146EF9-BD2D-4719-9C3E-AC934FCC6445}">
      <dsp:nvSpPr>
        <dsp:cNvPr id="0" name=""/>
        <dsp:cNvSpPr/>
      </dsp:nvSpPr>
      <dsp:spPr>
        <a:xfrm>
          <a:off x="62532" y="593824"/>
          <a:ext cx="2409945" cy="24099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61CDA-27A8-41DD-82E2-441243513F75}">
      <dsp:nvSpPr>
        <dsp:cNvPr id="0" name=""/>
        <dsp:cNvSpPr/>
      </dsp:nvSpPr>
      <dsp:spPr>
        <a:xfrm>
          <a:off x="0" y="0"/>
          <a:ext cx="7200900" cy="1119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قطع مصرف متامفتامین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100" kern="1200" dirty="0" smtClean="0">
              <a:cs typeface="B Roya" pitchFamily="2" charset="-78"/>
            </a:rPr>
            <a:t>85 درصد بعد از یکماه بهبود می یابند</a:t>
          </a:r>
          <a:endParaRPr lang="en-US" sz="2100" kern="1200" dirty="0">
            <a:cs typeface="B Roya" pitchFamily="2" charset="-78"/>
          </a:endParaRPr>
        </a:p>
      </dsp:txBody>
      <dsp:txXfrm>
        <a:off x="1552098" y="0"/>
        <a:ext cx="5648801" cy="1119187"/>
      </dsp:txXfrm>
    </dsp:sp>
    <dsp:sp modelId="{A8D5A49D-6E0B-4B97-9D39-1064F6F5C69E}">
      <dsp:nvSpPr>
        <dsp:cNvPr id="0" name=""/>
        <dsp:cNvSpPr/>
      </dsp:nvSpPr>
      <dsp:spPr>
        <a:xfrm>
          <a:off x="111918" y="111918"/>
          <a:ext cx="1440180" cy="8953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6F924-3B4C-4A8D-BDEE-E3F0C62EB74F}">
      <dsp:nvSpPr>
        <dsp:cNvPr id="0" name=""/>
        <dsp:cNvSpPr/>
      </dsp:nvSpPr>
      <dsp:spPr>
        <a:xfrm>
          <a:off x="0" y="1231106"/>
          <a:ext cx="7200900" cy="1119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مراجعه به مرکز روانپزشکی </a:t>
          </a:r>
        </a:p>
      </dsp:txBody>
      <dsp:txXfrm>
        <a:off x="1552098" y="1231106"/>
        <a:ext cx="5648801" cy="1119187"/>
      </dsp:txXfrm>
    </dsp:sp>
    <dsp:sp modelId="{1EC87812-E127-47B4-B561-24A357BA268D}">
      <dsp:nvSpPr>
        <dsp:cNvPr id="0" name=""/>
        <dsp:cNvSpPr/>
      </dsp:nvSpPr>
      <dsp:spPr>
        <a:xfrm>
          <a:off x="111918" y="1343024"/>
          <a:ext cx="1440180" cy="8953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D495A-496D-4A1D-8838-F6F168DE9050}">
      <dsp:nvSpPr>
        <dsp:cNvPr id="0" name=""/>
        <dsp:cNvSpPr/>
      </dsp:nvSpPr>
      <dsp:spPr>
        <a:xfrm>
          <a:off x="0" y="2462212"/>
          <a:ext cx="7200900" cy="1119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درمان دارویی (داروهای ضد پسیکوز)</a:t>
          </a:r>
          <a:endParaRPr lang="en-US" sz="3600" kern="1200" dirty="0"/>
        </a:p>
      </dsp:txBody>
      <dsp:txXfrm>
        <a:off x="1552098" y="2462212"/>
        <a:ext cx="5648801" cy="1119187"/>
      </dsp:txXfrm>
    </dsp:sp>
    <dsp:sp modelId="{4D2DF87B-6639-41E3-B487-D54A09DEBAE8}">
      <dsp:nvSpPr>
        <dsp:cNvPr id="0" name=""/>
        <dsp:cNvSpPr/>
      </dsp:nvSpPr>
      <dsp:spPr>
        <a:xfrm>
          <a:off x="111918" y="2574131"/>
          <a:ext cx="1440180" cy="8953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4F557-522C-460E-B386-539BFBC5DE89}">
      <dsp:nvSpPr>
        <dsp:cNvPr id="0" name=""/>
        <dsp:cNvSpPr/>
      </dsp:nvSpPr>
      <dsp:spPr>
        <a:xfrm rot="10800000">
          <a:off x="1017036" y="599336"/>
          <a:ext cx="6107522" cy="2412301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3758" tIns="121920" rIns="227584" bIns="121920" numCol="1" spcCol="1270" anchor="ctr" anchorCtr="0">
          <a:noAutofit/>
          <a:sp3d extrusionH="28000" prstMaterial="matte"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cs typeface="B Roya" pitchFamily="2" charset="-78"/>
            </a:rPr>
            <a:t>در افراد مبتلا به پسیکوز آمفتامینی، درمان اجباری مجاز است</a:t>
          </a:r>
          <a:endParaRPr lang="en-US" sz="3200" kern="1200" dirty="0">
            <a:cs typeface="B Roya" pitchFamily="2" charset="-78"/>
          </a:endParaRPr>
        </a:p>
      </dsp:txBody>
      <dsp:txXfrm rot="10800000">
        <a:off x="1620111" y="599336"/>
        <a:ext cx="5504447" cy="2412301"/>
      </dsp:txXfrm>
    </dsp:sp>
    <dsp:sp modelId="{75146EF9-BD2D-4719-9C3E-AC934FCC6445}">
      <dsp:nvSpPr>
        <dsp:cNvPr id="0" name=""/>
        <dsp:cNvSpPr/>
      </dsp:nvSpPr>
      <dsp:spPr>
        <a:xfrm>
          <a:off x="273344" y="584549"/>
          <a:ext cx="2412301" cy="2412301"/>
        </a:xfrm>
        <a:prstGeom prst="ellipse">
          <a:avLst/>
        </a:prstGeom>
        <a:blipFill rotWithShape="0">
          <a:blip xmlns:r="http://schemas.openxmlformats.org/officeDocument/2006/relationships" r:embed="rId1">
            <a:lum bright="-49000"/>
          </a:blip>
          <a:stretch>
            <a:fillRect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381ED-ADD1-4DB5-A96E-5B52ECE19231}">
      <dsp:nvSpPr>
        <dsp:cNvPr id="0" name=""/>
        <dsp:cNvSpPr/>
      </dsp:nvSpPr>
      <dsp:spPr>
        <a:xfrm rot="16200000">
          <a:off x="-893026" y="894067"/>
          <a:ext cx="4495800" cy="2707664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400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solidFill>
                <a:srgbClr val="FFFF00"/>
              </a:solidFill>
              <a:cs typeface="B Roya" pitchFamily="2" charset="-78"/>
            </a:rPr>
            <a:t>2-1 هفته</a:t>
          </a:r>
          <a:endParaRPr lang="en-US" sz="4000" b="1" kern="1200" dirty="0">
            <a:solidFill>
              <a:srgbClr val="FFFF00"/>
            </a:solidFill>
            <a:cs typeface="B Roya" pitchFamily="2" charset="-78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400" kern="1200" dirty="0" smtClean="0">
              <a:cs typeface="B Roya" pitchFamily="2" charset="-78"/>
            </a:rPr>
            <a:t>پرخوابی، غمگینی، گریه کردن، بی انرژی بودن، وسوسه، خستگی</a:t>
          </a:r>
          <a:endParaRPr lang="en-US" sz="2400" kern="1200" dirty="0">
            <a:cs typeface="B Roya" pitchFamily="2" charset="-78"/>
          </a:endParaRPr>
        </a:p>
      </dsp:txBody>
      <dsp:txXfrm rot="5400000">
        <a:off x="1042" y="899159"/>
        <a:ext cx="2707664" cy="2697480"/>
      </dsp:txXfrm>
    </dsp:sp>
    <dsp:sp modelId="{8D8E3FC3-3F42-4D51-9CB7-39A4FCD550B4}">
      <dsp:nvSpPr>
        <dsp:cNvPr id="0" name=""/>
        <dsp:cNvSpPr/>
      </dsp:nvSpPr>
      <dsp:spPr>
        <a:xfrm rot="16200000">
          <a:off x="2017712" y="894067"/>
          <a:ext cx="4495800" cy="2707664"/>
        </a:xfrm>
        <a:prstGeom prst="flowChartManualOperation">
          <a:avLst/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400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solidFill>
                <a:srgbClr val="FFFF00"/>
              </a:solidFill>
              <a:cs typeface="B Roya" pitchFamily="2" charset="-78"/>
            </a:rPr>
            <a:t>1 ماه</a:t>
          </a:r>
          <a:endParaRPr lang="en-US" sz="4000" b="1" kern="1200" dirty="0">
            <a:solidFill>
              <a:srgbClr val="FFFF00"/>
            </a:solidFill>
            <a:cs typeface="B Roya" pitchFamily="2" charset="-78"/>
          </a:endParaRPr>
        </a:p>
        <a:p>
          <a:pPr marL="228600" lvl="1" indent="-228600" algn="r" defTabSz="1066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400" kern="1200" dirty="0" smtClean="0">
              <a:cs typeface="B Roya" pitchFamily="2" charset="-78"/>
            </a:rPr>
            <a:t>احساس خوب بودن، نشاط، آرامش</a:t>
          </a:r>
          <a:endParaRPr lang="en-US" sz="2400" kern="1200" dirty="0">
            <a:cs typeface="B Roya" pitchFamily="2" charset="-78"/>
          </a:endParaRPr>
        </a:p>
      </dsp:txBody>
      <dsp:txXfrm rot="5400000">
        <a:off x="2911780" y="899159"/>
        <a:ext cx="2707664" cy="2697480"/>
      </dsp:txXfrm>
    </dsp:sp>
    <dsp:sp modelId="{5BA4AABA-1AE8-4134-85AE-40345BC7A8CB}">
      <dsp:nvSpPr>
        <dsp:cNvPr id="0" name=""/>
        <dsp:cNvSpPr/>
      </dsp:nvSpPr>
      <dsp:spPr>
        <a:xfrm rot="16200000">
          <a:off x="4928451" y="894067"/>
          <a:ext cx="4495800" cy="2707664"/>
        </a:xfrm>
        <a:prstGeom prst="flowChartManualOperation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solidFill>
                <a:srgbClr val="FFFF00"/>
              </a:solidFill>
              <a:cs typeface="B Roya" pitchFamily="2" charset="-78"/>
            </a:rPr>
            <a:t>1 ماه تا 2 سال</a:t>
          </a:r>
          <a:endParaRPr lang="en-US" sz="3600" b="1" kern="1200" dirty="0">
            <a:solidFill>
              <a:srgbClr val="FFFF00"/>
            </a:solidFill>
            <a:cs typeface="B Roya" pitchFamily="2" charset="-78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kern="1200" dirty="0" smtClean="0">
              <a:solidFill>
                <a:srgbClr val="FFFF00"/>
              </a:solidFill>
              <a:cs typeface="B Roya" pitchFamily="2" charset="-78"/>
            </a:rPr>
            <a:t>وسوسه</a:t>
          </a:r>
          <a:endParaRPr lang="en-US" sz="2800" kern="1200" dirty="0">
            <a:solidFill>
              <a:srgbClr val="FFFF00"/>
            </a:solidFill>
            <a:cs typeface="B Roya" pitchFamily="2" charset="-78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kern="1200" dirty="0" smtClean="0">
              <a:solidFill>
                <a:srgbClr val="FFFF00"/>
              </a:solidFill>
              <a:cs typeface="B Roya" pitchFamily="2" charset="-78"/>
            </a:rPr>
            <a:t>خستگی </a:t>
          </a:r>
          <a:endParaRPr lang="en-US" sz="2800" kern="1200" dirty="0">
            <a:solidFill>
              <a:srgbClr val="FFFF00"/>
            </a:solidFill>
            <a:cs typeface="B Roya" pitchFamily="2" charset="-78"/>
          </a:endParaRPr>
        </a:p>
        <a:p>
          <a:pPr marL="285750" lvl="1" indent="-285750" algn="r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kern="1200" dirty="0" smtClean="0">
              <a:solidFill>
                <a:srgbClr val="FFFF00"/>
              </a:solidFill>
              <a:cs typeface="B Roya" pitchFamily="2" charset="-78"/>
            </a:rPr>
            <a:t>افسردگی</a:t>
          </a:r>
          <a:endParaRPr lang="en-US" sz="2800" kern="1200" dirty="0">
            <a:solidFill>
              <a:srgbClr val="FFFF00"/>
            </a:solidFill>
            <a:cs typeface="B Roya" pitchFamily="2" charset="-78"/>
          </a:endParaRPr>
        </a:p>
      </dsp:txBody>
      <dsp:txXfrm rot="5400000">
        <a:off x="5822519" y="899159"/>
        <a:ext cx="2707664" cy="26974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BFF23-6FA7-4A27-AEF7-C9EE6EF34007}">
      <dsp:nvSpPr>
        <dsp:cNvPr id="0" name=""/>
        <dsp:cNvSpPr/>
      </dsp:nvSpPr>
      <dsp:spPr>
        <a:xfrm>
          <a:off x="2158220" y="232791"/>
          <a:ext cx="3008376" cy="3008376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kern="1200" dirty="0" smtClean="0"/>
            <a:t>وسوسه</a:t>
          </a:r>
          <a:endParaRPr lang="en-US" sz="2200" kern="1200" dirty="0"/>
        </a:p>
      </dsp:txBody>
      <dsp:txXfrm>
        <a:off x="3743706" y="870280"/>
        <a:ext cx="1074420" cy="895350"/>
      </dsp:txXfrm>
    </dsp:sp>
    <dsp:sp modelId="{BEE6D776-1347-4F33-A121-9CB73E45C1AD}">
      <dsp:nvSpPr>
        <dsp:cNvPr id="0" name=""/>
        <dsp:cNvSpPr/>
      </dsp:nvSpPr>
      <dsp:spPr>
        <a:xfrm>
          <a:off x="2096261" y="340233"/>
          <a:ext cx="3008376" cy="3008376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kern="1200" dirty="0" smtClean="0"/>
            <a:t>بیحوصلگی و افسردگی</a:t>
          </a:r>
          <a:endParaRPr lang="en-US" sz="2200" kern="1200" dirty="0"/>
        </a:p>
      </dsp:txBody>
      <dsp:txXfrm>
        <a:off x="2812542" y="2292096"/>
        <a:ext cx="1611630" cy="787908"/>
      </dsp:txXfrm>
    </dsp:sp>
    <dsp:sp modelId="{153B5295-70E8-4127-8804-3E5A86983044}">
      <dsp:nvSpPr>
        <dsp:cNvPr id="0" name=""/>
        <dsp:cNvSpPr/>
      </dsp:nvSpPr>
      <dsp:spPr>
        <a:xfrm>
          <a:off x="2034303" y="232791"/>
          <a:ext cx="3008376" cy="3008376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kern="1200" dirty="0" smtClean="0"/>
            <a:t>خستگی</a:t>
          </a:r>
          <a:endParaRPr lang="en-US" sz="2200" kern="1200" dirty="0"/>
        </a:p>
      </dsp:txBody>
      <dsp:txXfrm>
        <a:off x="2382773" y="870280"/>
        <a:ext cx="1074420" cy="895350"/>
      </dsp:txXfrm>
    </dsp:sp>
    <dsp:sp modelId="{97DFC75B-420A-4DFA-BCDF-8FA5F39600EB}">
      <dsp:nvSpPr>
        <dsp:cNvPr id="0" name=""/>
        <dsp:cNvSpPr/>
      </dsp:nvSpPr>
      <dsp:spPr>
        <a:xfrm>
          <a:off x="1972235" y="46558"/>
          <a:ext cx="3380841" cy="338084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1B1F3-6A71-46FC-8DC5-25599A8D2863}">
      <dsp:nvSpPr>
        <dsp:cNvPr id="0" name=""/>
        <dsp:cNvSpPr/>
      </dsp:nvSpPr>
      <dsp:spPr>
        <a:xfrm>
          <a:off x="1910029" y="153809"/>
          <a:ext cx="3380841" cy="338084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257E6-1952-4A8F-B1D4-2BE77403BD84}">
      <dsp:nvSpPr>
        <dsp:cNvPr id="0" name=""/>
        <dsp:cNvSpPr/>
      </dsp:nvSpPr>
      <dsp:spPr>
        <a:xfrm>
          <a:off x="1847822" y="46558"/>
          <a:ext cx="3380841" cy="338084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0A53F-667D-43D2-8A84-755F15E3FAF2}" type="datetimeFigureOut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72006-3AC5-4C02-AF09-C5ACEC49F6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طی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596D8-B47F-4426-8877-AEE0B52C9E5B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E58609-79EB-46B5-B967-D66DD3792C96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7251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85526-FACE-40A5-80A2-241616B421DA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9A4D-57A5-435B-BFDA-25D82198FED2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B871F-8EE4-4FD7-9566-D9603D0AB54C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8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41EEC-1CFB-4BA2-B848-5418C8B8F7EB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58321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7A1B-2B84-42AC-88F0-1059CB947F77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6290-64CE-4BD5-843F-D4654D503631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3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426B5-25CD-4B57-BE2B-749A7E75EBE5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9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AD62-5214-4C2C-BAF7-FCCF6A2AA306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78571-A9C2-4C74-95A1-FD543ABF0728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871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9FA2F4-E504-4E5E-886A-306D12B584FE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ECBC2C-8774-4CAD-B08A-C53DF664D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526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1BA2D749-B5E9-4942-9AF0-1957764FCF6B}" type="datetime1">
              <a:rPr lang="en-US" smtClean="0"/>
              <a:pPr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ACECBC2C-8774-4CAD-B08A-C53DF664D0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92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//upload.wikimedia.org/wikipedia/commons/7/72/Colcoca04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/url?sa=i&amp;source=images&amp;cd=&amp;cad=rja&amp;docid=DuX1M0w0psoQKM&amp;tbnid=4Q4FuMXOkMSwvM:&amp;ved=0CAgQjRwwAA&amp;url=http://cocagrowers.org/Default.aspx?tabid=675&amp;ei=mYFeUs_OFKXp4gSXg4GYDA&amp;psig=AFQjCNEJdEXv197q8mkJbgUrE7RHSCeD5g&amp;ust=1382011673411380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//upload.wikimedia.org/wikipedia/commons/c/c9/Mate_de_coca_Stevage.jpg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/url?sa=i&amp;source=images&amp;cd=&amp;cad=rja&amp;docid=1IRZiPY9GtJg4M&amp;tbnid=P3G8MnG8Whap6M:&amp;ved=0CAgQjRwwADhK&amp;url=http://www.outsideonline.com/adventure-travel/south-america/bolivia/Coca-Is-It-.html?page=all&amp;ei=r4VeUrexEcOO4ASC4YHwAQ&amp;psig=AFQjCNEWQuHirjHZr-0C6Ano2f9Xn40Uzw&amp;ust=1382012719325963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source=images&amp;cd=&amp;cad=rja&amp;docid=dzLxyFj5uJ1nnM&amp;tbnid=wa7uEyluGCAf8M:&amp;ved=0CAgQjRwwADga&amp;url=http://skuadppdasmktsw.blogspot.com/p/kokain.html&amp;ei=bYVeUuOLK-O44ASvzoHQBw&amp;psig=AFQjCNGmWkf5hfgRrjqXjO7nJLSFeIWCsw&amp;ust=1382012653759783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source=images&amp;cd=&amp;cad=rja&amp;docid=HhCvVrHaX4peFM&amp;tbnid=uHODLenoLMf_cM:&amp;ved=0CAgQjRwwAA&amp;url=http://www.justice.gov/dea/pr/multimedia-library/image-gallery/images_cocaine.shtml&amp;ei=ZYdeUuSuJeiG4gSjl4CoDA&amp;psig=AFQjCNFsz6ABov4TXKOLhP3Nv19Oo_UYWg&amp;ust=1382013157683231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source=images&amp;cd=&amp;cad=rja&amp;docid=HhCvVrHaX4peFM&amp;tbnid=MZD4Su0z9XjQkM:&amp;ved=0CAgQjRwwAA&amp;url=http://www.justice.gov/dea/pr/multimedia-library/image-gallery/images_cocaine.shtml&amp;ei=xJFeUqzOD4bi4QSG2YCQBA&amp;psig=AFQjCNFyPyGs64ReFBhsQ6WISo4w5PbdoA&amp;ust=1382015812353412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com/url?sa=i&amp;source=images&amp;cd=&amp;cad=rja&amp;docid=LuJ0HhVTaEwm4M&amp;tbnid=fMov0dKVOCC4rM:&amp;ved=0CAgQjRwwAA&amp;url=http://www.cosmosmagazine.com/features/the-real-sherlock-holmes/&amp;ei=64peUpeoCYqu4ATf9oG4DA&amp;psig=AFQjCNF3lUSa12RonBMMteioJSZeMavgeQ&amp;ust=1382014059217430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source=images&amp;cd=&amp;cad=rja&amp;docid=4rgYwTPrT3yH7M&amp;tbnid=B0qGZxZDFemDhM:&amp;ved=0CAgQjRwwAA&amp;url=http://en.wikipedia.org/wiki/Sigmund_Freud&amp;ei=7YteUqzzLq2P4gTIqYC4Dw&amp;psig=AFQjCNHUis13XLEbyXc3oGwN-5UIIaVe7w&amp;ust=1382014317913875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//upload.wikimedia.org/wikipedia/commons/9/98/John_Pemberton.jpg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om/url?sa=i&amp;source=images&amp;cd=&amp;cad=rja&amp;docid=z5TBoouo0p5WAM&amp;tbnid=5VDCttIDrC1YyM:&amp;ved=0CAgQjRwwAA&amp;url=http://iplj.net/blog/archives/2978&amp;ei=dfZBUuPoJeX84AOUxYG4DQ&amp;psig=AFQjCNEpSSA04dtmt4MQh2rP3596ffUe5A&amp;ust=1380141045677800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//upload.wikimedia.org/wikipedia/commons/5/5a/Matadecacao.jpg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/url?sa=i&amp;source=images&amp;cd=&amp;cad=rja&amp;docid=-upfrimFgX4MvM&amp;tbnid=7SQ1QoGS-t2iKM:&amp;ved=0CAgQjRwwAA&amp;url=http://en.wikipedia.org/wiki/Cocoa_bean&amp;ei=-PVBUq3SFZfa4APmpoDQCg&amp;psig=AFQjCNEY4utmmkkHbxtSxyQRuQC6klivOA&amp;ust=1380140920439115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0568" y="1988840"/>
            <a:ext cx="8443664" cy="1828800"/>
          </a:xfrm>
        </p:spPr>
        <p:txBody>
          <a:bodyPr anchor="t">
            <a:noAutofit/>
          </a:bodyPr>
          <a:lstStyle/>
          <a:p>
            <a:pPr algn="r" rtl="1"/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نکاتی درباره اعتیاد برای  خانواده ها و مراجعان</a:t>
            </a:r>
            <a:endParaRPr lang="en-US" sz="3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941168"/>
            <a:ext cx="7989752" cy="590321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Narkisim" pitchFamily="34" charset="-79"/>
                <a:cs typeface="Narkisim" pitchFamily="34" charset="-79"/>
              </a:rPr>
              <a:t>Facts for Families and Clients</a:t>
            </a: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307352"/>
            <a:ext cx="2554849" cy="2448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err="1" smtClean="0">
                <a:solidFill>
                  <a:schemeClr val="tx1"/>
                </a:solidFill>
              </a:rPr>
              <a:t>Erythroxylon</a:t>
            </a:r>
            <a:r>
              <a:rPr lang="en-US" sz="3200" i="1" dirty="0" smtClean="0">
                <a:solidFill>
                  <a:schemeClr val="tx1"/>
                </a:solidFill>
              </a:rPr>
              <a:t> coca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0834" name="Picture 2" descr="File:Colcoca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209600"/>
            <a:ext cx="6908800" cy="4546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برگ های گیاه کوکا</a:t>
            </a:r>
            <a:r>
              <a:rPr lang="en-US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 </a:t>
            </a:r>
            <a:endParaRPr lang="en-US" sz="40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536" y="5956135"/>
            <a:ext cx="4870585" cy="365125"/>
          </a:xfrm>
        </p:spPr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 descr="http://cocagrowers.org/Portals/16/site%20images/CocaLeaves%20(health)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90525"/>
            <a:ext cx="7543800" cy="49244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429388" y="5214950"/>
            <a:ext cx="2214578" cy="9286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0.25-0.75%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cocaine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بومیان آمریکای لاتین برگ کوکا می جویدند</a:t>
            </a:r>
            <a:endParaRPr lang="en-US" sz="36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02707"/>
            <a:ext cx="3347847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83001" y="3214975"/>
            <a:ext cx="329609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a-IR" sz="3200" dirty="0" smtClean="0"/>
              <a:t>سابقه 8000 ساله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>
                <a:solidFill>
                  <a:schemeClr val="tx1"/>
                </a:solidFill>
              </a:rPr>
              <a:t>چای کوکا در بولیوی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File:Mate de coca Stev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171700"/>
            <a:ext cx="6350014" cy="3979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می توان عصاره کوکا را استخراج کرد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7410" name="Picture 2" descr="http://media.outsideonline.com/images/P395823-5-1_coca-bolivia-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245" y="1921391"/>
            <a:ext cx="6688350" cy="4531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9"/>
            <a:ext cx="9144000" cy="685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897" y="1898348"/>
            <a:ext cx="6753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می توان عصاره کوکا را استخراج کرد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travelpod.com/users/aanda/1.1229562000.the-coca-paste-the-endproduct-her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230" y="2063379"/>
            <a:ext cx="6761480" cy="47769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خمیر کوکا</a:t>
            </a:r>
            <a:endParaRPr lang="en-US" sz="36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justice.gov/dea/pr/multimedia-library/image-gallery/cocaine/cocaine_bricks_scorpion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484" y="1743815"/>
            <a:ext cx="6858000" cy="47299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پودر کوکایین</a:t>
            </a:r>
            <a:endParaRPr lang="en-US" sz="36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400" b="1" dirty="0" smtClean="0">
                <a:solidFill>
                  <a:srgbClr val="002060"/>
                </a:solidFill>
                <a:cs typeface="B Roya" pitchFamily="2" charset="-78"/>
              </a:rPr>
              <a:t>شیشه و سایر مواد محرک</a:t>
            </a:r>
            <a:endParaRPr lang="en-US" sz="4400" b="1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162820" name="Picture 4" descr="http://www.addictionsearch.com/_media/addictionsearch/stock/430_238/stimulant_drug_abuse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9846" r="29846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Methamphetamine and other Stimulants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ایجاد حفره در دهان و بینی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458" y="2064246"/>
            <a:ext cx="40576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064246"/>
            <a:ext cx="40576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t0.gstatic.com/images?q=tbn:ANd9GcTpaVIrIkOPXZTVCpNII0-kSa8BWDoOmVS8xcSjKRbhIo-scssHO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57298"/>
            <a:ext cx="8604448" cy="55007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کراک کوکائین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کشیدن کراک کوکایین میسر است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85926"/>
            <a:ext cx="6238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7" y="1268756"/>
            <a:ext cx="7800975" cy="537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800" dirty="0" smtClean="0">
                <a:solidFill>
                  <a:schemeClr val="tx1"/>
                </a:solidFill>
                <a:cs typeface="B Roya" pitchFamily="2" charset="-78"/>
              </a:rPr>
              <a:t>کراک کوکایین تمام دستاوردهای جنبش سیاهپوستان را به باد داد</a:t>
            </a:r>
            <a:endParaRPr lang="en-US" sz="28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600" dirty="0" smtClean="0">
                <a:solidFill>
                  <a:schemeClr val="tx1"/>
                </a:solidFill>
              </a:rPr>
              <a:t>در داروهای مسکن استفاده می شد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82391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شرلوک هولمز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6978" name="Picture 2" descr="http://cdn0.cosmosmagazine.com/wp-content/uploads/20080314_sherlock_holm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500174"/>
            <a:ext cx="4514850" cy="4710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فروید و کوکایین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8002" name="Picture 2" descr="http://upload.wikimedia.org/wikipedia/commons/1/12/Sigmund_Freud_LIF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930" y="476672"/>
            <a:ext cx="3790554" cy="53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82331"/>
            <a:ext cx="4876800" cy="554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718" y="188640"/>
            <a:ext cx="7200900" cy="1485900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کوکاکولا هم در ابتدا دارای کوکایین بود</a:t>
            </a:r>
            <a:endParaRPr lang="en-US" sz="36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جان پمبرتون سازنده کوکاکولا</a:t>
            </a:r>
            <a:endParaRPr lang="en-US" sz="36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2098" name="Picture 2" descr="File:John Pember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357298"/>
            <a:ext cx="4003675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iplj.net/blog/wp-content/uploads/2011/10/coke-bottle-chronolog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588787" y="45449"/>
            <a:ext cx="8532440" cy="6381328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912" y="188640"/>
            <a:ext cx="7989752" cy="1083329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دسته بندی انواع مواد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1043608" y="1556792"/>
          <a:ext cx="727280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/>
          <p:cNvSpPr/>
          <p:nvPr/>
        </p:nvSpPr>
        <p:spPr>
          <a:xfrm rot="936003">
            <a:off x="1394874" y="2804611"/>
            <a:ext cx="1882479" cy="728143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اشتباه </a:t>
            </a:r>
            <a:r>
              <a:rPr lang="fa-IR" b="1" dirty="0" smtClean="0">
                <a:solidFill>
                  <a:schemeClr val="tx1"/>
                </a:solidFill>
                <a:cs typeface="B Roya" pitchFamily="2" charset="-78"/>
              </a:rPr>
              <a:t>کاکائو</a:t>
            </a:r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 بجای </a:t>
            </a:r>
            <a:r>
              <a:rPr lang="fa-IR" b="1" dirty="0" smtClean="0">
                <a:solidFill>
                  <a:schemeClr val="tx1"/>
                </a:solidFill>
                <a:cs typeface="B Roya" pitchFamily="2" charset="-78"/>
              </a:rPr>
              <a:t>کوکا</a:t>
            </a:r>
            <a:endParaRPr lang="en-US" b="1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3122" name="Picture 2" descr="File:Matadecaca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285860"/>
            <a:ext cx="34544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مقطع کاکائو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122" name="Picture 2" descr="http://upload.wikimedia.org/wikipedia/commons/0/01/Cacao-pod-k4636-1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00174"/>
            <a:ext cx="7267575" cy="4838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4400" b="1" dirty="0" smtClean="0">
                <a:solidFill>
                  <a:srgbClr val="002060"/>
                </a:solidFill>
                <a:cs typeface="B Roya" pitchFamily="2" charset="-78"/>
              </a:rPr>
              <a:t>شیشه یا متامفتامین</a:t>
            </a:r>
            <a:endParaRPr lang="en-US" sz="4400" b="1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8" name="Picture 2" descr="http://www.biggiesboxers.com/wp-content/uploads/2016/04/640x300xmeth640-640x300.jpg.pagespeed.ic_.-8DbKgvBM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2932" r="3293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Methamphetamine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تلاش برای یافتن داروهایی برای کمک به بشر</a:t>
            </a:r>
            <a:endParaRPr lang="en-US" sz="24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الهام از مولکول اَدرنالین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تولید آمفتامین و متامفتامین</a:t>
            </a:r>
          </a:p>
          <a:p>
            <a:pPr lvl="1" algn="r" rtl="1">
              <a:spcBef>
                <a:spcPts val="2400"/>
              </a:spcBef>
            </a:pPr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ژاپن </a:t>
            </a:r>
          </a:p>
          <a:p>
            <a:pPr lvl="1" algn="r" rtl="1">
              <a:spcBef>
                <a:spcPts val="2400"/>
              </a:spcBef>
            </a:pPr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آمریکا (1929)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28737"/>
            <a:ext cx="3703320" cy="5529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گیاه ”افدرا“ بعنوان پیش ساز آمفتامین ها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84784"/>
            <a:ext cx="6191250" cy="4019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652120" y="5517232"/>
            <a:ext cx="185178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Ephedra</a:t>
            </a:r>
            <a:r>
              <a:rPr lang="en-US" b="1" dirty="0" smtClean="0"/>
              <a:t> </a:t>
            </a:r>
            <a:r>
              <a:rPr lang="en-US" b="1" dirty="0" err="1" smtClean="0"/>
              <a:t>Sinica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آمفتامین ها مولکول ساده ای دارند</a:t>
            </a:r>
            <a:endParaRPr lang="en-US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1785918" y="2071678"/>
            <a:ext cx="5385435" cy="340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5786446" y="4572008"/>
            <a:ext cx="785818" cy="85725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403648" y="2564904"/>
            <a:ext cx="2708093" cy="2708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cs typeface="B Roya" pitchFamily="2" charset="-78"/>
              </a:rPr>
              <a:t>متامفتامین</a:t>
            </a:r>
            <a:endParaRPr lang="en-US" dirty="0">
              <a:cs typeface="B Roya" pitchFamily="2" charset="-78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355976" y="3520432"/>
            <a:ext cx="978408" cy="8446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608323" y="2636912"/>
            <a:ext cx="2708093" cy="270809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cs typeface="B Roya" pitchFamily="2" charset="-78"/>
              </a:rPr>
              <a:t>آمفتامین</a:t>
            </a:r>
            <a:endParaRPr lang="en-US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آگهی برای بنزِِدرین</a:t>
            </a:r>
            <a:endParaRPr lang="en-US" sz="40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/>
          </a:blip>
          <a:srcRect/>
          <a:stretch>
            <a:fillRect/>
          </a:stretch>
        </p:blipFill>
        <p:spPr bwMode="auto">
          <a:xfrm>
            <a:off x="4355976" y="260648"/>
            <a:ext cx="457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stuka_dive_bomber.jpg"/>
          <p:cNvPicPr>
            <a:picLocks noChangeAspect="1" noChangeArrowheads="1"/>
          </p:cNvPicPr>
          <p:nvPr/>
        </p:nvPicPr>
        <p:blipFill>
          <a:blip r:embed="rId2" cstate="print">
            <a:lum bright="-15000"/>
          </a:blip>
          <a:srcRect/>
          <a:stretch>
            <a:fillRect/>
          </a:stretch>
        </p:blipFill>
        <p:spPr bwMode="auto">
          <a:xfrm>
            <a:off x="1331640" y="-23813"/>
            <a:ext cx="6946583" cy="688181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904131" cy="53641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مواد محرک عمده و مشکل آفرین در ایران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4945413"/>
          </a:xfrm>
        </p:spPr>
        <p:txBody>
          <a:bodyPr>
            <a:noAutofit/>
          </a:bodyPr>
          <a:lstStyle/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کوکایین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اکستازی (اکس، قرص شادی)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ریتالین (متیل فنیدیت)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متامفتامین (شیشه) 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آمفتامین</a:t>
            </a:r>
          </a:p>
          <a:p>
            <a:pPr algn="r" rtl="1">
              <a:spcAft>
                <a:spcPts val="1800"/>
              </a:spcAft>
            </a:pPr>
            <a:endParaRPr lang="en-US" sz="3600" dirty="0">
              <a:solidFill>
                <a:schemeClr val="bg1">
                  <a:lumMod val="85000"/>
                </a:schemeClr>
              </a:solidFill>
              <a:cs typeface="B Roya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dexedrine.jpg"/>
          <p:cNvPicPr>
            <a:picLocks noChangeAspect="1" noChangeArrowheads="1"/>
          </p:cNvPicPr>
          <p:nvPr/>
        </p:nvPicPr>
        <p:blipFill>
          <a:blip r:embed="rId2" cstate="print">
            <a:lum bright="-19000"/>
          </a:blip>
          <a:srcRect/>
          <a:stretch>
            <a:fillRect/>
          </a:stretch>
        </p:blipFill>
        <p:spPr bwMode="auto">
          <a:xfrm>
            <a:off x="2339751" y="-1"/>
            <a:ext cx="4789742" cy="6800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cuments\dexamyl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2195736" y="0"/>
            <a:ext cx="4499993" cy="684056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2" descr="C:\Users\User\Documents\norod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-1"/>
            <a:ext cx="4846511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6000"/>
          </a:blip>
          <a:srcRect/>
          <a:stretch>
            <a:fillRect/>
          </a:stretch>
        </p:blipFill>
        <p:spPr bwMode="auto">
          <a:xfrm>
            <a:off x="2411760" y="188640"/>
            <a:ext cx="4537901" cy="6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آگهی داروی چاقی در سال 1970!</a:t>
            </a:r>
            <a:endParaRPr lang="en-US" sz="36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E1F80DC-46F7-439F-9B72-4F4D7054464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lum bright="-25000"/>
          </a:blip>
          <a:srcRect/>
          <a:stretch>
            <a:fillRect/>
          </a:stretch>
        </p:blipFill>
        <p:spPr bwMode="auto">
          <a:xfrm>
            <a:off x="5220072" y="1268760"/>
            <a:ext cx="344614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7000"/>
          </a:blip>
          <a:srcRect/>
          <a:stretch>
            <a:fillRect/>
          </a:stretch>
        </p:blipFill>
        <p:spPr bwMode="auto">
          <a:xfrm>
            <a:off x="683568" y="1268760"/>
            <a:ext cx="3440906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اثرات مواد محرک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28700" y="1916832"/>
            <a:ext cx="3335840" cy="3581401"/>
          </a:xfrm>
        </p:spPr>
        <p:txBody>
          <a:bodyPr>
            <a:noAutofit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اعتماد به نفس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دقت و تمرکز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رفع ترس و اضطراب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بهبود توان کار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میل جنسی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برداشتن مهارها</a:t>
            </a:r>
            <a:endParaRPr lang="en-US" sz="3200" dirty="0" smtClean="0">
              <a:solidFill>
                <a:schemeClr val="tx1"/>
              </a:solidFill>
              <a:cs typeface="B Roya" pitchFamily="2" charset="-78"/>
            </a:endParaRPr>
          </a:p>
          <a:p>
            <a:pPr>
              <a:spcBef>
                <a:spcPts val="2400"/>
              </a:spcBef>
            </a:pPr>
            <a:endParaRPr lang="en-US" sz="32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انرژی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احساس سرخوشی و نشاط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خستگی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بهبودی افسردگی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نیاز به خواب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وزن و اشتهاء</a:t>
            </a:r>
          </a:p>
          <a:p>
            <a:pPr algn="r" rtl="1">
              <a:spcBef>
                <a:spcPts val="2400"/>
              </a:spcBef>
            </a:pP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800" dirty="0" smtClean="0"/>
              <a:t>1352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85000" lnSpcReduction="20000"/>
          </a:bodyPr>
          <a:lstStyle/>
          <a:p>
            <a:pPr algn="ctr" rtl="1"/>
            <a:r>
              <a:rPr lang="fa-IR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B Roya" pitchFamily="2" charset="-78"/>
              </a:rPr>
              <a:t>سرانجام در حوالی 1970 متامفتامین و آمفتامین از داروخانه ها جمع آوری شد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  <a:cs typeface="B Roya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8002" name="AutoShape 2" descr="http://www.fardanews.com/files/fa/news/1393/11/28/276829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4" name="AutoShape 4" descr="http://www.fardanews.com/files/fa/news/1393/11/28/276829_3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6" name="AutoShape 6" descr="http://amphetamines.com/methamphetamine-laborato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8008" name="Picture 8" descr="http://amphetamines.com/methamphetamine-labora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732" y="908720"/>
            <a:ext cx="6687503" cy="4990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9939" name="Content Placeholder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0208" y="1"/>
            <a:ext cx="9194208" cy="68580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مواد محرک عمده و مشکل آفرین در ایران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519423"/>
            <a:ext cx="7989752" cy="3630795"/>
          </a:xfrm>
        </p:spPr>
        <p:txBody>
          <a:bodyPr>
            <a:noAutofit/>
          </a:bodyPr>
          <a:lstStyle/>
          <a:p>
            <a:pPr algn="r" rtl="1">
              <a:spcAft>
                <a:spcPts val="1800"/>
              </a:spcAft>
            </a:pPr>
            <a:r>
              <a:rPr lang="fa-IR" sz="5400" dirty="0" smtClean="0">
                <a:solidFill>
                  <a:schemeClr val="tx1"/>
                </a:solidFill>
                <a:cs typeface="B Roya" pitchFamily="2" charset="-78"/>
              </a:rPr>
              <a:t>کوکایین </a:t>
            </a: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&lt;&lt;&lt; ترکیب طبیعی</a:t>
            </a:r>
            <a:endParaRPr lang="fa-IR" sz="3600" dirty="0" smtClean="0">
              <a:solidFill>
                <a:schemeClr val="tx1"/>
              </a:solidFill>
              <a:cs typeface="B Roya" pitchFamily="2" charset="-78"/>
            </a:endParaRP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اکستازی (اکس، قرص شادی)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ریتالین (متیل فنیدیت)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متامفتامین (شیشه) 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Roya" pitchFamily="2" charset="-78"/>
              </a:rPr>
              <a:t>آمفتامین</a:t>
            </a:r>
          </a:p>
          <a:p>
            <a:pPr algn="r" rtl="1">
              <a:spcAft>
                <a:spcPts val="1800"/>
              </a:spcAft>
            </a:pPr>
            <a:endParaRPr lang="en-US" sz="3600" dirty="0">
              <a:solidFill>
                <a:schemeClr val="bg1">
                  <a:lumMod val="85000"/>
                </a:schemeClr>
              </a:solidFill>
              <a:cs typeface="B Roya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0179" name="Content Placeholder 3" descr="01 (6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912" y="0"/>
            <a:ext cx="9162912" cy="68580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تفاوت آمفتامین دارویی و نوع غیر مجاز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ماده خالص در مقابل ناخالص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مصرف خوراکی در مقابل تدخین یا تزریق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مصرف مقادیر بسیار کم (5 تا 20 میلی گرم) در مقابل 1 تا چند گرم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مصرف طبی و درمانی در مقابل مصرف روانگردان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در مصرف غیرمجاز موارد زیر شدیدتر است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اعتماد به نفس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دقت و تمرکز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رفع ترس و اضطراب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بهبود توان کار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افزایش میل جنسی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rgbClr val="92D050"/>
                </a:solidFill>
                <a:cs typeface="B Roya" pitchFamily="2" charset="-78"/>
              </a:rPr>
              <a:t>برداشتن مهارها</a:t>
            </a:r>
            <a:endParaRPr lang="en-US" sz="3200" dirty="0" smtClean="0">
              <a:solidFill>
                <a:srgbClr val="92D050"/>
              </a:solidFill>
              <a:cs typeface="B Roya" pitchFamily="2" charset="-78"/>
            </a:endParaRPr>
          </a:p>
          <a:p>
            <a:pPr>
              <a:spcBef>
                <a:spcPts val="2400"/>
              </a:spcBef>
            </a:pPr>
            <a:endParaRPr lang="en-US" sz="32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افزایش انرژی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احساس سرخوشی و نشاط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خستگی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بهبودی افسردگی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نیاز به خواب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وزن و اشتهاء</a:t>
            </a:r>
          </a:p>
          <a:p>
            <a:pPr algn="r" rtl="1">
              <a:spcBef>
                <a:spcPts val="2400"/>
              </a:spcBef>
            </a:pP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261" y="1628800"/>
            <a:ext cx="7812360" cy="990600"/>
          </a:xfrm>
        </p:spPr>
        <p:txBody>
          <a:bodyPr wrap="none">
            <a:noAutofit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  <a:cs typeface="B Roya" pitchFamily="2" charset="-78"/>
              </a:rPr>
              <a:t>واضحاً بخش مهمی از اثرات یادگرفتنی و حتی تلقینی است</a:t>
            </a:r>
            <a:endParaRPr lang="en-US" sz="3200" b="1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3568" y="4221088"/>
            <a:ext cx="7209728" cy="114332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a-IR" sz="6000" dirty="0" smtClean="0">
                <a:solidFill>
                  <a:srgbClr val="FFFF00"/>
                </a:solidFill>
                <a:cs typeface="B Roya" pitchFamily="2" charset="-78"/>
              </a:rPr>
              <a:t>مفهوم فاز</a:t>
            </a:r>
            <a:endParaRPr lang="en-US" sz="60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پس مشکل کجاست؟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28700" y="1628800"/>
            <a:ext cx="7935788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اثرات موقتی است</a:t>
            </a:r>
            <a:endParaRPr lang="en-US" sz="48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پس مشکل کجاست؟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568" y="1628800"/>
            <a:ext cx="828092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اثرات موقتی است</a:t>
            </a:r>
            <a:endParaRPr lang="en-US" sz="4800" dirty="0">
              <a:cs typeface="B Roy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3068960"/>
            <a:ext cx="828092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قطع مصرف عوارض ناراحت کننده دارد</a:t>
            </a:r>
            <a:endParaRPr lang="en-US" sz="48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علائم قطع مصرف مواد محرک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افزایش اشتها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وسوسه شدید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ناامیدی 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بی انگیزگی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کاهش میل جنسی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حواس پرتی و بی دقتی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cs typeface="B Roya" pitchFamily="2" charset="-78"/>
              </a:rPr>
              <a:t>فراموشی</a:t>
            </a:r>
          </a:p>
          <a:p>
            <a:pPr algn="r" rtl="1">
              <a:spcBef>
                <a:spcPts val="1800"/>
              </a:spcBef>
            </a:pPr>
            <a:endParaRPr lang="fa-IR" sz="3200" dirty="0" smtClean="0">
              <a:solidFill>
                <a:schemeClr val="accent2">
                  <a:lumMod val="40000"/>
                  <a:lumOff val="6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خستگی شدید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افسردگی 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کندی حرکتی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پرخوابی یا بی خوابی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بیحوصلگی شدید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بی تفاوتی</a:t>
            </a:r>
          </a:p>
          <a:p>
            <a:pPr algn="r" rtl="1">
              <a:spcBef>
                <a:spcPts val="18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گوشه گیری 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پس مشکل کجاست؟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568" y="1628800"/>
            <a:ext cx="828092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اثرات موقتی است</a:t>
            </a:r>
            <a:endParaRPr lang="en-US" sz="4800" dirty="0">
              <a:cs typeface="B Roy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3068960"/>
            <a:ext cx="828092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قطع مصرف عوارض ناراحت کننده دارد</a:t>
            </a:r>
            <a:endParaRPr lang="en-US" sz="4800" dirty="0">
              <a:cs typeface="B Roya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4509120"/>
            <a:ext cx="8280920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عوارض ناراحت کننده حین مصرف</a:t>
            </a:r>
            <a:endParaRPr lang="en-US" sz="48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rgbClr val="002060"/>
                </a:solidFill>
                <a:cs typeface="B Roya" pitchFamily="2" charset="-78"/>
              </a:rPr>
              <a:t>عوارض مواد محرک</a:t>
            </a:r>
            <a:endParaRPr lang="en-US" sz="4800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105474" name="Picture 2" descr="https://www.justthinktwice.com/sites/justthinktwice.com/files/field/image/health-damage-heroin-01_0-2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lum bright="-44000"/>
          </a:blip>
          <a:srcRect l="27893" r="27893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Effects of abuse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عوارض مصرف مواد محرک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62500" lnSpcReduction="20000"/>
          </a:bodyPr>
          <a:lstStyle/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عصبانیت و پرخاشگری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افسردگی و خودکشی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انرژی و بیحوصلگی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کاهش شدید وزن و تحلیل رفتن بدن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گوشه گیری و انزواطلبی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بدبینی (پارانوئیا) و جنون (پسیکوز)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مواد محرک عمده و مشکل آفرین در ایران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68466"/>
            <a:ext cx="7989752" cy="4590038"/>
          </a:xfrm>
        </p:spPr>
        <p:txBody>
          <a:bodyPr>
            <a:noAutofit/>
          </a:bodyPr>
          <a:lstStyle/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کوکایین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اکستازی (اکس، قرص شادی)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ریتالین (متیل فنیدیت)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متامفتامین (شیشه) </a:t>
            </a:r>
          </a:p>
          <a:p>
            <a:pPr algn="r" rtl="1">
              <a:spcAft>
                <a:spcPts val="1800"/>
              </a:spcAft>
            </a:pPr>
            <a:r>
              <a:rPr lang="fa-IR" sz="36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آمفتامین</a:t>
            </a:r>
          </a:p>
          <a:p>
            <a:pPr algn="r" rtl="1">
              <a:spcAft>
                <a:spcPts val="1800"/>
              </a:spcAft>
            </a:pPr>
            <a:endParaRPr lang="en-US" sz="3600" dirty="0">
              <a:solidFill>
                <a:schemeClr val="bg1">
                  <a:lumMod val="85000"/>
                </a:schemeClr>
              </a:solidFill>
              <a:cs typeface="B Roya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7CC7B71-E27F-4463-8DB7-4B4149650D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Pentagon 6"/>
          <p:cNvSpPr/>
          <p:nvPr/>
        </p:nvSpPr>
        <p:spPr>
          <a:xfrm rot="1532349">
            <a:off x="538554" y="2722106"/>
            <a:ext cx="3312368" cy="1080120"/>
          </a:xfrm>
          <a:prstGeom prst="homePlate">
            <a:avLst>
              <a:gd name="adj" fmla="val 2004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Roya" pitchFamily="2" charset="-78"/>
              </a:rPr>
              <a:t>صناعی یا مصنوعی</a:t>
            </a:r>
            <a:endParaRPr lang="en-US" sz="32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عوارض مصرف مواد محرک-ادامه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t">
            <a:normAutofit fontScale="62500" lnSpcReduction="20000"/>
          </a:bodyPr>
          <a:lstStyle/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کاهش حافظه و قدرت یادگیری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رفتارهای وسواس گونه و تکراری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ناتوانی جنسی، تمایلات جنسی نامتعارف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افزایش فشار خون و بزرگی قلب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خونریزی مغزی، سکته قلبی، اختلال در کلیه، سکته گوارشی</a:t>
            </a:r>
          </a:p>
          <a:p>
            <a:pPr algn="r" rtl="1">
              <a:spcBef>
                <a:spcPts val="3000"/>
              </a:spcBef>
            </a:pPr>
            <a:r>
              <a:rPr lang="fa-IR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cs typeface="B Roya" pitchFamily="2" charset="-78"/>
              </a:rPr>
              <a:t>عفونت، ضایعات پوستی، عدم بهبودی زخمها، کاهش ایمنی بدن </a:t>
            </a:r>
          </a:p>
          <a:p>
            <a:pPr algn="r" rtl="1">
              <a:spcBef>
                <a:spcPts val="3000"/>
              </a:spcBef>
            </a:pPr>
            <a:endParaRPr lang="en-US" sz="3200" dirty="0">
              <a:solidFill>
                <a:schemeClr val="accent5">
                  <a:lumMod val="40000"/>
                  <a:lumOff val="6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عوارض عروقی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47864" y="2348880"/>
            <a:ext cx="5544616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انقباض و تنگی عروق</a:t>
            </a:r>
            <a:endParaRPr lang="en-US" sz="4800" dirty="0">
              <a:cs typeface="B Roy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556" y="3822204"/>
            <a:ext cx="5544616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 smtClean="0">
                <a:cs typeface="B Roya" pitchFamily="2" charset="-78"/>
              </a:rPr>
              <a:t>انسداد عروق</a:t>
            </a:r>
            <a:endParaRPr lang="en-US" sz="48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9000"/>
          </a:blip>
          <a:stretch>
            <a:fillRect/>
          </a:stretch>
        </p:blipFill>
        <p:spPr bwMode="auto">
          <a:xfrm>
            <a:off x="1403645" y="1268756"/>
            <a:ext cx="627792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6000" dirty="0" smtClean="0">
                <a:solidFill>
                  <a:srgbClr val="002060"/>
                </a:solidFill>
                <a:cs typeface="B Roya" pitchFamily="2" charset="-78"/>
              </a:rPr>
              <a:t>جنون شیشه</a:t>
            </a:r>
            <a:endParaRPr lang="en-US" sz="6000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94212" name="Picture 4" descr="http://img.wikinut.com/img/2v7_kon9w4p4uler/jpeg/700x1000/Catatonic-Schizophrenia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07" b="70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Methamphetamine Psychosis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پسیکوز شیشه</a:t>
            </a:r>
            <a:endParaRPr lang="en-US" sz="24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تا 1/3 مصرف کننده ها مبتلا می شوند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با مصرف سنگین و طولانی مدت بیشتر دیده می شود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بیخوابی به آن دامن می زند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در جریان پسیکوز بیماران خطرناک می شوند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حالات توهم و افکار هذیانی بوجود می آید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92162" name="Picture 2" descr="http://wellingtonretreat.com/wp-content/uploads/2013/07/iStock_000012850648X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206651" cy="3927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توهمات شایع</a:t>
            </a:r>
            <a:endParaRPr lang="en-US" sz="24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شنیدن صداهایی که با وی صحبت می کنند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احساس های خاص خیالی در بدن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دیدن اشباح و افراد خیالی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احساس حرکت موجودات ریز بر روی بدن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هذیان های شایع</a:t>
            </a:r>
            <a:endParaRPr lang="en-US" sz="24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وجود دوربین و وسایل شنود در منزل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کنترل بیمار توسط دستگاههای پیشرفته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تعقیب وی توسط جاسوسان و نیروهای امنیتی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تلاش برای قتل و یا مسموم سازی وی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کنترل افکار وی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هذیان های شایع-ادامه</a:t>
            </a:r>
            <a:endParaRPr lang="en-US" sz="24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پیغام توسط تلویزیون، رادیو یا ماهواره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وجود دستگاه یا موجوداتی در بدن بیمار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تمسخر و یا اشاره به وی توسط افراد ناشناس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خیانت اطرافیان</a:t>
            </a:r>
          </a:p>
          <a:p>
            <a:pPr algn="r" rtl="1">
              <a:spcBef>
                <a:spcPts val="2400"/>
              </a:spcBef>
            </a:pPr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ادعاهای واهی درباره قدرت، ثروت، امکانات و ارتباطات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نکته ای بسیار مهم 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3649" y="2780928"/>
            <a:ext cx="7209728" cy="2852737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solidFill>
                  <a:schemeClr val="tx1"/>
                </a:solidFill>
                <a:cs typeface="B Narm" pitchFamily="2" charset="-78"/>
              </a:rPr>
              <a:t>تفاوت تنها در قدرت و طول اثر است</a:t>
            </a:r>
            <a:endParaRPr lang="en-US" dirty="0">
              <a:solidFill>
                <a:schemeClr val="tx1"/>
              </a:solidFill>
              <a:cs typeface="B Narm" pitchFamily="2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12061" y="548680"/>
            <a:ext cx="7123113" cy="2413992"/>
          </a:xfrm>
        </p:spPr>
        <p:txBody>
          <a:bodyPr anchor="ctr">
            <a:normAutofit/>
          </a:bodyPr>
          <a:lstStyle/>
          <a:p>
            <a:pPr algn="r"/>
            <a:r>
              <a:rPr lang="fa-IR" sz="4800" dirty="0" smtClean="0">
                <a:solidFill>
                  <a:schemeClr val="tx1"/>
                </a:solidFill>
                <a:cs typeface="B Roya" pitchFamily="2" charset="-78"/>
              </a:rPr>
              <a:t>همه مواد محرک اثرات مشابهی ایجاد می کنند</a:t>
            </a:r>
            <a:endParaRPr lang="en-US" sz="48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بازهم نکته ای مهم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FF00"/>
                </a:solidFill>
                <a:cs typeface="B Roya" pitchFamily="2" charset="-78"/>
              </a:rPr>
              <a:t>درمان</a:t>
            </a:r>
            <a:endParaRPr lang="en-US" dirty="0">
              <a:solidFill>
                <a:srgbClr val="FFFF00"/>
              </a:solidFill>
              <a:cs typeface="B Roya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اگر طی </a:t>
            </a:r>
            <a:r>
              <a:rPr lang="fa-IR" sz="3600" b="1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6 ماه </a:t>
            </a:r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بهبودی حاصل نشود، متاسفانه امکان مزمن شدن پسیکوز وجود دارد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Roya" pitchFamily="2" charset="-78"/>
              </a:rPr>
              <a:t>درمان اجباری</a:t>
            </a:r>
            <a:endParaRPr lang="en-US" dirty="0">
              <a:solidFill>
                <a:schemeClr val="tx1"/>
              </a:solidFill>
              <a:cs typeface="B Roya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rgbClr val="002060"/>
                </a:solidFill>
                <a:cs typeface="B Roya" pitchFamily="2" charset="-78"/>
              </a:rPr>
              <a:t>درمان و مداخله</a:t>
            </a:r>
            <a:endParaRPr lang="en-US" sz="4800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165890" name="Picture 2" descr="http://images.agoramedia.com/everydayhealth/gcms/cs-psoriasis-treatment-overview-722x40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lum bright="-26000"/>
          </a:blip>
          <a:srcRect l="3332" r="3332"/>
          <a:stretch>
            <a:fillRect/>
          </a:stretch>
        </p:blipFill>
        <p:spPr bwMode="auto">
          <a:xfrm>
            <a:off x="3563888" y="1145194"/>
            <a:ext cx="5596702" cy="4568952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Treatment and Intervention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4000" dirty="0" smtClean="0">
                <a:solidFill>
                  <a:schemeClr val="bg1">
                    <a:lumMod val="95000"/>
                  </a:schemeClr>
                </a:solidFill>
                <a:cs typeface="B Roya" pitchFamily="2" charset="-78"/>
              </a:rPr>
              <a:t>بعد از قطع شیشه</a:t>
            </a:r>
            <a:endParaRPr lang="en-US" sz="24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23528" y="1600200"/>
          <a:ext cx="85312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323528" y="260648"/>
            <a:ext cx="2808312" cy="864096"/>
          </a:xfrm>
          <a:prstGeom prst="cube">
            <a:avLst>
              <a:gd name="adj" fmla="val 184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cs typeface="B Roya" pitchFamily="2" charset="-78"/>
              </a:rPr>
              <a:t>مراحل بهبودی</a:t>
            </a:r>
            <a:endParaRPr lang="en-US" sz="3600" dirty="0"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FF00"/>
                </a:solidFill>
                <a:cs typeface="B Roya" pitchFamily="2" charset="-78"/>
              </a:rPr>
              <a:t>سه گانه مشکل ساز</a:t>
            </a:r>
            <a:endParaRPr lang="en-US" dirty="0">
              <a:solidFill>
                <a:srgbClr val="FFFF00"/>
              </a:solidFill>
              <a:cs typeface="B Roya" pitchFamily="2" charset="-7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28700" y="2286000"/>
          <a:ext cx="72009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57122" y="3789040"/>
            <a:ext cx="4392488" cy="1778496"/>
          </a:xfrm>
          <a:prstGeom prst="roundRect">
            <a:avLst>
              <a:gd name="adj" fmla="val 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بسیاری از علائم ناگوار طی یکماه برطرف می شوند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74" y="332656"/>
            <a:ext cx="7200900" cy="1485900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55576" y="4161121"/>
            <a:ext cx="4392488" cy="1778496"/>
          </a:xfrm>
          <a:prstGeom prst="roundRect">
            <a:avLst>
              <a:gd name="adj" fmla="val 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بسیاری از علائم ناگوار طی یکماه برطرف می شوند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1615691"/>
            <a:ext cx="2160240" cy="2520280"/>
          </a:xfrm>
          <a:prstGeom prst="roundRect">
            <a:avLst>
              <a:gd name="adj" fmla="val 974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B Roya" pitchFamily="2" charset="-78"/>
              </a:rPr>
              <a:t>در صورت وجود پسیکوز حتماً به پزشک مراجعه نمایید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5400" dirty="0" smtClean="0">
                <a:solidFill>
                  <a:srgbClr val="002060"/>
                </a:solidFill>
                <a:cs typeface="B Roya" pitchFamily="2" charset="-78"/>
              </a:rPr>
              <a:t>کوکائین</a:t>
            </a:r>
            <a:endParaRPr lang="en-US" sz="6000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1026" name="Picture 2" descr="http://pptesting.com/sites/default/files/Cocaine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8153" r="28153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Cocaine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19572" y="4248263"/>
            <a:ext cx="4392488" cy="1778496"/>
          </a:xfrm>
          <a:prstGeom prst="roundRect">
            <a:avLst>
              <a:gd name="adj" fmla="val 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بسیاری از علائم ناگوار طی یکماه برطرف می شوند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576" y="1581919"/>
            <a:ext cx="2160240" cy="2520280"/>
          </a:xfrm>
          <a:prstGeom prst="roundRect">
            <a:avLst>
              <a:gd name="adj" fmla="val 974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B Roya" pitchFamily="2" charset="-78"/>
              </a:rPr>
              <a:t>در صورت وجود پسیکوز حتماً به پزشک مراجعه نمایید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60616" y="3754760"/>
            <a:ext cx="3240360" cy="2304256"/>
          </a:xfrm>
          <a:prstGeom prst="roundRect">
            <a:avLst>
              <a:gd name="adj" fmla="val 9747"/>
            </a:avLst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2"/>
                </a:solidFill>
                <a:cs typeface="B Roya" pitchFamily="2" charset="-78"/>
              </a:rPr>
              <a:t>دارو درمانی کمک زیادی به درمان معتادان نمی کند</a:t>
            </a:r>
            <a:endParaRPr lang="en-US" sz="3200" dirty="0">
              <a:solidFill>
                <a:schemeClr val="tx2"/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996510"/>
              </p:ext>
            </p:extLst>
          </p:nvPr>
        </p:nvGraphicFramePr>
        <p:xfrm>
          <a:off x="1028700" y="2286000"/>
          <a:ext cx="72009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04552" y="6480770"/>
            <a:ext cx="1197219" cy="404614"/>
          </a:xfrm>
        </p:spPr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11560" y="3626233"/>
            <a:ext cx="4392488" cy="1778496"/>
          </a:xfrm>
          <a:prstGeom prst="roundRect">
            <a:avLst>
              <a:gd name="adj" fmla="val 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بسیاری از علائم ناگوار طی یکماه برطرف می شوند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712118"/>
            <a:ext cx="2160240" cy="2520280"/>
          </a:xfrm>
          <a:prstGeom prst="roundRect">
            <a:avLst>
              <a:gd name="adj" fmla="val 974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B Roya" pitchFamily="2" charset="-78"/>
              </a:rPr>
              <a:t>در صورت وجود پسیکوز حتماً به پزشک مراجعه نمایید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84372" y="2385889"/>
            <a:ext cx="3240360" cy="2304256"/>
          </a:xfrm>
          <a:prstGeom prst="roundRect">
            <a:avLst>
              <a:gd name="adj" fmla="val 9747"/>
            </a:avLst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2"/>
                </a:solidFill>
                <a:cs typeface="B Roya" pitchFamily="2" charset="-78"/>
              </a:rPr>
              <a:t>دارو درمانی کمک زیادی به درمان معتادان نمی کند</a:t>
            </a:r>
            <a:endParaRPr lang="en-US" sz="3200" dirty="0">
              <a:solidFill>
                <a:schemeClr val="tx2"/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نکاتی درباره درمان اعتیاد به مواد محرک</a:t>
            </a:r>
            <a:endParaRPr lang="en-US" sz="4000" dirty="0">
              <a:solidFill>
                <a:schemeClr val="tx2">
                  <a:lumMod val="10000"/>
                  <a:lumOff val="90000"/>
                </a:schemeClr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43521" y="4271268"/>
            <a:ext cx="4392488" cy="1778496"/>
          </a:xfrm>
          <a:prstGeom prst="roundRect">
            <a:avLst>
              <a:gd name="adj" fmla="val 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Roya" pitchFamily="2" charset="-78"/>
              </a:rPr>
              <a:t>بسیاری از علائم ناگوار طی یکماه برطرف می شوند</a:t>
            </a:r>
            <a:endParaRPr lang="en-US" sz="3200" dirty="0">
              <a:solidFill>
                <a:schemeClr val="tx1"/>
              </a:solidFill>
              <a:cs typeface="B Roya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1560" y="168610"/>
            <a:ext cx="2160240" cy="2520280"/>
          </a:xfrm>
          <a:prstGeom prst="roundRect">
            <a:avLst>
              <a:gd name="adj" fmla="val 9747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B Roya" pitchFamily="2" charset="-78"/>
              </a:rPr>
              <a:t>در صورت وجود پسیکوز حتماً به پزشک مراجعه نمایید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94543" y="3958233"/>
            <a:ext cx="3240360" cy="2304256"/>
          </a:xfrm>
          <a:prstGeom prst="roundRect">
            <a:avLst>
              <a:gd name="adj" fmla="val 9747"/>
            </a:avLst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2"/>
                </a:solidFill>
                <a:cs typeface="B Roya" pitchFamily="2" charset="-78"/>
              </a:rPr>
              <a:t>دارو درمانی کمک زیادی به درمان معتادان نمی کند</a:t>
            </a:r>
            <a:endParaRPr lang="en-US" sz="3200" dirty="0">
              <a:solidFill>
                <a:schemeClr val="tx2"/>
              </a:solidFill>
              <a:cs typeface="B Roya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69935" y="299492"/>
            <a:ext cx="5264968" cy="1872208"/>
          </a:xfrm>
          <a:prstGeom prst="roundRect">
            <a:avLst>
              <a:gd name="adj" fmla="val 9747"/>
            </a:avLst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cs typeface="B Roya" pitchFamily="2" charset="-78"/>
              </a:rPr>
              <a:t>بعد از مدتی، سه گانه مشکل ساز معروف به بزرگترین مانع بهبودی تبدیل می شود</a:t>
            </a:r>
            <a:endParaRPr lang="en-US" sz="3200" dirty="0">
              <a:solidFill>
                <a:schemeClr val="bg1"/>
              </a:solidFill>
              <a:cs typeface="B Roya" pitchFamily="2" charset="-78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734609" y="2156264"/>
            <a:ext cx="4968552" cy="20413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2060"/>
                </a:solidFill>
                <a:cs typeface="B Roya" pitchFamily="2" charset="-78"/>
              </a:rPr>
              <a:t>مداخلات روانی-اجتماعی</a:t>
            </a:r>
            <a:endParaRPr lang="en-US" sz="3600" dirty="0">
              <a:solidFill>
                <a:srgbClr val="002060"/>
              </a:solidFill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800" b="1" dirty="0" smtClean="0">
                <a:solidFill>
                  <a:srgbClr val="FFFF00"/>
                </a:solidFill>
                <a:cs typeface="B Roya" pitchFamily="2" charset="-78"/>
              </a:rPr>
              <a:t>چند سوال</a:t>
            </a:r>
            <a:endParaRPr lang="en-US" sz="4800" b="1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شیشه اعتیاد دارد؟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شیشه بنا به قولی اعتیادآورترین ماده بشری است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شیشه به ترک مواد مخدر کمک می کند؟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خیر هیج جایگاهی در درمان اعتیاد به تریاک، هروئین، کراک و غیره ندارد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اثرات شیشه برگشت پذیر است؟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بله قسمت عمده اثرات با قطع مصرف </a:t>
            </a:r>
            <a:r>
              <a:rPr lang="fa-IR" sz="4000" b="1" dirty="0" smtClean="0">
                <a:solidFill>
                  <a:schemeClr val="tx2">
                    <a:lumMod val="10000"/>
                    <a:lumOff val="90000"/>
                  </a:schemeClr>
                </a:solidFill>
                <a:cs typeface="B Roya" pitchFamily="2" charset="-78"/>
              </a:rPr>
              <a:t>بتدریج</a:t>
            </a:r>
            <a:r>
              <a:rPr lang="fa-IR" sz="4000" dirty="0" smtClean="0">
                <a:solidFill>
                  <a:srgbClr val="FFFF00"/>
                </a:solidFill>
                <a:cs typeface="B Roya" pitchFamily="2" charset="-78"/>
              </a:rPr>
              <a:t> </a:t>
            </a:r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اصلاح می شوند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شیشه درمان مشکلات جنسی است؟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rgbClr val="814305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r" rtl="1"/>
            <a:r>
              <a:rPr lang="fa-IR" sz="3200" dirty="0" smtClean="0">
                <a:solidFill>
                  <a:srgbClr val="FFFF00"/>
                </a:solidFill>
                <a:cs typeface="B Roya" pitchFamily="2" charset="-78"/>
              </a:rPr>
              <a:t>خیر، اثرات آن در بهبود میل و کارکرد جنسی موقتی است و بسرعت به ضد خود تبدیل می گردد</a:t>
            </a:r>
            <a:endParaRPr lang="en-US" sz="32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متادون در درمان شیشه کمک می کند؟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rgbClr val="66006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خیر، متادون برای درمان شیشه هیچ جایگاهی ندارد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38000"/>
          </a:blip>
          <a:srcRect/>
          <a:stretch>
            <a:fillRect/>
          </a:stretch>
        </p:blipFill>
        <p:spPr bwMode="auto">
          <a:xfrm>
            <a:off x="1475656" y="908720"/>
            <a:ext cx="6683502" cy="471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آیا متادون منجر به مصرف شیشه می گردد؟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rgbClr val="66006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خیر، اما وقتی معتادان به مواد افیونی، این مواد را کنار می گذارند، ممکن است به سوی مواد دیگر بروند!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Roya" pitchFamily="2" charset="-78"/>
              </a:rPr>
              <a:t>چرا مصرف توام شیشه و مواد مخدر یا متادون شایع است؟</a:t>
            </a:r>
            <a:endParaRPr lang="en-US" sz="4000" dirty="0">
              <a:solidFill>
                <a:schemeClr val="accent5">
                  <a:lumMod val="75000"/>
                </a:schemeClr>
              </a:solidFill>
              <a:cs typeface="B Roya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solidFill>
            <a:srgbClr val="9933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r" rtl="1"/>
            <a:r>
              <a:rPr lang="fa-IR" sz="3600" dirty="0" smtClean="0">
                <a:solidFill>
                  <a:srgbClr val="FFFF00"/>
                </a:solidFill>
                <a:cs typeface="B Roya" pitchFamily="2" charset="-78"/>
              </a:rPr>
              <a:t>این دو دسته مواد برخی اثرات ناخوشایند همدیگر را کاهش می دهند اما اعتیاد شدیدتری شکل می گیرد!</a:t>
            </a:r>
            <a:endParaRPr lang="en-US" sz="3600" dirty="0">
              <a:solidFill>
                <a:srgbClr val="FFFF00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B Roya" pitchFamily="2" charset="-78"/>
              </a:rPr>
              <a:t>سخنی درباره اکستازی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B Roy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3768" y="4941168"/>
            <a:ext cx="237626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MDMA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rgbClr val="002060"/>
                </a:solidFill>
                <a:cs typeface="B Roya" pitchFamily="2" charset="-78"/>
              </a:rPr>
              <a:t>معمای ریتالین</a:t>
            </a:r>
            <a:endParaRPr lang="en-US" sz="4800" dirty="0">
              <a:solidFill>
                <a:srgbClr val="002060"/>
              </a:solidFill>
              <a:cs typeface="B Roya" pitchFamily="2" charset="-78"/>
            </a:endParaRPr>
          </a:p>
        </p:txBody>
      </p:sp>
      <p:pic>
        <p:nvPicPr>
          <p:cNvPr id="205826" name="Picture 2" descr="http://cdn.healthnutnews.com/wp-content/uploads/2015/11/ritalin2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lum bright="-19000"/>
          </a:blip>
          <a:srcRect l="29497" r="29497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Narkisim" pitchFamily="34" charset="-79"/>
                <a:cs typeface="Narkisim" pitchFamily="34" charset="-79"/>
              </a:rPr>
              <a:t>Treatment and Intervention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BC2C-8774-4CAD-B08A-C53DF664D02F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63055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ACECBC2C-8774-4CAD-B08A-C53DF664D02F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206852" name="Picture 4" descr="http://images.addictionblog.org/cherrycake/wp-content/uploads/2014/11/What-is-Ritalin-used-f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525137" cy="2960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088"/>
            <a:ext cx="7200900" cy="897632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bg2"/>
                </a:solidFill>
                <a:cs typeface="B Roya" pitchFamily="2" charset="-78"/>
              </a:rPr>
              <a:t>تجویز طبی ریتالین و آمفتامین ها</a:t>
            </a:r>
            <a:endParaRPr lang="en-US" sz="4000" dirty="0">
              <a:solidFill>
                <a:schemeClr val="bg2"/>
              </a:solidFill>
              <a:cs typeface="B Roya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16016" y="1124744"/>
            <a:ext cx="4427984" cy="4495800"/>
          </a:xfrm>
          <a:solidFill>
            <a:schemeClr val="accent5">
              <a:tint val="50000"/>
              <a:alpha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514350" indent="-514350" algn="r" rtl="1"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</a:pP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مقادیر در مقایسه با مصرف غیر قانونی بسیار کم است: 10 تا 30 میلی گرم در مقابل 1 تا 2 گرم</a:t>
            </a:r>
          </a:p>
          <a:p>
            <a:pPr marL="514350" indent="-514350" algn="r" rtl="1"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</a:pP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مصرف خوراکی است</a:t>
            </a:r>
          </a:p>
          <a:p>
            <a:pPr marL="514350" indent="-514350" algn="r" rtl="1"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</a:pP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دوز به راحتی اضافه نمی شود</a:t>
            </a:r>
          </a:p>
          <a:p>
            <a:pPr marL="514350" indent="-514350" algn="r" rtl="1"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</a:pP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فرد دیگری کنترل مصرف را بعهده دارد</a:t>
            </a:r>
            <a:endParaRPr lang="en-US" sz="2800" dirty="0" smtClean="0">
              <a:solidFill>
                <a:srgbClr val="17111D"/>
              </a:solidFill>
              <a:cs typeface="B Roya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125E498-8712-4D64-8C0E-41BFAB561C9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95536" y="1749024"/>
            <a:ext cx="4302568" cy="4495800"/>
          </a:xfrm>
          <a:prstGeom prst="rect">
            <a:avLst/>
          </a:prstGeom>
          <a:solidFill>
            <a:schemeClr val="accent5">
              <a:tint val="50000"/>
              <a:alpha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t">
            <a:normAutofit/>
          </a:bodyPr>
          <a:lstStyle/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11D"/>
                </a:solidFill>
                <a:effectLst/>
                <a:uLnTx/>
                <a:uFillTx/>
                <a:latin typeface="+mn-lt"/>
                <a:ea typeface="+mn-ea"/>
                <a:cs typeface="B Roya" pitchFamily="2" charset="-78"/>
              </a:rPr>
              <a:t>هر از چندگاهی در مصرف وقفه داده می شود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هدف کنترل علائم خاصی است نه القاء حس سرخوشی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111D"/>
                </a:solidFill>
                <a:effectLst/>
                <a:uLnTx/>
                <a:uFillTx/>
                <a:latin typeface="+mn-lt"/>
                <a:ea typeface="+mn-ea"/>
                <a:cs typeface="B Roya" pitchFamily="2" charset="-78"/>
              </a:rPr>
              <a:t>عوارض</a:t>
            </a:r>
            <a:r>
              <a:rPr kumimoji="0" lang="fa-IR" sz="2800" b="0" i="0" u="none" strike="noStrike" kern="1200" cap="none" spc="0" normalizeH="0" noProof="0" dirty="0" smtClean="0">
                <a:ln>
                  <a:noFill/>
                </a:ln>
                <a:solidFill>
                  <a:srgbClr val="17111D"/>
                </a:solidFill>
                <a:effectLst/>
                <a:uLnTx/>
                <a:uFillTx/>
                <a:latin typeface="+mn-lt"/>
                <a:ea typeface="+mn-ea"/>
                <a:cs typeface="B Roya" pitchFamily="2" charset="-78"/>
              </a:rPr>
              <a:t> مرتب پایش می شوند</a:t>
            </a: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r>
              <a:rPr lang="fa-IR" sz="2800" b="1" baseline="0" dirty="0" smtClean="0">
                <a:solidFill>
                  <a:srgbClr val="17111D"/>
                </a:solidFill>
                <a:cs typeface="B Roya" pitchFamily="2" charset="-78"/>
              </a:rPr>
              <a:t>بالاخره</a:t>
            </a:r>
            <a:r>
              <a:rPr lang="fa-IR" sz="2800" baseline="0" dirty="0" smtClean="0">
                <a:solidFill>
                  <a:srgbClr val="17111D"/>
                </a:solidFill>
                <a:cs typeface="B Roya" pitchFamily="2" charset="-78"/>
              </a:rPr>
              <a:t>:</a:t>
            </a:r>
            <a:r>
              <a:rPr lang="fa-IR" sz="2800" dirty="0" smtClean="0">
                <a:solidFill>
                  <a:srgbClr val="17111D"/>
                </a:solidFill>
                <a:cs typeface="B Roya" pitchFamily="2" charset="-78"/>
              </a:rPr>
              <a:t> جهت فرد مبتلا به اختلال تجویز می گردد</a:t>
            </a:r>
            <a:endParaRPr kumimoji="0" 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17111D"/>
              </a:solidFill>
              <a:effectLst/>
              <a:uLnTx/>
              <a:uFillTx/>
              <a:latin typeface="+mn-lt"/>
              <a:ea typeface="+mn-ea"/>
              <a:cs typeface="B Roya" pitchFamily="2" charset="-78"/>
            </a:endParaRP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endParaRPr kumimoji="0" lang="fa-IR" sz="2800" b="0" i="0" u="none" strike="noStrike" kern="1200" cap="none" spc="0" normalizeH="0" baseline="0" noProof="0" dirty="0" smtClean="0">
              <a:ln>
                <a:noFill/>
              </a:ln>
              <a:solidFill>
                <a:srgbClr val="17111D"/>
              </a:solidFill>
              <a:effectLst/>
              <a:uLnTx/>
              <a:uFillTx/>
              <a:latin typeface="+mn-lt"/>
              <a:ea typeface="+mn-ea"/>
              <a:cs typeface="B Roya" pitchFamily="2" charset="-78"/>
            </a:endParaRPr>
          </a:p>
          <a:p>
            <a:pPr marL="514350" marR="0" lvl="0" indent="-514350" algn="r" defTabSz="914400" rtl="1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FF00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17111D"/>
              </a:solidFill>
              <a:effectLst/>
              <a:uLnTx/>
              <a:uFillTx/>
              <a:latin typeface="+mn-lt"/>
              <a:ea typeface="+mn-ea"/>
              <a:cs typeface="B Roy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-586935" y="148127"/>
            <a:ext cx="7209728" cy="114332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fa-IR" sz="13700" spc="300" dirty="0" smtClean="0">
                <a:solidFill>
                  <a:srgbClr val="FFFF00"/>
                </a:solidFill>
                <a:cs typeface="B Homa" pitchFamily="2" charset="-78"/>
              </a:rPr>
              <a:t>پایان</a:t>
            </a:r>
            <a:endParaRPr lang="en-US" spc="300" dirty="0">
              <a:solidFill>
                <a:srgbClr val="FFFF00"/>
              </a:solidFill>
              <a:cs typeface="B Homa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شیشه و سایر مواد محرک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A6366-6285-40C7-BE09-FC3FA2DA8232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91451"/>
            <a:ext cx="4101587" cy="423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33658</TotalTime>
  <Words>1923</Words>
  <Application>Microsoft Office PowerPoint</Application>
  <PresentationFormat>On-screen Show (4:3)</PresentationFormat>
  <Paragraphs>473</Paragraphs>
  <Slides>96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Tahoma</vt:lpstr>
      <vt:lpstr>Wingdings</vt:lpstr>
      <vt:lpstr>B Nazanin</vt:lpstr>
      <vt:lpstr>B Homa</vt:lpstr>
      <vt:lpstr>Calibri</vt:lpstr>
      <vt:lpstr>Narkisim</vt:lpstr>
      <vt:lpstr>B Narm</vt:lpstr>
      <vt:lpstr>B Roya</vt:lpstr>
      <vt:lpstr>Franklin Gothic Book</vt:lpstr>
      <vt:lpstr>Crop</vt:lpstr>
      <vt:lpstr>نکاتی درباره اعتیاد برای  خانواده ها و مراجعان</vt:lpstr>
      <vt:lpstr>شیشه و سایر مواد محرک</vt:lpstr>
      <vt:lpstr>دسته بندی انواع مواد</vt:lpstr>
      <vt:lpstr>مواد محرک عمده و مشکل آفرین در ایران</vt:lpstr>
      <vt:lpstr>مواد محرک عمده و مشکل آفرین در ایران</vt:lpstr>
      <vt:lpstr>مواد محرک عمده و مشکل آفرین در ایران</vt:lpstr>
      <vt:lpstr>تفاوت تنها در قدرت و طول اثر است</vt:lpstr>
      <vt:lpstr>کوکائین</vt:lpstr>
      <vt:lpstr>PowerPoint Presentation</vt:lpstr>
      <vt:lpstr>Erythroxylon coca</vt:lpstr>
      <vt:lpstr>برگ های گیاه کوکا </vt:lpstr>
      <vt:lpstr>بومیان آمریکای لاتین برگ کوکا می جویدند</vt:lpstr>
      <vt:lpstr>چای کوکا در بولیوی</vt:lpstr>
      <vt:lpstr>می توان عصاره کوکا را استخراج کرد</vt:lpstr>
      <vt:lpstr>PowerPoint Presentation</vt:lpstr>
      <vt:lpstr>می توان عصاره کوکا را استخراج کرد</vt:lpstr>
      <vt:lpstr>خمیر کوکا</vt:lpstr>
      <vt:lpstr>پودر کوکایین</vt:lpstr>
      <vt:lpstr>PowerPoint Presentation</vt:lpstr>
      <vt:lpstr>ایجاد حفره در دهان و بینی</vt:lpstr>
      <vt:lpstr>کراک کوکائین</vt:lpstr>
      <vt:lpstr>کشیدن کراک کوکایین میسر است</vt:lpstr>
      <vt:lpstr>کراک کوکایین تمام دستاوردهای جنبش سیاهپوستان را به باد داد</vt:lpstr>
      <vt:lpstr>در داروهای مسکن استفاده می شد</vt:lpstr>
      <vt:lpstr>شرلوک هولمز</vt:lpstr>
      <vt:lpstr>فروید و کوکایین</vt:lpstr>
      <vt:lpstr>کوکاکولا هم در ابتدا دارای کوکایین بود</vt:lpstr>
      <vt:lpstr>جان پمبرتون سازنده کوکاکولا</vt:lpstr>
      <vt:lpstr>PowerPoint Presentation</vt:lpstr>
      <vt:lpstr>اشتباه کاکائو بجای کوکا</vt:lpstr>
      <vt:lpstr>مقطع کاکائو</vt:lpstr>
      <vt:lpstr>شیشه یا متامفتامین</vt:lpstr>
      <vt:lpstr>تلاش برای یافتن داروهایی برای کمک به بشر</vt:lpstr>
      <vt:lpstr>گیاه ”افدرا“ بعنوان پیش ساز آمفتامین ها</vt:lpstr>
      <vt:lpstr>آمفتامین ها مولکول ساده ای دارند</vt:lpstr>
      <vt:lpstr>PowerPoint Presentation</vt:lpstr>
      <vt:lpstr>آگهی برای بنزِِدرین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آگهی داروی چاقی در سال 1970!</vt:lpstr>
      <vt:lpstr>اثرات مواد محرک</vt:lpstr>
      <vt:lpstr>1352</vt:lpstr>
      <vt:lpstr>PowerPoint Presentation</vt:lpstr>
      <vt:lpstr>PowerPoint Presentation</vt:lpstr>
      <vt:lpstr>PowerPoint Presentation</vt:lpstr>
      <vt:lpstr>PowerPoint Presentation</vt:lpstr>
      <vt:lpstr>تفاوت آمفتامین دارویی و نوع غیر مجاز</vt:lpstr>
      <vt:lpstr>در مصرف غیرمجاز موارد زیر شدیدتر است</vt:lpstr>
      <vt:lpstr>واضحاً بخش مهمی از اثرات یادگرفتنی و حتی تلقینی است</vt:lpstr>
      <vt:lpstr>پس مشکل کجاست؟</vt:lpstr>
      <vt:lpstr>پس مشکل کجاست؟</vt:lpstr>
      <vt:lpstr>علائم قطع مصرف مواد محرک</vt:lpstr>
      <vt:lpstr>پس مشکل کجاست؟</vt:lpstr>
      <vt:lpstr>عوارض مواد محرک</vt:lpstr>
      <vt:lpstr>عوارض مصرف مواد محرک</vt:lpstr>
      <vt:lpstr>عوارض مصرف مواد محرک-ادامه</vt:lpstr>
      <vt:lpstr>عوارض عروقی</vt:lpstr>
      <vt:lpstr>PowerPoint Presentation</vt:lpstr>
      <vt:lpstr>جنون شیشه</vt:lpstr>
      <vt:lpstr>پسیکوز شیشه</vt:lpstr>
      <vt:lpstr>PowerPoint Presentation</vt:lpstr>
      <vt:lpstr>توهمات شایع</vt:lpstr>
      <vt:lpstr>هذیان های شایع</vt:lpstr>
      <vt:lpstr>هذیان های شایع-ادامه</vt:lpstr>
      <vt:lpstr>نکته ای بسیار مهم </vt:lpstr>
      <vt:lpstr>بازهم نکته ای مهم</vt:lpstr>
      <vt:lpstr>درمان</vt:lpstr>
      <vt:lpstr>اگر طی 6 ماه بهبودی حاصل نشود، متاسفانه امکان مزمن شدن پسیکوز وجود دارد</vt:lpstr>
      <vt:lpstr>درمان اجباری</vt:lpstr>
      <vt:lpstr>درمان و مداخله</vt:lpstr>
      <vt:lpstr>بعد از قطع شیشه</vt:lpstr>
      <vt:lpstr>سه گانه مشکل ساز</vt:lpstr>
      <vt:lpstr>نکاتی درباره درمان اعتیاد به مواد محرک</vt:lpstr>
      <vt:lpstr>نکاتی درباره درمان اعتیاد به مواد محرک</vt:lpstr>
      <vt:lpstr>نکاتی درباره درمان اعتیاد به مواد محرک</vt:lpstr>
      <vt:lpstr>نکاتی درباره درمان اعتیاد به مواد محرک</vt:lpstr>
      <vt:lpstr>PowerPoint Presentation</vt:lpstr>
      <vt:lpstr>نکاتی درباره درمان اعتیاد به مواد محرک</vt:lpstr>
      <vt:lpstr>نکاتی درباره درمان اعتیاد به مواد محرک</vt:lpstr>
      <vt:lpstr>چند سوال</vt:lpstr>
      <vt:lpstr>آیا شیشه اعتیاد دارد؟</vt:lpstr>
      <vt:lpstr>آیا شیشه به ترک مواد مخدر کمک می کند؟</vt:lpstr>
      <vt:lpstr>آیا اثرات شیشه برگشت پذیر است؟</vt:lpstr>
      <vt:lpstr>آیا شیشه درمان مشکلات جنسی است؟</vt:lpstr>
      <vt:lpstr>آیا متادون در درمان شیشه کمک می کند؟</vt:lpstr>
      <vt:lpstr>آیا متادون منجر به مصرف شیشه می گردد؟</vt:lpstr>
      <vt:lpstr>چرا مصرف توام شیشه و مواد مخدر یا متادون شایع است؟</vt:lpstr>
      <vt:lpstr>PowerPoint Presentation</vt:lpstr>
      <vt:lpstr>معمای ریتالین</vt:lpstr>
      <vt:lpstr>PowerPoint Presentation</vt:lpstr>
      <vt:lpstr>تجویز طبی ریتالین و آمفتامین ها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همبودی اختلالات روانی و اعتیاد</dc:title>
  <dc:creator>t</dc:creator>
  <cp:lastModifiedBy>hamayel</cp:lastModifiedBy>
  <cp:revision>172</cp:revision>
  <dcterms:created xsi:type="dcterms:W3CDTF">2014-10-07T19:07:41Z</dcterms:created>
  <dcterms:modified xsi:type="dcterms:W3CDTF">2019-08-08T08:46:11Z</dcterms:modified>
</cp:coreProperties>
</file>