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notesMasterIdLst>
    <p:notesMasterId r:id="rId19"/>
  </p:notesMasterIdLst>
  <p:sldIdLst>
    <p:sldId id="259" r:id="rId3"/>
    <p:sldId id="264" r:id="rId4"/>
    <p:sldId id="272" r:id="rId5"/>
    <p:sldId id="263" r:id="rId6"/>
    <p:sldId id="266" r:id="rId7"/>
    <p:sldId id="267" r:id="rId8"/>
    <p:sldId id="268" r:id="rId9"/>
    <p:sldId id="269" r:id="rId10"/>
    <p:sldId id="270" r:id="rId11"/>
    <p:sldId id="261" r:id="rId12"/>
    <p:sldId id="262" r:id="rId13"/>
    <p:sldId id="260" r:id="rId14"/>
    <p:sldId id="265" r:id="rId15"/>
    <p:sldId id="257" r:id="rId16"/>
    <p:sldId id="258" r:id="rId17"/>
    <p:sldId id="273" r:id="rId18"/>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0" autoAdjust="0"/>
    <p:restoredTop sz="94664" autoAdjust="0"/>
  </p:normalViewPr>
  <p:slideViewPr>
    <p:cSldViewPr>
      <p:cViewPr varScale="1">
        <p:scale>
          <a:sx n="69" d="100"/>
          <a:sy n="69" d="100"/>
        </p:scale>
        <p:origin x="14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4DB48B-9394-4903-B459-AB5D0F5AFEA6}" type="datetimeFigureOut">
              <a:rPr lang="en-US" smtClean="0"/>
              <a:t>10/10/2019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BC77D-893C-4B3C-80D1-9BE36E558E99}" type="slidenum">
              <a:rPr lang="en-US" smtClean="0"/>
              <a:t>‹#›</a:t>
            </a:fld>
            <a:endParaRPr lang="en-US"/>
          </a:p>
        </p:txBody>
      </p:sp>
    </p:spTree>
    <p:extLst>
      <p:ext uri="{BB962C8B-B14F-4D97-AF65-F5344CB8AC3E}">
        <p14:creationId xmlns:p14="http://schemas.microsoft.com/office/powerpoint/2010/main" val="65485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261015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53848F-2A5F-4522-8B5D-56FD2F9C2354}" type="slidenum">
              <a:rPr lang="ar-SA" altLang="en-US"/>
              <a:pPr>
                <a:defRPr/>
              </a:pPr>
              <a:t>‹#›</a:t>
            </a:fld>
            <a:endParaRPr lang="en-US" altLang="en-US"/>
          </a:p>
        </p:txBody>
      </p:sp>
      <p:sp>
        <p:nvSpPr>
          <p:cNvPr id="7" name="Rectangle 6"/>
          <p:cNvSpPr/>
          <p:nvPr userDrawn="1"/>
        </p:nvSpPr>
        <p:spPr>
          <a:xfrm rot="5400000">
            <a:off x="8588188" y="5506108"/>
            <a:ext cx="2088232" cy="615553"/>
          </a:xfrm>
          <a:prstGeom prst="rect">
            <a:avLst/>
          </a:prstGeom>
        </p:spPr>
        <p:txBody>
          <a:bodyPr wrap="square">
            <a:spAutoFit/>
          </a:bodyPr>
          <a:lstStyle/>
          <a:p>
            <a:pPr algn="r" rtl="1" eaLnBrk="1" fontAlgn="auto" hangingPunct="1">
              <a:spcBef>
                <a:spcPts val="0"/>
              </a:spcBef>
              <a:spcAft>
                <a:spcPts val="0"/>
              </a:spcAft>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b="1" dirty="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20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1881E9-2714-4D72-8837-EF358C71A7E3}" type="slidenum">
              <a:rPr lang="ar-SA" altLang="en-US"/>
              <a:pPr>
                <a:defRPr/>
              </a:pPr>
              <a:t>‹#›</a:t>
            </a:fld>
            <a:endParaRPr lang="en-US" altLang="en-US"/>
          </a:p>
        </p:txBody>
      </p:sp>
    </p:spTree>
    <p:extLst>
      <p:ext uri="{BB962C8B-B14F-4D97-AF65-F5344CB8AC3E}">
        <p14:creationId xmlns:p14="http://schemas.microsoft.com/office/powerpoint/2010/main" val="83911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83B8AA-0EA2-49B2-B3E1-11BE9B2F248D}" type="slidenum">
              <a:rPr lang="ar-SA" altLang="en-US"/>
              <a:pPr>
                <a:defRPr/>
              </a:pPr>
              <a:t>‹#›</a:t>
            </a:fld>
            <a:endParaRPr lang="en-US" altLang="en-US"/>
          </a:p>
        </p:txBody>
      </p:sp>
    </p:spTree>
    <p:extLst>
      <p:ext uri="{BB962C8B-B14F-4D97-AF65-F5344CB8AC3E}">
        <p14:creationId xmlns:p14="http://schemas.microsoft.com/office/powerpoint/2010/main" val="3948961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6C4185-AA0B-4863-8AD7-EC796C1236B3}" type="slidenum">
              <a:rPr lang="ar-SA" altLang="en-US"/>
              <a:pPr>
                <a:defRPr/>
              </a:pPr>
              <a:t>‹#›</a:t>
            </a:fld>
            <a:endParaRPr lang="en-US" altLang="en-US"/>
          </a:p>
        </p:txBody>
      </p:sp>
      <p:sp>
        <p:nvSpPr>
          <p:cNvPr id="6" name="Rectangle 5"/>
          <p:cNvSpPr/>
          <p:nvPr userDrawn="1"/>
        </p:nvSpPr>
        <p:spPr>
          <a:xfrm rot="5400000">
            <a:off x="8588188" y="5506108"/>
            <a:ext cx="2088232" cy="615553"/>
          </a:xfrm>
          <a:prstGeom prst="rect">
            <a:avLst/>
          </a:prstGeom>
        </p:spPr>
        <p:txBody>
          <a:bodyPr wrap="square">
            <a:spAutoFit/>
          </a:bodyPr>
          <a:lstStyle/>
          <a:p>
            <a:pPr algn="r" rtl="1" eaLnBrk="1" fontAlgn="auto" hangingPunct="1">
              <a:spcBef>
                <a:spcPts val="0"/>
              </a:spcBef>
              <a:spcAft>
                <a:spcPts val="0"/>
              </a:spcAft>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b="1" dirty="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552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56295100"/>
      </p:ext>
    </p:extLst>
  </p:cSld>
  <p:clrMapOvr>
    <a:masterClrMapping/>
  </p:clrMapOvr>
  <p:transition>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01745443"/>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69250790"/>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36395088"/>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576628364"/>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558111233"/>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r>
            <a:b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ww.Ravanpoint.ir</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9680713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7009A0-61E9-4655-94E7-B747FC26ED35}" type="slidenum">
              <a:rPr lang="ar-SA" altLang="en-US"/>
              <a:pPr>
                <a:defRPr/>
              </a:pPr>
              <a:t>‹#›</a:t>
            </a:fld>
            <a:endParaRPr lang="en-US" altLang="en-US"/>
          </a:p>
        </p:txBody>
      </p:sp>
      <p:sp>
        <p:nvSpPr>
          <p:cNvPr id="7" name="Rectangle 6"/>
          <p:cNvSpPr/>
          <p:nvPr userDrawn="1"/>
        </p:nvSpPr>
        <p:spPr>
          <a:xfrm rot="5400000">
            <a:off x="8588188" y="5506108"/>
            <a:ext cx="2088232" cy="615553"/>
          </a:xfrm>
          <a:prstGeom prst="rect">
            <a:avLst/>
          </a:prstGeom>
        </p:spPr>
        <p:txBody>
          <a:bodyPr wrap="square">
            <a:spAutoFit/>
          </a:bodyPr>
          <a:lstStyle/>
          <a:p>
            <a:pPr algn="r" rtl="1" eaLnBrk="1" fontAlgn="auto" hangingPunct="1">
              <a:spcBef>
                <a:spcPts val="0"/>
              </a:spcBef>
              <a:spcAft>
                <a:spcPts val="0"/>
              </a:spcAft>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b="1" dirty="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439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41849782"/>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857299087"/>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564036180"/>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935876562"/>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7097EA-0707-4B55-AE88-2002018DB050}" type="slidenum">
              <a:rPr lang="ar-SA" altLang="en-US"/>
              <a:pPr>
                <a:defRPr/>
              </a:pPr>
              <a:t>‹#›</a:t>
            </a:fld>
            <a:endParaRPr lang="en-US" altLang="en-US"/>
          </a:p>
        </p:txBody>
      </p:sp>
    </p:spTree>
    <p:extLst>
      <p:ext uri="{BB962C8B-B14F-4D97-AF65-F5344CB8AC3E}">
        <p14:creationId xmlns:p14="http://schemas.microsoft.com/office/powerpoint/2010/main" val="367933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E2910F-B8FC-4099-84F2-ED53C9314E55}" type="slidenum">
              <a:rPr lang="ar-SA" altLang="en-US"/>
              <a:pPr>
                <a:defRPr/>
              </a:pPr>
              <a:t>‹#›</a:t>
            </a:fld>
            <a:endParaRPr lang="en-US" altLang="en-US"/>
          </a:p>
        </p:txBody>
      </p:sp>
    </p:spTree>
    <p:extLst>
      <p:ext uri="{BB962C8B-B14F-4D97-AF65-F5344CB8AC3E}">
        <p14:creationId xmlns:p14="http://schemas.microsoft.com/office/powerpoint/2010/main" val="324993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1F40A8-54B8-44BC-B37C-D360B73679C0}" type="slidenum">
              <a:rPr lang="ar-SA" altLang="en-US"/>
              <a:pPr>
                <a:defRPr/>
              </a:pPr>
              <a:t>‹#›</a:t>
            </a:fld>
            <a:endParaRPr lang="en-US" altLang="en-US"/>
          </a:p>
        </p:txBody>
      </p:sp>
    </p:spTree>
    <p:extLst>
      <p:ext uri="{BB962C8B-B14F-4D97-AF65-F5344CB8AC3E}">
        <p14:creationId xmlns:p14="http://schemas.microsoft.com/office/powerpoint/2010/main" val="203934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D176EDD-CA80-4988-BC37-6EB57C132714}" type="slidenum">
              <a:rPr lang="ar-SA" altLang="en-US"/>
              <a:pPr>
                <a:defRPr/>
              </a:pPr>
              <a:t>‹#›</a:t>
            </a:fld>
            <a:endParaRPr lang="en-US" altLang="en-US"/>
          </a:p>
        </p:txBody>
      </p:sp>
      <p:sp>
        <p:nvSpPr>
          <p:cNvPr id="6" name="Rectangle 5"/>
          <p:cNvSpPr/>
          <p:nvPr userDrawn="1"/>
        </p:nvSpPr>
        <p:spPr>
          <a:xfrm rot="5400000">
            <a:off x="8588188" y="5506108"/>
            <a:ext cx="2088232" cy="615553"/>
          </a:xfrm>
          <a:prstGeom prst="rect">
            <a:avLst/>
          </a:prstGeom>
        </p:spPr>
        <p:txBody>
          <a:bodyPr wrap="square">
            <a:spAutoFit/>
          </a:bodyPr>
          <a:lstStyle/>
          <a:p>
            <a:pPr algn="r" rtl="1" eaLnBrk="1" fontAlgn="auto" hangingPunct="1">
              <a:spcBef>
                <a:spcPts val="0"/>
              </a:spcBef>
              <a:spcAft>
                <a:spcPts val="0"/>
              </a:spcAft>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a:solidFill>
                  <a:srgbClr val="000000"/>
                </a:solidFill>
                <a:latin typeface="Times New Roman" panose="02020603050405020304" pitchFamily="18" charset="0"/>
                <a:cs typeface="Times New Roman" panose="02020603050405020304" pitchFamily="18" charset="0"/>
              </a:rPr>
              <a:t>w</a:t>
            </a:r>
            <a:r>
              <a:rPr lang="en-US" b="1" dirty="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78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451689-7572-48A8-AF6A-9C9573C50568}" type="slidenum">
              <a:rPr lang="ar-SA" altLang="en-US"/>
              <a:pPr>
                <a:defRPr/>
              </a:pPr>
              <a:t>‹#›</a:t>
            </a:fld>
            <a:endParaRPr lang="en-US" altLang="en-US"/>
          </a:p>
        </p:txBody>
      </p:sp>
    </p:spTree>
    <p:extLst>
      <p:ext uri="{BB962C8B-B14F-4D97-AF65-F5344CB8AC3E}">
        <p14:creationId xmlns:p14="http://schemas.microsoft.com/office/powerpoint/2010/main" val="186103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1AB710-812E-4468-BD03-4ABCDCB7CB6F}" type="slidenum">
              <a:rPr lang="ar-SA" altLang="en-US"/>
              <a:pPr>
                <a:defRPr/>
              </a:pPr>
              <a:t>‹#›</a:t>
            </a:fld>
            <a:endParaRPr lang="en-US" altLang="en-US"/>
          </a:p>
        </p:txBody>
      </p:sp>
    </p:spTree>
    <p:extLst>
      <p:ext uri="{BB962C8B-B14F-4D97-AF65-F5344CB8AC3E}">
        <p14:creationId xmlns:p14="http://schemas.microsoft.com/office/powerpoint/2010/main" val="264722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311D8B-7A7A-4777-A27F-C6F30FB0C1B5}" type="slidenum">
              <a:rPr lang="ar-SA" altLang="en-US"/>
              <a:pPr>
                <a:defRPr/>
              </a:pPr>
              <a:t>‹#›</a:t>
            </a:fld>
            <a:endParaRPr lang="en-US" altLang="en-US"/>
          </a:p>
        </p:txBody>
      </p:sp>
    </p:spTree>
    <p:extLst>
      <p:ext uri="{BB962C8B-B14F-4D97-AF65-F5344CB8AC3E}">
        <p14:creationId xmlns:p14="http://schemas.microsoft.com/office/powerpoint/2010/main" val="140020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vl1pPr>
          </a:lstStyle>
          <a:p>
            <a:pPr>
              <a:defRPr/>
            </a:pPr>
            <a:fld id="{81571360-9B23-4613-AC2C-93EC60C85C80}"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0069481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1412875"/>
            <a:ext cx="8964613" cy="1358900"/>
          </a:xfrm>
        </p:spPr>
        <p:txBody>
          <a:bodyPr/>
          <a:lstStyle/>
          <a:p>
            <a:pPr eaLnBrk="1" hangingPunct="1"/>
            <a:r>
              <a:rPr lang="fa-IR" altLang="en-US" sz="6300" b="1" smtClean="0">
                <a:solidFill>
                  <a:schemeClr val="bg1"/>
                </a:solidFill>
                <a:cs typeface="Zar" pitchFamily="2" charset="0"/>
              </a:rPr>
              <a:t>به نام خداوند بخشنده و مهربان</a:t>
            </a:r>
            <a:endParaRPr lang="en-US" altLang="en-US" sz="6300" b="1" smtClean="0">
              <a:solidFill>
                <a:schemeClr val="bg1"/>
              </a:solidFill>
              <a:cs typeface="Zar"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SA" altLang="en-US" sz="6000" b="1" smtClean="0">
                <a:solidFill>
                  <a:schemeClr val="bg1"/>
                </a:solidFill>
              </a:rPr>
              <a:t>نقش</a:t>
            </a:r>
            <a:r>
              <a:rPr lang="fa-IR" altLang="en-US" sz="6000" b="1" smtClean="0">
                <a:solidFill>
                  <a:schemeClr val="bg1"/>
                </a:solidFill>
              </a:rPr>
              <a:t> پدر در خانواده</a:t>
            </a:r>
            <a:endParaRPr lang="en-US" altLang="en-US" sz="6000" b="1" smtClean="0">
              <a:solidFill>
                <a:schemeClr val="bg1"/>
              </a:solidFill>
            </a:endParaRPr>
          </a:p>
        </p:txBody>
      </p:sp>
      <p:sp>
        <p:nvSpPr>
          <p:cNvPr id="11267" name="Rectangle 3"/>
          <p:cNvSpPr>
            <a:spLocks noGrp="1" noChangeArrowheads="1"/>
          </p:cNvSpPr>
          <p:nvPr>
            <p:ph type="body" idx="1"/>
          </p:nvPr>
        </p:nvSpPr>
        <p:spPr>
          <a:xfrm>
            <a:off x="468313" y="2060575"/>
            <a:ext cx="8229600" cy="4525963"/>
          </a:xfrm>
        </p:spPr>
        <p:txBody>
          <a:bodyPr/>
          <a:lstStyle/>
          <a:p>
            <a:pPr eaLnBrk="1" hangingPunct="1"/>
            <a:r>
              <a:rPr lang="fa-IR" altLang="en-US" sz="4800" smtClean="0">
                <a:solidFill>
                  <a:schemeClr val="bg1"/>
                </a:solidFill>
              </a:rPr>
              <a:t>نقش درآمدزا</a:t>
            </a:r>
            <a:r>
              <a:rPr lang="ar-SA" altLang="en-US" sz="4800" smtClean="0">
                <a:solidFill>
                  <a:schemeClr val="bg1"/>
                </a:solidFill>
              </a:rPr>
              <a:t>يي</a:t>
            </a:r>
            <a:endParaRPr lang="fa-IR" altLang="en-US" sz="4800" smtClean="0">
              <a:solidFill>
                <a:schemeClr val="bg1"/>
              </a:solidFill>
            </a:endParaRPr>
          </a:p>
          <a:p>
            <a:pPr eaLnBrk="1" hangingPunct="1"/>
            <a:r>
              <a:rPr lang="fa-IR" altLang="en-US" sz="4800" smtClean="0">
                <a:solidFill>
                  <a:schemeClr val="bg1"/>
                </a:solidFill>
              </a:rPr>
              <a:t>حما</a:t>
            </a:r>
            <a:r>
              <a:rPr lang="ar-SA" altLang="en-US" sz="4800" smtClean="0">
                <a:solidFill>
                  <a:schemeClr val="bg1"/>
                </a:solidFill>
              </a:rPr>
              <a:t>ي</a:t>
            </a:r>
            <a:r>
              <a:rPr lang="fa-IR" altLang="en-US" sz="4800" smtClean="0">
                <a:solidFill>
                  <a:schemeClr val="bg1"/>
                </a:solidFill>
              </a:rPr>
              <a:t>ت از مادر </a:t>
            </a:r>
          </a:p>
          <a:p>
            <a:pPr eaLnBrk="1" hangingPunct="1"/>
            <a:r>
              <a:rPr lang="fa-IR" altLang="en-US" sz="4800" smtClean="0">
                <a:solidFill>
                  <a:schemeClr val="bg1"/>
                </a:solidFill>
              </a:rPr>
              <a:t>تسه</a:t>
            </a:r>
            <a:r>
              <a:rPr lang="ar-SA" altLang="en-US" sz="4800" smtClean="0">
                <a:solidFill>
                  <a:schemeClr val="bg1"/>
                </a:solidFill>
              </a:rPr>
              <a:t>ي</a:t>
            </a:r>
            <a:r>
              <a:rPr lang="fa-IR" altLang="en-US" sz="4800" smtClean="0">
                <a:solidFill>
                  <a:schemeClr val="bg1"/>
                </a:solidFill>
              </a:rPr>
              <a:t>ل ا</a:t>
            </a:r>
            <a:r>
              <a:rPr lang="ar-SA" altLang="en-US" sz="4800" smtClean="0">
                <a:solidFill>
                  <a:schemeClr val="bg1"/>
                </a:solidFill>
              </a:rPr>
              <a:t>ي</a:t>
            </a:r>
            <a:r>
              <a:rPr lang="fa-IR" altLang="en-US" sz="4800" smtClean="0">
                <a:solidFill>
                  <a:schemeClr val="bg1"/>
                </a:solidFill>
              </a:rPr>
              <a:t>جاد ارتباط خارج از خانواده</a:t>
            </a:r>
          </a:p>
          <a:p>
            <a:pPr algn="just" eaLnBrk="1" hangingPunct="1"/>
            <a:r>
              <a:rPr lang="fa-IR" altLang="en-US" sz="4800" smtClean="0">
                <a:solidFill>
                  <a:schemeClr val="bg1"/>
                </a:solidFill>
              </a:rPr>
              <a:t>به عنوان تصم</a:t>
            </a:r>
            <a:r>
              <a:rPr lang="ar-SA" altLang="en-US" sz="4800" smtClean="0">
                <a:solidFill>
                  <a:schemeClr val="bg1"/>
                </a:solidFill>
              </a:rPr>
              <a:t>ي</a:t>
            </a:r>
            <a:r>
              <a:rPr lang="fa-IR" altLang="en-US" sz="4800" smtClean="0">
                <a:solidFill>
                  <a:schemeClr val="bg1"/>
                </a:solidFill>
              </a:rPr>
              <a:t>م گ</a:t>
            </a:r>
            <a:r>
              <a:rPr lang="ar-SA" altLang="en-US" sz="4800" smtClean="0">
                <a:solidFill>
                  <a:schemeClr val="bg1"/>
                </a:solidFill>
              </a:rPr>
              <a:t>ي</a:t>
            </a:r>
            <a:r>
              <a:rPr lang="fa-IR" altLang="en-US" sz="4800" smtClean="0">
                <a:solidFill>
                  <a:schemeClr val="bg1"/>
                </a:solidFill>
              </a:rPr>
              <a:t>رنده کل</a:t>
            </a:r>
            <a:r>
              <a:rPr lang="ar-SA" altLang="en-US" sz="4800" smtClean="0">
                <a:solidFill>
                  <a:schemeClr val="bg1"/>
                </a:solidFill>
              </a:rPr>
              <a:t>ي</a:t>
            </a:r>
            <a:endParaRPr lang="en-US" altLang="en-US" sz="480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ppt_x"/>
                                          </p:val>
                                        </p:tav>
                                        <p:tav tm="100000">
                                          <p:val>
                                            <p:strVal val="#ppt_x"/>
                                          </p:val>
                                        </p:tav>
                                      </p:tavLst>
                                    </p:anim>
                                    <p:anim calcmode="lin" valueType="num">
                                      <p:cBhvr additive="base">
                                        <p:cTn id="8" dur="500" fill="hold"/>
                                        <p:tgtEl>
                                          <p:spTgt spid="1126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5" presetClass="entr" presetSubtype="0" fill="hold" grpId="0" nodeType="afterEffect">
                                  <p:stCondLst>
                                    <p:cond delay="0"/>
                                  </p:stCondLst>
                                  <p:iterate type="lt">
                                    <p:tmPct val="10000"/>
                                  </p:iterate>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anim calcmode="lin" valueType="num">
                                      <p:cBhvr>
                                        <p:cTn id="13" dur="2000" fill="hold"/>
                                        <p:tgtEl>
                                          <p:spTgt spid="11267">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47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fade">
                                      <p:cBhvr>
                                        <p:cTn id="18" dur="2000"/>
                                        <p:tgtEl>
                                          <p:spTgt spid="11267">
                                            <p:txEl>
                                              <p:pRg st="1" end="1"/>
                                            </p:txEl>
                                          </p:spTgt>
                                        </p:tgtEl>
                                      </p:cBhvr>
                                    </p:animEffect>
                                    <p:anim calcmode="lin" valueType="num">
                                      <p:cBhvr>
                                        <p:cTn id="19" dur="2000" fill="hold"/>
                                        <p:tgtEl>
                                          <p:spTgt spid="11267">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8700"/>
                            </p:stCondLst>
                            <p:childTnLst>
                              <p:par>
                                <p:cTn id="22" presetID="45" presetClass="entr" presetSubtype="0" fill="hold" grpId="0" nodeType="afterEffect">
                                  <p:stCondLst>
                                    <p:cond delay="0"/>
                                  </p:stCondLst>
                                  <p:iterate type="lt">
                                    <p:tmPct val="10000"/>
                                  </p:iterate>
                                  <p:childTnLst>
                                    <p:set>
                                      <p:cBhvr>
                                        <p:cTn id="23" dur="1" fill="hold">
                                          <p:stCondLst>
                                            <p:cond delay="0"/>
                                          </p:stCondLst>
                                        </p:cTn>
                                        <p:tgtEl>
                                          <p:spTgt spid="11267">
                                            <p:txEl>
                                              <p:pRg st="2" end="2"/>
                                            </p:txEl>
                                          </p:spTgt>
                                        </p:tgtEl>
                                        <p:attrNameLst>
                                          <p:attrName>style.visibility</p:attrName>
                                        </p:attrNameLst>
                                      </p:cBhvr>
                                      <p:to>
                                        <p:strVal val="visible"/>
                                      </p:to>
                                    </p:set>
                                    <p:animEffect transition="in" filter="fade">
                                      <p:cBhvr>
                                        <p:cTn id="24" dur="2000"/>
                                        <p:tgtEl>
                                          <p:spTgt spid="11267">
                                            <p:txEl>
                                              <p:pRg st="2" end="2"/>
                                            </p:txEl>
                                          </p:spTgt>
                                        </p:tgtEl>
                                      </p:cBhvr>
                                    </p:animEffect>
                                    <p:anim calcmode="lin" valueType="num">
                                      <p:cBhvr>
                                        <p:cTn id="25" dur="2000" fill="hold"/>
                                        <p:tgtEl>
                                          <p:spTgt spid="11267">
                                            <p:txEl>
                                              <p:pRg st="2" end="2"/>
                                            </p:txEl>
                                          </p:spTgt>
                                        </p:tgtEl>
                                        <p:attrNameLst>
                                          <p:attrName>ppt_w</p:attrName>
                                        </p:attrNameLst>
                                      </p:cBhvr>
                                      <p:tavLst>
                                        <p:tav tm="0" fmla="#ppt_w*sin(2.5*pi*$)">
                                          <p:val>
                                            <p:fltVal val="0"/>
                                          </p:val>
                                        </p:tav>
                                        <p:tav tm="100000">
                                          <p:val>
                                            <p:fltVal val="1"/>
                                          </p:val>
                                        </p:tav>
                                      </p:tavLst>
                                    </p:anim>
                                    <p:anim calcmode="lin" valueType="num">
                                      <p:cBhvr>
                                        <p:cTn id="26" dur="2000" fill="hold"/>
                                        <p:tgtEl>
                                          <p:spTgt spid="11267">
                                            <p:txEl>
                                              <p:pRg st="2" end="2"/>
                                            </p:txEl>
                                          </p:spTgt>
                                        </p:tgtEl>
                                        <p:attrNameLst>
                                          <p:attrName>ppt_h</p:attrName>
                                        </p:attrNameLst>
                                      </p:cBhvr>
                                      <p:tavLst>
                                        <p:tav tm="0">
                                          <p:val>
                                            <p:strVal val="#ppt_h"/>
                                          </p:val>
                                        </p:tav>
                                        <p:tav tm="100000">
                                          <p:val>
                                            <p:strVal val="#ppt_h"/>
                                          </p:val>
                                        </p:tav>
                                      </p:tavLst>
                                    </p:anim>
                                  </p:childTnLst>
                                </p:cTn>
                              </p:par>
                            </p:childTnLst>
                          </p:cTn>
                        </p:par>
                        <p:par>
                          <p:cTn id="27" fill="hold" nodeType="afterGroup">
                            <p:stCondLst>
                              <p:cond delay="16300"/>
                            </p:stCondLst>
                            <p:childTnLst>
                              <p:par>
                                <p:cTn id="28" presetID="45" presetClass="entr" presetSubtype="0" fill="hold" grpId="0" nodeType="afterEffect">
                                  <p:stCondLst>
                                    <p:cond delay="0"/>
                                  </p:stCondLst>
                                  <p:iterate type="lt">
                                    <p:tmPct val="10000"/>
                                  </p:iterate>
                                  <p:childTnLst>
                                    <p:set>
                                      <p:cBhvr>
                                        <p:cTn id="29" dur="1" fill="hold">
                                          <p:stCondLst>
                                            <p:cond delay="0"/>
                                          </p:stCondLst>
                                        </p:cTn>
                                        <p:tgtEl>
                                          <p:spTgt spid="11267">
                                            <p:txEl>
                                              <p:pRg st="3" end="3"/>
                                            </p:txEl>
                                          </p:spTgt>
                                        </p:tgtEl>
                                        <p:attrNameLst>
                                          <p:attrName>style.visibility</p:attrName>
                                        </p:attrNameLst>
                                      </p:cBhvr>
                                      <p:to>
                                        <p:strVal val="visible"/>
                                      </p:to>
                                    </p:set>
                                    <p:animEffect transition="in" filter="fade">
                                      <p:cBhvr>
                                        <p:cTn id="30" dur="2000"/>
                                        <p:tgtEl>
                                          <p:spTgt spid="11267">
                                            <p:txEl>
                                              <p:pRg st="3" end="3"/>
                                            </p:txEl>
                                          </p:spTgt>
                                        </p:tgtEl>
                                      </p:cBhvr>
                                    </p:animEffect>
                                    <p:anim calcmode="lin" valueType="num">
                                      <p:cBhvr>
                                        <p:cTn id="31" dur="2000" fill="hold"/>
                                        <p:tgtEl>
                                          <p:spTgt spid="11267">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1126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85775"/>
            <a:ext cx="8229600" cy="1143000"/>
          </a:xfrm>
        </p:spPr>
        <p:txBody>
          <a:bodyPr/>
          <a:lstStyle/>
          <a:p>
            <a:pPr eaLnBrk="1" hangingPunct="1"/>
            <a:r>
              <a:rPr lang="fa-IR" altLang="en-US" sz="6000" b="1" smtClean="0">
                <a:solidFill>
                  <a:schemeClr val="bg1"/>
                </a:solidFill>
              </a:rPr>
              <a:t>استفاده از تقو</a:t>
            </a:r>
            <a:r>
              <a:rPr lang="ar-SA" altLang="en-US" sz="6000" b="1" smtClean="0">
                <a:solidFill>
                  <a:schemeClr val="bg1"/>
                </a:solidFill>
              </a:rPr>
              <a:t>ي</a:t>
            </a:r>
            <a:r>
              <a:rPr lang="fa-IR" altLang="en-US" sz="6000" b="1" smtClean="0">
                <a:solidFill>
                  <a:schemeClr val="bg1"/>
                </a:solidFill>
              </a:rPr>
              <a:t>ت کننده</a:t>
            </a:r>
            <a:endParaRPr lang="en-US" altLang="en-US" sz="6000" b="1" smtClean="0">
              <a:solidFill>
                <a:schemeClr val="bg1"/>
              </a:solidFill>
            </a:endParaRPr>
          </a:p>
        </p:txBody>
      </p:sp>
      <p:sp>
        <p:nvSpPr>
          <p:cNvPr id="17411" name="Rectangle 3"/>
          <p:cNvSpPr>
            <a:spLocks noGrp="1" noChangeArrowheads="1"/>
          </p:cNvSpPr>
          <p:nvPr>
            <p:ph type="body" idx="1"/>
          </p:nvPr>
        </p:nvSpPr>
        <p:spPr>
          <a:xfrm>
            <a:off x="468313" y="2062163"/>
            <a:ext cx="8229600" cy="3887787"/>
          </a:xfrm>
        </p:spPr>
        <p:txBody>
          <a:bodyPr/>
          <a:lstStyle/>
          <a:p>
            <a:pPr eaLnBrk="1" hangingPunct="1"/>
            <a:r>
              <a:rPr lang="fa-IR" altLang="en-US" sz="4000" b="1" smtClean="0">
                <a:solidFill>
                  <a:schemeClr val="bg1"/>
                </a:solidFill>
              </a:rPr>
              <a:t>از </a:t>
            </a:r>
            <a:r>
              <a:rPr lang="ar-SA" altLang="en-US" sz="4000" b="1" smtClean="0">
                <a:solidFill>
                  <a:schemeClr val="bg1"/>
                </a:solidFill>
              </a:rPr>
              <a:t>ي</a:t>
            </a:r>
            <a:r>
              <a:rPr lang="fa-IR" altLang="en-US" sz="4000" b="1" smtClean="0">
                <a:solidFill>
                  <a:schemeClr val="bg1"/>
                </a:solidFill>
              </a:rPr>
              <a:t>ک تقو</a:t>
            </a:r>
            <a:r>
              <a:rPr lang="ar-SA" altLang="en-US" sz="4000" b="1" smtClean="0">
                <a:solidFill>
                  <a:schemeClr val="bg1"/>
                </a:solidFill>
              </a:rPr>
              <a:t>ي</a:t>
            </a:r>
            <a:r>
              <a:rPr lang="fa-IR" altLang="en-US" sz="4000" b="1" smtClean="0">
                <a:solidFill>
                  <a:schemeClr val="bg1"/>
                </a:solidFill>
              </a:rPr>
              <a:t>ت کننده به طور مداوم استفاده نکن</a:t>
            </a:r>
            <a:r>
              <a:rPr lang="ar-SA" altLang="en-US" sz="4000" b="1" smtClean="0">
                <a:solidFill>
                  <a:schemeClr val="bg1"/>
                </a:solidFill>
              </a:rPr>
              <a:t>ي</a:t>
            </a:r>
            <a:r>
              <a:rPr lang="fa-IR" altLang="en-US" sz="4000" b="1" smtClean="0">
                <a:solidFill>
                  <a:schemeClr val="bg1"/>
                </a:solidFill>
              </a:rPr>
              <a:t>د.</a:t>
            </a:r>
          </a:p>
          <a:p>
            <a:pPr eaLnBrk="1" hangingPunct="1"/>
            <a:r>
              <a:rPr lang="fa-IR" altLang="en-US" sz="4000" b="1" smtClean="0">
                <a:solidFill>
                  <a:schemeClr val="bg1"/>
                </a:solidFill>
              </a:rPr>
              <a:t>تقو</a:t>
            </a:r>
            <a:r>
              <a:rPr lang="ar-SA" altLang="en-US" sz="4000" b="1" smtClean="0">
                <a:solidFill>
                  <a:schemeClr val="bg1"/>
                </a:solidFill>
              </a:rPr>
              <a:t>ي</a:t>
            </a:r>
            <a:r>
              <a:rPr lang="fa-IR" altLang="en-US" sz="4000" b="1" smtClean="0">
                <a:solidFill>
                  <a:schemeClr val="bg1"/>
                </a:solidFill>
              </a:rPr>
              <a:t>ت کننده با</a:t>
            </a:r>
            <a:r>
              <a:rPr lang="ar-SA" altLang="en-US" sz="4000" b="1" smtClean="0">
                <a:solidFill>
                  <a:schemeClr val="bg1"/>
                </a:solidFill>
              </a:rPr>
              <a:t>ي</a:t>
            </a:r>
            <a:r>
              <a:rPr lang="fa-IR" altLang="en-US" sz="4000" b="1" smtClean="0">
                <a:solidFill>
                  <a:schemeClr val="bg1"/>
                </a:solidFill>
              </a:rPr>
              <a:t>د برا</a:t>
            </a:r>
            <a:r>
              <a:rPr lang="ar-SA" altLang="en-US" sz="4000" b="1" smtClean="0">
                <a:solidFill>
                  <a:schemeClr val="bg1"/>
                </a:solidFill>
              </a:rPr>
              <a:t>ي</a:t>
            </a:r>
            <a:r>
              <a:rPr lang="fa-IR" altLang="en-US" sz="4000" b="1" smtClean="0">
                <a:solidFill>
                  <a:schemeClr val="bg1"/>
                </a:solidFill>
              </a:rPr>
              <a:t> کودک مطلوب باشد.</a:t>
            </a:r>
          </a:p>
          <a:p>
            <a:pPr eaLnBrk="1" hangingPunct="1"/>
            <a:r>
              <a:rPr lang="fa-IR" altLang="en-US" sz="4000" b="1" smtClean="0">
                <a:solidFill>
                  <a:schemeClr val="bg1"/>
                </a:solidFill>
              </a:rPr>
              <a:t>از تقو</a:t>
            </a:r>
            <a:r>
              <a:rPr lang="ar-SA" altLang="en-US" sz="4000" b="1" smtClean="0">
                <a:solidFill>
                  <a:schemeClr val="bg1"/>
                </a:solidFill>
              </a:rPr>
              <a:t>ي</a:t>
            </a:r>
            <a:r>
              <a:rPr lang="fa-IR" altLang="en-US" sz="4000" b="1" smtClean="0">
                <a:solidFill>
                  <a:schemeClr val="bg1"/>
                </a:solidFill>
              </a:rPr>
              <a:t>ت کننده ها دا</a:t>
            </a:r>
            <a:r>
              <a:rPr lang="ar-SA" altLang="en-US" sz="4000" b="1" smtClean="0">
                <a:solidFill>
                  <a:schemeClr val="bg1"/>
                </a:solidFill>
              </a:rPr>
              <a:t>ي</a:t>
            </a:r>
            <a:r>
              <a:rPr lang="fa-IR" altLang="en-US" sz="4000" b="1" smtClean="0">
                <a:solidFill>
                  <a:schemeClr val="bg1"/>
                </a:solidFill>
              </a:rPr>
              <a:t>م استفاده نکن</a:t>
            </a:r>
            <a:r>
              <a:rPr lang="ar-SA" altLang="en-US" sz="4000" b="1" smtClean="0">
                <a:solidFill>
                  <a:schemeClr val="bg1"/>
                </a:solidFill>
              </a:rPr>
              <a:t>ي</a:t>
            </a:r>
            <a:r>
              <a:rPr lang="fa-IR" altLang="en-US" sz="4000" b="1" smtClean="0">
                <a:solidFill>
                  <a:schemeClr val="bg1"/>
                </a:solidFill>
              </a:rPr>
              <a:t>د.</a:t>
            </a:r>
          </a:p>
          <a:p>
            <a:pPr eaLnBrk="1" hangingPunct="1"/>
            <a:r>
              <a:rPr lang="fa-IR" altLang="en-US" sz="4000" b="1" smtClean="0">
                <a:solidFill>
                  <a:schemeClr val="bg1"/>
                </a:solidFill>
              </a:rPr>
              <a:t>اصل ابتدا رفتار سپس تقو</a:t>
            </a:r>
            <a:r>
              <a:rPr lang="ar-SA" altLang="en-US" sz="4000" b="1" smtClean="0">
                <a:solidFill>
                  <a:schemeClr val="bg1"/>
                </a:solidFill>
              </a:rPr>
              <a:t>ي</a:t>
            </a:r>
            <a:r>
              <a:rPr lang="fa-IR" altLang="en-US" sz="4000" b="1" smtClean="0">
                <a:solidFill>
                  <a:schemeClr val="bg1"/>
                </a:solidFill>
              </a:rPr>
              <a:t>ت را رعا</a:t>
            </a:r>
            <a:r>
              <a:rPr lang="ar-SA" altLang="en-US" sz="4000" b="1" smtClean="0">
                <a:solidFill>
                  <a:schemeClr val="bg1"/>
                </a:solidFill>
              </a:rPr>
              <a:t>ي</a:t>
            </a:r>
            <a:r>
              <a:rPr lang="fa-IR" altLang="en-US" sz="4000" b="1" smtClean="0">
                <a:solidFill>
                  <a:schemeClr val="bg1"/>
                </a:solidFill>
              </a:rPr>
              <a:t>ت کن</a:t>
            </a:r>
            <a:r>
              <a:rPr lang="ar-SA" altLang="en-US" sz="4000" b="1" smtClean="0">
                <a:solidFill>
                  <a:schemeClr val="bg1"/>
                </a:solidFill>
              </a:rPr>
              <a:t>ي</a:t>
            </a:r>
            <a:r>
              <a:rPr lang="fa-IR" altLang="en-US" sz="4000" b="1" smtClean="0">
                <a:solidFill>
                  <a:schemeClr val="bg1"/>
                </a:solidFill>
              </a:rPr>
              <a:t>د.</a:t>
            </a:r>
            <a:endParaRPr lang="en-US" altLang="en-US" sz="4000" b="1"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800" decel="100000"/>
                                        <p:tgtEl>
                                          <p:spTgt spid="17410"/>
                                        </p:tgtEl>
                                      </p:cBhvr>
                                    </p:animEffect>
                                    <p:anim calcmode="lin" valueType="num">
                                      <p:cBhvr>
                                        <p:cTn id="8" dur="800" decel="100000" fill="hold"/>
                                        <p:tgtEl>
                                          <p:spTgt spid="17410"/>
                                        </p:tgtEl>
                                        <p:attrNameLst>
                                          <p:attrName>style.rotation</p:attrName>
                                        </p:attrNameLst>
                                      </p:cBhvr>
                                      <p:tavLst>
                                        <p:tav tm="0">
                                          <p:val>
                                            <p:fltVal val="-90"/>
                                          </p:val>
                                        </p:tav>
                                        <p:tav tm="100000">
                                          <p:val>
                                            <p:fltVal val="0"/>
                                          </p:val>
                                        </p:tav>
                                      </p:tavLst>
                                    </p:anim>
                                    <p:anim calcmode="lin" valueType="num">
                                      <p:cBhvr>
                                        <p:cTn id="9" dur="800" decel="100000" fill="hold"/>
                                        <p:tgtEl>
                                          <p:spTgt spid="17410"/>
                                        </p:tgtEl>
                                        <p:attrNameLst>
                                          <p:attrName>ppt_x</p:attrName>
                                        </p:attrNameLst>
                                      </p:cBhvr>
                                      <p:tavLst>
                                        <p:tav tm="0">
                                          <p:val>
                                            <p:strVal val="#ppt_x+0.4"/>
                                          </p:val>
                                        </p:tav>
                                        <p:tav tm="100000">
                                          <p:val>
                                            <p:strVal val="#ppt_x-0.05"/>
                                          </p:val>
                                        </p:tav>
                                      </p:tavLst>
                                    </p:anim>
                                    <p:anim calcmode="lin" valueType="num">
                                      <p:cBhvr>
                                        <p:cTn id="10" dur="800" decel="100000" fill="hold"/>
                                        <p:tgtEl>
                                          <p:spTgt spid="174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74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741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17411">
                                            <p:txEl>
                                              <p:pRg st="0" end="0"/>
                                            </p:txEl>
                                          </p:spTgt>
                                        </p:tgtEl>
                                        <p:attrNameLst>
                                          <p:attrName>style.visibility</p:attrName>
                                        </p:attrNameLst>
                                      </p:cBhvr>
                                      <p:to>
                                        <p:strVal val="visible"/>
                                      </p:to>
                                    </p:set>
                                    <p:animEffect transition="in" filter="fade">
                                      <p:cBhvr>
                                        <p:cTn id="16" dur="800" decel="100000"/>
                                        <p:tgtEl>
                                          <p:spTgt spid="17411">
                                            <p:txEl>
                                              <p:pRg st="0" end="0"/>
                                            </p:txEl>
                                          </p:spTgt>
                                        </p:tgtEl>
                                      </p:cBhvr>
                                    </p:animEffect>
                                    <p:anim calcmode="lin" valueType="num">
                                      <p:cBhvr>
                                        <p:cTn id="17" dur="800" decel="100000" fill="hold"/>
                                        <p:tgtEl>
                                          <p:spTgt spid="17411">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17411">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17411">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7411">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7411">
                                            <p:txEl>
                                              <p:pRg st="0" end="0"/>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17411">
                                            <p:txEl>
                                              <p:pRg st="1" end="1"/>
                                            </p:txEl>
                                          </p:spTgt>
                                        </p:tgtEl>
                                        <p:attrNameLst>
                                          <p:attrName>style.visibility</p:attrName>
                                        </p:attrNameLst>
                                      </p:cBhvr>
                                      <p:to>
                                        <p:strVal val="visible"/>
                                      </p:to>
                                    </p:set>
                                    <p:animEffect transition="in" filter="fade">
                                      <p:cBhvr>
                                        <p:cTn id="25" dur="800" decel="100000"/>
                                        <p:tgtEl>
                                          <p:spTgt spid="17411">
                                            <p:txEl>
                                              <p:pRg st="1" end="1"/>
                                            </p:txEl>
                                          </p:spTgt>
                                        </p:tgtEl>
                                      </p:cBhvr>
                                    </p:animEffect>
                                    <p:anim calcmode="lin" valueType="num">
                                      <p:cBhvr>
                                        <p:cTn id="26" dur="800" decel="100000" fill="hold"/>
                                        <p:tgtEl>
                                          <p:spTgt spid="17411">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7411">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7411">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7411">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7411">
                                            <p:txEl>
                                              <p:pRg st="1" end="1"/>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17411">
                                            <p:txEl>
                                              <p:pRg st="2" end="2"/>
                                            </p:txEl>
                                          </p:spTgt>
                                        </p:tgtEl>
                                        <p:attrNameLst>
                                          <p:attrName>style.visibility</p:attrName>
                                        </p:attrNameLst>
                                      </p:cBhvr>
                                      <p:to>
                                        <p:strVal val="visible"/>
                                      </p:to>
                                    </p:set>
                                    <p:animEffect transition="in" filter="fade">
                                      <p:cBhvr>
                                        <p:cTn id="34" dur="800" decel="100000"/>
                                        <p:tgtEl>
                                          <p:spTgt spid="17411">
                                            <p:txEl>
                                              <p:pRg st="2" end="2"/>
                                            </p:txEl>
                                          </p:spTgt>
                                        </p:tgtEl>
                                      </p:cBhvr>
                                    </p:animEffect>
                                    <p:anim calcmode="lin" valueType="num">
                                      <p:cBhvr>
                                        <p:cTn id="35" dur="800" decel="100000" fill="hold"/>
                                        <p:tgtEl>
                                          <p:spTgt spid="17411">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17411">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17411">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7411">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7411">
                                            <p:txEl>
                                              <p:pRg st="2" end="2"/>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17411">
                                            <p:txEl>
                                              <p:pRg st="3" end="3"/>
                                            </p:txEl>
                                          </p:spTgt>
                                        </p:tgtEl>
                                        <p:attrNameLst>
                                          <p:attrName>style.visibility</p:attrName>
                                        </p:attrNameLst>
                                      </p:cBhvr>
                                      <p:to>
                                        <p:strVal val="visible"/>
                                      </p:to>
                                    </p:set>
                                    <p:animEffect transition="in" filter="fade">
                                      <p:cBhvr>
                                        <p:cTn id="43" dur="800" decel="100000"/>
                                        <p:tgtEl>
                                          <p:spTgt spid="17411">
                                            <p:txEl>
                                              <p:pRg st="3" end="3"/>
                                            </p:txEl>
                                          </p:spTgt>
                                        </p:tgtEl>
                                      </p:cBhvr>
                                    </p:animEffect>
                                    <p:anim calcmode="lin" valueType="num">
                                      <p:cBhvr>
                                        <p:cTn id="44" dur="800" decel="100000" fill="hold"/>
                                        <p:tgtEl>
                                          <p:spTgt spid="17411">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17411">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17411">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7411">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7411">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ar-SA" altLang="en-US" b="1" smtClean="0">
                <a:solidFill>
                  <a:schemeClr val="bg1"/>
                </a:solidFill>
              </a:rPr>
              <a:t>نقش امروزي پدر</a:t>
            </a:r>
            <a:r>
              <a:rPr lang="en-US" altLang="en-US" b="1" smtClean="0">
                <a:solidFill>
                  <a:schemeClr val="bg1"/>
                </a:solidFill>
              </a:rPr>
              <a:t> </a:t>
            </a:r>
          </a:p>
        </p:txBody>
      </p:sp>
      <p:sp>
        <p:nvSpPr>
          <p:cNvPr id="6147" name="Rectangle 3"/>
          <p:cNvSpPr>
            <a:spLocks noGrp="1" noChangeArrowheads="1"/>
          </p:cNvSpPr>
          <p:nvPr>
            <p:ph type="body" idx="1"/>
          </p:nvPr>
        </p:nvSpPr>
        <p:spPr/>
        <p:txBody>
          <a:bodyPr/>
          <a:lstStyle/>
          <a:p>
            <a:pPr eaLnBrk="1" hangingPunct="1"/>
            <a:r>
              <a:rPr lang="fa-IR" altLang="en-US" smtClean="0">
                <a:solidFill>
                  <a:schemeClr val="bg1"/>
                </a:solidFill>
              </a:rPr>
              <a:t> انقراض خانواده ها</a:t>
            </a:r>
            <a:r>
              <a:rPr lang="ar-SA" altLang="en-US" smtClean="0">
                <a:solidFill>
                  <a:schemeClr val="bg1"/>
                </a:solidFill>
              </a:rPr>
              <a:t>ي</a:t>
            </a:r>
            <a:r>
              <a:rPr lang="fa-IR" altLang="en-US" smtClean="0">
                <a:solidFill>
                  <a:schemeClr val="bg1"/>
                </a:solidFill>
              </a:rPr>
              <a:t> گسترده و ش</a:t>
            </a:r>
            <a:r>
              <a:rPr lang="ar-SA" altLang="en-US" smtClean="0">
                <a:solidFill>
                  <a:schemeClr val="bg1"/>
                </a:solidFill>
              </a:rPr>
              <a:t>ي</a:t>
            </a:r>
            <a:r>
              <a:rPr lang="fa-IR" altLang="en-US" smtClean="0">
                <a:solidFill>
                  <a:schemeClr val="bg1"/>
                </a:solidFill>
              </a:rPr>
              <a:t>وع شدن خانواده ها</a:t>
            </a:r>
            <a:r>
              <a:rPr lang="ar-SA" altLang="en-US" smtClean="0">
                <a:solidFill>
                  <a:schemeClr val="bg1"/>
                </a:solidFill>
              </a:rPr>
              <a:t>ي</a:t>
            </a:r>
            <a:r>
              <a:rPr lang="fa-IR" altLang="en-US" smtClean="0">
                <a:solidFill>
                  <a:schemeClr val="bg1"/>
                </a:solidFill>
              </a:rPr>
              <a:t> هسته ا</a:t>
            </a:r>
            <a:r>
              <a:rPr lang="ar-SA" altLang="en-US" smtClean="0">
                <a:solidFill>
                  <a:schemeClr val="bg1"/>
                </a:solidFill>
              </a:rPr>
              <a:t>ي</a:t>
            </a:r>
            <a:r>
              <a:rPr lang="fa-IR" altLang="en-US" smtClean="0">
                <a:solidFill>
                  <a:schemeClr val="bg1"/>
                </a:solidFill>
              </a:rPr>
              <a:t>.</a:t>
            </a:r>
          </a:p>
          <a:p>
            <a:pPr eaLnBrk="1" hangingPunct="1"/>
            <a:r>
              <a:rPr lang="fa-IR" altLang="en-US" smtClean="0">
                <a:solidFill>
                  <a:schemeClr val="bg1"/>
                </a:solidFill>
              </a:rPr>
              <a:t>افزا</a:t>
            </a:r>
            <a:r>
              <a:rPr lang="ar-SA" altLang="en-US" smtClean="0">
                <a:solidFill>
                  <a:schemeClr val="bg1"/>
                </a:solidFill>
              </a:rPr>
              <a:t>ي</a:t>
            </a:r>
            <a:r>
              <a:rPr lang="fa-IR" altLang="en-US" smtClean="0">
                <a:solidFill>
                  <a:schemeClr val="bg1"/>
                </a:solidFill>
              </a:rPr>
              <a:t>ش م</a:t>
            </a:r>
            <a:r>
              <a:rPr lang="ar-SA" altLang="en-US" smtClean="0">
                <a:solidFill>
                  <a:schemeClr val="bg1"/>
                </a:solidFill>
              </a:rPr>
              <a:t>ي</a:t>
            </a:r>
            <a:r>
              <a:rPr lang="fa-IR" altLang="en-US" smtClean="0">
                <a:solidFill>
                  <a:schemeClr val="bg1"/>
                </a:solidFill>
              </a:rPr>
              <a:t>زان طلاق و جدا</a:t>
            </a:r>
            <a:r>
              <a:rPr lang="ar-SA" altLang="en-US" smtClean="0">
                <a:solidFill>
                  <a:schemeClr val="bg1"/>
                </a:solidFill>
              </a:rPr>
              <a:t>يي</a:t>
            </a:r>
            <a:r>
              <a:rPr lang="fa-IR" altLang="en-US" smtClean="0">
                <a:solidFill>
                  <a:schemeClr val="bg1"/>
                </a:solidFill>
              </a:rPr>
              <a:t> والد</a:t>
            </a:r>
            <a:r>
              <a:rPr lang="ar-SA" altLang="en-US" smtClean="0">
                <a:solidFill>
                  <a:schemeClr val="bg1"/>
                </a:solidFill>
              </a:rPr>
              <a:t>ي</a:t>
            </a:r>
            <a:r>
              <a:rPr lang="fa-IR" altLang="en-US" smtClean="0">
                <a:solidFill>
                  <a:schemeClr val="bg1"/>
                </a:solidFill>
              </a:rPr>
              <a:t>ن.</a:t>
            </a:r>
          </a:p>
          <a:p>
            <a:pPr algn="just" eaLnBrk="1" hangingPunct="1"/>
            <a:r>
              <a:rPr lang="fa-IR" altLang="en-US" smtClean="0">
                <a:solidFill>
                  <a:schemeClr val="bg1"/>
                </a:solidFill>
              </a:rPr>
              <a:t>افزا</a:t>
            </a:r>
            <a:r>
              <a:rPr lang="ar-SA" altLang="en-US" smtClean="0">
                <a:solidFill>
                  <a:schemeClr val="bg1"/>
                </a:solidFill>
              </a:rPr>
              <a:t>ي</a:t>
            </a:r>
            <a:r>
              <a:rPr lang="fa-IR" altLang="en-US" smtClean="0">
                <a:solidFill>
                  <a:schemeClr val="bg1"/>
                </a:solidFill>
              </a:rPr>
              <a:t>ش نقش مادر و تضع</a:t>
            </a:r>
            <a:r>
              <a:rPr lang="ar-SA" altLang="en-US" smtClean="0">
                <a:solidFill>
                  <a:schemeClr val="bg1"/>
                </a:solidFill>
              </a:rPr>
              <a:t>ي</a:t>
            </a:r>
            <a:r>
              <a:rPr lang="fa-IR" altLang="en-US" smtClean="0">
                <a:solidFill>
                  <a:schemeClr val="bg1"/>
                </a:solidFill>
              </a:rPr>
              <a:t>ف نقش کل</a:t>
            </a:r>
            <a:r>
              <a:rPr lang="ar-SA" altLang="en-US" smtClean="0">
                <a:solidFill>
                  <a:schemeClr val="bg1"/>
                </a:solidFill>
              </a:rPr>
              <a:t>ي</a:t>
            </a:r>
            <a:r>
              <a:rPr lang="fa-IR" altLang="en-US" smtClean="0">
                <a:solidFill>
                  <a:schemeClr val="bg1"/>
                </a:solidFill>
              </a:rPr>
              <a:t> پدر در خانواده.</a:t>
            </a:r>
          </a:p>
          <a:p>
            <a:pPr algn="just" eaLnBrk="1" hangingPunct="1"/>
            <a:r>
              <a:rPr lang="fa-IR" altLang="en-US" smtClean="0">
                <a:solidFill>
                  <a:schemeClr val="bg1"/>
                </a:solidFill>
              </a:rPr>
              <a:t>به ر</a:t>
            </a:r>
            <a:r>
              <a:rPr lang="ar-SA" altLang="en-US" smtClean="0">
                <a:solidFill>
                  <a:schemeClr val="bg1"/>
                </a:solidFill>
              </a:rPr>
              <a:t>ي</a:t>
            </a:r>
            <a:r>
              <a:rPr lang="fa-IR" altLang="en-US" smtClean="0">
                <a:solidFill>
                  <a:schemeClr val="bg1"/>
                </a:solidFill>
              </a:rPr>
              <a:t>ختن جا</a:t>
            </a:r>
            <a:r>
              <a:rPr lang="ar-SA" altLang="en-US" smtClean="0">
                <a:solidFill>
                  <a:schemeClr val="bg1"/>
                </a:solidFill>
              </a:rPr>
              <a:t>ي</a:t>
            </a:r>
            <a:r>
              <a:rPr lang="fa-IR" altLang="en-US" smtClean="0">
                <a:solidFill>
                  <a:schemeClr val="bg1"/>
                </a:solidFill>
              </a:rPr>
              <a:t>گاه افراد خانواده.</a:t>
            </a:r>
          </a:p>
          <a:p>
            <a:pPr eaLnBrk="1" hangingPunct="1"/>
            <a:r>
              <a:rPr lang="ar-SA" altLang="en-US" smtClean="0">
                <a:solidFill>
                  <a:schemeClr val="bg1"/>
                </a:solidFill>
              </a:rPr>
              <a:t>قريباً 40 درصد از كودكان در خانه هايي زندگي مي كنند كه پدر بيولوژيك حاضر نيست.</a:t>
            </a:r>
            <a:r>
              <a:rPr lang="fa-IR" altLang="en-US" smtClean="0">
                <a:solidFill>
                  <a:schemeClr val="bg1"/>
                </a:solidFill>
              </a:rPr>
              <a:t> </a:t>
            </a:r>
            <a:endParaRPr lang="en-US" altLang="en-US"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1"/>
                                          </p:val>
                                        </p:tav>
                                        <p:tav tm="100000">
                                          <p:val>
                                            <p:strVal val="#ppt_x"/>
                                          </p:val>
                                        </p:tav>
                                      </p:tavLst>
                                    </p:anim>
                                    <p:anim calcmode="lin" valueType="num">
                                      <p:cBhvr>
                                        <p:cTn id="9" dur="1000" fill="hold"/>
                                        <p:tgtEl>
                                          <p:spTgt spid="6146"/>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100"/>
                            </p:stCondLst>
                            <p:childTnLst>
                              <p:par>
                                <p:cTn id="11" presetID="2" presetClass="entr" presetSubtype="4" fill="hold" grpId="0" nodeType="after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2600"/>
                            </p:stCondLst>
                            <p:childTnLst>
                              <p:par>
                                <p:cTn id="16" presetID="2" presetClass="entr" presetSubtype="4" fill="hold" grpId="0" nodeType="after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 calcmode="lin" valueType="num">
                                      <p:cBhvr additive="base">
                                        <p:cTn id="18"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3100"/>
                            </p:stCondLst>
                            <p:childTnLst>
                              <p:par>
                                <p:cTn id="21" presetID="2" presetClass="entr" presetSubtype="4" fill="hold" grpId="0" nodeType="after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additive="base">
                                        <p:cTn id="2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3600"/>
                            </p:stCondLst>
                            <p:childTnLst>
                              <p:par>
                                <p:cTn id="26" presetID="2" presetClass="entr" presetSubtype="4" fill="hold" grpId="0" nodeType="after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 calcmode="lin" valueType="num">
                                      <p:cBhvr additive="base">
                                        <p:cTn id="28"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4100"/>
                            </p:stCondLst>
                            <p:childTnLst>
                              <p:par>
                                <p:cTn id="31" presetID="2" presetClass="entr" presetSubtype="4" fill="hold" grpId="0" nodeType="afterEffect">
                                  <p:stCondLst>
                                    <p:cond delay="0"/>
                                  </p:stCondLst>
                                  <p:childTnLst>
                                    <p:set>
                                      <p:cBhvr>
                                        <p:cTn id="32" dur="1" fill="hold">
                                          <p:stCondLst>
                                            <p:cond delay="0"/>
                                          </p:stCondLst>
                                        </p:cTn>
                                        <p:tgtEl>
                                          <p:spTgt spid="6147">
                                            <p:txEl>
                                              <p:pRg st="4" end="4"/>
                                            </p:txEl>
                                          </p:spTgt>
                                        </p:tgtEl>
                                        <p:attrNameLst>
                                          <p:attrName>style.visibility</p:attrName>
                                        </p:attrNameLst>
                                      </p:cBhvr>
                                      <p:to>
                                        <p:strVal val="visible"/>
                                      </p:to>
                                    </p:set>
                                    <p:anim calcmode="lin" valueType="num">
                                      <p:cBhvr additive="base">
                                        <p:cTn id="3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a-IR" altLang="en-US" b="1" smtClean="0">
                <a:solidFill>
                  <a:schemeClr val="bg1"/>
                </a:solidFill>
              </a:rPr>
              <a:t>واقع</a:t>
            </a:r>
            <a:r>
              <a:rPr lang="ar-SA" altLang="en-US" b="1" smtClean="0">
                <a:solidFill>
                  <a:schemeClr val="bg1"/>
                </a:solidFill>
              </a:rPr>
              <a:t>ي</a:t>
            </a:r>
            <a:r>
              <a:rPr lang="fa-IR" altLang="en-US" b="1" smtClean="0">
                <a:solidFill>
                  <a:schemeClr val="bg1"/>
                </a:solidFill>
              </a:rPr>
              <a:t>ت ها</a:t>
            </a:r>
            <a:r>
              <a:rPr lang="ar-SA" altLang="en-US" b="1" smtClean="0">
                <a:solidFill>
                  <a:schemeClr val="bg1"/>
                </a:solidFill>
              </a:rPr>
              <a:t>يي</a:t>
            </a:r>
            <a:r>
              <a:rPr lang="fa-IR" altLang="en-US" b="1" smtClean="0">
                <a:solidFill>
                  <a:schemeClr val="bg1"/>
                </a:solidFill>
              </a:rPr>
              <a:t> در مورد تغ</a:t>
            </a:r>
            <a:r>
              <a:rPr lang="ar-SA" altLang="en-US" b="1" smtClean="0">
                <a:solidFill>
                  <a:schemeClr val="bg1"/>
                </a:solidFill>
              </a:rPr>
              <a:t>يي</a:t>
            </a:r>
            <a:r>
              <a:rPr lang="fa-IR" altLang="en-US" b="1" smtClean="0">
                <a:solidFill>
                  <a:schemeClr val="bg1"/>
                </a:solidFill>
              </a:rPr>
              <a:t>ر کودک.</a:t>
            </a:r>
            <a:endParaRPr lang="en-US" altLang="en-US" b="1" smtClean="0">
              <a:solidFill>
                <a:schemeClr val="bg1"/>
              </a:solidFill>
            </a:endParaRPr>
          </a:p>
        </p:txBody>
      </p:sp>
      <p:sp>
        <p:nvSpPr>
          <p:cNvPr id="20483" name="Rectangle 3"/>
          <p:cNvSpPr>
            <a:spLocks noGrp="1" noChangeArrowheads="1"/>
          </p:cNvSpPr>
          <p:nvPr>
            <p:ph type="body" idx="1"/>
          </p:nvPr>
        </p:nvSpPr>
        <p:spPr/>
        <p:txBody>
          <a:bodyPr/>
          <a:lstStyle/>
          <a:p>
            <a:pPr eaLnBrk="1" hangingPunct="1"/>
            <a:r>
              <a:rPr lang="fa-IR" altLang="en-US" smtClean="0">
                <a:solidFill>
                  <a:schemeClr val="bg1"/>
                </a:solidFill>
              </a:rPr>
              <a:t> قرار ن</a:t>
            </a:r>
            <a:r>
              <a:rPr lang="ar-SA" altLang="en-US" smtClean="0">
                <a:solidFill>
                  <a:schemeClr val="bg1"/>
                </a:solidFill>
              </a:rPr>
              <a:t>ي</a:t>
            </a:r>
            <a:r>
              <a:rPr lang="fa-IR" altLang="en-US" smtClean="0">
                <a:solidFill>
                  <a:schemeClr val="bg1"/>
                </a:solidFill>
              </a:rPr>
              <a:t>ست پدر و مادر هم چ</a:t>
            </a:r>
            <a:r>
              <a:rPr lang="ar-SA" altLang="en-US" smtClean="0">
                <a:solidFill>
                  <a:schemeClr val="bg1"/>
                </a:solidFill>
              </a:rPr>
              <a:t>ي</a:t>
            </a:r>
            <a:r>
              <a:rPr lang="fa-IR" altLang="en-US" smtClean="0">
                <a:solidFill>
                  <a:schemeClr val="bg1"/>
                </a:solidFill>
              </a:rPr>
              <a:t>ز را بدانند.</a:t>
            </a:r>
          </a:p>
          <a:p>
            <a:pPr eaLnBrk="1" hangingPunct="1"/>
            <a:r>
              <a:rPr lang="fa-IR" altLang="en-US" smtClean="0">
                <a:solidFill>
                  <a:schemeClr val="bg1"/>
                </a:solidFill>
              </a:rPr>
              <a:t>تغ</a:t>
            </a:r>
            <a:r>
              <a:rPr lang="ar-SA" altLang="en-US" smtClean="0">
                <a:solidFill>
                  <a:schemeClr val="bg1"/>
                </a:solidFill>
              </a:rPr>
              <a:t>يي</a:t>
            </a:r>
            <a:r>
              <a:rPr lang="fa-IR" altLang="en-US" smtClean="0">
                <a:solidFill>
                  <a:schemeClr val="bg1"/>
                </a:solidFill>
              </a:rPr>
              <a:t>ر رفتار کودک امر</a:t>
            </a:r>
            <a:r>
              <a:rPr lang="ar-SA" altLang="en-US" smtClean="0">
                <a:solidFill>
                  <a:schemeClr val="bg1"/>
                </a:solidFill>
              </a:rPr>
              <a:t>ي</a:t>
            </a:r>
            <a:r>
              <a:rPr lang="fa-IR" altLang="en-US" smtClean="0">
                <a:solidFill>
                  <a:schemeClr val="bg1"/>
                </a:solidFill>
              </a:rPr>
              <a:t> تدر</a:t>
            </a:r>
            <a:r>
              <a:rPr lang="ar-SA" altLang="en-US" smtClean="0">
                <a:solidFill>
                  <a:schemeClr val="bg1"/>
                </a:solidFill>
              </a:rPr>
              <a:t>ي</a:t>
            </a:r>
            <a:r>
              <a:rPr lang="fa-IR" altLang="en-US" smtClean="0">
                <a:solidFill>
                  <a:schemeClr val="bg1"/>
                </a:solidFill>
              </a:rPr>
              <a:t>ج</a:t>
            </a:r>
            <a:r>
              <a:rPr lang="ar-SA" altLang="en-US" smtClean="0">
                <a:solidFill>
                  <a:schemeClr val="bg1"/>
                </a:solidFill>
              </a:rPr>
              <a:t>ي</a:t>
            </a:r>
            <a:r>
              <a:rPr lang="fa-IR" altLang="en-US" smtClean="0">
                <a:solidFill>
                  <a:schemeClr val="bg1"/>
                </a:solidFill>
              </a:rPr>
              <a:t> است.</a:t>
            </a:r>
          </a:p>
          <a:p>
            <a:pPr eaLnBrk="1" hangingPunct="1"/>
            <a:r>
              <a:rPr lang="fa-IR" altLang="en-US" smtClean="0">
                <a:solidFill>
                  <a:schemeClr val="bg1"/>
                </a:solidFill>
              </a:rPr>
              <a:t>ابتدا رفتارها با شدت ب</a:t>
            </a:r>
            <a:r>
              <a:rPr lang="ar-SA" altLang="en-US" smtClean="0">
                <a:solidFill>
                  <a:schemeClr val="bg1"/>
                </a:solidFill>
              </a:rPr>
              <a:t>ي</a:t>
            </a:r>
            <a:r>
              <a:rPr lang="fa-IR" altLang="en-US" smtClean="0">
                <a:solidFill>
                  <a:schemeClr val="bg1"/>
                </a:solidFill>
              </a:rPr>
              <a:t>شتر</a:t>
            </a:r>
            <a:r>
              <a:rPr lang="ar-SA" altLang="en-US" smtClean="0">
                <a:solidFill>
                  <a:schemeClr val="bg1"/>
                </a:solidFill>
              </a:rPr>
              <a:t>ي</a:t>
            </a:r>
            <a:r>
              <a:rPr lang="fa-IR" altLang="en-US" smtClean="0">
                <a:solidFill>
                  <a:schemeClr val="bg1"/>
                </a:solidFill>
              </a:rPr>
              <a:t> خود را نشان م</a:t>
            </a:r>
            <a:r>
              <a:rPr lang="ar-SA" altLang="en-US" smtClean="0">
                <a:solidFill>
                  <a:schemeClr val="bg1"/>
                </a:solidFill>
              </a:rPr>
              <a:t>ي</a:t>
            </a:r>
            <a:r>
              <a:rPr lang="fa-IR" altLang="en-US" smtClean="0">
                <a:solidFill>
                  <a:schemeClr val="bg1"/>
                </a:solidFill>
              </a:rPr>
              <a:t> دهد!؟</a:t>
            </a:r>
          </a:p>
          <a:p>
            <a:pPr eaLnBrk="1" hangingPunct="1"/>
            <a:r>
              <a:rPr lang="fa-IR" altLang="en-US" smtClean="0">
                <a:solidFill>
                  <a:schemeClr val="bg1"/>
                </a:solidFill>
              </a:rPr>
              <a:t>برا</a:t>
            </a:r>
            <a:r>
              <a:rPr lang="ar-SA" altLang="en-US" smtClean="0">
                <a:solidFill>
                  <a:schemeClr val="bg1"/>
                </a:solidFill>
              </a:rPr>
              <a:t>ي</a:t>
            </a:r>
            <a:r>
              <a:rPr lang="fa-IR" altLang="en-US" smtClean="0">
                <a:solidFill>
                  <a:schemeClr val="bg1"/>
                </a:solidFill>
              </a:rPr>
              <a:t> تغ</a:t>
            </a:r>
            <a:r>
              <a:rPr lang="ar-SA" altLang="en-US" smtClean="0">
                <a:solidFill>
                  <a:schemeClr val="bg1"/>
                </a:solidFill>
              </a:rPr>
              <a:t>يي</a:t>
            </a:r>
            <a:r>
              <a:rPr lang="fa-IR" altLang="en-US" smtClean="0">
                <a:solidFill>
                  <a:schemeClr val="bg1"/>
                </a:solidFill>
              </a:rPr>
              <a:t>ر ثبات روش لازم است.</a:t>
            </a:r>
          </a:p>
          <a:p>
            <a:pPr eaLnBrk="1" hangingPunct="1"/>
            <a:r>
              <a:rPr lang="fa-IR" altLang="en-US" smtClean="0">
                <a:solidFill>
                  <a:schemeClr val="bg1"/>
                </a:solidFill>
              </a:rPr>
              <a:t>اطم</a:t>
            </a:r>
            <a:r>
              <a:rPr lang="ar-SA" altLang="en-US" smtClean="0">
                <a:solidFill>
                  <a:schemeClr val="bg1"/>
                </a:solidFill>
              </a:rPr>
              <a:t>ي</a:t>
            </a:r>
            <a:r>
              <a:rPr lang="fa-IR" altLang="en-US" smtClean="0">
                <a:solidFill>
                  <a:schemeClr val="bg1"/>
                </a:solidFill>
              </a:rPr>
              <a:t>نان به روش بس</a:t>
            </a:r>
            <a:r>
              <a:rPr lang="ar-SA" altLang="en-US" smtClean="0">
                <a:solidFill>
                  <a:schemeClr val="bg1"/>
                </a:solidFill>
              </a:rPr>
              <a:t>ي</a:t>
            </a:r>
            <a:r>
              <a:rPr lang="fa-IR" altLang="en-US" smtClean="0">
                <a:solidFill>
                  <a:schemeClr val="bg1"/>
                </a:solidFill>
              </a:rPr>
              <a:t>ارمناسب است (روش تغ</a:t>
            </a:r>
            <a:r>
              <a:rPr lang="ar-SA" altLang="en-US" smtClean="0">
                <a:solidFill>
                  <a:schemeClr val="bg1"/>
                </a:solidFill>
              </a:rPr>
              <a:t>يي</a:t>
            </a:r>
            <a:r>
              <a:rPr lang="fa-IR" altLang="en-US" smtClean="0">
                <a:solidFill>
                  <a:schemeClr val="bg1"/>
                </a:solidFill>
              </a:rPr>
              <a:t>ر نکند).</a:t>
            </a:r>
          </a:p>
          <a:p>
            <a:pPr eaLnBrk="1" hangingPunct="1"/>
            <a:r>
              <a:rPr lang="fa-IR" altLang="en-US" smtClean="0">
                <a:solidFill>
                  <a:schemeClr val="bg1"/>
                </a:solidFill>
              </a:rPr>
              <a:t>توجه به تغ</a:t>
            </a:r>
            <a:r>
              <a:rPr lang="ar-SA" altLang="en-US" smtClean="0">
                <a:solidFill>
                  <a:schemeClr val="bg1"/>
                </a:solidFill>
              </a:rPr>
              <a:t>يي</a:t>
            </a:r>
            <a:r>
              <a:rPr lang="fa-IR" altLang="en-US" smtClean="0">
                <a:solidFill>
                  <a:schemeClr val="bg1"/>
                </a:solidFill>
              </a:rPr>
              <a:t>رها اندک ول</a:t>
            </a:r>
            <a:r>
              <a:rPr lang="ar-SA" altLang="en-US" smtClean="0">
                <a:solidFill>
                  <a:schemeClr val="bg1"/>
                </a:solidFill>
              </a:rPr>
              <a:t>ي</a:t>
            </a:r>
            <a:r>
              <a:rPr lang="fa-IR" altLang="en-US" smtClean="0">
                <a:solidFill>
                  <a:schemeClr val="bg1"/>
                </a:solidFill>
              </a:rPr>
              <a:t> مثبت مهم است.</a:t>
            </a:r>
          </a:p>
          <a:p>
            <a:pPr eaLnBrk="1" hangingPunct="1"/>
            <a:r>
              <a:rPr lang="fa-IR" altLang="en-US" smtClean="0">
                <a:solidFill>
                  <a:schemeClr val="bg1"/>
                </a:solidFill>
              </a:rPr>
              <a:t>هماهنگ</a:t>
            </a:r>
            <a:r>
              <a:rPr lang="ar-SA" altLang="en-US" smtClean="0">
                <a:solidFill>
                  <a:schemeClr val="bg1"/>
                </a:solidFill>
              </a:rPr>
              <a:t>ي</a:t>
            </a:r>
            <a:r>
              <a:rPr lang="fa-IR" altLang="en-US" smtClean="0">
                <a:solidFill>
                  <a:schemeClr val="bg1"/>
                </a:solidFill>
              </a:rPr>
              <a:t> ب</a:t>
            </a:r>
            <a:r>
              <a:rPr lang="ar-SA" altLang="en-US" smtClean="0">
                <a:solidFill>
                  <a:schemeClr val="bg1"/>
                </a:solidFill>
              </a:rPr>
              <a:t>ي</a:t>
            </a:r>
            <a:r>
              <a:rPr lang="fa-IR" altLang="en-US" smtClean="0">
                <a:solidFill>
                  <a:schemeClr val="bg1"/>
                </a:solidFill>
              </a:rPr>
              <a:t>ن پدر و مادر مهم است.</a:t>
            </a:r>
            <a:endParaRPr lang="en-US" altLang="en-US"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800" decel="100000"/>
                                        <p:tgtEl>
                                          <p:spTgt spid="20482"/>
                                        </p:tgtEl>
                                      </p:cBhvr>
                                    </p:animEffect>
                                    <p:anim calcmode="lin" valueType="num">
                                      <p:cBhvr>
                                        <p:cTn id="8" dur="800" decel="100000" fill="hold"/>
                                        <p:tgtEl>
                                          <p:spTgt spid="20482"/>
                                        </p:tgtEl>
                                        <p:attrNameLst>
                                          <p:attrName>style.rotation</p:attrName>
                                        </p:attrNameLst>
                                      </p:cBhvr>
                                      <p:tavLst>
                                        <p:tav tm="0">
                                          <p:val>
                                            <p:fltVal val="-90"/>
                                          </p:val>
                                        </p:tav>
                                        <p:tav tm="100000">
                                          <p:val>
                                            <p:fltVal val="0"/>
                                          </p:val>
                                        </p:tav>
                                      </p:tavLst>
                                    </p:anim>
                                    <p:anim calcmode="lin" valueType="num">
                                      <p:cBhvr>
                                        <p:cTn id="9" dur="800" decel="100000" fill="hold"/>
                                        <p:tgtEl>
                                          <p:spTgt spid="20482"/>
                                        </p:tgtEl>
                                        <p:attrNameLst>
                                          <p:attrName>ppt_x</p:attrName>
                                        </p:attrNameLst>
                                      </p:cBhvr>
                                      <p:tavLst>
                                        <p:tav tm="0">
                                          <p:val>
                                            <p:strVal val="#ppt_x+0.4"/>
                                          </p:val>
                                        </p:tav>
                                        <p:tav tm="100000">
                                          <p:val>
                                            <p:strVal val="#ppt_x-0.05"/>
                                          </p:val>
                                        </p:tav>
                                      </p:tavLst>
                                    </p:anim>
                                    <p:anim calcmode="lin" valueType="num">
                                      <p:cBhvr>
                                        <p:cTn id="10" dur="800" decel="100000" fill="hold"/>
                                        <p:tgtEl>
                                          <p:spTgt spid="204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additive="base">
                                        <p:cTn id="1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483">
                                            <p:txEl>
                                              <p:pRg st="1" end="1"/>
                                            </p:txEl>
                                          </p:spTgt>
                                        </p:tgtEl>
                                        <p:attrNameLst>
                                          <p:attrName>style.visibility</p:attrName>
                                        </p:attrNameLst>
                                      </p:cBhvr>
                                      <p:to>
                                        <p:strVal val="visible"/>
                                      </p:to>
                                    </p:set>
                                    <p:anim calcmode="lin" valueType="num">
                                      <p:cBhvr additive="base">
                                        <p:cTn id="2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483">
                                            <p:txEl>
                                              <p:pRg st="2" end="2"/>
                                            </p:txEl>
                                          </p:spTgt>
                                        </p:tgtEl>
                                        <p:attrNameLst>
                                          <p:attrName>style.visibility</p:attrName>
                                        </p:attrNameLst>
                                      </p:cBhvr>
                                      <p:to>
                                        <p:strVal val="visible"/>
                                      </p:to>
                                    </p:set>
                                    <p:anim calcmode="lin" valueType="num">
                                      <p:cBhvr additive="base">
                                        <p:cTn id="2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483">
                                            <p:txEl>
                                              <p:pRg st="3" end="3"/>
                                            </p:txEl>
                                          </p:spTgt>
                                        </p:tgtEl>
                                        <p:attrNameLst>
                                          <p:attrName>style.visibility</p:attrName>
                                        </p:attrNameLst>
                                      </p:cBhvr>
                                      <p:to>
                                        <p:strVal val="visible"/>
                                      </p:to>
                                    </p:set>
                                    <p:anim calcmode="lin" valueType="num">
                                      <p:cBhvr additive="base">
                                        <p:cTn id="35"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483">
                                            <p:txEl>
                                              <p:pRg st="4" end="4"/>
                                            </p:txEl>
                                          </p:spTgt>
                                        </p:tgtEl>
                                        <p:attrNameLst>
                                          <p:attrName>style.visibility</p:attrName>
                                        </p:attrNameLst>
                                      </p:cBhvr>
                                      <p:to>
                                        <p:strVal val="visible"/>
                                      </p:to>
                                    </p:set>
                                    <p:anim calcmode="lin" valueType="num">
                                      <p:cBhvr additive="base">
                                        <p:cTn id="4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483">
                                            <p:txEl>
                                              <p:pRg st="5" end="5"/>
                                            </p:txEl>
                                          </p:spTgt>
                                        </p:tgtEl>
                                        <p:attrNameLst>
                                          <p:attrName>style.visibility</p:attrName>
                                        </p:attrNameLst>
                                      </p:cBhvr>
                                      <p:to>
                                        <p:strVal val="visible"/>
                                      </p:to>
                                    </p:set>
                                    <p:anim calcmode="lin" valueType="num">
                                      <p:cBhvr additive="base">
                                        <p:cTn id="47"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0483">
                                            <p:txEl>
                                              <p:pRg st="6" end="6"/>
                                            </p:txEl>
                                          </p:spTgt>
                                        </p:tgtEl>
                                        <p:attrNameLst>
                                          <p:attrName>style.visibility</p:attrName>
                                        </p:attrNameLst>
                                      </p:cBhvr>
                                      <p:to>
                                        <p:strVal val="visible"/>
                                      </p:to>
                                    </p:set>
                                    <p:anim calcmode="lin" valueType="num">
                                      <p:cBhvr additive="base">
                                        <p:cTn id="53"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2"/>
          <p:cNvSpPr>
            <a:spLocks noChangeArrowheads="1"/>
          </p:cNvSpPr>
          <p:nvPr/>
        </p:nvSpPr>
        <p:spPr bwMode="auto">
          <a:xfrm>
            <a:off x="2771775" y="5445125"/>
            <a:ext cx="3167063"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en-US" sz="5400" b="1">
              <a:cs typeface="Zar" pitchFamily="2" charset="0"/>
            </a:endParaRPr>
          </a:p>
        </p:txBody>
      </p:sp>
      <p:sp>
        <p:nvSpPr>
          <p:cNvPr id="3075" name="AutoShape 3"/>
          <p:cNvSpPr>
            <a:spLocks noChangeArrowheads="1"/>
          </p:cNvSpPr>
          <p:nvPr/>
        </p:nvSpPr>
        <p:spPr bwMode="auto">
          <a:xfrm>
            <a:off x="611188" y="333375"/>
            <a:ext cx="7777162" cy="669925"/>
          </a:xfrm>
          <a:prstGeom prst="roundRect">
            <a:avLst>
              <a:gd name="adj" fmla="val 16639"/>
            </a:avLst>
          </a:prstGeom>
          <a:gradFill rotWithShape="1">
            <a:gsLst>
              <a:gs pos="0">
                <a:srgbClr val="C0C0C0"/>
              </a:gs>
              <a:gs pos="50000">
                <a:srgbClr val="FFFFFF"/>
              </a:gs>
              <a:gs pos="100000">
                <a:srgbClr val="C0C0C0"/>
              </a:gs>
            </a:gsLst>
            <a:lin ang="2700000" scaled="1"/>
          </a:gra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a-IR" altLang="en-US" sz="3600" b="1">
                <a:latin typeface="Times New Roman" panose="02020603050405020304" pitchFamily="18" charset="0"/>
                <a:cs typeface="Zar" pitchFamily="2" charset="0"/>
              </a:rPr>
              <a:t>جايگاه پدر در خانواده ها</a:t>
            </a:r>
            <a:r>
              <a:rPr lang="ar-SA" altLang="en-US" sz="3600" b="1">
                <a:latin typeface="Times New Roman" panose="02020603050405020304" pitchFamily="18" charset="0"/>
                <a:cs typeface="Zar" pitchFamily="2" charset="0"/>
              </a:rPr>
              <a:t>ي</a:t>
            </a:r>
            <a:r>
              <a:rPr lang="fa-IR" altLang="en-US" sz="3600" b="1">
                <a:latin typeface="Times New Roman" panose="02020603050405020304" pitchFamily="18" charset="0"/>
                <a:cs typeface="Zar" pitchFamily="2" charset="0"/>
              </a:rPr>
              <a:t> سنت</a:t>
            </a:r>
            <a:r>
              <a:rPr lang="ar-SA" altLang="en-US" sz="3600" b="1">
                <a:latin typeface="Times New Roman" panose="02020603050405020304" pitchFamily="18" charset="0"/>
                <a:cs typeface="Zar" pitchFamily="2" charset="0"/>
              </a:rPr>
              <a:t>ي</a:t>
            </a:r>
            <a:r>
              <a:rPr lang="fa-IR" altLang="en-US" sz="3600" b="1">
                <a:latin typeface="Times New Roman" panose="02020603050405020304" pitchFamily="18" charset="0"/>
                <a:cs typeface="Zar" pitchFamily="2" charset="0"/>
              </a:rPr>
              <a:t> </a:t>
            </a:r>
            <a:endParaRPr lang="en-US" altLang="en-US" sz="4400" b="1">
              <a:cs typeface="Zar" pitchFamily="2" charset="0"/>
            </a:endParaRPr>
          </a:p>
        </p:txBody>
      </p:sp>
      <p:sp>
        <p:nvSpPr>
          <p:cNvPr id="3076" name="Oval 4"/>
          <p:cNvSpPr>
            <a:spLocks noChangeArrowheads="1"/>
          </p:cNvSpPr>
          <p:nvPr/>
        </p:nvSpPr>
        <p:spPr bwMode="auto">
          <a:xfrm>
            <a:off x="3203575" y="4292600"/>
            <a:ext cx="2376488"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cs typeface="Zar" pitchFamily="2" charset="0"/>
              </a:rPr>
              <a:t>فرزند دوم</a:t>
            </a:r>
            <a:endParaRPr lang="en-US" altLang="en-US" sz="5400" b="1">
              <a:cs typeface="Zar" pitchFamily="2" charset="0"/>
            </a:endParaRPr>
          </a:p>
        </p:txBody>
      </p:sp>
      <p:sp>
        <p:nvSpPr>
          <p:cNvPr id="3077" name="Oval 5"/>
          <p:cNvSpPr>
            <a:spLocks noChangeArrowheads="1"/>
          </p:cNvSpPr>
          <p:nvPr/>
        </p:nvSpPr>
        <p:spPr bwMode="auto">
          <a:xfrm>
            <a:off x="3563938" y="3235325"/>
            <a:ext cx="1800225"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cs typeface="Zar" pitchFamily="2" charset="0"/>
              </a:rPr>
              <a:t>فرزند اول</a:t>
            </a:r>
            <a:endParaRPr lang="en-US" altLang="en-US" b="1">
              <a:cs typeface="Zar" pitchFamily="2" charset="0"/>
            </a:endParaRPr>
          </a:p>
        </p:txBody>
      </p:sp>
      <p:sp>
        <p:nvSpPr>
          <p:cNvPr id="3078" name="Oval 6"/>
          <p:cNvSpPr>
            <a:spLocks noChangeArrowheads="1"/>
          </p:cNvSpPr>
          <p:nvPr/>
        </p:nvSpPr>
        <p:spPr bwMode="auto">
          <a:xfrm>
            <a:off x="3708400" y="2278063"/>
            <a:ext cx="1512888" cy="719137"/>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cs typeface="Zar" pitchFamily="2" charset="0"/>
              </a:rPr>
              <a:t>مادر</a:t>
            </a:r>
            <a:endParaRPr lang="en-US" altLang="en-US" b="1">
              <a:cs typeface="Zar" pitchFamily="2" charset="0"/>
            </a:endParaRPr>
          </a:p>
        </p:txBody>
      </p:sp>
      <p:sp>
        <p:nvSpPr>
          <p:cNvPr id="3079" name="Oval 7"/>
          <p:cNvSpPr>
            <a:spLocks noChangeArrowheads="1"/>
          </p:cNvSpPr>
          <p:nvPr/>
        </p:nvSpPr>
        <p:spPr bwMode="auto">
          <a:xfrm>
            <a:off x="4089400" y="1628775"/>
            <a:ext cx="914400" cy="504825"/>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cs typeface="Zar" pitchFamily="2" charset="0"/>
              </a:rPr>
              <a:t>پدر</a:t>
            </a:r>
            <a:endParaRPr lang="en-US" altLang="en-US" b="1">
              <a:cs typeface="Zar" pitchFamily="2" charset="0"/>
            </a:endParaRPr>
          </a:p>
        </p:txBody>
      </p:sp>
      <p:sp>
        <p:nvSpPr>
          <p:cNvPr id="3080" name="Line 8"/>
          <p:cNvSpPr>
            <a:spLocks noChangeShapeType="1"/>
          </p:cNvSpPr>
          <p:nvPr/>
        </p:nvSpPr>
        <p:spPr bwMode="auto">
          <a:xfrm flipH="1">
            <a:off x="827088" y="6669088"/>
            <a:ext cx="72009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Line 9"/>
          <p:cNvSpPr>
            <a:spLocks noChangeShapeType="1"/>
          </p:cNvSpPr>
          <p:nvPr/>
        </p:nvSpPr>
        <p:spPr bwMode="auto">
          <a:xfrm flipH="1">
            <a:off x="827088" y="1052513"/>
            <a:ext cx="3746500" cy="561657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2" name="Line 10"/>
          <p:cNvSpPr>
            <a:spLocks noChangeShapeType="1"/>
          </p:cNvSpPr>
          <p:nvPr/>
        </p:nvSpPr>
        <p:spPr bwMode="auto">
          <a:xfrm>
            <a:off x="4572000" y="1052513"/>
            <a:ext cx="3455988" cy="5616575"/>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3075"/>
                                        </p:tgtEl>
                                        <p:attrNameLst>
                                          <p:attrName>style.visibility</p:attrName>
                                        </p:attrNameLst>
                                      </p:cBhvr>
                                      <p:to>
                                        <p:strVal val="visible"/>
                                      </p:to>
                                    </p:set>
                                    <p:animEffect transition="in" filter="fade">
                                      <p:cBhvr>
                                        <p:cTn id="7" dur="1000"/>
                                        <p:tgtEl>
                                          <p:spTgt spid="3075"/>
                                        </p:tgtEl>
                                      </p:cBhvr>
                                    </p:animEffect>
                                    <p:anim calcmode="lin" valueType="num">
                                      <p:cBhvr>
                                        <p:cTn id="8" dur="1000" fill="hold"/>
                                        <p:tgtEl>
                                          <p:spTgt spid="3075"/>
                                        </p:tgtEl>
                                        <p:attrNameLst>
                                          <p:attrName>ppt_x</p:attrName>
                                        </p:attrNameLst>
                                      </p:cBhvr>
                                      <p:tavLst>
                                        <p:tav tm="0">
                                          <p:val>
                                            <p:strVal val="#ppt_x-.1"/>
                                          </p:val>
                                        </p:tav>
                                        <p:tav tm="100000">
                                          <p:val>
                                            <p:strVal val="#ppt_x"/>
                                          </p:val>
                                        </p:tav>
                                      </p:tavLst>
                                    </p:anim>
                                    <p:anim calcmode="lin" valueType="num">
                                      <p:cBhvr>
                                        <p:cTn id="9" dur="1000" fill="hold"/>
                                        <p:tgtEl>
                                          <p:spTgt spid="3075"/>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3400"/>
                            </p:stCondLst>
                            <p:childTnLst>
                              <p:par>
                                <p:cTn id="11" presetID="29" presetClass="entr" presetSubtype="0" fill="hold" nodeType="afterEffect">
                                  <p:stCondLst>
                                    <p:cond delay="0"/>
                                  </p:stCondLst>
                                  <p:childTnLst>
                                    <p:set>
                                      <p:cBhvr>
                                        <p:cTn id="12" dur="1" fill="hold">
                                          <p:stCondLst>
                                            <p:cond delay="0"/>
                                          </p:stCondLst>
                                        </p:cTn>
                                        <p:tgtEl>
                                          <p:spTgt spid="3080"/>
                                        </p:tgtEl>
                                        <p:attrNameLst>
                                          <p:attrName>style.visibility</p:attrName>
                                        </p:attrNameLst>
                                      </p:cBhvr>
                                      <p:to>
                                        <p:strVal val="visible"/>
                                      </p:to>
                                    </p:set>
                                    <p:anim calcmode="lin" valueType="num">
                                      <p:cBhvr>
                                        <p:cTn id="13" dur="1000" fill="hold"/>
                                        <p:tgtEl>
                                          <p:spTgt spid="3080"/>
                                        </p:tgtEl>
                                        <p:attrNameLst>
                                          <p:attrName>ppt_x</p:attrName>
                                        </p:attrNameLst>
                                      </p:cBhvr>
                                      <p:tavLst>
                                        <p:tav tm="0">
                                          <p:val>
                                            <p:strVal val="#ppt_x-.2"/>
                                          </p:val>
                                        </p:tav>
                                        <p:tav tm="100000">
                                          <p:val>
                                            <p:strVal val="#ppt_x"/>
                                          </p:val>
                                        </p:tav>
                                      </p:tavLst>
                                    </p:anim>
                                    <p:anim calcmode="lin" valueType="num">
                                      <p:cBhvr>
                                        <p:cTn id="14" dur="1000" fill="hold"/>
                                        <p:tgtEl>
                                          <p:spTgt spid="308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080"/>
                                        </p:tgtEl>
                                      </p:cBhvr>
                                    </p:animEffect>
                                  </p:childTnLst>
                                </p:cTn>
                              </p:par>
                            </p:childTnLst>
                          </p:cTn>
                        </p:par>
                        <p:par>
                          <p:cTn id="16" fill="hold" nodeType="afterGroup">
                            <p:stCondLst>
                              <p:cond delay="4400"/>
                            </p:stCondLst>
                            <p:childTnLst>
                              <p:par>
                                <p:cTn id="17" presetID="29" presetClass="entr" presetSubtype="0" fill="hold" nodeType="afterEffect">
                                  <p:stCondLst>
                                    <p:cond delay="0"/>
                                  </p:stCondLst>
                                  <p:childTnLst>
                                    <p:set>
                                      <p:cBhvr>
                                        <p:cTn id="18" dur="1" fill="hold">
                                          <p:stCondLst>
                                            <p:cond delay="0"/>
                                          </p:stCondLst>
                                        </p:cTn>
                                        <p:tgtEl>
                                          <p:spTgt spid="3082"/>
                                        </p:tgtEl>
                                        <p:attrNameLst>
                                          <p:attrName>style.visibility</p:attrName>
                                        </p:attrNameLst>
                                      </p:cBhvr>
                                      <p:to>
                                        <p:strVal val="visible"/>
                                      </p:to>
                                    </p:set>
                                    <p:anim calcmode="lin" valueType="num">
                                      <p:cBhvr>
                                        <p:cTn id="19" dur="1000" fill="hold"/>
                                        <p:tgtEl>
                                          <p:spTgt spid="3082"/>
                                        </p:tgtEl>
                                        <p:attrNameLst>
                                          <p:attrName>ppt_x</p:attrName>
                                        </p:attrNameLst>
                                      </p:cBhvr>
                                      <p:tavLst>
                                        <p:tav tm="0">
                                          <p:val>
                                            <p:strVal val="#ppt_x-.2"/>
                                          </p:val>
                                        </p:tav>
                                        <p:tav tm="100000">
                                          <p:val>
                                            <p:strVal val="#ppt_x"/>
                                          </p:val>
                                        </p:tav>
                                      </p:tavLst>
                                    </p:anim>
                                    <p:anim calcmode="lin" valueType="num">
                                      <p:cBhvr>
                                        <p:cTn id="20" dur="1000" fill="hold"/>
                                        <p:tgtEl>
                                          <p:spTgt spid="3082"/>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082"/>
                                        </p:tgtEl>
                                      </p:cBhvr>
                                    </p:animEffect>
                                  </p:childTnLst>
                                </p:cTn>
                              </p:par>
                            </p:childTnLst>
                          </p:cTn>
                        </p:par>
                        <p:par>
                          <p:cTn id="22" fill="hold" nodeType="afterGroup">
                            <p:stCondLst>
                              <p:cond delay="5400"/>
                            </p:stCondLst>
                            <p:childTnLst>
                              <p:par>
                                <p:cTn id="23" presetID="29" presetClass="entr" presetSubtype="0" fill="hold" nodeType="afterEffect">
                                  <p:stCondLst>
                                    <p:cond delay="0"/>
                                  </p:stCondLst>
                                  <p:childTnLst>
                                    <p:set>
                                      <p:cBhvr>
                                        <p:cTn id="24" dur="1" fill="hold">
                                          <p:stCondLst>
                                            <p:cond delay="0"/>
                                          </p:stCondLst>
                                        </p:cTn>
                                        <p:tgtEl>
                                          <p:spTgt spid="3081"/>
                                        </p:tgtEl>
                                        <p:attrNameLst>
                                          <p:attrName>style.visibility</p:attrName>
                                        </p:attrNameLst>
                                      </p:cBhvr>
                                      <p:to>
                                        <p:strVal val="visible"/>
                                      </p:to>
                                    </p:set>
                                    <p:anim calcmode="lin" valueType="num">
                                      <p:cBhvr>
                                        <p:cTn id="25" dur="1000" fill="hold"/>
                                        <p:tgtEl>
                                          <p:spTgt spid="3081"/>
                                        </p:tgtEl>
                                        <p:attrNameLst>
                                          <p:attrName>ppt_x</p:attrName>
                                        </p:attrNameLst>
                                      </p:cBhvr>
                                      <p:tavLst>
                                        <p:tav tm="0">
                                          <p:val>
                                            <p:strVal val="#ppt_x-.2"/>
                                          </p:val>
                                        </p:tav>
                                        <p:tav tm="100000">
                                          <p:val>
                                            <p:strVal val="#ppt_x"/>
                                          </p:val>
                                        </p:tav>
                                      </p:tavLst>
                                    </p:anim>
                                    <p:anim calcmode="lin" valueType="num">
                                      <p:cBhvr>
                                        <p:cTn id="26" dur="1000" fill="hold"/>
                                        <p:tgtEl>
                                          <p:spTgt spid="3081"/>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0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074"/>
                                        </p:tgtEl>
                                        <p:attrNameLst>
                                          <p:attrName>style.visibility</p:attrName>
                                        </p:attrNameLst>
                                      </p:cBhvr>
                                      <p:to>
                                        <p:strVal val="visible"/>
                                      </p:to>
                                    </p:set>
                                    <p:anim calcmode="lin" valueType="num">
                                      <p:cBhvr additive="base">
                                        <p:cTn id="32" dur="500" fill="hold"/>
                                        <p:tgtEl>
                                          <p:spTgt spid="3074"/>
                                        </p:tgtEl>
                                        <p:attrNameLst>
                                          <p:attrName>ppt_x</p:attrName>
                                        </p:attrNameLst>
                                      </p:cBhvr>
                                      <p:tavLst>
                                        <p:tav tm="0">
                                          <p:val>
                                            <p:strVal val="#ppt_x"/>
                                          </p:val>
                                        </p:tav>
                                        <p:tav tm="100000">
                                          <p:val>
                                            <p:strVal val="#ppt_x"/>
                                          </p:val>
                                        </p:tav>
                                      </p:tavLst>
                                    </p:anim>
                                    <p:anim calcmode="lin" valueType="num">
                                      <p:cBhvr additive="base">
                                        <p:cTn id="33" dur="500" fill="hold"/>
                                        <p:tgtEl>
                                          <p:spTgt spid="3074"/>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00"/>
                            </p:stCondLst>
                            <p:childTnLst>
                              <p:par>
                                <p:cTn id="35" presetID="2" presetClass="entr" presetSubtype="4" fill="hold" grpId="0" nodeType="afterEffect">
                                  <p:stCondLst>
                                    <p:cond delay="0"/>
                                  </p:stCondLst>
                                  <p:childTnLst>
                                    <p:set>
                                      <p:cBhvr>
                                        <p:cTn id="36" dur="1" fill="hold">
                                          <p:stCondLst>
                                            <p:cond delay="0"/>
                                          </p:stCondLst>
                                        </p:cTn>
                                        <p:tgtEl>
                                          <p:spTgt spid="3076"/>
                                        </p:tgtEl>
                                        <p:attrNameLst>
                                          <p:attrName>style.visibility</p:attrName>
                                        </p:attrNameLst>
                                      </p:cBhvr>
                                      <p:to>
                                        <p:strVal val="visible"/>
                                      </p:to>
                                    </p:set>
                                    <p:anim calcmode="lin" valueType="num">
                                      <p:cBhvr additive="base">
                                        <p:cTn id="37" dur="500" fill="hold"/>
                                        <p:tgtEl>
                                          <p:spTgt spid="3076"/>
                                        </p:tgtEl>
                                        <p:attrNameLst>
                                          <p:attrName>ppt_x</p:attrName>
                                        </p:attrNameLst>
                                      </p:cBhvr>
                                      <p:tavLst>
                                        <p:tav tm="0">
                                          <p:val>
                                            <p:strVal val="#ppt_x"/>
                                          </p:val>
                                        </p:tav>
                                        <p:tav tm="100000">
                                          <p:val>
                                            <p:strVal val="#ppt_x"/>
                                          </p:val>
                                        </p:tav>
                                      </p:tavLst>
                                    </p:anim>
                                    <p:anim calcmode="lin" valueType="num">
                                      <p:cBhvr additive="base">
                                        <p:cTn id="38" dur="500" fill="hold"/>
                                        <p:tgtEl>
                                          <p:spTgt spid="3076"/>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1000"/>
                            </p:stCondLst>
                            <p:childTnLst>
                              <p:par>
                                <p:cTn id="40" presetID="2" presetClass="entr" presetSubtype="4" fill="hold" grpId="0" nodeType="afterEffect">
                                  <p:stCondLst>
                                    <p:cond delay="0"/>
                                  </p:stCondLst>
                                  <p:childTnLst>
                                    <p:set>
                                      <p:cBhvr>
                                        <p:cTn id="41" dur="1" fill="hold">
                                          <p:stCondLst>
                                            <p:cond delay="0"/>
                                          </p:stCondLst>
                                        </p:cTn>
                                        <p:tgtEl>
                                          <p:spTgt spid="3077"/>
                                        </p:tgtEl>
                                        <p:attrNameLst>
                                          <p:attrName>style.visibility</p:attrName>
                                        </p:attrNameLst>
                                      </p:cBhvr>
                                      <p:to>
                                        <p:strVal val="visible"/>
                                      </p:to>
                                    </p:set>
                                    <p:anim calcmode="lin" valueType="num">
                                      <p:cBhvr additive="base">
                                        <p:cTn id="42" dur="500" fill="hold"/>
                                        <p:tgtEl>
                                          <p:spTgt spid="3077"/>
                                        </p:tgtEl>
                                        <p:attrNameLst>
                                          <p:attrName>ppt_x</p:attrName>
                                        </p:attrNameLst>
                                      </p:cBhvr>
                                      <p:tavLst>
                                        <p:tav tm="0">
                                          <p:val>
                                            <p:strVal val="#ppt_x"/>
                                          </p:val>
                                        </p:tav>
                                        <p:tav tm="100000">
                                          <p:val>
                                            <p:strVal val="#ppt_x"/>
                                          </p:val>
                                        </p:tav>
                                      </p:tavLst>
                                    </p:anim>
                                    <p:anim calcmode="lin" valueType="num">
                                      <p:cBhvr additive="base">
                                        <p:cTn id="43" dur="500" fill="hold"/>
                                        <p:tgtEl>
                                          <p:spTgt spid="3077"/>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500"/>
                            </p:stCondLst>
                            <p:childTnLst>
                              <p:par>
                                <p:cTn id="45" presetID="26" presetClass="entr" presetSubtype="0" fill="hold" grpId="0" nodeType="afterEffect">
                                  <p:stCondLst>
                                    <p:cond delay="0"/>
                                  </p:stCondLst>
                                  <p:childTnLst>
                                    <p:set>
                                      <p:cBhvr>
                                        <p:cTn id="46" dur="1" fill="hold">
                                          <p:stCondLst>
                                            <p:cond delay="0"/>
                                          </p:stCondLst>
                                        </p:cTn>
                                        <p:tgtEl>
                                          <p:spTgt spid="3078"/>
                                        </p:tgtEl>
                                        <p:attrNameLst>
                                          <p:attrName>style.visibility</p:attrName>
                                        </p:attrNameLst>
                                      </p:cBhvr>
                                      <p:to>
                                        <p:strVal val="visible"/>
                                      </p:to>
                                    </p:set>
                                    <p:animEffect transition="in" filter="wipe(down)">
                                      <p:cBhvr>
                                        <p:cTn id="47" dur="580">
                                          <p:stCondLst>
                                            <p:cond delay="0"/>
                                          </p:stCondLst>
                                        </p:cTn>
                                        <p:tgtEl>
                                          <p:spTgt spid="3078"/>
                                        </p:tgtEl>
                                      </p:cBhvr>
                                    </p:animEffect>
                                    <p:anim calcmode="lin" valueType="num">
                                      <p:cBhvr>
                                        <p:cTn id="48" dur="1822" tmFilter="0,0; 0.14,0.36; 0.43,0.73; 0.71,0.91; 1.0,1.0">
                                          <p:stCondLst>
                                            <p:cond delay="0"/>
                                          </p:stCondLst>
                                        </p:cTn>
                                        <p:tgtEl>
                                          <p:spTgt spid="307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07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07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07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078"/>
                                        </p:tgtEl>
                                        <p:attrNameLst>
                                          <p:attrName>ppt_y</p:attrName>
                                        </p:attrNameLst>
                                      </p:cBhvr>
                                      <p:tavLst>
                                        <p:tav tm="0" fmla="#ppt_y-sin(pi*$)/81">
                                          <p:val>
                                            <p:fltVal val="0"/>
                                          </p:val>
                                        </p:tav>
                                        <p:tav tm="100000">
                                          <p:val>
                                            <p:fltVal val="1"/>
                                          </p:val>
                                        </p:tav>
                                      </p:tavLst>
                                    </p:anim>
                                    <p:animScale>
                                      <p:cBhvr>
                                        <p:cTn id="53" dur="26">
                                          <p:stCondLst>
                                            <p:cond delay="650"/>
                                          </p:stCondLst>
                                        </p:cTn>
                                        <p:tgtEl>
                                          <p:spTgt spid="3078"/>
                                        </p:tgtEl>
                                      </p:cBhvr>
                                      <p:to x="100000" y="60000"/>
                                    </p:animScale>
                                    <p:animScale>
                                      <p:cBhvr>
                                        <p:cTn id="54" dur="166" decel="50000">
                                          <p:stCondLst>
                                            <p:cond delay="676"/>
                                          </p:stCondLst>
                                        </p:cTn>
                                        <p:tgtEl>
                                          <p:spTgt spid="3078"/>
                                        </p:tgtEl>
                                      </p:cBhvr>
                                      <p:to x="100000" y="100000"/>
                                    </p:animScale>
                                    <p:animScale>
                                      <p:cBhvr>
                                        <p:cTn id="55" dur="26">
                                          <p:stCondLst>
                                            <p:cond delay="1312"/>
                                          </p:stCondLst>
                                        </p:cTn>
                                        <p:tgtEl>
                                          <p:spTgt spid="3078"/>
                                        </p:tgtEl>
                                      </p:cBhvr>
                                      <p:to x="100000" y="80000"/>
                                    </p:animScale>
                                    <p:animScale>
                                      <p:cBhvr>
                                        <p:cTn id="56" dur="166" decel="50000">
                                          <p:stCondLst>
                                            <p:cond delay="1338"/>
                                          </p:stCondLst>
                                        </p:cTn>
                                        <p:tgtEl>
                                          <p:spTgt spid="3078"/>
                                        </p:tgtEl>
                                      </p:cBhvr>
                                      <p:to x="100000" y="100000"/>
                                    </p:animScale>
                                    <p:animScale>
                                      <p:cBhvr>
                                        <p:cTn id="57" dur="26">
                                          <p:stCondLst>
                                            <p:cond delay="1642"/>
                                          </p:stCondLst>
                                        </p:cTn>
                                        <p:tgtEl>
                                          <p:spTgt spid="3078"/>
                                        </p:tgtEl>
                                      </p:cBhvr>
                                      <p:to x="100000" y="90000"/>
                                    </p:animScale>
                                    <p:animScale>
                                      <p:cBhvr>
                                        <p:cTn id="58" dur="166" decel="50000">
                                          <p:stCondLst>
                                            <p:cond delay="1668"/>
                                          </p:stCondLst>
                                        </p:cTn>
                                        <p:tgtEl>
                                          <p:spTgt spid="3078"/>
                                        </p:tgtEl>
                                      </p:cBhvr>
                                      <p:to x="100000" y="100000"/>
                                    </p:animScale>
                                    <p:animScale>
                                      <p:cBhvr>
                                        <p:cTn id="59" dur="26">
                                          <p:stCondLst>
                                            <p:cond delay="1808"/>
                                          </p:stCondLst>
                                        </p:cTn>
                                        <p:tgtEl>
                                          <p:spTgt spid="3078"/>
                                        </p:tgtEl>
                                      </p:cBhvr>
                                      <p:to x="100000" y="95000"/>
                                    </p:animScale>
                                    <p:animScale>
                                      <p:cBhvr>
                                        <p:cTn id="60" dur="166" decel="50000">
                                          <p:stCondLst>
                                            <p:cond delay="1834"/>
                                          </p:stCondLst>
                                        </p:cTn>
                                        <p:tgtEl>
                                          <p:spTgt spid="3078"/>
                                        </p:tgtEl>
                                      </p:cBhvr>
                                      <p:to x="100000" y="100000"/>
                                    </p:animScale>
                                  </p:childTnLst>
                                </p:cTn>
                              </p:par>
                            </p:childTnLst>
                          </p:cTn>
                        </p:par>
                        <p:par>
                          <p:cTn id="61" fill="hold" nodeType="afterGroup">
                            <p:stCondLst>
                              <p:cond delay="3500"/>
                            </p:stCondLst>
                            <p:childTnLst>
                              <p:par>
                                <p:cTn id="62" presetID="47" presetClass="entr" presetSubtype="0" fill="hold" grpId="0" nodeType="afterEffect">
                                  <p:stCondLst>
                                    <p:cond delay="0"/>
                                  </p:stCondLst>
                                  <p:childTnLst>
                                    <p:set>
                                      <p:cBhvr>
                                        <p:cTn id="63" dur="1" fill="hold">
                                          <p:stCondLst>
                                            <p:cond delay="0"/>
                                          </p:stCondLst>
                                        </p:cTn>
                                        <p:tgtEl>
                                          <p:spTgt spid="3079"/>
                                        </p:tgtEl>
                                        <p:attrNameLst>
                                          <p:attrName>style.visibility</p:attrName>
                                        </p:attrNameLst>
                                      </p:cBhvr>
                                      <p:to>
                                        <p:strVal val="visible"/>
                                      </p:to>
                                    </p:set>
                                    <p:animEffect transition="in" filter="fade">
                                      <p:cBhvr>
                                        <p:cTn id="64" dur="1000"/>
                                        <p:tgtEl>
                                          <p:spTgt spid="3079"/>
                                        </p:tgtEl>
                                      </p:cBhvr>
                                    </p:animEffect>
                                    <p:anim calcmode="lin" valueType="num">
                                      <p:cBhvr>
                                        <p:cTn id="65" dur="1000" fill="hold"/>
                                        <p:tgtEl>
                                          <p:spTgt spid="3079"/>
                                        </p:tgtEl>
                                        <p:attrNameLst>
                                          <p:attrName>ppt_x</p:attrName>
                                        </p:attrNameLst>
                                      </p:cBhvr>
                                      <p:tavLst>
                                        <p:tav tm="0">
                                          <p:val>
                                            <p:strVal val="#ppt_x"/>
                                          </p:val>
                                        </p:tav>
                                        <p:tav tm="100000">
                                          <p:val>
                                            <p:strVal val="#ppt_x"/>
                                          </p:val>
                                        </p:tav>
                                      </p:tavLst>
                                    </p:anim>
                                    <p:anim calcmode="lin" valueType="num">
                                      <p:cBhvr>
                                        <p:cTn id="66" dur="1000" fill="hold"/>
                                        <p:tgtEl>
                                          <p:spTgt spid="30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75" grpId="0" animBg="1"/>
      <p:bldP spid="3076" grpId="0" animBg="1"/>
      <p:bldP spid="3077" grpId="0" animBg="1"/>
      <p:bldP spid="3078" grpId="0" animBg="1"/>
      <p:bldP spid="307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a:off x="2916238" y="1412875"/>
            <a:ext cx="3167062"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a-IR" altLang="en-US" b="1"/>
              <a:t>مادر</a:t>
            </a:r>
            <a:endParaRPr lang="en-US" altLang="en-US" b="1"/>
          </a:p>
        </p:txBody>
      </p:sp>
      <p:sp>
        <p:nvSpPr>
          <p:cNvPr id="4099" name="AutoShape 3"/>
          <p:cNvSpPr>
            <a:spLocks noChangeArrowheads="1"/>
          </p:cNvSpPr>
          <p:nvPr/>
        </p:nvSpPr>
        <p:spPr bwMode="auto">
          <a:xfrm>
            <a:off x="611188" y="333375"/>
            <a:ext cx="7777162" cy="669925"/>
          </a:xfrm>
          <a:prstGeom prst="roundRect">
            <a:avLst>
              <a:gd name="adj" fmla="val 16639"/>
            </a:avLst>
          </a:prstGeom>
          <a:gradFill rotWithShape="1">
            <a:gsLst>
              <a:gs pos="0">
                <a:srgbClr val="C0C0C0"/>
              </a:gs>
              <a:gs pos="50000">
                <a:srgbClr val="FFFFFF"/>
              </a:gs>
              <a:gs pos="100000">
                <a:srgbClr val="C0C0C0"/>
              </a:gs>
            </a:gsLst>
            <a:lin ang="2700000" scaled="1"/>
          </a:gradFill>
          <a:ln w="9525">
            <a:solidFill>
              <a:srgbClr val="000000"/>
            </a:solidFill>
            <a:round/>
            <a:headEnd/>
            <a:tailEnd/>
          </a:ln>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a-IR" altLang="en-US" sz="3600" b="1">
                <a:latin typeface="Times New Roman" panose="02020603050405020304" pitchFamily="18" charset="0"/>
                <a:cs typeface="Zar" pitchFamily="2" charset="0"/>
              </a:rPr>
              <a:t>جايگاه پدر در خانواده ها</a:t>
            </a:r>
            <a:r>
              <a:rPr lang="ar-SA" altLang="en-US" sz="3600" b="1">
                <a:latin typeface="Times New Roman" panose="02020603050405020304" pitchFamily="18" charset="0"/>
                <a:cs typeface="Zar" pitchFamily="2" charset="0"/>
              </a:rPr>
              <a:t>ي</a:t>
            </a:r>
            <a:r>
              <a:rPr lang="fa-IR" altLang="en-US" sz="3600" b="1">
                <a:latin typeface="Times New Roman" panose="02020603050405020304" pitchFamily="18" charset="0"/>
                <a:cs typeface="Zar" pitchFamily="2" charset="0"/>
              </a:rPr>
              <a:t> دچار مشکل </a:t>
            </a:r>
            <a:endParaRPr lang="en-US" altLang="en-US" sz="4400" b="1">
              <a:cs typeface="Zar" pitchFamily="2" charset="0"/>
            </a:endParaRPr>
          </a:p>
        </p:txBody>
      </p:sp>
      <p:sp>
        <p:nvSpPr>
          <p:cNvPr id="4100" name="Oval 4"/>
          <p:cNvSpPr>
            <a:spLocks noChangeArrowheads="1"/>
          </p:cNvSpPr>
          <p:nvPr/>
        </p:nvSpPr>
        <p:spPr bwMode="auto">
          <a:xfrm>
            <a:off x="3276600" y="2565400"/>
            <a:ext cx="2376488"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t>فرزند اول</a:t>
            </a:r>
            <a:endParaRPr lang="en-US" altLang="en-US" b="1"/>
          </a:p>
        </p:txBody>
      </p:sp>
      <p:sp>
        <p:nvSpPr>
          <p:cNvPr id="4101" name="Oval 5"/>
          <p:cNvSpPr>
            <a:spLocks noChangeArrowheads="1"/>
          </p:cNvSpPr>
          <p:nvPr/>
        </p:nvSpPr>
        <p:spPr bwMode="auto">
          <a:xfrm>
            <a:off x="3635375" y="3644900"/>
            <a:ext cx="1800225" cy="914400"/>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r>
              <a:rPr lang="fa-IR" altLang="en-US" b="1"/>
              <a:t>فرزند دوم</a:t>
            </a:r>
            <a:endParaRPr lang="en-US" altLang="en-US" b="1"/>
          </a:p>
        </p:txBody>
      </p:sp>
      <p:sp>
        <p:nvSpPr>
          <p:cNvPr id="4102" name="Oval 6"/>
          <p:cNvSpPr>
            <a:spLocks noChangeArrowheads="1"/>
          </p:cNvSpPr>
          <p:nvPr/>
        </p:nvSpPr>
        <p:spPr bwMode="auto">
          <a:xfrm>
            <a:off x="3851275" y="4652963"/>
            <a:ext cx="1512888" cy="719137"/>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eaLnBrk="1" hangingPunct="1">
              <a:spcBef>
                <a:spcPct val="0"/>
              </a:spcBef>
              <a:buFontTx/>
              <a:buNone/>
            </a:pPr>
            <a:endParaRPr lang="en-US" altLang="en-US" sz="4000" b="1">
              <a:cs typeface="Zar" pitchFamily="2" charset="0"/>
            </a:endParaRPr>
          </a:p>
        </p:txBody>
      </p:sp>
      <p:sp>
        <p:nvSpPr>
          <p:cNvPr id="4103" name="Oval 7"/>
          <p:cNvSpPr>
            <a:spLocks noChangeArrowheads="1"/>
          </p:cNvSpPr>
          <p:nvPr/>
        </p:nvSpPr>
        <p:spPr bwMode="auto">
          <a:xfrm>
            <a:off x="4162425" y="5589588"/>
            <a:ext cx="914400" cy="504825"/>
          </a:xfrm>
          <a:prstGeom prst="ellipse">
            <a:avLst/>
          </a:prstGeom>
          <a:solidFill>
            <a:schemeClr val="accent1"/>
          </a:solidFill>
          <a:ln w="9525">
            <a:solidFill>
              <a:schemeClr val="tx1"/>
            </a:solidFill>
            <a:round/>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a-IR" altLang="en-US" b="1"/>
              <a:t>پدر</a:t>
            </a:r>
            <a:endParaRPr lang="en-US" altLang="en-US"/>
          </a:p>
        </p:txBody>
      </p:sp>
      <p:sp>
        <p:nvSpPr>
          <p:cNvPr id="4104" name="Line 8"/>
          <p:cNvSpPr>
            <a:spLocks noChangeShapeType="1"/>
          </p:cNvSpPr>
          <p:nvPr/>
        </p:nvSpPr>
        <p:spPr bwMode="auto">
          <a:xfrm flipH="1">
            <a:off x="971550" y="1196975"/>
            <a:ext cx="7056438"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9"/>
          <p:cNvSpPr>
            <a:spLocks noChangeShapeType="1"/>
          </p:cNvSpPr>
          <p:nvPr/>
        </p:nvSpPr>
        <p:spPr bwMode="auto">
          <a:xfrm>
            <a:off x="971550" y="1196975"/>
            <a:ext cx="3671888" cy="558958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 name="Line 10"/>
          <p:cNvSpPr>
            <a:spLocks noChangeShapeType="1"/>
          </p:cNvSpPr>
          <p:nvPr/>
        </p:nvSpPr>
        <p:spPr bwMode="auto">
          <a:xfrm flipH="1">
            <a:off x="4643438" y="1196975"/>
            <a:ext cx="3386137" cy="5589588"/>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4099"/>
                                        </p:tgtEl>
                                        <p:attrNameLst>
                                          <p:attrName>style.visibility</p:attrName>
                                        </p:attrNameLst>
                                      </p:cBhvr>
                                      <p:to>
                                        <p:strVal val="visible"/>
                                      </p:to>
                                    </p:set>
                                    <p:animEffect transition="in" filter="fade">
                                      <p:cBhvr>
                                        <p:cTn id="7" dur="1000"/>
                                        <p:tgtEl>
                                          <p:spTgt spid="4099"/>
                                        </p:tgtEl>
                                      </p:cBhvr>
                                    </p:animEffect>
                                    <p:anim calcmode="lin" valueType="num">
                                      <p:cBhvr>
                                        <p:cTn id="8" dur="1000" fill="hold"/>
                                        <p:tgtEl>
                                          <p:spTgt spid="4099"/>
                                        </p:tgtEl>
                                        <p:attrNameLst>
                                          <p:attrName>ppt_x</p:attrName>
                                        </p:attrNameLst>
                                      </p:cBhvr>
                                      <p:tavLst>
                                        <p:tav tm="0">
                                          <p:val>
                                            <p:strVal val="#ppt_x-.1"/>
                                          </p:val>
                                        </p:tav>
                                        <p:tav tm="100000">
                                          <p:val>
                                            <p:strVal val="#ppt_x"/>
                                          </p:val>
                                        </p:tav>
                                      </p:tavLst>
                                    </p:anim>
                                    <p:anim calcmode="lin" valueType="num">
                                      <p:cBhvr>
                                        <p:cTn id="9" dur="1000" fill="hold"/>
                                        <p:tgtEl>
                                          <p:spTgt spid="4099"/>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3800"/>
                            </p:stCondLst>
                            <p:childTnLst>
                              <p:par>
                                <p:cTn id="11" presetID="29" presetClass="entr" presetSubtype="0" fill="hold" nodeType="afterEffect">
                                  <p:stCondLst>
                                    <p:cond delay="0"/>
                                  </p:stCondLst>
                                  <p:childTnLst>
                                    <p:set>
                                      <p:cBhvr>
                                        <p:cTn id="12" dur="1" fill="hold">
                                          <p:stCondLst>
                                            <p:cond delay="0"/>
                                          </p:stCondLst>
                                        </p:cTn>
                                        <p:tgtEl>
                                          <p:spTgt spid="4104"/>
                                        </p:tgtEl>
                                        <p:attrNameLst>
                                          <p:attrName>style.visibility</p:attrName>
                                        </p:attrNameLst>
                                      </p:cBhvr>
                                      <p:to>
                                        <p:strVal val="visible"/>
                                      </p:to>
                                    </p:set>
                                    <p:anim calcmode="lin" valueType="num">
                                      <p:cBhvr>
                                        <p:cTn id="13" dur="1000" fill="hold"/>
                                        <p:tgtEl>
                                          <p:spTgt spid="4104"/>
                                        </p:tgtEl>
                                        <p:attrNameLst>
                                          <p:attrName>ppt_x</p:attrName>
                                        </p:attrNameLst>
                                      </p:cBhvr>
                                      <p:tavLst>
                                        <p:tav tm="0">
                                          <p:val>
                                            <p:strVal val="#ppt_x-.2"/>
                                          </p:val>
                                        </p:tav>
                                        <p:tav tm="100000">
                                          <p:val>
                                            <p:strVal val="#ppt_x"/>
                                          </p:val>
                                        </p:tav>
                                      </p:tavLst>
                                    </p:anim>
                                    <p:anim calcmode="lin" valueType="num">
                                      <p:cBhvr>
                                        <p:cTn id="14" dur="1000" fill="hold"/>
                                        <p:tgtEl>
                                          <p:spTgt spid="410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104"/>
                                        </p:tgtEl>
                                      </p:cBhvr>
                                    </p:animEffect>
                                  </p:childTnLst>
                                </p:cTn>
                              </p:par>
                            </p:childTnLst>
                          </p:cTn>
                        </p:par>
                        <p:par>
                          <p:cTn id="16" fill="hold" nodeType="afterGroup">
                            <p:stCondLst>
                              <p:cond delay="4800"/>
                            </p:stCondLst>
                            <p:childTnLst>
                              <p:par>
                                <p:cTn id="17" presetID="29" presetClass="entr" presetSubtype="0" fill="hold" nodeType="afterEffect">
                                  <p:stCondLst>
                                    <p:cond delay="0"/>
                                  </p:stCondLst>
                                  <p:childTnLst>
                                    <p:set>
                                      <p:cBhvr>
                                        <p:cTn id="18" dur="1" fill="hold">
                                          <p:stCondLst>
                                            <p:cond delay="0"/>
                                          </p:stCondLst>
                                        </p:cTn>
                                        <p:tgtEl>
                                          <p:spTgt spid="4106"/>
                                        </p:tgtEl>
                                        <p:attrNameLst>
                                          <p:attrName>style.visibility</p:attrName>
                                        </p:attrNameLst>
                                      </p:cBhvr>
                                      <p:to>
                                        <p:strVal val="visible"/>
                                      </p:to>
                                    </p:set>
                                    <p:anim calcmode="lin" valueType="num">
                                      <p:cBhvr>
                                        <p:cTn id="19" dur="1000" fill="hold"/>
                                        <p:tgtEl>
                                          <p:spTgt spid="4106"/>
                                        </p:tgtEl>
                                        <p:attrNameLst>
                                          <p:attrName>ppt_x</p:attrName>
                                        </p:attrNameLst>
                                      </p:cBhvr>
                                      <p:tavLst>
                                        <p:tav tm="0">
                                          <p:val>
                                            <p:strVal val="#ppt_x-.2"/>
                                          </p:val>
                                        </p:tav>
                                        <p:tav tm="100000">
                                          <p:val>
                                            <p:strVal val="#ppt_x"/>
                                          </p:val>
                                        </p:tav>
                                      </p:tavLst>
                                    </p:anim>
                                    <p:anim calcmode="lin" valueType="num">
                                      <p:cBhvr>
                                        <p:cTn id="20" dur="1000" fill="hold"/>
                                        <p:tgtEl>
                                          <p:spTgt spid="410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106"/>
                                        </p:tgtEl>
                                      </p:cBhvr>
                                    </p:animEffect>
                                  </p:childTnLst>
                                </p:cTn>
                              </p:par>
                            </p:childTnLst>
                          </p:cTn>
                        </p:par>
                        <p:par>
                          <p:cTn id="22" fill="hold" nodeType="afterGroup">
                            <p:stCondLst>
                              <p:cond delay="5800"/>
                            </p:stCondLst>
                            <p:childTnLst>
                              <p:par>
                                <p:cTn id="23" presetID="29" presetClass="entr" presetSubtype="0" fill="hold" nodeType="afterEffect">
                                  <p:stCondLst>
                                    <p:cond delay="0"/>
                                  </p:stCondLst>
                                  <p:childTnLst>
                                    <p:set>
                                      <p:cBhvr>
                                        <p:cTn id="24" dur="1" fill="hold">
                                          <p:stCondLst>
                                            <p:cond delay="0"/>
                                          </p:stCondLst>
                                        </p:cTn>
                                        <p:tgtEl>
                                          <p:spTgt spid="4105"/>
                                        </p:tgtEl>
                                        <p:attrNameLst>
                                          <p:attrName>style.visibility</p:attrName>
                                        </p:attrNameLst>
                                      </p:cBhvr>
                                      <p:to>
                                        <p:strVal val="visible"/>
                                      </p:to>
                                    </p:set>
                                    <p:anim calcmode="lin" valueType="num">
                                      <p:cBhvr>
                                        <p:cTn id="25" dur="1000" fill="hold"/>
                                        <p:tgtEl>
                                          <p:spTgt spid="4105"/>
                                        </p:tgtEl>
                                        <p:attrNameLst>
                                          <p:attrName>ppt_x</p:attrName>
                                        </p:attrNameLst>
                                      </p:cBhvr>
                                      <p:tavLst>
                                        <p:tav tm="0">
                                          <p:val>
                                            <p:strVal val="#ppt_x-.2"/>
                                          </p:val>
                                        </p:tav>
                                        <p:tav tm="100000">
                                          <p:val>
                                            <p:strVal val="#ppt_x"/>
                                          </p:val>
                                        </p:tav>
                                      </p:tavLst>
                                    </p:anim>
                                    <p:anim calcmode="lin" valueType="num">
                                      <p:cBhvr>
                                        <p:cTn id="26" dur="1000" fill="hold"/>
                                        <p:tgtEl>
                                          <p:spTgt spid="4105"/>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10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098"/>
                                        </p:tgtEl>
                                        <p:attrNameLst>
                                          <p:attrName>style.visibility</p:attrName>
                                        </p:attrNameLst>
                                      </p:cBhvr>
                                      <p:to>
                                        <p:strVal val="visible"/>
                                      </p:to>
                                    </p:set>
                                    <p:anim calcmode="lin" valueType="num">
                                      <p:cBhvr additive="base">
                                        <p:cTn id="32" dur="500" fill="hold"/>
                                        <p:tgtEl>
                                          <p:spTgt spid="4098"/>
                                        </p:tgtEl>
                                        <p:attrNameLst>
                                          <p:attrName>ppt_x</p:attrName>
                                        </p:attrNameLst>
                                      </p:cBhvr>
                                      <p:tavLst>
                                        <p:tav tm="0">
                                          <p:val>
                                            <p:strVal val="#ppt_x"/>
                                          </p:val>
                                        </p:tav>
                                        <p:tav tm="100000">
                                          <p:val>
                                            <p:strVal val="#ppt_x"/>
                                          </p:val>
                                        </p:tav>
                                      </p:tavLst>
                                    </p:anim>
                                    <p:anim calcmode="lin" valueType="num">
                                      <p:cBhvr additive="base">
                                        <p:cTn id="33" dur="500" fill="hold"/>
                                        <p:tgtEl>
                                          <p:spTgt spid="4098"/>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500"/>
                            </p:stCondLst>
                            <p:childTnLst>
                              <p:par>
                                <p:cTn id="35" presetID="2" presetClass="entr" presetSubtype="4" fill="hold" grpId="0" nodeType="afterEffect">
                                  <p:stCondLst>
                                    <p:cond delay="0"/>
                                  </p:stCondLst>
                                  <p:childTnLst>
                                    <p:set>
                                      <p:cBhvr>
                                        <p:cTn id="36" dur="1" fill="hold">
                                          <p:stCondLst>
                                            <p:cond delay="0"/>
                                          </p:stCondLst>
                                        </p:cTn>
                                        <p:tgtEl>
                                          <p:spTgt spid="4100"/>
                                        </p:tgtEl>
                                        <p:attrNameLst>
                                          <p:attrName>style.visibility</p:attrName>
                                        </p:attrNameLst>
                                      </p:cBhvr>
                                      <p:to>
                                        <p:strVal val="visible"/>
                                      </p:to>
                                    </p:set>
                                    <p:anim calcmode="lin" valueType="num">
                                      <p:cBhvr additive="base">
                                        <p:cTn id="37" dur="500" fill="hold"/>
                                        <p:tgtEl>
                                          <p:spTgt spid="4100"/>
                                        </p:tgtEl>
                                        <p:attrNameLst>
                                          <p:attrName>ppt_x</p:attrName>
                                        </p:attrNameLst>
                                      </p:cBhvr>
                                      <p:tavLst>
                                        <p:tav tm="0">
                                          <p:val>
                                            <p:strVal val="#ppt_x"/>
                                          </p:val>
                                        </p:tav>
                                        <p:tav tm="100000">
                                          <p:val>
                                            <p:strVal val="#ppt_x"/>
                                          </p:val>
                                        </p:tav>
                                      </p:tavLst>
                                    </p:anim>
                                    <p:anim calcmode="lin" valueType="num">
                                      <p:cBhvr additive="base">
                                        <p:cTn id="38" dur="500" fill="hold"/>
                                        <p:tgtEl>
                                          <p:spTgt spid="4100"/>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1000"/>
                            </p:stCondLst>
                            <p:childTnLst>
                              <p:par>
                                <p:cTn id="40" presetID="2" presetClass="entr" presetSubtype="4" fill="hold" grpId="0" nodeType="afterEffect">
                                  <p:stCondLst>
                                    <p:cond delay="0"/>
                                  </p:stCondLst>
                                  <p:childTnLst>
                                    <p:set>
                                      <p:cBhvr>
                                        <p:cTn id="41" dur="1" fill="hold">
                                          <p:stCondLst>
                                            <p:cond delay="0"/>
                                          </p:stCondLst>
                                        </p:cTn>
                                        <p:tgtEl>
                                          <p:spTgt spid="4101"/>
                                        </p:tgtEl>
                                        <p:attrNameLst>
                                          <p:attrName>style.visibility</p:attrName>
                                        </p:attrNameLst>
                                      </p:cBhvr>
                                      <p:to>
                                        <p:strVal val="visible"/>
                                      </p:to>
                                    </p:set>
                                    <p:anim calcmode="lin" valueType="num">
                                      <p:cBhvr additive="base">
                                        <p:cTn id="42" dur="500" fill="hold"/>
                                        <p:tgtEl>
                                          <p:spTgt spid="4101"/>
                                        </p:tgtEl>
                                        <p:attrNameLst>
                                          <p:attrName>ppt_x</p:attrName>
                                        </p:attrNameLst>
                                      </p:cBhvr>
                                      <p:tavLst>
                                        <p:tav tm="0">
                                          <p:val>
                                            <p:strVal val="#ppt_x"/>
                                          </p:val>
                                        </p:tav>
                                        <p:tav tm="100000">
                                          <p:val>
                                            <p:strVal val="#ppt_x"/>
                                          </p:val>
                                        </p:tav>
                                      </p:tavLst>
                                    </p:anim>
                                    <p:anim calcmode="lin" valueType="num">
                                      <p:cBhvr additive="base">
                                        <p:cTn id="43" dur="500" fill="hold"/>
                                        <p:tgtEl>
                                          <p:spTgt spid="4101"/>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500"/>
                            </p:stCondLst>
                            <p:childTnLst>
                              <p:par>
                                <p:cTn id="45" presetID="26" presetClass="entr" presetSubtype="0" fill="hold" grpId="0" nodeType="afterEffect">
                                  <p:stCondLst>
                                    <p:cond delay="0"/>
                                  </p:stCondLst>
                                  <p:childTnLst>
                                    <p:set>
                                      <p:cBhvr>
                                        <p:cTn id="46" dur="1" fill="hold">
                                          <p:stCondLst>
                                            <p:cond delay="0"/>
                                          </p:stCondLst>
                                        </p:cTn>
                                        <p:tgtEl>
                                          <p:spTgt spid="4102"/>
                                        </p:tgtEl>
                                        <p:attrNameLst>
                                          <p:attrName>style.visibility</p:attrName>
                                        </p:attrNameLst>
                                      </p:cBhvr>
                                      <p:to>
                                        <p:strVal val="visible"/>
                                      </p:to>
                                    </p:set>
                                    <p:animEffect transition="in" filter="wipe(down)">
                                      <p:cBhvr>
                                        <p:cTn id="47" dur="580">
                                          <p:stCondLst>
                                            <p:cond delay="0"/>
                                          </p:stCondLst>
                                        </p:cTn>
                                        <p:tgtEl>
                                          <p:spTgt spid="4102"/>
                                        </p:tgtEl>
                                      </p:cBhvr>
                                    </p:animEffect>
                                    <p:anim calcmode="lin" valueType="num">
                                      <p:cBhvr>
                                        <p:cTn id="48" dur="1822" tmFilter="0,0; 0.14,0.36; 0.43,0.73; 0.71,0.91; 1.0,1.0">
                                          <p:stCondLst>
                                            <p:cond delay="0"/>
                                          </p:stCondLst>
                                        </p:cTn>
                                        <p:tgtEl>
                                          <p:spTgt spid="4102"/>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4102"/>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4102"/>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4102"/>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4102"/>
                                        </p:tgtEl>
                                        <p:attrNameLst>
                                          <p:attrName>ppt_y</p:attrName>
                                        </p:attrNameLst>
                                      </p:cBhvr>
                                      <p:tavLst>
                                        <p:tav tm="0" fmla="#ppt_y-sin(pi*$)/81">
                                          <p:val>
                                            <p:fltVal val="0"/>
                                          </p:val>
                                        </p:tav>
                                        <p:tav tm="100000">
                                          <p:val>
                                            <p:fltVal val="1"/>
                                          </p:val>
                                        </p:tav>
                                      </p:tavLst>
                                    </p:anim>
                                    <p:animScale>
                                      <p:cBhvr>
                                        <p:cTn id="53" dur="26">
                                          <p:stCondLst>
                                            <p:cond delay="650"/>
                                          </p:stCondLst>
                                        </p:cTn>
                                        <p:tgtEl>
                                          <p:spTgt spid="4102"/>
                                        </p:tgtEl>
                                      </p:cBhvr>
                                      <p:to x="100000" y="60000"/>
                                    </p:animScale>
                                    <p:animScale>
                                      <p:cBhvr>
                                        <p:cTn id="54" dur="166" decel="50000">
                                          <p:stCondLst>
                                            <p:cond delay="676"/>
                                          </p:stCondLst>
                                        </p:cTn>
                                        <p:tgtEl>
                                          <p:spTgt spid="4102"/>
                                        </p:tgtEl>
                                      </p:cBhvr>
                                      <p:to x="100000" y="100000"/>
                                    </p:animScale>
                                    <p:animScale>
                                      <p:cBhvr>
                                        <p:cTn id="55" dur="26">
                                          <p:stCondLst>
                                            <p:cond delay="1312"/>
                                          </p:stCondLst>
                                        </p:cTn>
                                        <p:tgtEl>
                                          <p:spTgt spid="4102"/>
                                        </p:tgtEl>
                                      </p:cBhvr>
                                      <p:to x="100000" y="80000"/>
                                    </p:animScale>
                                    <p:animScale>
                                      <p:cBhvr>
                                        <p:cTn id="56" dur="166" decel="50000">
                                          <p:stCondLst>
                                            <p:cond delay="1338"/>
                                          </p:stCondLst>
                                        </p:cTn>
                                        <p:tgtEl>
                                          <p:spTgt spid="4102"/>
                                        </p:tgtEl>
                                      </p:cBhvr>
                                      <p:to x="100000" y="100000"/>
                                    </p:animScale>
                                    <p:animScale>
                                      <p:cBhvr>
                                        <p:cTn id="57" dur="26">
                                          <p:stCondLst>
                                            <p:cond delay="1642"/>
                                          </p:stCondLst>
                                        </p:cTn>
                                        <p:tgtEl>
                                          <p:spTgt spid="4102"/>
                                        </p:tgtEl>
                                      </p:cBhvr>
                                      <p:to x="100000" y="90000"/>
                                    </p:animScale>
                                    <p:animScale>
                                      <p:cBhvr>
                                        <p:cTn id="58" dur="166" decel="50000">
                                          <p:stCondLst>
                                            <p:cond delay="1668"/>
                                          </p:stCondLst>
                                        </p:cTn>
                                        <p:tgtEl>
                                          <p:spTgt spid="4102"/>
                                        </p:tgtEl>
                                      </p:cBhvr>
                                      <p:to x="100000" y="100000"/>
                                    </p:animScale>
                                    <p:animScale>
                                      <p:cBhvr>
                                        <p:cTn id="59" dur="26">
                                          <p:stCondLst>
                                            <p:cond delay="1808"/>
                                          </p:stCondLst>
                                        </p:cTn>
                                        <p:tgtEl>
                                          <p:spTgt spid="4102"/>
                                        </p:tgtEl>
                                      </p:cBhvr>
                                      <p:to x="100000" y="95000"/>
                                    </p:animScale>
                                    <p:animScale>
                                      <p:cBhvr>
                                        <p:cTn id="60" dur="166" decel="50000">
                                          <p:stCondLst>
                                            <p:cond delay="1834"/>
                                          </p:stCondLst>
                                        </p:cTn>
                                        <p:tgtEl>
                                          <p:spTgt spid="4102"/>
                                        </p:tgtEl>
                                      </p:cBhvr>
                                      <p:to x="100000" y="100000"/>
                                    </p:animScale>
                                  </p:childTnLst>
                                </p:cTn>
                              </p:par>
                            </p:childTnLst>
                          </p:cTn>
                        </p:par>
                        <p:par>
                          <p:cTn id="61" fill="hold" nodeType="afterGroup">
                            <p:stCondLst>
                              <p:cond delay="3500"/>
                            </p:stCondLst>
                            <p:childTnLst>
                              <p:par>
                                <p:cTn id="62" presetID="47" presetClass="entr" presetSubtype="0" fill="hold" grpId="0" nodeType="afterEffect">
                                  <p:stCondLst>
                                    <p:cond delay="0"/>
                                  </p:stCondLst>
                                  <p:childTnLst>
                                    <p:set>
                                      <p:cBhvr>
                                        <p:cTn id="63" dur="1" fill="hold">
                                          <p:stCondLst>
                                            <p:cond delay="0"/>
                                          </p:stCondLst>
                                        </p:cTn>
                                        <p:tgtEl>
                                          <p:spTgt spid="4103"/>
                                        </p:tgtEl>
                                        <p:attrNameLst>
                                          <p:attrName>style.visibility</p:attrName>
                                        </p:attrNameLst>
                                      </p:cBhvr>
                                      <p:to>
                                        <p:strVal val="visible"/>
                                      </p:to>
                                    </p:set>
                                    <p:animEffect transition="in" filter="fade">
                                      <p:cBhvr>
                                        <p:cTn id="64" dur="1000"/>
                                        <p:tgtEl>
                                          <p:spTgt spid="4103"/>
                                        </p:tgtEl>
                                      </p:cBhvr>
                                    </p:animEffect>
                                    <p:anim calcmode="lin" valueType="num">
                                      <p:cBhvr>
                                        <p:cTn id="65" dur="1000" fill="hold"/>
                                        <p:tgtEl>
                                          <p:spTgt spid="4103"/>
                                        </p:tgtEl>
                                        <p:attrNameLst>
                                          <p:attrName>ppt_x</p:attrName>
                                        </p:attrNameLst>
                                      </p:cBhvr>
                                      <p:tavLst>
                                        <p:tav tm="0">
                                          <p:val>
                                            <p:strVal val="#ppt_x"/>
                                          </p:val>
                                        </p:tav>
                                        <p:tav tm="100000">
                                          <p:val>
                                            <p:strVal val="#ppt_x"/>
                                          </p:val>
                                        </p:tav>
                                      </p:tavLst>
                                    </p:anim>
                                    <p:anim calcmode="lin" valueType="num">
                                      <p:cBhvr>
                                        <p:cTn id="66" dur="1000" fill="hold"/>
                                        <p:tgtEl>
                                          <p:spTgt spid="4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nimBg="1"/>
      <p:bldP spid="4100" grpId="0" animBg="1"/>
      <p:bldP spid="4101" grpId="0" animBg="1"/>
      <p:bldP spid="4102" grpId="0" animBg="1"/>
      <p:bldP spid="410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146629192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692696"/>
            <a:ext cx="7772400" cy="1470025"/>
          </a:xfrm>
        </p:spPr>
        <p:txBody>
          <a:bodyPr/>
          <a:lstStyle/>
          <a:p>
            <a:pPr eaLnBrk="1" hangingPunct="1"/>
            <a:r>
              <a:rPr lang="fa-IR" altLang="en-US" b="1" dirty="0" smtClean="0">
                <a:solidFill>
                  <a:schemeClr val="bg1"/>
                </a:solidFill>
              </a:rPr>
              <a:t>تنبیه والدین</a:t>
            </a:r>
            <a:endParaRPr lang="en-US" altLang="en-US" dirty="0" smtClean="0">
              <a:solidFill>
                <a:schemeClr val="bg1"/>
              </a:solidFill>
            </a:endParaRPr>
          </a:p>
        </p:txBody>
      </p:sp>
      <p:sp>
        <p:nvSpPr>
          <p:cNvPr id="3075" name="Subtitle 1"/>
          <p:cNvSpPr>
            <a:spLocks noGrp="1"/>
          </p:cNvSpPr>
          <p:nvPr>
            <p:ph type="subTitle" idx="1"/>
          </p:nvPr>
        </p:nvSpPr>
        <p:spPr/>
        <p:txBody>
          <a:bodyPr/>
          <a:lstStyle/>
          <a:p>
            <a:endParaRPr lang="en-US" altLang="en-US"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2912012"/>
            <a:ext cx="3212976" cy="27089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ar-SA" altLang="en-US" b="1" smtClean="0">
                <a:solidFill>
                  <a:schemeClr val="bg1"/>
                </a:solidFill>
              </a:rPr>
              <a:t>چرا والدين تنبيه مي کنند؟</a:t>
            </a:r>
            <a:r>
              <a:rPr lang="ar-SA" altLang="en-US" smtClean="0">
                <a:solidFill>
                  <a:schemeClr val="bg1"/>
                </a:solidFill>
              </a:rPr>
              <a:t> </a:t>
            </a:r>
            <a:endParaRPr lang="en-US" altLang="en-US" smtClean="0">
              <a:solidFill>
                <a:schemeClr val="bg1"/>
              </a:solidFill>
            </a:endParaRPr>
          </a:p>
        </p:txBody>
      </p:sp>
      <p:sp>
        <p:nvSpPr>
          <p:cNvPr id="19459" name="Rectangle 3"/>
          <p:cNvSpPr>
            <a:spLocks noGrp="1" noChangeArrowheads="1"/>
          </p:cNvSpPr>
          <p:nvPr>
            <p:ph type="body" idx="1"/>
          </p:nvPr>
        </p:nvSpPr>
        <p:spPr>
          <a:xfrm>
            <a:off x="457200" y="1341438"/>
            <a:ext cx="8229600" cy="5183187"/>
          </a:xfrm>
        </p:spPr>
        <p:txBody>
          <a:bodyPr/>
          <a:lstStyle/>
          <a:p>
            <a:pPr algn="just" eaLnBrk="1" hangingPunct="1">
              <a:lnSpc>
                <a:spcPct val="90000"/>
              </a:lnSpc>
              <a:buFontTx/>
              <a:buNone/>
            </a:pPr>
            <a:r>
              <a:rPr lang="ar-SA" altLang="en-US" sz="2800" smtClean="0">
                <a:solidFill>
                  <a:schemeClr val="bg1"/>
                </a:solidFill>
              </a:rPr>
              <a:t>به نظر مي رسد والدين به دو دليل عمده کودکان را تنبيه مي کنند.</a:t>
            </a:r>
            <a:endParaRPr lang="fa-IR" altLang="en-US" sz="2800" smtClean="0">
              <a:solidFill>
                <a:schemeClr val="bg1"/>
              </a:solidFill>
            </a:endParaRPr>
          </a:p>
          <a:p>
            <a:pPr algn="just" eaLnBrk="1" hangingPunct="1">
              <a:lnSpc>
                <a:spcPct val="90000"/>
              </a:lnSpc>
              <a:buFontTx/>
              <a:buNone/>
            </a:pPr>
            <a:r>
              <a:rPr lang="ar-SA" altLang="en-US" sz="2800" smtClean="0">
                <a:solidFill>
                  <a:schemeClr val="bg1"/>
                </a:solidFill>
              </a:rPr>
              <a:t>1) </a:t>
            </a:r>
            <a:r>
              <a:rPr lang="ar-SA" altLang="en-US" sz="2800" b="1" smtClean="0">
                <a:solidFill>
                  <a:schemeClr val="bg1"/>
                </a:solidFill>
              </a:rPr>
              <a:t>به دليل تغيير رفتار</a:t>
            </a:r>
            <a:r>
              <a:rPr lang="fa-IR" altLang="en-US" sz="2800" b="1" smtClean="0">
                <a:solidFill>
                  <a:schemeClr val="bg1"/>
                </a:solidFill>
              </a:rPr>
              <a:t> فور</a:t>
            </a:r>
            <a:r>
              <a:rPr lang="ar-SA" altLang="en-US" sz="2800" b="1" smtClean="0">
                <a:solidFill>
                  <a:schemeClr val="bg1"/>
                </a:solidFill>
              </a:rPr>
              <a:t>ي:</a:t>
            </a:r>
            <a:r>
              <a:rPr lang="ar-SA" altLang="en-US" sz="2800" smtClean="0">
                <a:solidFill>
                  <a:schemeClr val="bg1"/>
                </a:solidFill>
              </a:rPr>
              <a:t> والدين براي تغيير رفتار کودکان آن ها را مورد تنبيه قرار مي دهند. اما اين تنبيه ها معمولا موثر نيست و رفتار را تغيير نمي دهد.</a:t>
            </a:r>
            <a:r>
              <a:rPr lang="fa-IR" altLang="en-US" sz="2800" smtClean="0">
                <a:solidFill>
                  <a:schemeClr val="bg1"/>
                </a:solidFill>
              </a:rPr>
              <a:t> در واقع والدین خود تقویت می شوند.</a:t>
            </a:r>
          </a:p>
          <a:p>
            <a:pPr algn="just" eaLnBrk="1" hangingPunct="1">
              <a:lnSpc>
                <a:spcPct val="90000"/>
              </a:lnSpc>
              <a:buFontTx/>
              <a:buNone/>
            </a:pPr>
            <a:r>
              <a:rPr lang="ar-SA" altLang="en-US" sz="2800" smtClean="0">
                <a:solidFill>
                  <a:schemeClr val="bg1"/>
                </a:solidFill>
              </a:rPr>
              <a:t>2) </a:t>
            </a:r>
            <a:r>
              <a:rPr lang="ar-SA" altLang="en-US" sz="2800" b="1" smtClean="0">
                <a:solidFill>
                  <a:schemeClr val="bg1"/>
                </a:solidFill>
              </a:rPr>
              <a:t>تخليه رواني:</a:t>
            </a:r>
            <a:r>
              <a:rPr lang="ar-SA" altLang="en-US" sz="2800" smtClean="0">
                <a:solidFill>
                  <a:schemeClr val="bg1"/>
                </a:solidFill>
              </a:rPr>
              <a:t> رامس‌برگ</a:t>
            </a:r>
            <a:r>
              <a:rPr lang="fa-IR" altLang="en-US" sz="2800" smtClean="0">
                <a:solidFill>
                  <a:schemeClr val="bg1"/>
                </a:solidFill>
              </a:rPr>
              <a:t> </a:t>
            </a:r>
            <a:r>
              <a:rPr lang="ar-SA" altLang="en-US" sz="2800" smtClean="0">
                <a:solidFill>
                  <a:schemeClr val="bg1"/>
                </a:solidFill>
              </a:rPr>
              <a:t>عنوان مي‌كند كه تنبيه بدني كودكان فقط باعث آرامش والدين مي‌شود, و فقط تا حد بسيار ناچيزي رفتار نامطلوب فرزندان را محدود مي‌كند. به عقيده وي تنبيه كاملاً بي‌اثر است زيرا هيچ رفتار خاصي را آموزش نمي‌دهد. كودكان پس از تنبيه خشمگين, رنجيده, تحقير و نااميد مي‌شوند و درس اوليه كه ياد مي‌گيرند اين است كه بيشتر و سخت‌تر تلاش كنند تا گرفتار نشوند (1997). </a:t>
            </a:r>
            <a:endParaRPr lang="fa-IR" altLang="en-US" sz="2800" smtClean="0">
              <a:solidFill>
                <a:schemeClr val="bg1"/>
              </a:solidFill>
            </a:endParaRPr>
          </a:p>
          <a:p>
            <a:pPr algn="just" eaLnBrk="1" hangingPunct="1">
              <a:lnSpc>
                <a:spcPct val="90000"/>
              </a:lnSpc>
              <a:buFontTx/>
              <a:buNone/>
            </a:pPr>
            <a:r>
              <a:rPr lang="fa-IR" altLang="en-US" sz="2800" smtClean="0">
                <a:solidFill>
                  <a:schemeClr val="bg1"/>
                </a:solidFill>
              </a:rPr>
              <a:t>3) </a:t>
            </a:r>
            <a:r>
              <a:rPr lang="fa-IR" altLang="en-US" sz="2800" b="1" smtClean="0">
                <a:solidFill>
                  <a:schemeClr val="bg1"/>
                </a:solidFill>
              </a:rPr>
              <a:t>بدون جایگزین بودن تنبیه:</a:t>
            </a:r>
            <a:r>
              <a:rPr lang="fa-IR" altLang="en-US" sz="2800" smtClean="0">
                <a:solidFill>
                  <a:schemeClr val="bg1"/>
                </a:solidFill>
              </a:rPr>
              <a:t> نمی داند اگر تنبیه نکنند، چه کنند.</a:t>
            </a:r>
            <a:endParaRPr lang="en-US" altLang="en-US" sz="280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childTnLst>
                          </p:cTn>
                        </p:par>
                        <p:par>
                          <p:cTn id="10" fill="hold" nodeType="afterGroup">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p:cTn id="13"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459">
                                            <p:txEl>
                                              <p:pRg st="0" end="0"/>
                                            </p:txEl>
                                          </p:spTgt>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19459">
                                            <p:txEl>
                                              <p:pRg st="1" end="1"/>
                                            </p:txEl>
                                          </p:spTgt>
                                        </p:tgtEl>
                                        <p:attrNameLst>
                                          <p:attrName>style.visibility</p:attrName>
                                        </p:attrNameLst>
                                      </p:cBhvr>
                                      <p:to>
                                        <p:strVal val="visible"/>
                                      </p:to>
                                    </p:set>
                                    <p:anim calcmode="lin" valueType="num">
                                      <p:cBhvr>
                                        <p:cTn id="18"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9459">
                                            <p:txEl>
                                              <p:pRg st="1" end="1"/>
                                            </p:txEl>
                                          </p:spTgt>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1500"/>
                            </p:stCondLst>
                            <p:childTnLst>
                              <p:par>
                                <p:cTn id="21" presetID="17" presetClass="entr" presetSubtype="10" fill="hold" grpId="0" nodeType="after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5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94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19459">
                                            <p:txEl>
                                              <p:pRg st="3" end="3"/>
                                            </p:txEl>
                                          </p:spTgt>
                                        </p:tgtEl>
                                        <p:attrNameLst>
                                          <p:attrName>style.visibility</p:attrName>
                                        </p:attrNameLst>
                                      </p:cBhvr>
                                      <p:to>
                                        <p:strVal val="visible"/>
                                      </p:to>
                                    </p:set>
                                    <p:anim calcmode="lin" valueType="num">
                                      <p:cBhvr>
                                        <p:cTn id="29"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945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ar-SA" altLang="en-US" sz="4000" b="1" smtClean="0">
                <a:solidFill>
                  <a:schemeClr val="bg1"/>
                </a:solidFill>
              </a:rPr>
              <a:t>عواملي كه تأثيرگذاري تنبيه را بيشتر مي كنند</a:t>
            </a:r>
            <a:endParaRPr lang="en-US" altLang="en-US" sz="4000" b="1" smtClean="0">
              <a:solidFill>
                <a:schemeClr val="bg1"/>
              </a:solidFill>
            </a:endParaRPr>
          </a:p>
        </p:txBody>
      </p:sp>
      <p:sp>
        <p:nvSpPr>
          <p:cNvPr id="18435" name="Rectangle 3"/>
          <p:cNvSpPr>
            <a:spLocks noGrp="1" noChangeArrowheads="1"/>
          </p:cNvSpPr>
          <p:nvPr>
            <p:ph type="body" idx="1"/>
          </p:nvPr>
        </p:nvSpPr>
        <p:spPr/>
        <p:txBody>
          <a:bodyPr/>
          <a:lstStyle/>
          <a:p>
            <a:pPr algn="just" eaLnBrk="1" hangingPunct="1"/>
            <a:r>
              <a:rPr lang="ar-SA" altLang="en-US" sz="2800" b="1" smtClean="0">
                <a:solidFill>
                  <a:schemeClr val="bg1"/>
                </a:solidFill>
              </a:rPr>
              <a:t>زمان تنبيه:</a:t>
            </a:r>
            <a:r>
              <a:rPr lang="fa-IR" altLang="en-US" sz="2800" smtClean="0">
                <a:solidFill>
                  <a:schemeClr val="bg1"/>
                </a:solidFill>
              </a:rPr>
              <a:t> فور</a:t>
            </a:r>
            <a:r>
              <a:rPr lang="ar-SA" altLang="en-US" sz="2800" smtClean="0">
                <a:solidFill>
                  <a:schemeClr val="bg1"/>
                </a:solidFill>
              </a:rPr>
              <a:t>ي</a:t>
            </a:r>
            <a:r>
              <a:rPr lang="fa-IR" altLang="en-US" sz="2800" smtClean="0">
                <a:solidFill>
                  <a:schemeClr val="bg1"/>
                </a:solidFill>
              </a:rPr>
              <a:t> باشد.</a:t>
            </a:r>
          </a:p>
          <a:p>
            <a:pPr algn="just" eaLnBrk="1" hangingPunct="1"/>
            <a:r>
              <a:rPr lang="ar-SA" altLang="en-US" sz="2800" b="1" smtClean="0">
                <a:solidFill>
                  <a:schemeClr val="bg1"/>
                </a:solidFill>
              </a:rPr>
              <a:t>شدت تنبيه:</a:t>
            </a:r>
            <a:r>
              <a:rPr lang="fa-IR" altLang="en-US" sz="2800" smtClean="0">
                <a:solidFill>
                  <a:schemeClr val="bg1"/>
                </a:solidFill>
              </a:rPr>
              <a:t> از شدت مناسب برخوردار باشد.</a:t>
            </a:r>
          </a:p>
          <a:p>
            <a:pPr algn="just" eaLnBrk="1" hangingPunct="1"/>
            <a:r>
              <a:rPr lang="ar-SA" altLang="en-US" sz="2800" b="1" smtClean="0">
                <a:solidFill>
                  <a:schemeClr val="bg1"/>
                </a:solidFill>
              </a:rPr>
              <a:t>رابطه تنبيه كننده و تنبيه شونده:</a:t>
            </a:r>
            <a:r>
              <a:rPr lang="fa-IR" altLang="en-US" sz="2800" smtClean="0">
                <a:solidFill>
                  <a:schemeClr val="bg1"/>
                </a:solidFill>
              </a:rPr>
              <a:t> رابطه عاطف</a:t>
            </a:r>
            <a:r>
              <a:rPr lang="ar-SA" altLang="en-US" sz="2800" smtClean="0">
                <a:solidFill>
                  <a:schemeClr val="bg1"/>
                </a:solidFill>
              </a:rPr>
              <a:t>ي</a:t>
            </a:r>
            <a:r>
              <a:rPr lang="fa-IR" altLang="en-US" sz="2800" smtClean="0">
                <a:solidFill>
                  <a:schemeClr val="bg1"/>
                </a:solidFill>
              </a:rPr>
              <a:t> مناسب و مطلوب اثر تنب</a:t>
            </a:r>
            <a:r>
              <a:rPr lang="ar-SA" altLang="en-US" sz="2800" smtClean="0">
                <a:solidFill>
                  <a:schemeClr val="bg1"/>
                </a:solidFill>
              </a:rPr>
              <a:t>ي</a:t>
            </a:r>
            <a:r>
              <a:rPr lang="fa-IR" altLang="en-US" sz="2800" smtClean="0">
                <a:solidFill>
                  <a:schemeClr val="bg1"/>
                </a:solidFill>
              </a:rPr>
              <a:t>ه را افزا</a:t>
            </a:r>
            <a:r>
              <a:rPr lang="ar-SA" altLang="en-US" sz="2800" smtClean="0">
                <a:solidFill>
                  <a:schemeClr val="bg1"/>
                </a:solidFill>
              </a:rPr>
              <a:t>ي</a:t>
            </a:r>
            <a:r>
              <a:rPr lang="fa-IR" altLang="en-US" sz="2800" smtClean="0">
                <a:solidFill>
                  <a:schemeClr val="bg1"/>
                </a:solidFill>
              </a:rPr>
              <a:t>ش م</a:t>
            </a:r>
            <a:r>
              <a:rPr lang="ar-SA" altLang="en-US" sz="2800" smtClean="0">
                <a:solidFill>
                  <a:schemeClr val="bg1"/>
                </a:solidFill>
              </a:rPr>
              <a:t>ي</a:t>
            </a:r>
            <a:r>
              <a:rPr lang="fa-IR" altLang="en-US" sz="2800" smtClean="0">
                <a:solidFill>
                  <a:schemeClr val="bg1"/>
                </a:solidFill>
              </a:rPr>
              <a:t> دهد.</a:t>
            </a:r>
          </a:p>
          <a:p>
            <a:pPr algn="just" eaLnBrk="1" hangingPunct="1"/>
            <a:r>
              <a:rPr lang="ar-SA" altLang="en-US" sz="2800" b="1" smtClean="0">
                <a:solidFill>
                  <a:schemeClr val="bg1"/>
                </a:solidFill>
              </a:rPr>
              <a:t>دليل و تنبيه:</a:t>
            </a:r>
            <a:r>
              <a:rPr lang="fa-IR" altLang="en-US" sz="2800" smtClean="0">
                <a:solidFill>
                  <a:schemeClr val="bg1"/>
                </a:solidFill>
              </a:rPr>
              <a:t> </a:t>
            </a:r>
            <a:r>
              <a:rPr lang="ar-SA" altLang="en-US" sz="2800" smtClean="0">
                <a:solidFill>
                  <a:schemeClr val="bg1"/>
                </a:solidFill>
              </a:rPr>
              <a:t>در هنگام تنبيه بايد سعي شود دليل آن براي كودك مطرح شود</a:t>
            </a:r>
            <a:r>
              <a:rPr lang="fa-IR" altLang="en-US" sz="2800" smtClean="0">
                <a:solidFill>
                  <a:schemeClr val="bg1"/>
                </a:solidFill>
              </a:rPr>
              <a:t> </a:t>
            </a:r>
          </a:p>
          <a:p>
            <a:pPr algn="just" eaLnBrk="1" hangingPunct="1"/>
            <a:r>
              <a:rPr lang="ar-SA" altLang="en-US" sz="2800" b="1" smtClean="0">
                <a:solidFill>
                  <a:schemeClr val="bg1"/>
                </a:solidFill>
              </a:rPr>
              <a:t>ثبات و تنبيه:</a:t>
            </a:r>
            <a:r>
              <a:rPr lang="fa-IR" altLang="en-US" sz="2800" smtClean="0">
                <a:solidFill>
                  <a:schemeClr val="bg1"/>
                </a:solidFill>
              </a:rPr>
              <a:t> </a:t>
            </a:r>
            <a:r>
              <a:rPr lang="ar-SA" altLang="en-US" sz="2800" smtClean="0">
                <a:solidFill>
                  <a:schemeClr val="bg1"/>
                </a:solidFill>
              </a:rPr>
              <a:t>هنگامي كه از تنبيه استفاده مي شود بايد سعي كرد در بكارگيري آن ثبات داشت.</a:t>
            </a:r>
            <a:r>
              <a:rPr lang="fa-IR" altLang="en-US" sz="2800" smtClean="0">
                <a:solidFill>
                  <a:schemeClr val="bg1"/>
                </a:solidFill>
              </a:rPr>
              <a:t> </a:t>
            </a:r>
          </a:p>
          <a:p>
            <a:pPr algn="just" eaLnBrk="1" hangingPunct="1"/>
            <a:r>
              <a:rPr lang="fa-IR" altLang="en-US" sz="2800" b="1" smtClean="0">
                <a:solidFill>
                  <a:schemeClr val="bg1"/>
                </a:solidFill>
              </a:rPr>
              <a:t>راهنمایی: </a:t>
            </a:r>
            <a:r>
              <a:rPr lang="fa-IR" altLang="en-US" sz="2800" smtClean="0">
                <a:solidFill>
                  <a:schemeClr val="bg1"/>
                </a:solidFill>
              </a:rPr>
              <a:t>کودک باید رفتار جدیدی به جای رفتار اشتباه یاد بگیرد.</a:t>
            </a:r>
            <a:endParaRPr lang="en-US" altLang="en-US" sz="280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from="(-#ppt_w/2)" to="(#ppt_x)" calcmode="lin" valueType="num">
                                      <p:cBhvr>
                                        <p:cTn id="7" dur="600" fill="hold">
                                          <p:stCondLst>
                                            <p:cond delay="0"/>
                                          </p:stCondLst>
                                        </p:cTn>
                                        <p:tgtEl>
                                          <p:spTgt spid="18434"/>
                                        </p:tgtEl>
                                        <p:attrNameLst>
                                          <p:attrName>ppt_x</p:attrName>
                                        </p:attrNameLst>
                                      </p:cBhvr>
                                    </p:anim>
                                    <p:anim from="0" to="-1.0" calcmode="lin" valueType="num">
                                      <p:cBhvr>
                                        <p:cTn id="8" dur="200" decel="50000" autoRev="1" fill="hold">
                                          <p:stCondLst>
                                            <p:cond delay="600"/>
                                          </p:stCondLst>
                                        </p:cTn>
                                        <p:tgtEl>
                                          <p:spTgt spid="18434"/>
                                        </p:tgtEl>
                                        <p:attrNameLst>
                                          <p:attrName>xshear</p:attrName>
                                        </p:attrNameLst>
                                      </p:cBhvr>
                                    </p:anim>
                                    <p:animScale>
                                      <p:cBhvr>
                                        <p:cTn id="9" dur="200" decel="100000" autoRev="1" fill="hold">
                                          <p:stCondLst>
                                            <p:cond delay="600"/>
                                          </p:stCondLst>
                                        </p:cTn>
                                        <p:tgtEl>
                                          <p:spTgt spid="18434"/>
                                        </p:tgtEl>
                                      </p:cBhvr>
                                      <p:from x="100000" y="100000"/>
                                      <p:to x="80000" y="100000"/>
                                    </p:animScale>
                                    <p:anim by="(#ppt_h/3+#ppt_w*0.1)" calcmode="lin" valueType="num">
                                      <p:cBhvr additive="sum">
                                        <p:cTn id="10" dur="200" decel="100000" autoRev="1" fill="hold">
                                          <p:stCondLst>
                                            <p:cond delay="600"/>
                                          </p:stCondLst>
                                        </p:cTn>
                                        <p:tgtEl>
                                          <p:spTgt spid="18434"/>
                                        </p:tgtEl>
                                        <p:attrNameLst>
                                          <p:attrName>ppt_x</p:attrName>
                                        </p:attrNameLst>
                                      </p:cBhvr>
                                    </p:anim>
                                  </p:childTnLst>
                                </p:cTn>
                              </p:par>
                            </p:childTnLst>
                          </p:cTn>
                        </p:par>
                        <p:par>
                          <p:cTn id="11" fill="hold" nodeType="afterGroup">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2000"/>
                                        <p:tgtEl>
                                          <p:spTgt spid="18435">
                                            <p:txEl>
                                              <p:pRg st="0" end="0"/>
                                            </p:txEl>
                                          </p:spTgt>
                                        </p:tgtEl>
                                      </p:cBhvr>
                                    </p:animEffect>
                                  </p:childTnLst>
                                </p:cTn>
                              </p:par>
                            </p:childTnLst>
                          </p:cTn>
                        </p:par>
                        <p:par>
                          <p:cTn id="15" fill="hold" nodeType="afterGroup">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fade">
                                      <p:cBhvr>
                                        <p:cTn id="18" dur="2000"/>
                                        <p:tgtEl>
                                          <p:spTgt spid="18435">
                                            <p:txEl>
                                              <p:pRg st="1" end="1"/>
                                            </p:txEl>
                                          </p:spTgt>
                                        </p:tgtEl>
                                      </p:cBhvr>
                                    </p:animEffect>
                                  </p:childTnLst>
                                </p:cTn>
                              </p:par>
                            </p:childTnLst>
                          </p:cTn>
                        </p:par>
                        <p:par>
                          <p:cTn id="19" fill="hold" nodeType="afterGroup">
                            <p:stCondLst>
                              <p:cond delay="5000"/>
                            </p:stCondLst>
                            <p:childTnLst>
                              <p:par>
                                <p:cTn id="20" presetID="10" presetClass="entr" presetSubtype="0" fill="hold" grpId="0" nodeType="after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fade">
                                      <p:cBhvr>
                                        <p:cTn id="22" dur="2000"/>
                                        <p:tgtEl>
                                          <p:spTgt spid="18435">
                                            <p:txEl>
                                              <p:pRg st="2" end="2"/>
                                            </p:txEl>
                                          </p:spTgt>
                                        </p:tgtEl>
                                      </p:cBhvr>
                                    </p:animEffect>
                                  </p:childTnLst>
                                </p:cTn>
                              </p:par>
                            </p:childTnLst>
                          </p:cTn>
                        </p:par>
                        <p:par>
                          <p:cTn id="23" fill="hold" nodeType="afterGroup">
                            <p:stCondLst>
                              <p:cond delay="7000"/>
                            </p:stCondLst>
                            <p:childTnLst>
                              <p:par>
                                <p:cTn id="24" presetID="10" presetClass="entr" presetSubtype="0" fill="hold" grpId="0" nodeType="afterEffect">
                                  <p:stCondLst>
                                    <p:cond delay="0"/>
                                  </p:stCondLst>
                                  <p:childTnLst>
                                    <p:set>
                                      <p:cBhvr>
                                        <p:cTn id="25" dur="1" fill="hold">
                                          <p:stCondLst>
                                            <p:cond delay="0"/>
                                          </p:stCondLst>
                                        </p:cTn>
                                        <p:tgtEl>
                                          <p:spTgt spid="18435">
                                            <p:txEl>
                                              <p:pRg st="3" end="3"/>
                                            </p:txEl>
                                          </p:spTgt>
                                        </p:tgtEl>
                                        <p:attrNameLst>
                                          <p:attrName>style.visibility</p:attrName>
                                        </p:attrNameLst>
                                      </p:cBhvr>
                                      <p:to>
                                        <p:strVal val="visible"/>
                                      </p:to>
                                    </p:set>
                                    <p:animEffect transition="in" filter="fade">
                                      <p:cBhvr>
                                        <p:cTn id="26" dur="2000"/>
                                        <p:tgtEl>
                                          <p:spTgt spid="18435">
                                            <p:txEl>
                                              <p:pRg st="3" end="3"/>
                                            </p:txEl>
                                          </p:spTgt>
                                        </p:tgtEl>
                                      </p:cBhvr>
                                    </p:animEffect>
                                  </p:childTnLst>
                                </p:cTn>
                              </p:par>
                            </p:childTnLst>
                          </p:cTn>
                        </p:par>
                        <p:par>
                          <p:cTn id="27" fill="hold" nodeType="afterGroup">
                            <p:stCondLst>
                              <p:cond delay="9000"/>
                            </p:stCondLst>
                            <p:childTnLst>
                              <p:par>
                                <p:cTn id="28" presetID="10" presetClass="entr" presetSubtype="0" fill="hold" grpId="0" nodeType="afterEffect">
                                  <p:stCondLst>
                                    <p:cond delay="0"/>
                                  </p:stCondLst>
                                  <p:childTnLst>
                                    <p:set>
                                      <p:cBhvr>
                                        <p:cTn id="29" dur="1" fill="hold">
                                          <p:stCondLst>
                                            <p:cond delay="0"/>
                                          </p:stCondLst>
                                        </p:cTn>
                                        <p:tgtEl>
                                          <p:spTgt spid="18435">
                                            <p:txEl>
                                              <p:pRg st="4" end="4"/>
                                            </p:txEl>
                                          </p:spTgt>
                                        </p:tgtEl>
                                        <p:attrNameLst>
                                          <p:attrName>style.visibility</p:attrName>
                                        </p:attrNameLst>
                                      </p:cBhvr>
                                      <p:to>
                                        <p:strVal val="visible"/>
                                      </p:to>
                                    </p:set>
                                    <p:animEffect transition="in" filter="fade">
                                      <p:cBhvr>
                                        <p:cTn id="30" dur="2000"/>
                                        <p:tgtEl>
                                          <p:spTgt spid="18435">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8435">
                                            <p:txEl>
                                              <p:pRg st="5" end="5"/>
                                            </p:txEl>
                                          </p:spTgt>
                                        </p:tgtEl>
                                        <p:attrNameLst>
                                          <p:attrName>style.visibility</p:attrName>
                                        </p:attrNameLst>
                                      </p:cBhvr>
                                      <p:to>
                                        <p:strVal val="visible"/>
                                      </p:to>
                                    </p:set>
                                    <p:animEffect transition="in" filter="fade">
                                      <p:cBhvr>
                                        <p:cTn id="35" dur="20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fa-IR" altLang="en-US" smtClean="0">
                <a:solidFill>
                  <a:schemeClr val="bg1"/>
                </a:solidFill>
              </a:rPr>
              <a:t>روش ب</a:t>
            </a:r>
            <a:r>
              <a:rPr lang="ar-SA" altLang="en-US" smtClean="0">
                <a:solidFill>
                  <a:schemeClr val="bg1"/>
                </a:solidFill>
              </a:rPr>
              <a:t>ي</a:t>
            </a:r>
            <a:r>
              <a:rPr lang="fa-IR" altLang="en-US" smtClean="0">
                <a:solidFill>
                  <a:schemeClr val="bg1"/>
                </a:solidFill>
              </a:rPr>
              <a:t> توجه ا</a:t>
            </a:r>
            <a:r>
              <a:rPr lang="ar-SA" altLang="en-US" smtClean="0">
                <a:solidFill>
                  <a:schemeClr val="bg1"/>
                </a:solidFill>
              </a:rPr>
              <a:t>ي</a:t>
            </a:r>
            <a:endParaRPr lang="en-US" altLang="en-US" smtClean="0">
              <a:solidFill>
                <a:schemeClr val="bg1"/>
              </a:solidFill>
            </a:endParaRPr>
          </a:p>
        </p:txBody>
      </p:sp>
      <p:sp>
        <p:nvSpPr>
          <p:cNvPr id="21507" name="Rectangle 3"/>
          <p:cNvSpPr>
            <a:spLocks noGrp="1" noChangeArrowheads="1"/>
          </p:cNvSpPr>
          <p:nvPr>
            <p:ph type="body" idx="1"/>
          </p:nvPr>
        </p:nvSpPr>
        <p:spPr/>
        <p:txBody>
          <a:bodyPr/>
          <a:lstStyle/>
          <a:p>
            <a:pPr eaLnBrk="1" hangingPunct="1"/>
            <a:r>
              <a:rPr lang="fa-IR" altLang="en-US" smtClean="0">
                <a:solidFill>
                  <a:schemeClr val="bg1"/>
                </a:solidFill>
              </a:rPr>
              <a:t>در ا</a:t>
            </a:r>
            <a:r>
              <a:rPr lang="ar-SA" altLang="en-US" smtClean="0">
                <a:solidFill>
                  <a:schemeClr val="bg1"/>
                </a:solidFill>
              </a:rPr>
              <a:t>ي</a:t>
            </a:r>
            <a:r>
              <a:rPr lang="fa-IR" altLang="en-US" smtClean="0">
                <a:solidFill>
                  <a:schemeClr val="bg1"/>
                </a:solidFill>
              </a:rPr>
              <a:t>ن روش برا</a:t>
            </a:r>
            <a:r>
              <a:rPr lang="ar-SA" altLang="en-US" smtClean="0">
                <a:solidFill>
                  <a:schemeClr val="bg1"/>
                </a:solidFill>
              </a:rPr>
              <a:t>ي</a:t>
            </a:r>
            <a:r>
              <a:rPr lang="fa-IR" altLang="en-US" smtClean="0">
                <a:solidFill>
                  <a:schemeClr val="bg1"/>
                </a:solidFill>
              </a:rPr>
              <a:t> خذف رفتارها</a:t>
            </a:r>
            <a:r>
              <a:rPr lang="ar-SA" altLang="en-US" smtClean="0">
                <a:solidFill>
                  <a:schemeClr val="bg1"/>
                </a:solidFill>
              </a:rPr>
              <a:t>ي</a:t>
            </a:r>
            <a:r>
              <a:rPr lang="fa-IR" altLang="en-US" smtClean="0">
                <a:solidFill>
                  <a:schemeClr val="bg1"/>
                </a:solidFill>
              </a:rPr>
              <a:t> نامطلوب به آن ها ب</a:t>
            </a:r>
            <a:r>
              <a:rPr lang="ar-SA" altLang="en-US" smtClean="0">
                <a:solidFill>
                  <a:schemeClr val="bg1"/>
                </a:solidFill>
              </a:rPr>
              <a:t>ي</a:t>
            </a:r>
            <a:r>
              <a:rPr lang="fa-IR" altLang="en-US" smtClean="0">
                <a:solidFill>
                  <a:schemeClr val="bg1"/>
                </a:solidFill>
              </a:rPr>
              <a:t> توجه ا</a:t>
            </a:r>
            <a:r>
              <a:rPr lang="ar-SA" altLang="en-US" smtClean="0">
                <a:solidFill>
                  <a:schemeClr val="bg1"/>
                </a:solidFill>
              </a:rPr>
              <a:t>ي</a:t>
            </a:r>
            <a:r>
              <a:rPr lang="fa-IR" altLang="en-US" smtClean="0">
                <a:solidFill>
                  <a:schemeClr val="bg1"/>
                </a:solidFill>
              </a:rPr>
              <a:t> م</a:t>
            </a:r>
            <a:r>
              <a:rPr lang="ar-SA" altLang="en-US" smtClean="0">
                <a:solidFill>
                  <a:schemeClr val="bg1"/>
                </a:solidFill>
              </a:rPr>
              <a:t>ي</a:t>
            </a:r>
            <a:r>
              <a:rPr lang="fa-IR" altLang="en-US" smtClean="0">
                <a:solidFill>
                  <a:schemeClr val="bg1"/>
                </a:solidFill>
              </a:rPr>
              <a:t> کن</a:t>
            </a:r>
            <a:r>
              <a:rPr lang="ar-SA" altLang="en-US" smtClean="0">
                <a:solidFill>
                  <a:schemeClr val="bg1"/>
                </a:solidFill>
              </a:rPr>
              <a:t>ي</a:t>
            </a:r>
            <a:r>
              <a:rPr lang="fa-IR" altLang="en-US" smtClean="0">
                <a:solidFill>
                  <a:schemeClr val="bg1"/>
                </a:solidFill>
              </a:rPr>
              <a:t>م.</a:t>
            </a:r>
          </a:p>
          <a:p>
            <a:pPr eaLnBrk="1" hangingPunct="1"/>
            <a:r>
              <a:rPr lang="fa-IR" altLang="en-US" smtClean="0">
                <a:solidFill>
                  <a:schemeClr val="bg1"/>
                </a:solidFill>
              </a:rPr>
              <a:t>ا</a:t>
            </a:r>
            <a:r>
              <a:rPr lang="ar-SA" altLang="en-US" smtClean="0">
                <a:solidFill>
                  <a:schemeClr val="bg1"/>
                </a:solidFill>
              </a:rPr>
              <a:t>ي</a:t>
            </a:r>
            <a:r>
              <a:rPr lang="fa-IR" altLang="en-US" smtClean="0">
                <a:solidFill>
                  <a:schemeClr val="bg1"/>
                </a:solidFill>
              </a:rPr>
              <a:t>ن روش، روش</a:t>
            </a:r>
            <a:r>
              <a:rPr lang="ar-SA" altLang="en-US" smtClean="0">
                <a:solidFill>
                  <a:schemeClr val="bg1"/>
                </a:solidFill>
              </a:rPr>
              <a:t>ي</a:t>
            </a:r>
            <a:r>
              <a:rPr lang="fa-IR" altLang="en-US" smtClean="0">
                <a:solidFill>
                  <a:schemeClr val="bg1"/>
                </a:solidFill>
              </a:rPr>
              <a:t> زمان بر است.</a:t>
            </a:r>
          </a:p>
          <a:p>
            <a:pPr eaLnBrk="1" hangingPunct="1"/>
            <a:r>
              <a:rPr lang="fa-IR" altLang="en-US" smtClean="0">
                <a:solidFill>
                  <a:schemeClr val="bg1"/>
                </a:solidFill>
              </a:rPr>
              <a:t>ا</a:t>
            </a:r>
            <a:r>
              <a:rPr lang="ar-SA" altLang="en-US" smtClean="0">
                <a:solidFill>
                  <a:schemeClr val="bg1"/>
                </a:solidFill>
              </a:rPr>
              <a:t>ي</a:t>
            </a:r>
            <a:r>
              <a:rPr lang="fa-IR" altLang="en-US" smtClean="0">
                <a:solidFill>
                  <a:schemeClr val="bg1"/>
                </a:solidFill>
              </a:rPr>
              <a:t>ن روش در صورت</a:t>
            </a:r>
            <a:r>
              <a:rPr lang="ar-SA" altLang="en-US" smtClean="0">
                <a:solidFill>
                  <a:schemeClr val="bg1"/>
                </a:solidFill>
              </a:rPr>
              <a:t>ي</a:t>
            </a:r>
            <a:r>
              <a:rPr lang="fa-IR" altLang="en-US" smtClean="0">
                <a:solidFill>
                  <a:schemeClr val="bg1"/>
                </a:solidFill>
              </a:rPr>
              <a:t> مناسب است که کودک تحت کنترل طولان</a:t>
            </a:r>
            <a:r>
              <a:rPr lang="ar-SA" altLang="en-US" smtClean="0">
                <a:solidFill>
                  <a:schemeClr val="bg1"/>
                </a:solidFill>
              </a:rPr>
              <a:t>ي</a:t>
            </a:r>
            <a:r>
              <a:rPr lang="fa-IR" altLang="en-US" smtClean="0">
                <a:solidFill>
                  <a:schemeClr val="bg1"/>
                </a:solidFill>
              </a:rPr>
              <a:t> پدر و مادر باشد.</a:t>
            </a:r>
          </a:p>
          <a:p>
            <a:pPr eaLnBrk="1" hangingPunct="1"/>
            <a:r>
              <a:rPr lang="fa-IR" altLang="en-US" smtClean="0">
                <a:solidFill>
                  <a:schemeClr val="bg1"/>
                </a:solidFill>
              </a:rPr>
              <a:t>ا</a:t>
            </a:r>
            <a:r>
              <a:rPr lang="ar-SA" altLang="en-US" smtClean="0">
                <a:solidFill>
                  <a:schemeClr val="bg1"/>
                </a:solidFill>
              </a:rPr>
              <a:t>ي</a:t>
            </a:r>
            <a:r>
              <a:rPr lang="fa-IR" altLang="en-US" smtClean="0">
                <a:solidFill>
                  <a:schemeClr val="bg1"/>
                </a:solidFill>
              </a:rPr>
              <a:t>ن روش کمتر</a:t>
            </a:r>
            <a:r>
              <a:rPr lang="ar-SA" altLang="en-US" smtClean="0">
                <a:solidFill>
                  <a:schemeClr val="bg1"/>
                </a:solidFill>
              </a:rPr>
              <a:t>ي</a:t>
            </a:r>
            <a:r>
              <a:rPr lang="fa-IR" altLang="en-US" smtClean="0">
                <a:solidFill>
                  <a:schemeClr val="bg1"/>
                </a:solidFill>
              </a:rPr>
              <a:t>ن تاث</a:t>
            </a:r>
            <a:r>
              <a:rPr lang="ar-SA" altLang="en-US" smtClean="0">
                <a:solidFill>
                  <a:schemeClr val="bg1"/>
                </a:solidFill>
              </a:rPr>
              <a:t>ي</a:t>
            </a:r>
            <a:r>
              <a:rPr lang="fa-IR" altLang="en-US" smtClean="0">
                <a:solidFill>
                  <a:schemeClr val="bg1"/>
                </a:solidFill>
              </a:rPr>
              <a:t>ر منف</a:t>
            </a:r>
            <a:r>
              <a:rPr lang="ar-SA" altLang="en-US" smtClean="0">
                <a:solidFill>
                  <a:schemeClr val="bg1"/>
                </a:solidFill>
              </a:rPr>
              <a:t>ي</a:t>
            </a:r>
            <a:r>
              <a:rPr lang="fa-IR" altLang="en-US" smtClean="0">
                <a:solidFill>
                  <a:schemeClr val="bg1"/>
                </a:solidFill>
              </a:rPr>
              <a:t> را دارد.</a:t>
            </a:r>
            <a:endParaRPr lang="en-US" altLang="en-US"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down)">
                                      <p:cBhvr>
                                        <p:cTn id="7" dur="580">
                                          <p:stCondLst>
                                            <p:cond delay="0"/>
                                          </p:stCondLst>
                                        </p:cTn>
                                        <p:tgtEl>
                                          <p:spTgt spid="21506"/>
                                        </p:tgtEl>
                                      </p:cBhvr>
                                    </p:animEffect>
                                    <p:anim calcmode="lin" valueType="num">
                                      <p:cBhvr>
                                        <p:cTn id="8" dur="1822" tmFilter="0,0; 0.14,0.36; 0.43,0.73; 0.71,0.91; 1.0,1.0">
                                          <p:stCondLst>
                                            <p:cond delay="0"/>
                                          </p:stCondLst>
                                        </p:cTn>
                                        <p:tgtEl>
                                          <p:spTgt spid="2150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50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50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50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506"/>
                                        </p:tgtEl>
                                        <p:attrNameLst>
                                          <p:attrName>ppt_y</p:attrName>
                                        </p:attrNameLst>
                                      </p:cBhvr>
                                      <p:tavLst>
                                        <p:tav tm="0" fmla="#ppt_y-sin(pi*$)/81">
                                          <p:val>
                                            <p:fltVal val="0"/>
                                          </p:val>
                                        </p:tav>
                                        <p:tav tm="100000">
                                          <p:val>
                                            <p:fltVal val="1"/>
                                          </p:val>
                                        </p:tav>
                                      </p:tavLst>
                                    </p:anim>
                                    <p:animScale>
                                      <p:cBhvr>
                                        <p:cTn id="13" dur="26">
                                          <p:stCondLst>
                                            <p:cond delay="650"/>
                                          </p:stCondLst>
                                        </p:cTn>
                                        <p:tgtEl>
                                          <p:spTgt spid="21506"/>
                                        </p:tgtEl>
                                      </p:cBhvr>
                                      <p:to x="100000" y="60000"/>
                                    </p:animScale>
                                    <p:animScale>
                                      <p:cBhvr>
                                        <p:cTn id="14" dur="166" decel="50000">
                                          <p:stCondLst>
                                            <p:cond delay="676"/>
                                          </p:stCondLst>
                                        </p:cTn>
                                        <p:tgtEl>
                                          <p:spTgt spid="21506"/>
                                        </p:tgtEl>
                                      </p:cBhvr>
                                      <p:to x="100000" y="100000"/>
                                    </p:animScale>
                                    <p:animScale>
                                      <p:cBhvr>
                                        <p:cTn id="15" dur="26">
                                          <p:stCondLst>
                                            <p:cond delay="1312"/>
                                          </p:stCondLst>
                                        </p:cTn>
                                        <p:tgtEl>
                                          <p:spTgt spid="21506"/>
                                        </p:tgtEl>
                                      </p:cBhvr>
                                      <p:to x="100000" y="80000"/>
                                    </p:animScale>
                                    <p:animScale>
                                      <p:cBhvr>
                                        <p:cTn id="16" dur="166" decel="50000">
                                          <p:stCondLst>
                                            <p:cond delay="1338"/>
                                          </p:stCondLst>
                                        </p:cTn>
                                        <p:tgtEl>
                                          <p:spTgt spid="21506"/>
                                        </p:tgtEl>
                                      </p:cBhvr>
                                      <p:to x="100000" y="100000"/>
                                    </p:animScale>
                                    <p:animScale>
                                      <p:cBhvr>
                                        <p:cTn id="17" dur="26">
                                          <p:stCondLst>
                                            <p:cond delay="1642"/>
                                          </p:stCondLst>
                                        </p:cTn>
                                        <p:tgtEl>
                                          <p:spTgt spid="21506"/>
                                        </p:tgtEl>
                                      </p:cBhvr>
                                      <p:to x="100000" y="90000"/>
                                    </p:animScale>
                                    <p:animScale>
                                      <p:cBhvr>
                                        <p:cTn id="18" dur="166" decel="50000">
                                          <p:stCondLst>
                                            <p:cond delay="1668"/>
                                          </p:stCondLst>
                                        </p:cTn>
                                        <p:tgtEl>
                                          <p:spTgt spid="21506"/>
                                        </p:tgtEl>
                                      </p:cBhvr>
                                      <p:to x="100000" y="100000"/>
                                    </p:animScale>
                                    <p:animScale>
                                      <p:cBhvr>
                                        <p:cTn id="19" dur="26">
                                          <p:stCondLst>
                                            <p:cond delay="1808"/>
                                          </p:stCondLst>
                                        </p:cTn>
                                        <p:tgtEl>
                                          <p:spTgt spid="21506"/>
                                        </p:tgtEl>
                                      </p:cBhvr>
                                      <p:to x="100000" y="95000"/>
                                    </p:animScale>
                                    <p:animScale>
                                      <p:cBhvr>
                                        <p:cTn id="20" dur="166" decel="50000">
                                          <p:stCondLst>
                                            <p:cond delay="1834"/>
                                          </p:stCondLst>
                                        </p:cTn>
                                        <p:tgtEl>
                                          <p:spTgt spid="21506"/>
                                        </p:tgtEl>
                                      </p:cBhvr>
                                      <p:to x="100000" y="100000"/>
                                    </p:animScale>
                                  </p:childTnLst>
                                </p:cTn>
                              </p:par>
                            </p:childTnLst>
                          </p:cTn>
                        </p:par>
                        <p:par>
                          <p:cTn id="21" fill="hold" nodeType="afterGroup">
                            <p:stCondLst>
                              <p:cond delay="2000"/>
                            </p:stCondLst>
                            <p:childTnLst>
                              <p:par>
                                <p:cTn id="22" presetID="35" presetClass="entr" presetSubtype="0" fill="hold" grpId="0" nodeType="afterEffect">
                                  <p:stCondLst>
                                    <p:cond delay="0"/>
                                  </p:stCondLst>
                                  <p:childTnLst>
                                    <p:set>
                                      <p:cBhvr>
                                        <p:cTn id="23" dur="1" fill="hold">
                                          <p:stCondLst>
                                            <p:cond delay="0"/>
                                          </p:stCondLst>
                                        </p:cTn>
                                        <p:tgtEl>
                                          <p:spTgt spid="21507">
                                            <p:txEl>
                                              <p:pRg st="0" end="0"/>
                                            </p:txEl>
                                          </p:spTgt>
                                        </p:tgtEl>
                                        <p:attrNameLst>
                                          <p:attrName>style.visibility</p:attrName>
                                        </p:attrNameLst>
                                      </p:cBhvr>
                                      <p:to>
                                        <p:strVal val="visible"/>
                                      </p:to>
                                    </p:set>
                                    <p:animEffect transition="in" filter="fade">
                                      <p:cBhvr>
                                        <p:cTn id="24" dur="2000"/>
                                        <p:tgtEl>
                                          <p:spTgt spid="21507">
                                            <p:txEl>
                                              <p:pRg st="0" end="0"/>
                                            </p:txEl>
                                          </p:spTgt>
                                        </p:tgtEl>
                                      </p:cBhvr>
                                    </p:animEffect>
                                    <p:anim calcmode="lin" valueType="num">
                                      <p:cBhvr>
                                        <p:cTn id="25" dur="2000" fill="hold"/>
                                        <p:tgtEl>
                                          <p:spTgt spid="21507">
                                            <p:txEl>
                                              <p:pRg st="0" end="0"/>
                                            </p:txEl>
                                          </p:spTgt>
                                        </p:tgtEl>
                                        <p:attrNameLst>
                                          <p:attrName>style.rotation</p:attrName>
                                        </p:attrNameLst>
                                      </p:cBhvr>
                                      <p:tavLst>
                                        <p:tav tm="0">
                                          <p:val>
                                            <p:fltVal val="720"/>
                                          </p:val>
                                        </p:tav>
                                        <p:tav tm="100000">
                                          <p:val>
                                            <p:fltVal val="0"/>
                                          </p:val>
                                        </p:tav>
                                      </p:tavLst>
                                    </p:anim>
                                    <p:anim calcmode="lin" valueType="num">
                                      <p:cBhvr>
                                        <p:cTn id="26" dur="2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27" dur="2000" fill="hold"/>
                                        <p:tgtEl>
                                          <p:spTgt spid="21507">
                                            <p:txEl>
                                              <p:pRg st="0" end="0"/>
                                            </p:txEl>
                                          </p:spTgt>
                                        </p:tgtEl>
                                        <p:attrNameLst>
                                          <p:attrName>ppt_w</p:attrName>
                                        </p:attrNameLst>
                                      </p:cBhvr>
                                      <p:tavLst>
                                        <p:tav tm="0">
                                          <p:val>
                                            <p:fltVal val="0"/>
                                          </p:val>
                                        </p:tav>
                                        <p:tav tm="100000">
                                          <p:val>
                                            <p:strVal val="#ppt_w"/>
                                          </p:val>
                                        </p:tav>
                                      </p:tavLst>
                                    </p:anim>
                                  </p:childTnLst>
                                </p:cTn>
                              </p:par>
                            </p:childTnLst>
                          </p:cTn>
                        </p:par>
                        <p:par>
                          <p:cTn id="28" fill="hold" nodeType="afterGroup">
                            <p:stCondLst>
                              <p:cond delay="4000"/>
                            </p:stCondLst>
                            <p:childTnLst>
                              <p:par>
                                <p:cTn id="29" presetID="35" presetClass="entr" presetSubtype="0" fill="hold" grpId="0" nodeType="afterEffect">
                                  <p:stCondLst>
                                    <p:cond delay="0"/>
                                  </p:stCondLst>
                                  <p:childTnLst>
                                    <p:set>
                                      <p:cBhvr>
                                        <p:cTn id="30" dur="1" fill="hold">
                                          <p:stCondLst>
                                            <p:cond delay="0"/>
                                          </p:stCondLst>
                                        </p:cTn>
                                        <p:tgtEl>
                                          <p:spTgt spid="21507">
                                            <p:txEl>
                                              <p:pRg st="1" end="1"/>
                                            </p:txEl>
                                          </p:spTgt>
                                        </p:tgtEl>
                                        <p:attrNameLst>
                                          <p:attrName>style.visibility</p:attrName>
                                        </p:attrNameLst>
                                      </p:cBhvr>
                                      <p:to>
                                        <p:strVal val="visible"/>
                                      </p:to>
                                    </p:set>
                                    <p:animEffect transition="in" filter="fade">
                                      <p:cBhvr>
                                        <p:cTn id="31" dur="2000"/>
                                        <p:tgtEl>
                                          <p:spTgt spid="21507">
                                            <p:txEl>
                                              <p:pRg st="1" end="1"/>
                                            </p:txEl>
                                          </p:spTgt>
                                        </p:tgtEl>
                                      </p:cBhvr>
                                    </p:animEffect>
                                    <p:anim calcmode="lin" valueType="num">
                                      <p:cBhvr>
                                        <p:cTn id="32" dur="2000" fill="hold"/>
                                        <p:tgtEl>
                                          <p:spTgt spid="21507">
                                            <p:txEl>
                                              <p:pRg st="1" end="1"/>
                                            </p:txEl>
                                          </p:spTgt>
                                        </p:tgtEl>
                                        <p:attrNameLst>
                                          <p:attrName>style.rotation</p:attrName>
                                        </p:attrNameLst>
                                      </p:cBhvr>
                                      <p:tavLst>
                                        <p:tav tm="0">
                                          <p:val>
                                            <p:fltVal val="720"/>
                                          </p:val>
                                        </p:tav>
                                        <p:tav tm="100000">
                                          <p:val>
                                            <p:fltVal val="0"/>
                                          </p:val>
                                        </p:tav>
                                      </p:tavLst>
                                    </p:anim>
                                    <p:anim calcmode="lin" valueType="num">
                                      <p:cBhvr>
                                        <p:cTn id="33" dur="2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34" dur="2000" fill="hold"/>
                                        <p:tgtEl>
                                          <p:spTgt spid="21507">
                                            <p:txEl>
                                              <p:pRg st="1" end="1"/>
                                            </p:txEl>
                                          </p:spTgt>
                                        </p:tgtEl>
                                        <p:attrNameLst>
                                          <p:attrName>ppt_w</p:attrName>
                                        </p:attrNameLst>
                                      </p:cBhvr>
                                      <p:tavLst>
                                        <p:tav tm="0">
                                          <p:val>
                                            <p:fltVal val="0"/>
                                          </p:val>
                                        </p:tav>
                                        <p:tav tm="100000">
                                          <p:val>
                                            <p:strVal val="#ppt_w"/>
                                          </p:val>
                                        </p:tav>
                                      </p:tavLst>
                                    </p:anim>
                                  </p:childTnLst>
                                </p:cTn>
                              </p:par>
                            </p:childTnLst>
                          </p:cTn>
                        </p:par>
                        <p:par>
                          <p:cTn id="35" fill="hold" nodeType="afterGroup">
                            <p:stCondLst>
                              <p:cond delay="6000"/>
                            </p:stCondLst>
                            <p:childTnLst>
                              <p:par>
                                <p:cTn id="36" presetID="35" presetClass="entr" presetSubtype="0" fill="hold" grpId="0" nodeType="afterEffect">
                                  <p:stCondLst>
                                    <p:cond delay="0"/>
                                  </p:stCondLst>
                                  <p:childTnLst>
                                    <p:set>
                                      <p:cBhvr>
                                        <p:cTn id="37" dur="1" fill="hold">
                                          <p:stCondLst>
                                            <p:cond delay="0"/>
                                          </p:stCondLst>
                                        </p:cTn>
                                        <p:tgtEl>
                                          <p:spTgt spid="21507">
                                            <p:txEl>
                                              <p:pRg st="2" end="2"/>
                                            </p:txEl>
                                          </p:spTgt>
                                        </p:tgtEl>
                                        <p:attrNameLst>
                                          <p:attrName>style.visibility</p:attrName>
                                        </p:attrNameLst>
                                      </p:cBhvr>
                                      <p:to>
                                        <p:strVal val="visible"/>
                                      </p:to>
                                    </p:set>
                                    <p:animEffect transition="in" filter="fade">
                                      <p:cBhvr>
                                        <p:cTn id="38" dur="2000"/>
                                        <p:tgtEl>
                                          <p:spTgt spid="21507">
                                            <p:txEl>
                                              <p:pRg st="2" end="2"/>
                                            </p:txEl>
                                          </p:spTgt>
                                        </p:tgtEl>
                                      </p:cBhvr>
                                    </p:animEffect>
                                    <p:anim calcmode="lin" valueType="num">
                                      <p:cBhvr>
                                        <p:cTn id="39" dur="2000" fill="hold"/>
                                        <p:tgtEl>
                                          <p:spTgt spid="21507">
                                            <p:txEl>
                                              <p:pRg st="2" end="2"/>
                                            </p:txEl>
                                          </p:spTgt>
                                        </p:tgtEl>
                                        <p:attrNameLst>
                                          <p:attrName>style.rotation</p:attrName>
                                        </p:attrNameLst>
                                      </p:cBhvr>
                                      <p:tavLst>
                                        <p:tav tm="0">
                                          <p:val>
                                            <p:fltVal val="720"/>
                                          </p:val>
                                        </p:tav>
                                        <p:tav tm="100000">
                                          <p:val>
                                            <p:fltVal val="0"/>
                                          </p:val>
                                        </p:tav>
                                      </p:tavLst>
                                    </p:anim>
                                    <p:anim calcmode="lin" valueType="num">
                                      <p:cBhvr>
                                        <p:cTn id="40" dur="2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41" dur="2000" fill="hold"/>
                                        <p:tgtEl>
                                          <p:spTgt spid="21507">
                                            <p:txEl>
                                              <p:pRg st="2" end="2"/>
                                            </p:txEl>
                                          </p:spTgt>
                                        </p:tgtEl>
                                        <p:attrNameLst>
                                          <p:attrName>ppt_w</p:attrName>
                                        </p:attrNameLst>
                                      </p:cBhvr>
                                      <p:tavLst>
                                        <p:tav tm="0">
                                          <p:val>
                                            <p:fltVal val="0"/>
                                          </p:val>
                                        </p:tav>
                                        <p:tav tm="100000">
                                          <p:val>
                                            <p:strVal val="#ppt_w"/>
                                          </p:val>
                                        </p:tav>
                                      </p:tavLst>
                                    </p:anim>
                                  </p:childTnLst>
                                </p:cTn>
                              </p:par>
                            </p:childTnLst>
                          </p:cTn>
                        </p:par>
                        <p:par>
                          <p:cTn id="42" fill="hold" nodeType="afterGroup">
                            <p:stCondLst>
                              <p:cond delay="8000"/>
                            </p:stCondLst>
                            <p:childTnLst>
                              <p:par>
                                <p:cTn id="43" presetID="35" presetClass="entr" presetSubtype="0" fill="hold" grpId="0" nodeType="afterEffect">
                                  <p:stCondLst>
                                    <p:cond delay="0"/>
                                  </p:stCondLst>
                                  <p:childTnLst>
                                    <p:set>
                                      <p:cBhvr>
                                        <p:cTn id="44" dur="1" fill="hold">
                                          <p:stCondLst>
                                            <p:cond delay="0"/>
                                          </p:stCondLst>
                                        </p:cTn>
                                        <p:tgtEl>
                                          <p:spTgt spid="21507">
                                            <p:txEl>
                                              <p:pRg st="3" end="3"/>
                                            </p:txEl>
                                          </p:spTgt>
                                        </p:tgtEl>
                                        <p:attrNameLst>
                                          <p:attrName>style.visibility</p:attrName>
                                        </p:attrNameLst>
                                      </p:cBhvr>
                                      <p:to>
                                        <p:strVal val="visible"/>
                                      </p:to>
                                    </p:set>
                                    <p:animEffect transition="in" filter="fade">
                                      <p:cBhvr>
                                        <p:cTn id="45" dur="2000"/>
                                        <p:tgtEl>
                                          <p:spTgt spid="21507">
                                            <p:txEl>
                                              <p:pRg st="3" end="3"/>
                                            </p:txEl>
                                          </p:spTgt>
                                        </p:tgtEl>
                                      </p:cBhvr>
                                    </p:animEffect>
                                    <p:anim calcmode="lin" valueType="num">
                                      <p:cBhvr>
                                        <p:cTn id="46" dur="2000" fill="hold"/>
                                        <p:tgtEl>
                                          <p:spTgt spid="21507">
                                            <p:txEl>
                                              <p:pRg st="3" end="3"/>
                                            </p:txEl>
                                          </p:spTgt>
                                        </p:tgtEl>
                                        <p:attrNameLst>
                                          <p:attrName>style.rotation</p:attrName>
                                        </p:attrNameLst>
                                      </p:cBhvr>
                                      <p:tavLst>
                                        <p:tav tm="0">
                                          <p:val>
                                            <p:fltVal val="720"/>
                                          </p:val>
                                        </p:tav>
                                        <p:tav tm="100000">
                                          <p:val>
                                            <p:fltVal val="0"/>
                                          </p:val>
                                        </p:tav>
                                      </p:tavLst>
                                    </p:anim>
                                    <p:anim calcmode="lin" valueType="num">
                                      <p:cBhvr>
                                        <p:cTn id="47" dur="20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48" dur="2000" fill="hold"/>
                                        <p:tgtEl>
                                          <p:spTgt spid="21507">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1133475"/>
            <a:ext cx="9144000" cy="1143000"/>
          </a:xfrm>
        </p:spPr>
        <p:txBody>
          <a:bodyPr/>
          <a:lstStyle/>
          <a:p>
            <a:pPr eaLnBrk="1" hangingPunct="1"/>
            <a:r>
              <a:rPr lang="fa-IR" altLang="en-US" sz="5000" b="1" smtClean="0">
                <a:solidFill>
                  <a:schemeClr val="bg1"/>
                </a:solidFill>
              </a:rPr>
              <a:t>چگونه رفتارها</a:t>
            </a:r>
            <a:r>
              <a:rPr lang="ar-SA" altLang="en-US" sz="5000" b="1" smtClean="0">
                <a:solidFill>
                  <a:schemeClr val="bg1"/>
                </a:solidFill>
              </a:rPr>
              <a:t>ي</a:t>
            </a:r>
            <a:r>
              <a:rPr lang="fa-IR" altLang="en-US" sz="5000" b="1" smtClean="0">
                <a:solidFill>
                  <a:schemeClr val="bg1"/>
                </a:solidFill>
              </a:rPr>
              <a:t> مطلوب را افزا</a:t>
            </a:r>
            <a:r>
              <a:rPr lang="ar-SA" altLang="en-US" sz="5000" b="1" smtClean="0">
                <a:solidFill>
                  <a:schemeClr val="bg1"/>
                </a:solidFill>
              </a:rPr>
              <a:t>ي</a:t>
            </a:r>
            <a:r>
              <a:rPr lang="fa-IR" altLang="en-US" sz="5000" b="1" smtClean="0">
                <a:solidFill>
                  <a:schemeClr val="bg1"/>
                </a:solidFill>
              </a:rPr>
              <a:t>ش ده</a:t>
            </a:r>
            <a:r>
              <a:rPr lang="ar-SA" altLang="en-US" sz="5000" b="1" smtClean="0">
                <a:solidFill>
                  <a:schemeClr val="bg1"/>
                </a:solidFill>
              </a:rPr>
              <a:t>ي</a:t>
            </a:r>
            <a:r>
              <a:rPr lang="fa-IR" altLang="en-US" sz="5000" b="1" smtClean="0">
                <a:solidFill>
                  <a:schemeClr val="bg1"/>
                </a:solidFill>
              </a:rPr>
              <a:t>م؟</a:t>
            </a:r>
            <a:endParaRPr lang="en-US" altLang="en-US" sz="5000" b="1" smtClean="0">
              <a:solidFill>
                <a:schemeClr val="bg1"/>
              </a:solidFill>
            </a:endParaRPr>
          </a:p>
        </p:txBody>
      </p:sp>
      <p:sp>
        <p:nvSpPr>
          <p:cNvPr id="22531" name="Rectangle 3"/>
          <p:cNvSpPr>
            <a:spLocks noGrp="1" noChangeArrowheads="1"/>
          </p:cNvSpPr>
          <p:nvPr>
            <p:ph type="body" idx="1"/>
          </p:nvPr>
        </p:nvSpPr>
        <p:spPr>
          <a:xfrm>
            <a:off x="457200" y="2565400"/>
            <a:ext cx="8229600" cy="2519363"/>
          </a:xfrm>
        </p:spPr>
        <p:txBody>
          <a:bodyPr/>
          <a:lstStyle/>
          <a:p>
            <a:pPr algn="just" eaLnBrk="1" hangingPunct="1">
              <a:lnSpc>
                <a:spcPct val="80000"/>
              </a:lnSpc>
              <a:buFontTx/>
              <a:buNone/>
            </a:pPr>
            <a:r>
              <a:rPr lang="fa-IR" altLang="en-US" sz="4400" b="1" smtClean="0">
                <a:solidFill>
                  <a:schemeClr val="bg1"/>
                </a:solidFill>
                <a:cs typeface="Zar" pitchFamily="2" charset="0"/>
              </a:rPr>
              <a:t>معمولا با اضافه کردن تقو</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ت به رفتارها م</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 توان آن ها را افزا</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ش داد. </a:t>
            </a:r>
          </a:p>
          <a:p>
            <a:pPr algn="just" eaLnBrk="1" hangingPunct="1">
              <a:lnSpc>
                <a:spcPct val="80000"/>
              </a:lnSpc>
              <a:buFontTx/>
              <a:buNone/>
            </a:pPr>
            <a:r>
              <a:rPr lang="fa-IR" altLang="en-US" sz="4400" b="1" smtClean="0">
                <a:solidFill>
                  <a:schemeClr val="bg1"/>
                </a:solidFill>
                <a:cs typeface="Zar" pitchFamily="2" charset="0"/>
              </a:rPr>
              <a:t>عوامل</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 که باعث افزا</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ش رفتارها م</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 شوند. تقو</a:t>
            </a:r>
            <a:r>
              <a:rPr lang="ar-SA" altLang="en-US" sz="4400" b="1" smtClean="0">
                <a:solidFill>
                  <a:schemeClr val="bg1"/>
                </a:solidFill>
                <a:cs typeface="Zar" pitchFamily="2" charset="0"/>
              </a:rPr>
              <a:t>ي</a:t>
            </a:r>
            <a:r>
              <a:rPr lang="fa-IR" altLang="en-US" sz="4400" b="1" smtClean="0">
                <a:solidFill>
                  <a:schemeClr val="bg1"/>
                </a:solidFill>
                <a:cs typeface="Zar" pitchFamily="2" charset="0"/>
              </a:rPr>
              <a:t>ت کننده نام دارند.</a:t>
            </a:r>
            <a:endParaRPr lang="en-US" altLang="en-US" sz="4400" b="1" smtClean="0">
              <a:solidFill>
                <a:schemeClr val="bg1"/>
              </a:solidFill>
              <a:cs typeface="Zar"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from="(-#ppt_w/2)" to="(#ppt_x)" calcmode="lin" valueType="num">
                                      <p:cBhvr>
                                        <p:cTn id="7" dur="600" fill="hold">
                                          <p:stCondLst>
                                            <p:cond delay="0"/>
                                          </p:stCondLst>
                                        </p:cTn>
                                        <p:tgtEl>
                                          <p:spTgt spid="22530"/>
                                        </p:tgtEl>
                                        <p:attrNameLst>
                                          <p:attrName>ppt_x</p:attrName>
                                        </p:attrNameLst>
                                      </p:cBhvr>
                                    </p:anim>
                                    <p:anim from="0" to="-1.0" calcmode="lin" valueType="num">
                                      <p:cBhvr>
                                        <p:cTn id="8" dur="200" decel="50000" autoRev="1" fill="hold">
                                          <p:stCondLst>
                                            <p:cond delay="600"/>
                                          </p:stCondLst>
                                        </p:cTn>
                                        <p:tgtEl>
                                          <p:spTgt spid="22530"/>
                                        </p:tgtEl>
                                        <p:attrNameLst>
                                          <p:attrName>xshear</p:attrName>
                                        </p:attrNameLst>
                                      </p:cBhvr>
                                    </p:anim>
                                    <p:animScale>
                                      <p:cBhvr>
                                        <p:cTn id="9" dur="200" decel="100000" autoRev="1" fill="hold">
                                          <p:stCondLst>
                                            <p:cond delay="600"/>
                                          </p:stCondLst>
                                        </p:cTn>
                                        <p:tgtEl>
                                          <p:spTgt spid="22530"/>
                                        </p:tgtEl>
                                      </p:cBhvr>
                                      <p:from x="100000" y="100000"/>
                                      <p:to x="80000" y="100000"/>
                                    </p:animScale>
                                    <p:anim by="(#ppt_h/3+#ppt_w*0.1)" calcmode="lin" valueType="num">
                                      <p:cBhvr additive="sum">
                                        <p:cTn id="10" dur="200" decel="100000" autoRev="1" fill="hold">
                                          <p:stCondLst>
                                            <p:cond delay="600"/>
                                          </p:stCondLst>
                                        </p:cTn>
                                        <p:tgtEl>
                                          <p:spTgt spid="22530"/>
                                        </p:tgtEl>
                                        <p:attrNameLst>
                                          <p:attrName>ppt_x</p:attrName>
                                        </p:attrNameLst>
                                      </p:cBhvr>
                                    </p:anim>
                                  </p:childTnLst>
                                </p:cTn>
                              </p:par>
                            </p:childTnLst>
                          </p:cTn>
                        </p:par>
                        <p:par>
                          <p:cTn id="11" fill="hold" nodeType="afterGroup">
                            <p:stCondLst>
                              <p:cond delay="1000"/>
                            </p:stCondLst>
                            <p:childTnLst>
                              <p:par>
                                <p:cTn id="12" presetID="21" presetClass="entr" presetSubtype="4" fill="hold" grpId="0" nodeType="after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wheel(4)">
                                      <p:cBhvr>
                                        <p:cTn id="14" dur="2000"/>
                                        <p:tgtEl>
                                          <p:spTgt spid="22531">
                                            <p:txEl>
                                              <p:pRg st="0" end="0"/>
                                            </p:txEl>
                                          </p:spTgt>
                                        </p:tgtEl>
                                      </p:cBhvr>
                                    </p:animEffect>
                                  </p:childTnLst>
                                </p:cTn>
                              </p:par>
                            </p:childTnLst>
                          </p:cTn>
                        </p:par>
                        <p:par>
                          <p:cTn id="15" fill="hold" nodeType="afterGroup">
                            <p:stCondLst>
                              <p:cond delay="3000"/>
                            </p:stCondLst>
                            <p:childTnLst>
                              <p:par>
                                <p:cTn id="16" presetID="21" presetClass="entr" presetSubtype="4" fill="hold" grpId="0" nodeType="after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Effect transition="in" filter="wheel(4)">
                                      <p:cBhvr>
                                        <p:cTn id="18" dur="2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468313" y="549275"/>
            <a:ext cx="8424862" cy="1079500"/>
          </a:xfrm>
        </p:spPr>
        <p:txBody>
          <a:bodyPr/>
          <a:lstStyle/>
          <a:p>
            <a:pPr eaLnBrk="1" hangingPunct="1"/>
            <a:r>
              <a:rPr lang="fa-IR" altLang="en-US" sz="5400" b="1" smtClean="0">
                <a:solidFill>
                  <a:schemeClr val="bg1"/>
                </a:solidFill>
              </a:rPr>
              <a:t>تقو</a:t>
            </a:r>
            <a:r>
              <a:rPr lang="ar-SA" altLang="en-US" sz="5400" b="1" smtClean="0">
                <a:solidFill>
                  <a:schemeClr val="bg1"/>
                </a:solidFill>
              </a:rPr>
              <a:t>ي</a:t>
            </a:r>
            <a:r>
              <a:rPr lang="fa-IR" altLang="en-US" sz="5400" b="1" smtClean="0">
                <a:solidFill>
                  <a:schemeClr val="bg1"/>
                </a:solidFill>
              </a:rPr>
              <a:t>ت کننده ها چه چ</a:t>
            </a:r>
            <a:r>
              <a:rPr lang="ar-SA" altLang="en-US" sz="5400" b="1" smtClean="0">
                <a:solidFill>
                  <a:schemeClr val="bg1"/>
                </a:solidFill>
              </a:rPr>
              <a:t>ي</a:t>
            </a:r>
            <a:r>
              <a:rPr lang="fa-IR" altLang="en-US" sz="5400" b="1" smtClean="0">
                <a:solidFill>
                  <a:schemeClr val="bg1"/>
                </a:solidFill>
              </a:rPr>
              <a:t>زها</a:t>
            </a:r>
            <a:r>
              <a:rPr lang="ar-SA" altLang="en-US" sz="5400" b="1" smtClean="0">
                <a:solidFill>
                  <a:schemeClr val="bg1"/>
                </a:solidFill>
              </a:rPr>
              <a:t>يي</a:t>
            </a:r>
            <a:r>
              <a:rPr lang="fa-IR" altLang="en-US" sz="5400" b="1" smtClean="0">
                <a:solidFill>
                  <a:schemeClr val="bg1"/>
                </a:solidFill>
              </a:rPr>
              <a:t> هستند؟</a:t>
            </a:r>
            <a:endParaRPr lang="en-US" altLang="en-US" sz="5400" b="1" smtClean="0">
              <a:solidFill>
                <a:schemeClr val="bg1"/>
              </a:solidFill>
            </a:endParaRPr>
          </a:p>
        </p:txBody>
      </p:sp>
      <p:sp>
        <p:nvSpPr>
          <p:cNvPr id="23555" name="Rectangle 3"/>
          <p:cNvSpPr>
            <a:spLocks noGrp="1" noChangeArrowheads="1"/>
          </p:cNvSpPr>
          <p:nvPr>
            <p:ph type="subTitle" idx="1"/>
          </p:nvPr>
        </p:nvSpPr>
        <p:spPr>
          <a:xfrm>
            <a:off x="971550" y="2060575"/>
            <a:ext cx="7200900" cy="3959225"/>
          </a:xfrm>
        </p:spPr>
        <p:txBody>
          <a:bodyPr/>
          <a:lstStyle/>
          <a:p>
            <a:pPr eaLnBrk="1" hangingPunct="1"/>
            <a:r>
              <a:rPr lang="fa-IR" altLang="en-US" sz="4000" b="1" smtClean="0">
                <a:solidFill>
                  <a:schemeClr val="bg1"/>
                </a:solidFill>
                <a:cs typeface="Zar" pitchFamily="2" charset="0"/>
              </a:rPr>
              <a:t>تقو</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ت کننده ها پاداش ها </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ا محرک ها</a:t>
            </a:r>
            <a:r>
              <a:rPr lang="ar-SA" altLang="en-US" sz="4000" b="1" smtClean="0">
                <a:solidFill>
                  <a:schemeClr val="bg1"/>
                </a:solidFill>
                <a:cs typeface="Zar" pitchFamily="2" charset="0"/>
              </a:rPr>
              <a:t>يي</a:t>
            </a:r>
            <a:r>
              <a:rPr lang="fa-IR" altLang="en-US" sz="4000" b="1" smtClean="0">
                <a:solidFill>
                  <a:schemeClr val="bg1"/>
                </a:solidFill>
                <a:cs typeface="Zar" pitchFamily="2" charset="0"/>
              </a:rPr>
              <a:t> هستند که موجب تکرار رفتارها م</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شوند برا</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ا</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نکه بتوان</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م تقو</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ت کننده ها را به کار ببر</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م بهتر در مح</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ط طب</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ع</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کودک جستجو کن</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م م</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توان</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م مقدار ز</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اد</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تقو</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ت کننده طب</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ع</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 پ</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دا کن</a:t>
            </a:r>
            <a:r>
              <a:rPr lang="ar-SA" altLang="en-US" sz="4000" b="1" smtClean="0">
                <a:solidFill>
                  <a:schemeClr val="bg1"/>
                </a:solidFill>
                <a:cs typeface="Zar" pitchFamily="2" charset="0"/>
              </a:rPr>
              <a:t>ي</a:t>
            </a:r>
            <a:r>
              <a:rPr lang="fa-IR" altLang="en-US" sz="4000" b="1" smtClean="0">
                <a:solidFill>
                  <a:schemeClr val="bg1"/>
                </a:solidFill>
                <a:cs typeface="Zar" pitchFamily="2" charset="0"/>
              </a:rPr>
              <a:t>م.</a:t>
            </a:r>
            <a:endParaRPr lang="en-US" altLang="en-US" sz="4000" b="1" smtClean="0">
              <a:solidFill>
                <a:schemeClr val="bg1"/>
              </a:solidFill>
              <a:cs typeface="Zar"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par>
                          <p:cTn id="10" fill="hold" nodeType="afterGroup">
                            <p:stCondLst>
                              <p:cond delay="1000"/>
                            </p:stCondLst>
                            <p:childTnLst>
                              <p:par>
                                <p:cTn id="11" presetID="26" presetClass="entr" presetSubtype="0" fill="hold" grpId="0" nodeType="after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Effect transition="in" filter="wipe(down)">
                                      <p:cBhvr>
                                        <p:cTn id="13" dur="580">
                                          <p:stCondLst>
                                            <p:cond delay="0"/>
                                          </p:stCondLst>
                                        </p:cTn>
                                        <p:tgtEl>
                                          <p:spTgt spid="23555">
                                            <p:txEl>
                                              <p:pRg st="0" end="0"/>
                                            </p:txEl>
                                          </p:spTgt>
                                        </p:tgtEl>
                                      </p:cBhvr>
                                    </p:animEffect>
                                    <p:anim calcmode="lin" valueType="num">
                                      <p:cBhvr>
                                        <p:cTn id="14" dur="1822" tmFilter="0,0; 0.14,0.36; 0.43,0.73; 0.71,0.91; 1.0,1.0">
                                          <p:stCondLst>
                                            <p:cond delay="0"/>
                                          </p:stCondLst>
                                        </p:cTn>
                                        <p:tgtEl>
                                          <p:spTgt spid="23555">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3555">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3555">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3555">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3555">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23555">
                                            <p:txEl>
                                              <p:pRg st="0" end="0"/>
                                            </p:txEl>
                                          </p:spTgt>
                                        </p:tgtEl>
                                      </p:cBhvr>
                                      <p:to x="100000" y="60000"/>
                                    </p:animScale>
                                    <p:animScale>
                                      <p:cBhvr>
                                        <p:cTn id="20" dur="166" decel="50000">
                                          <p:stCondLst>
                                            <p:cond delay="676"/>
                                          </p:stCondLst>
                                        </p:cTn>
                                        <p:tgtEl>
                                          <p:spTgt spid="23555">
                                            <p:txEl>
                                              <p:pRg st="0" end="0"/>
                                            </p:txEl>
                                          </p:spTgt>
                                        </p:tgtEl>
                                      </p:cBhvr>
                                      <p:to x="100000" y="100000"/>
                                    </p:animScale>
                                    <p:animScale>
                                      <p:cBhvr>
                                        <p:cTn id="21" dur="26">
                                          <p:stCondLst>
                                            <p:cond delay="1312"/>
                                          </p:stCondLst>
                                        </p:cTn>
                                        <p:tgtEl>
                                          <p:spTgt spid="23555">
                                            <p:txEl>
                                              <p:pRg st="0" end="0"/>
                                            </p:txEl>
                                          </p:spTgt>
                                        </p:tgtEl>
                                      </p:cBhvr>
                                      <p:to x="100000" y="80000"/>
                                    </p:animScale>
                                    <p:animScale>
                                      <p:cBhvr>
                                        <p:cTn id="22" dur="166" decel="50000">
                                          <p:stCondLst>
                                            <p:cond delay="1338"/>
                                          </p:stCondLst>
                                        </p:cTn>
                                        <p:tgtEl>
                                          <p:spTgt spid="23555">
                                            <p:txEl>
                                              <p:pRg st="0" end="0"/>
                                            </p:txEl>
                                          </p:spTgt>
                                        </p:tgtEl>
                                      </p:cBhvr>
                                      <p:to x="100000" y="100000"/>
                                    </p:animScale>
                                    <p:animScale>
                                      <p:cBhvr>
                                        <p:cTn id="23" dur="26">
                                          <p:stCondLst>
                                            <p:cond delay="1642"/>
                                          </p:stCondLst>
                                        </p:cTn>
                                        <p:tgtEl>
                                          <p:spTgt spid="23555">
                                            <p:txEl>
                                              <p:pRg st="0" end="0"/>
                                            </p:txEl>
                                          </p:spTgt>
                                        </p:tgtEl>
                                      </p:cBhvr>
                                      <p:to x="100000" y="90000"/>
                                    </p:animScale>
                                    <p:animScale>
                                      <p:cBhvr>
                                        <p:cTn id="24" dur="166" decel="50000">
                                          <p:stCondLst>
                                            <p:cond delay="1668"/>
                                          </p:stCondLst>
                                        </p:cTn>
                                        <p:tgtEl>
                                          <p:spTgt spid="23555">
                                            <p:txEl>
                                              <p:pRg st="0" end="0"/>
                                            </p:txEl>
                                          </p:spTgt>
                                        </p:tgtEl>
                                      </p:cBhvr>
                                      <p:to x="100000" y="100000"/>
                                    </p:animScale>
                                    <p:animScale>
                                      <p:cBhvr>
                                        <p:cTn id="25" dur="26">
                                          <p:stCondLst>
                                            <p:cond delay="1808"/>
                                          </p:stCondLst>
                                        </p:cTn>
                                        <p:tgtEl>
                                          <p:spTgt spid="23555">
                                            <p:txEl>
                                              <p:pRg st="0" end="0"/>
                                            </p:txEl>
                                          </p:spTgt>
                                        </p:tgtEl>
                                      </p:cBhvr>
                                      <p:to x="100000" y="95000"/>
                                    </p:animScale>
                                    <p:animScale>
                                      <p:cBhvr>
                                        <p:cTn id="26" dur="166" decel="50000">
                                          <p:stCondLst>
                                            <p:cond delay="1834"/>
                                          </p:stCondLst>
                                        </p:cTn>
                                        <p:tgtEl>
                                          <p:spTgt spid="2355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0"/>
            <a:ext cx="8229600" cy="850900"/>
          </a:xfrm>
        </p:spPr>
        <p:txBody>
          <a:bodyPr/>
          <a:lstStyle/>
          <a:p>
            <a:pPr eaLnBrk="1" hangingPunct="1"/>
            <a:r>
              <a:rPr lang="fa-IR" altLang="en-US" sz="4800" b="1" smtClean="0">
                <a:solidFill>
                  <a:schemeClr val="bg1"/>
                </a:solidFill>
                <a:cs typeface="Zar" pitchFamily="2" charset="0"/>
              </a:rPr>
              <a:t>تمر</a:t>
            </a:r>
            <a:r>
              <a:rPr lang="ar-SA" altLang="en-US" sz="4800" b="1" smtClean="0">
                <a:solidFill>
                  <a:schemeClr val="bg1"/>
                </a:solidFill>
                <a:cs typeface="Zar" pitchFamily="2" charset="0"/>
              </a:rPr>
              <a:t>ي</a:t>
            </a:r>
            <a:r>
              <a:rPr lang="fa-IR" altLang="en-US" sz="4800" b="1" smtClean="0">
                <a:solidFill>
                  <a:schemeClr val="bg1"/>
                </a:solidFill>
                <a:cs typeface="Zar" pitchFamily="2" charset="0"/>
              </a:rPr>
              <a:t>ن</a:t>
            </a:r>
            <a:endParaRPr lang="en-US" altLang="en-US" sz="4800" b="1" smtClean="0">
              <a:solidFill>
                <a:schemeClr val="bg1"/>
              </a:solidFill>
              <a:cs typeface="Zar" pitchFamily="2" charset="0"/>
            </a:endParaRPr>
          </a:p>
        </p:txBody>
      </p:sp>
      <p:sp>
        <p:nvSpPr>
          <p:cNvPr id="24579" name="Rectangle 3"/>
          <p:cNvSpPr>
            <a:spLocks noGrp="1" noChangeArrowheads="1"/>
          </p:cNvSpPr>
          <p:nvPr>
            <p:ph type="body" idx="1"/>
          </p:nvPr>
        </p:nvSpPr>
        <p:spPr>
          <a:xfrm>
            <a:off x="468313" y="1125538"/>
            <a:ext cx="8229600" cy="5399087"/>
          </a:xfrm>
        </p:spPr>
        <p:txBody>
          <a:bodyPr/>
          <a:lstStyle/>
          <a:p>
            <a:pPr marL="609600" indent="-609600" eaLnBrk="1" hangingPunct="1">
              <a:lnSpc>
                <a:spcPct val="80000"/>
              </a:lnSpc>
            </a:pPr>
            <a:r>
              <a:rPr lang="fa-IR" altLang="en-US" b="1" smtClean="0">
                <a:solidFill>
                  <a:schemeClr val="bg1"/>
                </a:solidFill>
                <a:cs typeface="Zar" pitchFamily="2" charset="0"/>
              </a:rPr>
              <a:t>ل</a:t>
            </a:r>
            <a:r>
              <a:rPr lang="ar-SA" altLang="en-US" b="1" smtClean="0">
                <a:solidFill>
                  <a:schemeClr val="bg1"/>
                </a:solidFill>
                <a:cs typeface="Zar" pitchFamily="2" charset="0"/>
              </a:rPr>
              <a:t>ي</a:t>
            </a:r>
            <a:r>
              <a:rPr lang="fa-IR" altLang="en-US" b="1" smtClean="0">
                <a:solidFill>
                  <a:schemeClr val="bg1"/>
                </a:solidFill>
                <a:cs typeface="Zar" pitchFamily="2" charset="0"/>
              </a:rPr>
              <a:t>ست</a:t>
            </a:r>
            <a:r>
              <a:rPr lang="ar-SA" altLang="en-US" b="1" smtClean="0">
                <a:solidFill>
                  <a:schemeClr val="bg1"/>
                </a:solidFill>
                <a:cs typeface="Zar" pitchFamily="2" charset="0"/>
              </a:rPr>
              <a:t>ي</a:t>
            </a:r>
            <a:r>
              <a:rPr lang="fa-IR" altLang="en-US" b="1" smtClean="0">
                <a:solidFill>
                  <a:schemeClr val="bg1"/>
                </a:solidFill>
                <a:cs typeface="Zar" pitchFamily="2" charset="0"/>
              </a:rPr>
              <a:t> از تقو</a:t>
            </a:r>
            <a:r>
              <a:rPr lang="ar-SA" altLang="en-US" b="1" smtClean="0">
                <a:solidFill>
                  <a:schemeClr val="bg1"/>
                </a:solidFill>
                <a:cs typeface="Zar" pitchFamily="2" charset="0"/>
              </a:rPr>
              <a:t>ي</a:t>
            </a:r>
            <a:r>
              <a:rPr lang="fa-IR" altLang="en-US" b="1" smtClean="0">
                <a:solidFill>
                  <a:schemeClr val="bg1"/>
                </a:solidFill>
                <a:cs typeface="Zar" pitchFamily="2" charset="0"/>
              </a:rPr>
              <a:t>ت کننده ها</a:t>
            </a:r>
            <a:r>
              <a:rPr lang="ar-SA" altLang="en-US" b="1" smtClean="0">
                <a:solidFill>
                  <a:schemeClr val="bg1"/>
                </a:solidFill>
                <a:cs typeface="Zar" pitchFamily="2" charset="0"/>
              </a:rPr>
              <a:t>ي</a:t>
            </a:r>
            <a:r>
              <a:rPr lang="fa-IR" altLang="en-US" b="1" smtClean="0">
                <a:solidFill>
                  <a:schemeClr val="bg1"/>
                </a:solidFill>
                <a:cs typeface="Zar" pitchFamily="2" charset="0"/>
              </a:rPr>
              <a:t> کودک خود را بنو</a:t>
            </a:r>
            <a:r>
              <a:rPr lang="ar-SA" altLang="en-US" b="1" smtClean="0">
                <a:solidFill>
                  <a:schemeClr val="bg1"/>
                </a:solidFill>
                <a:cs typeface="Zar" pitchFamily="2" charset="0"/>
              </a:rPr>
              <a:t>ي</a:t>
            </a:r>
            <a:r>
              <a:rPr lang="fa-IR" altLang="en-US" b="1" smtClean="0">
                <a:solidFill>
                  <a:schemeClr val="bg1"/>
                </a:solidFill>
                <a:cs typeface="Zar" pitchFamily="2" charset="0"/>
              </a:rPr>
              <a:t>س</a:t>
            </a:r>
            <a:r>
              <a:rPr lang="ar-SA" altLang="en-US" b="1" smtClean="0">
                <a:solidFill>
                  <a:schemeClr val="bg1"/>
                </a:solidFill>
                <a:cs typeface="Zar" pitchFamily="2" charset="0"/>
              </a:rPr>
              <a:t>ي</a:t>
            </a:r>
            <a:r>
              <a:rPr lang="fa-IR" altLang="en-US" b="1" smtClean="0">
                <a:solidFill>
                  <a:schemeClr val="bg1"/>
                </a:solidFill>
                <a:cs typeface="Zar" pitchFamily="2" charset="0"/>
              </a:rPr>
              <a:t>د: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p>
          <a:p>
            <a:pPr marL="609600" indent="-609600" eaLnBrk="1" hangingPunct="1">
              <a:lnSpc>
                <a:spcPct val="80000"/>
              </a:lnSpc>
              <a:buFontTx/>
              <a:buAutoNum type="arabicPeriod"/>
            </a:pPr>
            <a:r>
              <a:rPr lang="fa-IR" altLang="en-US" b="1" smtClean="0">
                <a:solidFill>
                  <a:schemeClr val="bg1"/>
                </a:solidFill>
                <a:cs typeface="Zar" pitchFamily="2" charset="0"/>
              </a:rPr>
              <a:t> </a:t>
            </a:r>
            <a:endParaRPr lang="en-US" altLang="en-US" b="1" smtClean="0">
              <a:solidFill>
                <a:schemeClr val="bg1"/>
              </a:solidFill>
              <a:cs typeface="Zar"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1000" fill="hold"/>
                                        <p:tgtEl>
                                          <p:spTgt spid="2457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5" presetClass="entr" presetSubtype="0" fill="hold" grpId="0" nodeType="after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fade">
                                      <p:cBhvr>
                                        <p:cTn id="13" dur="2000"/>
                                        <p:tgtEl>
                                          <p:spTgt spid="24579">
                                            <p:txEl>
                                              <p:pRg st="0" end="0"/>
                                            </p:txEl>
                                          </p:spTgt>
                                        </p:tgtEl>
                                      </p:cBhvr>
                                    </p:animEffect>
                                    <p:anim calcmode="lin" valueType="num">
                                      <p:cBhvr>
                                        <p:cTn id="14" dur="2000" fill="hold"/>
                                        <p:tgtEl>
                                          <p:spTgt spid="24579">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24579">
                                            <p:txEl>
                                              <p:pRg st="0" end="0"/>
                                            </p:txEl>
                                          </p:spTgt>
                                        </p:tgtEl>
                                        <p:attrNameLst>
                                          <p:attrName>ppt_w</p:attrName>
                                        </p:attrNameLst>
                                      </p:cBhvr>
                                      <p:tavLst>
                                        <p:tav tm="0">
                                          <p:val>
                                            <p:fltVal val="0"/>
                                          </p:val>
                                        </p:tav>
                                        <p:tav tm="100000">
                                          <p:val>
                                            <p:strVal val="#ppt_w"/>
                                          </p:val>
                                        </p:tav>
                                      </p:tavLst>
                                    </p:anim>
                                  </p:childTnLst>
                                </p:cTn>
                              </p:par>
                            </p:childTnLst>
                          </p:cTn>
                        </p:par>
                        <p:par>
                          <p:cTn id="17" fill="hold" nodeType="afterGroup">
                            <p:stCondLst>
                              <p:cond delay="3000"/>
                            </p:stCondLst>
                            <p:childTnLst>
                              <p:par>
                                <p:cTn id="18" presetID="35" presetClass="entr" presetSubtype="0" fill="hold" grpId="0" nodeType="after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Effect transition="in" filter="fade">
                                      <p:cBhvr>
                                        <p:cTn id="20" dur="2000"/>
                                        <p:tgtEl>
                                          <p:spTgt spid="24579">
                                            <p:txEl>
                                              <p:pRg st="1" end="1"/>
                                            </p:txEl>
                                          </p:spTgt>
                                        </p:tgtEl>
                                      </p:cBhvr>
                                    </p:animEffect>
                                    <p:anim calcmode="lin" valueType="num">
                                      <p:cBhvr>
                                        <p:cTn id="21" dur="2000" fill="hold"/>
                                        <p:tgtEl>
                                          <p:spTgt spid="24579">
                                            <p:txEl>
                                              <p:pRg st="1" end="1"/>
                                            </p:txEl>
                                          </p:spTgt>
                                        </p:tgtEl>
                                        <p:attrNameLst>
                                          <p:attrName>style.rotation</p:attrName>
                                        </p:attrNameLst>
                                      </p:cBhvr>
                                      <p:tavLst>
                                        <p:tav tm="0">
                                          <p:val>
                                            <p:fltVal val="720"/>
                                          </p:val>
                                        </p:tav>
                                        <p:tav tm="100000">
                                          <p:val>
                                            <p:fltVal val="0"/>
                                          </p:val>
                                        </p:tav>
                                      </p:tavLst>
                                    </p:anim>
                                    <p:anim calcmode="lin" valueType="num">
                                      <p:cBhvr>
                                        <p:cTn id="22" dur="2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23" dur="2000" fill="hold"/>
                                        <p:tgtEl>
                                          <p:spTgt spid="24579">
                                            <p:txEl>
                                              <p:pRg st="1" end="1"/>
                                            </p:txEl>
                                          </p:spTgt>
                                        </p:tgtEl>
                                        <p:attrNameLst>
                                          <p:attrName>ppt_w</p:attrName>
                                        </p:attrNameLst>
                                      </p:cBhvr>
                                      <p:tavLst>
                                        <p:tav tm="0">
                                          <p:val>
                                            <p:fltVal val="0"/>
                                          </p:val>
                                        </p:tav>
                                        <p:tav tm="100000">
                                          <p:val>
                                            <p:strVal val="#ppt_w"/>
                                          </p:val>
                                        </p:tav>
                                      </p:tavLst>
                                    </p:anim>
                                  </p:childTnLst>
                                </p:cTn>
                              </p:par>
                            </p:childTnLst>
                          </p:cTn>
                        </p:par>
                        <p:par>
                          <p:cTn id="24" fill="hold" nodeType="afterGroup">
                            <p:stCondLst>
                              <p:cond delay="5000"/>
                            </p:stCondLst>
                            <p:childTnLst>
                              <p:par>
                                <p:cTn id="25" presetID="35" presetClass="entr" presetSubtype="0" fill="hold" grpId="0" nodeType="after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Effect transition="in" filter="fade">
                                      <p:cBhvr>
                                        <p:cTn id="27" dur="2000"/>
                                        <p:tgtEl>
                                          <p:spTgt spid="24579">
                                            <p:txEl>
                                              <p:pRg st="2" end="2"/>
                                            </p:txEl>
                                          </p:spTgt>
                                        </p:tgtEl>
                                      </p:cBhvr>
                                    </p:animEffect>
                                    <p:anim calcmode="lin" valueType="num">
                                      <p:cBhvr>
                                        <p:cTn id="28" dur="2000" fill="hold"/>
                                        <p:tgtEl>
                                          <p:spTgt spid="24579">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24579">
                                            <p:txEl>
                                              <p:pRg st="2" end="2"/>
                                            </p:txEl>
                                          </p:spTgt>
                                        </p:tgtEl>
                                        <p:attrNameLst>
                                          <p:attrName>ppt_w</p:attrName>
                                        </p:attrNameLst>
                                      </p:cBhvr>
                                      <p:tavLst>
                                        <p:tav tm="0">
                                          <p:val>
                                            <p:fltVal val="0"/>
                                          </p:val>
                                        </p:tav>
                                        <p:tav tm="100000">
                                          <p:val>
                                            <p:strVal val="#ppt_w"/>
                                          </p:val>
                                        </p:tav>
                                      </p:tavLst>
                                    </p:anim>
                                  </p:childTnLst>
                                </p:cTn>
                              </p:par>
                            </p:childTnLst>
                          </p:cTn>
                        </p:par>
                        <p:par>
                          <p:cTn id="31" fill="hold" nodeType="afterGroup">
                            <p:stCondLst>
                              <p:cond delay="7000"/>
                            </p:stCondLst>
                            <p:childTnLst>
                              <p:par>
                                <p:cTn id="32" presetID="35" presetClass="entr" presetSubtype="0" fill="hold" grpId="0" nodeType="afterEffect">
                                  <p:stCondLst>
                                    <p:cond delay="0"/>
                                  </p:stCondLst>
                                  <p:childTnLst>
                                    <p:set>
                                      <p:cBhvr>
                                        <p:cTn id="33" dur="1" fill="hold">
                                          <p:stCondLst>
                                            <p:cond delay="0"/>
                                          </p:stCondLst>
                                        </p:cTn>
                                        <p:tgtEl>
                                          <p:spTgt spid="24579">
                                            <p:txEl>
                                              <p:pRg st="3" end="3"/>
                                            </p:txEl>
                                          </p:spTgt>
                                        </p:tgtEl>
                                        <p:attrNameLst>
                                          <p:attrName>style.visibility</p:attrName>
                                        </p:attrNameLst>
                                      </p:cBhvr>
                                      <p:to>
                                        <p:strVal val="visible"/>
                                      </p:to>
                                    </p:set>
                                    <p:animEffect transition="in" filter="fade">
                                      <p:cBhvr>
                                        <p:cTn id="34" dur="2000"/>
                                        <p:tgtEl>
                                          <p:spTgt spid="24579">
                                            <p:txEl>
                                              <p:pRg st="3" end="3"/>
                                            </p:txEl>
                                          </p:spTgt>
                                        </p:tgtEl>
                                      </p:cBhvr>
                                    </p:animEffect>
                                    <p:anim calcmode="lin" valueType="num">
                                      <p:cBhvr>
                                        <p:cTn id="35" dur="2000" fill="hold"/>
                                        <p:tgtEl>
                                          <p:spTgt spid="24579">
                                            <p:txEl>
                                              <p:pRg st="3" end="3"/>
                                            </p:txEl>
                                          </p:spTgt>
                                        </p:tgtEl>
                                        <p:attrNameLst>
                                          <p:attrName>style.rotation</p:attrName>
                                        </p:attrNameLst>
                                      </p:cBhvr>
                                      <p:tavLst>
                                        <p:tav tm="0">
                                          <p:val>
                                            <p:fltVal val="720"/>
                                          </p:val>
                                        </p:tav>
                                        <p:tav tm="100000">
                                          <p:val>
                                            <p:fltVal val="0"/>
                                          </p:val>
                                        </p:tav>
                                      </p:tavLst>
                                    </p:anim>
                                    <p:anim calcmode="lin" valueType="num">
                                      <p:cBhvr>
                                        <p:cTn id="36" dur="2000" fill="hold"/>
                                        <p:tgtEl>
                                          <p:spTgt spid="24579">
                                            <p:txEl>
                                              <p:pRg st="3" end="3"/>
                                            </p:txEl>
                                          </p:spTgt>
                                        </p:tgtEl>
                                        <p:attrNameLst>
                                          <p:attrName>ppt_h</p:attrName>
                                        </p:attrNameLst>
                                      </p:cBhvr>
                                      <p:tavLst>
                                        <p:tav tm="0">
                                          <p:val>
                                            <p:fltVal val="0"/>
                                          </p:val>
                                        </p:tav>
                                        <p:tav tm="100000">
                                          <p:val>
                                            <p:strVal val="#ppt_h"/>
                                          </p:val>
                                        </p:tav>
                                      </p:tavLst>
                                    </p:anim>
                                    <p:anim calcmode="lin" valueType="num">
                                      <p:cBhvr>
                                        <p:cTn id="37" dur="2000" fill="hold"/>
                                        <p:tgtEl>
                                          <p:spTgt spid="24579">
                                            <p:txEl>
                                              <p:pRg st="3" end="3"/>
                                            </p:txEl>
                                          </p:spTgt>
                                        </p:tgtEl>
                                        <p:attrNameLst>
                                          <p:attrName>ppt_w</p:attrName>
                                        </p:attrNameLst>
                                      </p:cBhvr>
                                      <p:tavLst>
                                        <p:tav tm="0">
                                          <p:val>
                                            <p:fltVal val="0"/>
                                          </p:val>
                                        </p:tav>
                                        <p:tav tm="100000">
                                          <p:val>
                                            <p:strVal val="#ppt_w"/>
                                          </p:val>
                                        </p:tav>
                                      </p:tavLst>
                                    </p:anim>
                                  </p:childTnLst>
                                </p:cTn>
                              </p:par>
                            </p:childTnLst>
                          </p:cTn>
                        </p:par>
                        <p:par>
                          <p:cTn id="38" fill="hold" nodeType="afterGroup">
                            <p:stCondLst>
                              <p:cond delay="9000"/>
                            </p:stCondLst>
                            <p:childTnLst>
                              <p:par>
                                <p:cTn id="39" presetID="35" presetClass="entr" presetSubtype="0" fill="hold" grpId="0" nodeType="afterEffect">
                                  <p:stCondLst>
                                    <p:cond delay="0"/>
                                  </p:stCondLst>
                                  <p:childTnLst>
                                    <p:set>
                                      <p:cBhvr>
                                        <p:cTn id="40" dur="1" fill="hold">
                                          <p:stCondLst>
                                            <p:cond delay="0"/>
                                          </p:stCondLst>
                                        </p:cTn>
                                        <p:tgtEl>
                                          <p:spTgt spid="24579">
                                            <p:txEl>
                                              <p:pRg st="4" end="4"/>
                                            </p:txEl>
                                          </p:spTgt>
                                        </p:tgtEl>
                                        <p:attrNameLst>
                                          <p:attrName>style.visibility</p:attrName>
                                        </p:attrNameLst>
                                      </p:cBhvr>
                                      <p:to>
                                        <p:strVal val="visible"/>
                                      </p:to>
                                    </p:set>
                                    <p:animEffect transition="in" filter="fade">
                                      <p:cBhvr>
                                        <p:cTn id="41" dur="2000"/>
                                        <p:tgtEl>
                                          <p:spTgt spid="24579">
                                            <p:txEl>
                                              <p:pRg st="4" end="4"/>
                                            </p:txEl>
                                          </p:spTgt>
                                        </p:tgtEl>
                                      </p:cBhvr>
                                    </p:animEffect>
                                    <p:anim calcmode="lin" valueType="num">
                                      <p:cBhvr>
                                        <p:cTn id="42" dur="2000" fill="hold"/>
                                        <p:tgtEl>
                                          <p:spTgt spid="24579">
                                            <p:txEl>
                                              <p:pRg st="4" end="4"/>
                                            </p:txEl>
                                          </p:spTgt>
                                        </p:tgtEl>
                                        <p:attrNameLst>
                                          <p:attrName>style.rotation</p:attrName>
                                        </p:attrNameLst>
                                      </p:cBhvr>
                                      <p:tavLst>
                                        <p:tav tm="0">
                                          <p:val>
                                            <p:fltVal val="720"/>
                                          </p:val>
                                        </p:tav>
                                        <p:tav tm="100000">
                                          <p:val>
                                            <p:fltVal val="0"/>
                                          </p:val>
                                        </p:tav>
                                      </p:tavLst>
                                    </p:anim>
                                    <p:anim calcmode="lin" valueType="num">
                                      <p:cBhvr>
                                        <p:cTn id="43" dur="2000" fill="hold"/>
                                        <p:tgtEl>
                                          <p:spTgt spid="24579">
                                            <p:txEl>
                                              <p:pRg st="4" end="4"/>
                                            </p:txEl>
                                          </p:spTgt>
                                        </p:tgtEl>
                                        <p:attrNameLst>
                                          <p:attrName>ppt_h</p:attrName>
                                        </p:attrNameLst>
                                      </p:cBhvr>
                                      <p:tavLst>
                                        <p:tav tm="0">
                                          <p:val>
                                            <p:fltVal val="0"/>
                                          </p:val>
                                        </p:tav>
                                        <p:tav tm="100000">
                                          <p:val>
                                            <p:strVal val="#ppt_h"/>
                                          </p:val>
                                        </p:tav>
                                      </p:tavLst>
                                    </p:anim>
                                    <p:anim calcmode="lin" valueType="num">
                                      <p:cBhvr>
                                        <p:cTn id="44" dur="2000" fill="hold"/>
                                        <p:tgtEl>
                                          <p:spTgt spid="24579">
                                            <p:txEl>
                                              <p:pRg st="4" end="4"/>
                                            </p:txEl>
                                          </p:spTgt>
                                        </p:tgtEl>
                                        <p:attrNameLst>
                                          <p:attrName>ppt_w</p:attrName>
                                        </p:attrNameLst>
                                      </p:cBhvr>
                                      <p:tavLst>
                                        <p:tav tm="0">
                                          <p:val>
                                            <p:fltVal val="0"/>
                                          </p:val>
                                        </p:tav>
                                        <p:tav tm="100000">
                                          <p:val>
                                            <p:strVal val="#ppt_w"/>
                                          </p:val>
                                        </p:tav>
                                      </p:tavLst>
                                    </p:anim>
                                  </p:childTnLst>
                                </p:cTn>
                              </p:par>
                            </p:childTnLst>
                          </p:cTn>
                        </p:par>
                        <p:par>
                          <p:cTn id="45" fill="hold" nodeType="afterGroup">
                            <p:stCondLst>
                              <p:cond delay="11000"/>
                            </p:stCondLst>
                            <p:childTnLst>
                              <p:par>
                                <p:cTn id="46" presetID="35" presetClass="entr" presetSubtype="0" fill="hold" grpId="0" nodeType="afterEffect">
                                  <p:stCondLst>
                                    <p:cond delay="0"/>
                                  </p:stCondLst>
                                  <p:childTnLst>
                                    <p:set>
                                      <p:cBhvr>
                                        <p:cTn id="47" dur="1" fill="hold">
                                          <p:stCondLst>
                                            <p:cond delay="0"/>
                                          </p:stCondLst>
                                        </p:cTn>
                                        <p:tgtEl>
                                          <p:spTgt spid="24579">
                                            <p:txEl>
                                              <p:pRg st="5" end="5"/>
                                            </p:txEl>
                                          </p:spTgt>
                                        </p:tgtEl>
                                        <p:attrNameLst>
                                          <p:attrName>style.visibility</p:attrName>
                                        </p:attrNameLst>
                                      </p:cBhvr>
                                      <p:to>
                                        <p:strVal val="visible"/>
                                      </p:to>
                                    </p:set>
                                    <p:animEffect transition="in" filter="fade">
                                      <p:cBhvr>
                                        <p:cTn id="48" dur="2000"/>
                                        <p:tgtEl>
                                          <p:spTgt spid="24579">
                                            <p:txEl>
                                              <p:pRg st="5" end="5"/>
                                            </p:txEl>
                                          </p:spTgt>
                                        </p:tgtEl>
                                      </p:cBhvr>
                                    </p:animEffect>
                                    <p:anim calcmode="lin" valueType="num">
                                      <p:cBhvr>
                                        <p:cTn id="49" dur="2000" fill="hold"/>
                                        <p:tgtEl>
                                          <p:spTgt spid="24579">
                                            <p:txEl>
                                              <p:pRg st="5" end="5"/>
                                            </p:txEl>
                                          </p:spTgt>
                                        </p:tgtEl>
                                        <p:attrNameLst>
                                          <p:attrName>style.rotation</p:attrName>
                                        </p:attrNameLst>
                                      </p:cBhvr>
                                      <p:tavLst>
                                        <p:tav tm="0">
                                          <p:val>
                                            <p:fltVal val="720"/>
                                          </p:val>
                                        </p:tav>
                                        <p:tav tm="100000">
                                          <p:val>
                                            <p:fltVal val="0"/>
                                          </p:val>
                                        </p:tav>
                                      </p:tavLst>
                                    </p:anim>
                                    <p:anim calcmode="lin" valueType="num">
                                      <p:cBhvr>
                                        <p:cTn id="50" dur="2000" fill="hold"/>
                                        <p:tgtEl>
                                          <p:spTgt spid="24579">
                                            <p:txEl>
                                              <p:pRg st="5" end="5"/>
                                            </p:txEl>
                                          </p:spTgt>
                                        </p:tgtEl>
                                        <p:attrNameLst>
                                          <p:attrName>ppt_h</p:attrName>
                                        </p:attrNameLst>
                                      </p:cBhvr>
                                      <p:tavLst>
                                        <p:tav tm="0">
                                          <p:val>
                                            <p:fltVal val="0"/>
                                          </p:val>
                                        </p:tav>
                                        <p:tav tm="100000">
                                          <p:val>
                                            <p:strVal val="#ppt_h"/>
                                          </p:val>
                                        </p:tav>
                                      </p:tavLst>
                                    </p:anim>
                                    <p:anim calcmode="lin" valueType="num">
                                      <p:cBhvr>
                                        <p:cTn id="51" dur="2000" fill="hold"/>
                                        <p:tgtEl>
                                          <p:spTgt spid="24579">
                                            <p:txEl>
                                              <p:pRg st="5" end="5"/>
                                            </p:txEl>
                                          </p:spTgt>
                                        </p:tgtEl>
                                        <p:attrNameLst>
                                          <p:attrName>ppt_w</p:attrName>
                                        </p:attrNameLst>
                                      </p:cBhvr>
                                      <p:tavLst>
                                        <p:tav tm="0">
                                          <p:val>
                                            <p:fltVal val="0"/>
                                          </p:val>
                                        </p:tav>
                                        <p:tav tm="100000">
                                          <p:val>
                                            <p:strVal val="#ppt_w"/>
                                          </p:val>
                                        </p:tav>
                                      </p:tavLst>
                                    </p:anim>
                                  </p:childTnLst>
                                </p:cTn>
                              </p:par>
                            </p:childTnLst>
                          </p:cTn>
                        </p:par>
                        <p:par>
                          <p:cTn id="52" fill="hold" nodeType="afterGroup">
                            <p:stCondLst>
                              <p:cond delay="13000"/>
                            </p:stCondLst>
                            <p:childTnLst>
                              <p:par>
                                <p:cTn id="53" presetID="35" presetClass="entr" presetSubtype="0" fill="hold" grpId="0" nodeType="afterEffect">
                                  <p:stCondLst>
                                    <p:cond delay="0"/>
                                  </p:stCondLst>
                                  <p:childTnLst>
                                    <p:set>
                                      <p:cBhvr>
                                        <p:cTn id="54" dur="1" fill="hold">
                                          <p:stCondLst>
                                            <p:cond delay="0"/>
                                          </p:stCondLst>
                                        </p:cTn>
                                        <p:tgtEl>
                                          <p:spTgt spid="24579">
                                            <p:txEl>
                                              <p:pRg st="6" end="6"/>
                                            </p:txEl>
                                          </p:spTgt>
                                        </p:tgtEl>
                                        <p:attrNameLst>
                                          <p:attrName>style.visibility</p:attrName>
                                        </p:attrNameLst>
                                      </p:cBhvr>
                                      <p:to>
                                        <p:strVal val="visible"/>
                                      </p:to>
                                    </p:set>
                                    <p:animEffect transition="in" filter="fade">
                                      <p:cBhvr>
                                        <p:cTn id="55" dur="2000"/>
                                        <p:tgtEl>
                                          <p:spTgt spid="24579">
                                            <p:txEl>
                                              <p:pRg st="6" end="6"/>
                                            </p:txEl>
                                          </p:spTgt>
                                        </p:tgtEl>
                                      </p:cBhvr>
                                    </p:animEffect>
                                    <p:anim calcmode="lin" valueType="num">
                                      <p:cBhvr>
                                        <p:cTn id="56" dur="2000" fill="hold"/>
                                        <p:tgtEl>
                                          <p:spTgt spid="24579">
                                            <p:txEl>
                                              <p:pRg st="6" end="6"/>
                                            </p:txEl>
                                          </p:spTgt>
                                        </p:tgtEl>
                                        <p:attrNameLst>
                                          <p:attrName>style.rotation</p:attrName>
                                        </p:attrNameLst>
                                      </p:cBhvr>
                                      <p:tavLst>
                                        <p:tav tm="0">
                                          <p:val>
                                            <p:fltVal val="720"/>
                                          </p:val>
                                        </p:tav>
                                        <p:tav tm="100000">
                                          <p:val>
                                            <p:fltVal val="0"/>
                                          </p:val>
                                        </p:tav>
                                      </p:tavLst>
                                    </p:anim>
                                    <p:anim calcmode="lin" valueType="num">
                                      <p:cBhvr>
                                        <p:cTn id="57" dur="2000" fill="hold"/>
                                        <p:tgtEl>
                                          <p:spTgt spid="24579">
                                            <p:txEl>
                                              <p:pRg st="6" end="6"/>
                                            </p:txEl>
                                          </p:spTgt>
                                        </p:tgtEl>
                                        <p:attrNameLst>
                                          <p:attrName>ppt_h</p:attrName>
                                        </p:attrNameLst>
                                      </p:cBhvr>
                                      <p:tavLst>
                                        <p:tav tm="0">
                                          <p:val>
                                            <p:fltVal val="0"/>
                                          </p:val>
                                        </p:tav>
                                        <p:tav tm="100000">
                                          <p:val>
                                            <p:strVal val="#ppt_h"/>
                                          </p:val>
                                        </p:tav>
                                      </p:tavLst>
                                    </p:anim>
                                    <p:anim calcmode="lin" valueType="num">
                                      <p:cBhvr>
                                        <p:cTn id="58" dur="2000" fill="hold"/>
                                        <p:tgtEl>
                                          <p:spTgt spid="24579">
                                            <p:txEl>
                                              <p:pRg st="6" end="6"/>
                                            </p:txEl>
                                          </p:spTgt>
                                        </p:tgtEl>
                                        <p:attrNameLst>
                                          <p:attrName>ppt_w</p:attrName>
                                        </p:attrNameLst>
                                      </p:cBhvr>
                                      <p:tavLst>
                                        <p:tav tm="0">
                                          <p:val>
                                            <p:fltVal val="0"/>
                                          </p:val>
                                        </p:tav>
                                        <p:tav tm="100000">
                                          <p:val>
                                            <p:strVal val="#ppt_w"/>
                                          </p:val>
                                        </p:tav>
                                      </p:tavLst>
                                    </p:anim>
                                  </p:childTnLst>
                                </p:cTn>
                              </p:par>
                            </p:childTnLst>
                          </p:cTn>
                        </p:par>
                        <p:par>
                          <p:cTn id="59" fill="hold" nodeType="afterGroup">
                            <p:stCondLst>
                              <p:cond delay="15000"/>
                            </p:stCondLst>
                            <p:childTnLst>
                              <p:par>
                                <p:cTn id="60" presetID="35" presetClass="entr" presetSubtype="0" fill="hold" grpId="0" nodeType="afterEffect">
                                  <p:stCondLst>
                                    <p:cond delay="0"/>
                                  </p:stCondLst>
                                  <p:childTnLst>
                                    <p:set>
                                      <p:cBhvr>
                                        <p:cTn id="61" dur="1" fill="hold">
                                          <p:stCondLst>
                                            <p:cond delay="0"/>
                                          </p:stCondLst>
                                        </p:cTn>
                                        <p:tgtEl>
                                          <p:spTgt spid="24579">
                                            <p:txEl>
                                              <p:pRg st="7" end="7"/>
                                            </p:txEl>
                                          </p:spTgt>
                                        </p:tgtEl>
                                        <p:attrNameLst>
                                          <p:attrName>style.visibility</p:attrName>
                                        </p:attrNameLst>
                                      </p:cBhvr>
                                      <p:to>
                                        <p:strVal val="visible"/>
                                      </p:to>
                                    </p:set>
                                    <p:animEffect transition="in" filter="fade">
                                      <p:cBhvr>
                                        <p:cTn id="62" dur="2000"/>
                                        <p:tgtEl>
                                          <p:spTgt spid="24579">
                                            <p:txEl>
                                              <p:pRg st="7" end="7"/>
                                            </p:txEl>
                                          </p:spTgt>
                                        </p:tgtEl>
                                      </p:cBhvr>
                                    </p:animEffect>
                                    <p:anim calcmode="lin" valueType="num">
                                      <p:cBhvr>
                                        <p:cTn id="63" dur="2000" fill="hold"/>
                                        <p:tgtEl>
                                          <p:spTgt spid="24579">
                                            <p:txEl>
                                              <p:pRg st="7" end="7"/>
                                            </p:txEl>
                                          </p:spTgt>
                                        </p:tgtEl>
                                        <p:attrNameLst>
                                          <p:attrName>style.rotation</p:attrName>
                                        </p:attrNameLst>
                                      </p:cBhvr>
                                      <p:tavLst>
                                        <p:tav tm="0">
                                          <p:val>
                                            <p:fltVal val="720"/>
                                          </p:val>
                                        </p:tav>
                                        <p:tav tm="100000">
                                          <p:val>
                                            <p:fltVal val="0"/>
                                          </p:val>
                                        </p:tav>
                                      </p:tavLst>
                                    </p:anim>
                                    <p:anim calcmode="lin" valueType="num">
                                      <p:cBhvr>
                                        <p:cTn id="64" dur="2000" fill="hold"/>
                                        <p:tgtEl>
                                          <p:spTgt spid="24579">
                                            <p:txEl>
                                              <p:pRg st="7" end="7"/>
                                            </p:txEl>
                                          </p:spTgt>
                                        </p:tgtEl>
                                        <p:attrNameLst>
                                          <p:attrName>ppt_h</p:attrName>
                                        </p:attrNameLst>
                                      </p:cBhvr>
                                      <p:tavLst>
                                        <p:tav tm="0">
                                          <p:val>
                                            <p:fltVal val="0"/>
                                          </p:val>
                                        </p:tav>
                                        <p:tav tm="100000">
                                          <p:val>
                                            <p:strVal val="#ppt_h"/>
                                          </p:val>
                                        </p:tav>
                                      </p:tavLst>
                                    </p:anim>
                                    <p:anim calcmode="lin" valueType="num">
                                      <p:cBhvr>
                                        <p:cTn id="65" dur="2000" fill="hold"/>
                                        <p:tgtEl>
                                          <p:spTgt spid="24579">
                                            <p:txEl>
                                              <p:pRg st="7" end="7"/>
                                            </p:txEl>
                                          </p:spTgt>
                                        </p:tgtEl>
                                        <p:attrNameLst>
                                          <p:attrName>ppt_w</p:attrName>
                                        </p:attrNameLst>
                                      </p:cBhvr>
                                      <p:tavLst>
                                        <p:tav tm="0">
                                          <p:val>
                                            <p:fltVal val="0"/>
                                          </p:val>
                                        </p:tav>
                                        <p:tav tm="100000">
                                          <p:val>
                                            <p:strVal val="#ppt_w"/>
                                          </p:val>
                                        </p:tav>
                                      </p:tavLst>
                                    </p:anim>
                                  </p:childTnLst>
                                </p:cTn>
                              </p:par>
                            </p:childTnLst>
                          </p:cTn>
                        </p:par>
                        <p:par>
                          <p:cTn id="66" fill="hold" nodeType="afterGroup">
                            <p:stCondLst>
                              <p:cond delay="17000"/>
                            </p:stCondLst>
                            <p:childTnLst>
                              <p:par>
                                <p:cTn id="67" presetID="35" presetClass="entr" presetSubtype="0" fill="hold" grpId="0" nodeType="afterEffect">
                                  <p:stCondLst>
                                    <p:cond delay="0"/>
                                  </p:stCondLst>
                                  <p:childTnLst>
                                    <p:set>
                                      <p:cBhvr>
                                        <p:cTn id="68" dur="1" fill="hold">
                                          <p:stCondLst>
                                            <p:cond delay="0"/>
                                          </p:stCondLst>
                                        </p:cTn>
                                        <p:tgtEl>
                                          <p:spTgt spid="24579">
                                            <p:txEl>
                                              <p:pRg st="8" end="8"/>
                                            </p:txEl>
                                          </p:spTgt>
                                        </p:tgtEl>
                                        <p:attrNameLst>
                                          <p:attrName>style.visibility</p:attrName>
                                        </p:attrNameLst>
                                      </p:cBhvr>
                                      <p:to>
                                        <p:strVal val="visible"/>
                                      </p:to>
                                    </p:set>
                                    <p:animEffect transition="in" filter="fade">
                                      <p:cBhvr>
                                        <p:cTn id="69" dur="2000"/>
                                        <p:tgtEl>
                                          <p:spTgt spid="24579">
                                            <p:txEl>
                                              <p:pRg st="8" end="8"/>
                                            </p:txEl>
                                          </p:spTgt>
                                        </p:tgtEl>
                                      </p:cBhvr>
                                    </p:animEffect>
                                    <p:anim calcmode="lin" valueType="num">
                                      <p:cBhvr>
                                        <p:cTn id="70" dur="2000" fill="hold"/>
                                        <p:tgtEl>
                                          <p:spTgt spid="24579">
                                            <p:txEl>
                                              <p:pRg st="8" end="8"/>
                                            </p:txEl>
                                          </p:spTgt>
                                        </p:tgtEl>
                                        <p:attrNameLst>
                                          <p:attrName>style.rotation</p:attrName>
                                        </p:attrNameLst>
                                      </p:cBhvr>
                                      <p:tavLst>
                                        <p:tav tm="0">
                                          <p:val>
                                            <p:fltVal val="720"/>
                                          </p:val>
                                        </p:tav>
                                        <p:tav tm="100000">
                                          <p:val>
                                            <p:fltVal val="0"/>
                                          </p:val>
                                        </p:tav>
                                      </p:tavLst>
                                    </p:anim>
                                    <p:anim calcmode="lin" valueType="num">
                                      <p:cBhvr>
                                        <p:cTn id="71" dur="2000" fill="hold"/>
                                        <p:tgtEl>
                                          <p:spTgt spid="24579">
                                            <p:txEl>
                                              <p:pRg st="8" end="8"/>
                                            </p:txEl>
                                          </p:spTgt>
                                        </p:tgtEl>
                                        <p:attrNameLst>
                                          <p:attrName>ppt_h</p:attrName>
                                        </p:attrNameLst>
                                      </p:cBhvr>
                                      <p:tavLst>
                                        <p:tav tm="0">
                                          <p:val>
                                            <p:fltVal val="0"/>
                                          </p:val>
                                        </p:tav>
                                        <p:tav tm="100000">
                                          <p:val>
                                            <p:strVal val="#ppt_h"/>
                                          </p:val>
                                        </p:tav>
                                      </p:tavLst>
                                    </p:anim>
                                    <p:anim calcmode="lin" valueType="num">
                                      <p:cBhvr>
                                        <p:cTn id="72" dur="2000" fill="hold"/>
                                        <p:tgtEl>
                                          <p:spTgt spid="24579">
                                            <p:txEl>
                                              <p:pRg st="8" end="8"/>
                                            </p:txEl>
                                          </p:spTgt>
                                        </p:tgtEl>
                                        <p:attrNameLst>
                                          <p:attrName>ppt_w</p:attrName>
                                        </p:attrNameLst>
                                      </p:cBhvr>
                                      <p:tavLst>
                                        <p:tav tm="0">
                                          <p:val>
                                            <p:fltVal val="0"/>
                                          </p:val>
                                        </p:tav>
                                        <p:tav tm="100000">
                                          <p:val>
                                            <p:strVal val="#ppt_w"/>
                                          </p:val>
                                        </p:tav>
                                      </p:tavLst>
                                    </p:anim>
                                  </p:childTnLst>
                                </p:cTn>
                              </p:par>
                            </p:childTnLst>
                          </p:cTn>
                        </p:par>
                        <p:par>
                          <p:cTn id="73" fill="hold" nodeType="afterGroup">
                            <p:stCondLst>
                              <p:cond delay="19000"/>
                            </p:stCondLst>
                            <p:childTnLst>
                              <p:par>
                                <p:cTn id="74" presetID="35" presetClass="entr" presetSubtype="0" fill="hold" grpId="0" nodeType="afterEffect">
                                  <p:stCondLst>
                                    <p:cond delay="0"/>
                                  </p:stCondLst>
                                  <p:childTnLst>
                                    <p:set>
                                      <p:cBhvr>
                                        <p:cTn id="75" dur="1" fill="hold">
                                          <p:stCondLst>
                                            <p:cond delay="0"/>
                                          </p:stCondLst>
                                        </p:cTn>
                                        <p:tgtEl>
                                          <p:spTgt spid="24579">
                                            <p:txEl>
                                              <p:pRg st="9" end="9"/>
                                            </p:txEl>
                                          </p:spTgt>
                                        </p:tgtEl>
                                        <p:attrNameLst>
                                          <p:attrName>style.visibility</p:attrName>
                                        </p:attrNameLst>
                                      </p:cBhvr>
                                      <p:to>
                                        <p:strVal val="visible"/>
                                      </p:to>
                                    </p:set>
                                    <p:animEffect transition="in" filter="fade">
                                      <p:cBhvr>
                                        <p:cTn id="76" dur="2000"/>
                                        <p:tgtEl>
                                          <p:spTgt spid="24579">
                                            <p:txEl>
                                              <p:pRg st="9" end="9"/>
                                            </p:txEl>
                                          </p:spTgt>
                                        </p:tgtEl>
                                      </p:cBhvr>
                                    </p:animEffect>
                                    <p:anim calcmode="lin" valueType="num">
                                      <p:cBhvr>
                                        <p:cTn id="77" dur="2000" fill="hold"/>
                                        <p:tgtEl>
                                          <p:spTgt spid="24579">
                                            <p:txEl>
                                              <p:pRg st="9" end="9"/>
                                            </p:txEl>
                                          </p:spTgt>
                                        </p:tgtEl>
                                        <p:attrNameLst>
                                          <p:attrName>style.rotation</p:attrName>
                                        </p:attrNameLst>
                                      </p:cBhvr>
                                      <p:tavLst>
                                        <p:tav tm="0">
                                          <p:val>
                                            <p:fltVal val="720"/>
                                          </p:val>
                                        </p:tav>
                                        <p:tav tm="100000">
                                          <p:val>
                                            <p:fltVal val="0"/>
                                          </p:val>
                                        </p:tav>
                                      </p:tavLst>
                                    </p:anim>
                                    <p:anim calcmode="lin" valueType="num">
                                      <p:cBhvr>
                                        <p:cTn id="78" dur="2000" fill="hold"/>
                                        <p:tgtEl>
                                          <p:spTgt spid="24579">
                                            <p:txEl>
                                              <p:pRg st="9" end="9"/>
                                            </p:txEl>
                                          </p:spTgt>
                                        </p:tgtEl>
                                        <p:attrNameLst>
                                          <p:attrName>ppt_h</p:attrName>
                                        </p:attrNameLst>
                                      </p:cBhvr>
                                      <p:tavLst>
                                        <p:tav tm="0">
                                          <p:val>
                                            <p:fltVal val="0"/>
                                          </p:val>
                                        </p:tav>
                                        <p:tav tm="100000">
                                          <p:val>
                                            <p:strVal val="#ppt_h"/>
                                          </p:val>
                                        </p:tav>
                                      </p:tavLst>
                                    </p:anim>
                                    <p:anim calcmode="lin" valueType="num">
                                      <p:cBhvr>
                                        <p:cTn id="79" dur="2000" fill="hold"/>
                                        <p:tgtEl>
                                          <p:spTgt spid="24579">
                                            <p:txEl>
                                              <p:pRg st="9" end="9"/>
                                            </p:txEl>
                                          </p:spTgt>
                                        </p:tgtEl>
                                        <p:attrNameLst>
                                          <p:attrName>ppt_w</p:attrName>
                                        </p:attrNameLst>
                                      </p:cBhvr>
                                      <p:tavLst>
                                        <p:tav tm="0">
                                          <p:val>
                                            <p:fltVal val="0"/>
                                          </p:val>
                                        </p:tav>
                                        <p:tav tm="100000">
                                          <p:val>
                                            <p:strVal val="#ppt_w"/>
                                          </p:val>
                                        </p:tav>
                                      </p:tavLst>
                                    </p:anim>
                                  </p:childTnLst>
                                </p:cTn>
                              </p:par>
                            </p:childTnLst>
                          </p:cTn>
                        </p:par>
                        <p:par>
                          <p:cTn id="80" fill="hold" nodeType="afterGroup">
                            <p:stCondLst>
                              <p:cond delay="21000"/>
                            </p:stCondLst>
                            <p:childTnLst>
                              <p:par>
                                <p:cTn id="81" presetID="35" presetClass="entr" presetSubtype="0" fill="hold" grpId="0" nodeType="afterEffect">
                                  <p:stCondLst>
                                    <p:cond delay="0"/>
                                  </p:stCondLst>
                                  <p:childTnLst>
                                    <p:set>
                                      <p:cBhvr>
                                        <p:cTn id="82" dur="1" fill="hold">
                                          <p:stCondLst>
                                            <p:cond delay="0"/>
                                          </p:stCondLst>
                                        </p:cTn>
                                        <p:tgtEl>
                                          <p:spTgt spid="24579">
                                            <p:txEl>
                                              <p:pRg st="10" end="10"/>
                                            </p:txEl>
                                          </p:spTgt>
                                        </p:tgtEl>
                                        <p:attrNameLst>
                                          <p:attrName>style.visibility</p:attrName>
                                        </p:attrNameLst>
                                      </p:cBhvr>
                                      <p:to>
                                        <p:strVal val="visible"/>
                                      </p:to>
                                    </p:set>
                                    <p:animEffect transition="in" filter="fade">
                                      <p:cBhvr>
                                        <p:cTn id="83" dur="2000"/>
                                        <p:tgtEl>
                                          <p:spTgt spid="24579">
                                            <p:txEl>
                                              <p:pRg st="10" end="10"/>
                                            </p:txEl>
                                          </p:spTgt>
                                        </p:tgtEl>
                                      </p:cBhvr>
                                    </p:animEffect>
                                    <p:anim calcmode="lin" valueType="num">
                                      <p:cBhvr>
                                        <p:cTn id="84" dur="2000" fill="hold"/>
                                        <p:tgtEl>
                                          <p:spTgt spid="24579">
                                            <p:txEl>
                                              <p:pRg st="10" end="10"/>
                                            </p:txEl>
                                          </p:spTgt>
                                        </p:tgtEl>
                                        <p:attrNameLst>
                                          <p:attrName>style.rotation</p:attrName>
                                        </p:attrNameLst>
                                      </p:cBhvr>
                                      <p:tavLst>
                                        <p:tav tm="0">
                                          <p:val>
                                            <p:fltVal val="720"/>
                                          </p:val>
                                        </p:tav>
                                        <p:tav tm="100000">
                                          <p:val>
                                            <p:fltVal val="0"/>
                                          </p:val>
                                        </p:tav>
                                      </p:tavLst>
                                    </p:anim>
                                    <p:anim calcmode="lin" valueType="num">
                                      <p:cBhvr>
                                        <p:cTn id="85" dur="2000" fill="hold"/>
                                        <p:tgtEl>
                                          <p:spTgt spid="24579">
                                            <p:txEl>
                                              <p:pRg st="10" end="10"/>
                                            </p:txEl>
                                          </p:spTgt>
                                        </p:tgtEl>
                                        <p:attrNameLst>
                                          <p:attrName>ppt_h</p:attrName>
                                        </p:attrNameLst>
                                      </p:cBhvr>
                                      <p:tavLst>
                                        <p:tav tm="0">
                                          <p:val>
                                            <p:fltVal val="0"/>
                                          </p:val>
                                        </p:tav>
                                        <p:tav tm="100000">
                                          <p:val>
                                            <p:strVal val="#ppt_h"/>
                                          </p:val>
                                        </p:tav>
                                      </p:tavLst>
                                    </p:anim>
                                    <p:anim calcmode="lin" valueType="num">
                                      <p:cBhvr>
                                        <p:cTn id="86" dur="2000" fill="hold"/>
                                        <p:tgtEl>
                                          <p:spTgt spid="24579">
                                            <p:txEl>
                                              <p:pRg st="10" end="1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85775"/>
            <a:ext cx="8229600" cy="1143000"/>
          </a:xfrm>
        </p:spPr>
        <p:txBody>
          <a:bodyPr/>
          <a:lstStyle/>
          <a:p>
            <a:pPr eaLnBrk="1" hangingPunct="1"/>
            <a:r>
              <a:rPr lang="fa-IR" altLang="en-US" sz="6000" b="1" smtClean="0">
                <a:solidFill>
                  <a:schemeClr val="bg1"/>
                </a:solidFill>
              </a:rPr>
              <a:t>استفاده از تقو</a:t>
            </a:r>
            <a:r>
              <a:rPr lang="ar-SA" altLang="en-US" sz="6000" b="1" smtClean="0">
                <a:solidFill>
                  <a:schemeClr val="bg1"/>
                </a:solidFill>
              </a:rPr>
              <a:t>ي</a:t>
            </a:r>
            <a:r>
              <a:rPr lang="fa-IR" altLang="en-US" sz="6000" b="1" smtClean="0">
                <a:solidFill>
                  <a:schemeClr val="bg1"/>
                </a:solidFill>
              </a:rPr>
              <a:t>ت کننده</a:t>
            </a:r>
            <a:endParaRPr lang="en-US" altLang="en-US" sz="6000" b="1" smtClean="0">
              <a:solidFill>
                <a:schemeClr val="bg1"/>
              </a:solidFill>
            </a:endParaRPr>
          </a:p>
        </p:txBody>
      </p:sp>
      <p:sp>
        <p:nvSpPr>
          <p:cNvPr id="25603" name="Rectangle 3"/>
          <p:cNvSpPr>
            <a:spLocks noGrp="1" noChangeArrowheads="1"/>
          </p:cNvSpPr>
          <p:nvPr>
            <p:ph type="body" idx="1"/>
          </p:nvPr>
        </p:nvSpPr>
        <p:spPr>
          <a:xfrm>
            <a:off x="468313" y="2062163"/>
            <a:ext cx="8229600" cy="3887787"/>
          </a:xfrm>
        </p:spPr>
        <p:txBody>
          <a:bodyPr/>
          <a:lstStyle/>
          <a:p>
            <a:pPr eaLnBrk="1" hangingPunct="1"/>
            <a:r>
              <a:rPr lang="fa-IR" altLang="en-US" sz="4000" b="1" smtClean="0">
                <a:solidFill>
                  <a:schemeClr val="bg1"/>
                </a:solidFill>
              </a:rPr>
              <a:t>از </a:t>
            </a:r>
            <a:r>
              <a:rPr lang="ar-SA" altLang="en-US" sz="4000" b="1" smtClean="0">
                <a:solidFill>
                  <a:schemeClr val="bg1"/>
                </a:solidFill>
              </a:rPr>
              <a:t>ي</a:t>
            </a:r>
            <a:r>
              <a:rPr lang="fa-IR" altLang="en-US" sz="4000" b="1" smtClean="0">
                <a:solidFill>
                  <a:schemeClr val="bg1"/>
                </a:solidFill>
              </a:rPr>
              <a:t>ک تقو</a:t>
            </a:r>
            <a:r>
              <a:rPr lang="ar-SA" altLang="en-US" sz="4000" b="1" smtClean="0">
                <a:solidFill>
                  <a:schemeClr val="bg1"/>
                </a:solidFill>
              </a:rPr>
              <a:t>ي</a:t>
            </a:r>
            <a:r>
              <a:rPr lang="fa-IR" altLang="en-US" sz="4000" b="1" smtClean="0">
                <a:solidFill>
                  <a:schemeClr val="bg1"/>
                </a:solidFill>
              </a:rPr>
              <a:t>ت کننده به طور مداوم استفاده نکن</a:t>
            </a:r>
            <a:r>
              <a:rPr lang="ar-SA" altLang="en-US" sz="4000" b="1" smtClean="0">
                <a:solidFill>
                  <a:schemeClr val="bg1"/>
                </a:solidFill>
              </a:rPr>
              <a:t>ي</a:t>
            </a:r>
            <a:r>
              <a:rPr lang="fa-IR" altLang="en-US" sz="4000" b="1" smtClean="0">
                <a:solidFill>
                  <a:schemeClr val="bg1"/>
                </a:solidFill>
              </a:rPr>
              <a:t>د.</a:t>
            </a:r>
          </a:p>
          <a:p>
            <a:pPr eaLnBrk="1" hangingPunct="1"/>
            <a:r>
              <a:rPr lang="fa-IR" altLang="en-US" sz="4000" b="1" smtClean="0">
                <a:solidFill>
                  <a:schemeClr val="bg1"/>
                </a:solidFill>
              </a:rPr>
              <a:t>تقو</a:t>
            </a:r>
            <a:r>
              <a:rPr lang="ar-SA" altLang="en-US" sz="4000" b="1" smtClean="0">
                <a:solidFill>
                  <a:schemeClr val="bg1"/>
                </a:solidFill>
              </a:rPr>
              <a:t>ي</a:t>
            </a:r>
            <a:r>
              <a:rPr lang="fa-IR" altLang="en-US" sz="4000" b="1" smtClean="0">
                <a:solidFill>
                  <a:schemeClr val="bg1"/>
                </a:solidFill>
              </a:rPr>
              <a:t>ت کننده با</a:t>
            </a:r>
            <a:r>
              <a:rPr lang="ar-SA" altLang="en-US" sz="4000" b="1" smtClean="0">
                <a:solidFill>
                  <a:schemeClr val="bg1"/>
                </a:solidFill>
              </a:rPr>
              <a:t>ي</a:t>
            </a:r>
            <a:r>
              <a:rPr lang="fa-IR" altLang="en-US" sz="4000" b="1" smtClean="0">
                <a:solidFill>
                  <a:schemeClr val="bg1"/>
                </a:solidFill>
              </a:rPr>
              <a:t>د برا</a:t>
            </a:r>
            <a:r>
              <a:rPr lang="ar-SA" altLang="en-US" sz="4000" b="1" smtClean="0">
                <a:solidFill>
                  <a:schemeClr val="bg1"/>
                </a:solidFill>
              </a:rPr>
              <a:t>ي</a:t>
            </a:r>
            <a:r>
              <a:rPr lang="fa-IR" altLang="en-US" sz="4000" b="1" smtClean="0">
                <a:solidFill>
                  <a:schemeClr val="bg1"/>
                </a:solidFill>
              </a:rPr>
              <a:t> کودک مطلوب باشد.</a:t>
            </a:r>
          </a:p>
          <a:p>
            <a:pPr eaLnBrk="1" hangingPunct="1"/>
            <a:r>
              <a:rPr lang="fa-IR" altLang="en-US" sz="4000" b="1" smtClean="0">
                <a:solidFill>
                  <a:schemeClr val="bg1"/>
                </a:solidFill>
              </a:rPr>
              <a:t>از تقو</a:t>
            </a:r>
            <a:r>
              <a:rPr lang="ar-SA" altLang="en-US" sz="4000" b="1" smtClean="0">
                <a:solidFill>
                  <a:schemeClr val="bg1"/>
                </a:solidFill>
              </a:rPr>
              <a:t>ي</a:t>
            </a:r>
            <a:r>
              <a:rPr lang="fa-IR" altLang="en-US" sz="4000" b="1" smtClean="0">
                <a:solidFill>
                  <a:schemeClr val="bg1"/>
                </a:solidFill>
              </a:rPr>
              <a:t>ت کننده ها دا</a:t>
            </a:r>
            <a:r>
              <a:rPr lang="ar-SA" altLang="en-US" sz="4000" b="1" smtClean="0">
                <a:solidFill>
                  <a:schemeClr val="bg1"/>
                </a:solidFill>
              </a:rPr>
              <a:t>ي</a:t>
            </a:r>
            <a:r>
              <a:rPr lang="fa-IR" altLang="en-US" sz="4000" b="1" smtClean="0">
                <a:solidFill>
                  <a:schemeClr val="bg1"/>
                </a:solidFill>
              </a:rPr>
              <a:t>م استفاده نکن</a:t>
            </a:r>
            <a:r>
              <a:rPr lang="ar-SA" altLang="en-US" sz="4000" b="1" smtClean="0">
                <a:solidFill>
                  <a:schemeClr val="bg1"/>
                </a:solidFill>
              </a:rPr>
              <a:t>ي</a:t>
            </a:r>
            <a:r>
              <a:rPr lang="fa-IR" altLang="en-US" sz="4000" b="1" smtClean="0">
                <a:solidFill>
                  <a:schemeClr val="bg1"/>
                </a:solidFill>
              </a:rPr>
              <a:t>د.</a:t>
            </a:r>
          </a:p>
          <a:p>
            <a:pPr eaLnBrk="1" hangingPunct="1"/>
            <a:r>
              <a:rPr lang="fa-IR" altLang="en-US" sz="4000" b="1" smtClean="0">
                <a:solidFill>
                  <a:schemeClr val="bg1"/>
                </a:solidFill>
              </a:rPr>
              <a:t>اصل ابتدا رفتار سپس تقو</a:t>
            </a:r>
            <a:r>
              <a:rPr lang="ar-SA" altLang="en-US" sz="4000" b="1" smtClean="0">
                <a:solidFill>
                  <a:schemeClr val="bg1"/>
                </a:solidFill>
              </a:rPr>
              <a:t>ي</a:t>
            </a:r>
            <a:r>
              <a:rPr lang="fa-IR" altLang="en-US" sz="4000" b="1" smtClean="0">
                <a:solidFill>
                  <a:schemeClr val="bg1"/>
                </a:solidFill>
              </a:rPr>
              <a:t>ت را رعا</a:t>
            </a:r>
            <a:r>
              <a:rPr lang="ar-SA" altLang="en-US" sz="4000" b="1" smtClean="0">
                <a:solidFill>
                  <a:schemeClr val="bg1"/>
                </a:solidFill>
              </a:rPr>
              <a:t>ي</a:t>
            </a:r>
            <a:r>
              <a:rPr lang="fa-IR" altLang="en-US" sz="4000" b="1" smtClean="0">
                <a:solidFill>
                  <a:schemeClr val="bg1"/>
                </a:solidFill>
              </a:rPr>
              <a:t>ت کن</a:t>
            </a:r>
            <a:r>
              <a:rPr lang="ar-SA" altLang="en-US" sz="4000" b="1" smtClean="0">
                <a:solidFill>
                  <a:schemeClr val="bg1"/>
                </a:solidFill>
              </a:rPr>
              <a:t>ي</a:t>
            </a:r>
            <a:r>
              <a:rPr lang="fa-IR" altLang="en-US" sz="4000" b="1" smtClean="0">
                <a:solidFill>
                  <a:schemeClr val="bg1"/>
                </a:solidFill>
              </a:rPr>
              <a:t>د.</a:t>
            </a:r>
            <a:endParaRPr lang="en-US" altLang="en-US" sz="4000" b="1"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800" decel="100000"/>
                                        <p:tgtEl>
                                          <p:spTgt spid="25602"/>
                                        </p:tgtEl>
                                      </p:cBhvr>
                                    </p:animEffect>
                                    <p:anim calcmode="lin" valueType="num">
                                      <p:cBhvr>
                                        <p:cTn id="8" dur="800" decel="100000" fill="hold"/>
                                        <p:tgtEl>
                                          <p:spTgt spid="25602"/>
                                        </p:tgtEl>
                                        <p:attrNameLst>
                                          <p:attrName>style.rotation</p:attrName>
                                        </p:attrNameLst>
                                      </p:cBhvr>
                                      <p:tavLst>
                                        <p:tav tm="0">
                                          <p:val>
                                            <p:fltVal val="-90"/>
                                          </p:val>
                                        </p:tav>
                                        <p:tav tm="100000">
                                          <p:val>
                                            <p:fltVal val="0"/>
                                          </p:val>
                                        </p:tav>
                                      </p:tavLst>
                                    </p:anim>
                                    <p:anim calcmode="lin" valueType="num">
                                      <p:cBhvr>
                                        <p:cTn id="9" dur="800" decel="100000" fill="hold"/>
                                        <p:tgtEl>
                                          <p:spTgt spid="25602"/>
                                        </p:tgtEl>
                                        <p:attrNameLst>
                                          <p:attrName>ppt_x</p:attrName>
                                        </p:attrNameLst>
                                      </p:cBhvr>
                                      <p:tavLst>
                                        <p:tav tm="0">
                                          <p:val>
                                            <p:strVal val="#ppt_x+0.4"/>
                                          </p:val>
                                        </p:tav>
                                        <p:tav tm="100000">
                                          <p:val>
                                            <p:strVal val="#ppt_x-0.05"/>
                                          </p:val>
                                        </p:tav>
                                      </p:tavLst>
                                    </p:anim>
                                    <p:anim calcmode="lin" valueType="num">
                                      <p:cBhvr>
                                        <p:cTn id="10" dur="800" decel="100000" fill="hold"/>
                                        <p:tgtEl>
                                          <p:spTgt spid="256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56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56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25603">
                                            <p:txEl>
                                              <p:pRg st="0" end="0"/>
                                            </p:txEl>
                                          </p:spTgt>
                                        </p:tgtEl>
                                        <p:attrNameLst>
                                          <p:attrName>style.visibility</p:attrName>
                                        </p:attrNameLst>
                                      </p:cBhvr>
                                      <p:to>
                                        <p:strVal val="visible"/>
                                      </p:to>
                                    </p:set>
                                    <p:animEffect transition="in" filter="fade">
                                      <p:cBhvr>
                                        <p:cTn id="16" dur="800" decel="100000"/>
                                        <p:tgtEl>
                                          <p:spTgt spid="25603">
                                            <p:txEl>
                                              <p:pRg st="0" end="0"/>
                                            </p:txEl>
                                          </p:spTgt>
                                        </p:tgtEl>
                                      </p:cBhvr>
                                    </p:animEffect>
                                    <p:anim calcmode="lin" valueType="num">
                                      <p:cBhvr>
                                        <p:cTn id="17" dur="800" decel="100000" fill="hold"/>
                                        <p:tgtEl>
                                          <p:spTgt spid="2560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560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560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560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5603">
                                            <p:txEl>
                                              <p:pRg st="0" end="0"/>
                                            </p:txEl>
                                          </p:spTgt>
                                        </p:tgtEl>
                                        <p:attrNameLst>
                                          <p:attrName>ppt_y</p:attrName>
                                        </p:attrNameLst>
                                      </p:cBhvr>
                                      <p:tavLst>
                                        <p:tav tm="0">
                                          <p:val>
                                            <p:strVal val="#ppt_y+0.1"/>
                                          </p:val>
                                        </p:tav>
                                        <p:tav tm="100000">
                                          <p:val>
                                            <p:strVal val="#ppt_y"/>
                                          </p:val>
                                        </p:tav>
                                      </p:tavLst>
                                    </p:anim>
                                  </p:childTnLst>
                                </p:cTn>
                              </p:par>
                            </p:childTnLst>
                          </p:cTn>
                        </p:par>
                        <p:par>
                          <p:cTn id="22" fill="hold" nodeType="afterGroup">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25603">
                                            <p:txEl>
                                              <p:pRg st="1" end="1"/>
                                            </p:txEl>
                                          </p:spTgt>
                                        </p:tgtEl>
                                        <p:attrNameLst>
                                          <p:attrName>style.visibility</p:attrName>
                                        </p:attrNameLst>
                                      </p:cBhvr>
                                      <p:to>
                                        <p:strVal val="visible"/>
                                      </p:to>
                                    </p:set>
                                    <p:animEffect transition="in" filter="fade">
                                      <p:cBhvr>
                                        <p:cTn id="25" dur="800" decel="100000"/>
                                        <p:tgtEl>
                                          <p:spTgt spid="25603">
                                            <p:txEl>
                                              <p:pRg st="1" end="1"/>
                                            </p:txEl>
                                          </p:spTgt>
                                        </p:tgtEl>
                                      </p:cBhvr>
                                    </p:animEffect>
                                    <p:anim calcmode="lin" valueType="num">
                                      <p:cBhvr>
                                        <p:cTn id="26" dur="800" decel="100000" fill="hold"/>
                                        <p:tgtEl>
                                          <p:spTgt spid="25603">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25603">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5603">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5603">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5603">
                                            <p:txEl>
                                              <p:pRg st="1" end="1"/>
                                            </p:txEl>
                                          </p:spTgt>
                                        </p:tgtEl>
                                        <p:attrNameLst>
                                          <p:attrName>ppt_y</p:attrName>
                                        </p:attrNameLst>
                                      </p:cBhvr>
                                      <p:tavLst>
                                        <p:tav tm="0">
                                          <p:val>
                                            <p:strVal val="#ppt_y+0.1"/>
                                          </p:val>
                                        </p:tav>
                                        <p:tav tm="100000">
                                          <p:val>
                                            <p:strVal val="#ppt_y"/>
                                          </p:val>
                                        </p:tav>
                                      </p:tavLst>
                                    </p:anim>
                                  </p:childTnLst>
                                </p:cTn>
                              </p:par>
                            </p:childTnLst>
                          </p:cTn>
                        </p:par>
                        <p:par>
                          <p:cTn id="31" fill="hold" nodeType="afterGroup">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25603">
                                            <p:txEl>
                                              <p:pRg st="2" end="2"/>
                                            </p:txEl>
                                          </p:spTgt>
                                        </p:tgtEl>
                                        <p:attrNameLst>
                                          <p:attrName>style.visibility</p:attrName>
                                        </p:attrNameLst>
                                      </p:cBhvr>
                                      <p:to>
                                        <p:strVal val="visible"/>
                                      </p:to>
                                    </p:set>
                                    <p:animEffect transition="in" filter="fade">
                                      <p:cBhvr>
                                        <p:cTn id="34" dur="800" decel="100000"/>
                                        <p:tgtEl>
                                          <p:spTgt spid="25603">
                                            <p:txEl>
                                              <p:pRg st="2" end="2"/>
                                            </p:txEl>
                                          </p:spTgt>
                                        </p:tgtEl>
                                      </p:cBhvr>
                                    </p:animEffect>
                                    <p:anim calcmode="lin" valueType="num">
                                      <p:cBhvr>
                                        <p:cTn id="35" dur="800" decel="100000" fill="hold"/>
                                        <p:tgtEl>
                                          <p:spTgt spid="25603">
                                            <p:txEl>
                                              <p:pRg st="2" end="2"/>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25603">
                                            <p:txEl>
                                              <p:pRg st="2" end="2"/>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25603">
                                            <p:txEl>
                                              <p:pRg st="2" end="2"/>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25603">
                                            <p:txEl>
                                              <p:pRg st="2" end="2"/>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25603">
                                            <p:txEl>
                                              <p:pRg st="2" end="2"/>
                                            </p:txEl>
                                          </p:spTgt>
                                        </p:tgtEl>
                                        <p:attrNameLst>
                                          <p:attrName>ppt_y</p:attrName>
                                        </p:attrNameLst>
                                      </p:cBhvr>
                                      <p:tavLst>
                                        <p:tav tm="0">
                                          <p:val>
                                            <p:strVal val="#ppt_y+0.1"/>
                                          </p:val>
                                        </p:tav>
                                        <p:tav tm="100000">
                                          <p:val>
                                            <p:strVal val="#ppt_y"/>
                                          </p:val>
                                        </p:tav>
                                      </p:tavLst>
                                    </p:anim>
                                  </p:childTnLst>
                                </p:cTn>
                              </p:par>
                            </p:childTnLst>
                          </p:cTn>
                        </p:par>
                        <p:par>
                          <p:cTn id="40" fill="hold" nodeType="afterGroup">
                            <p:stCondLst>
                              <p:cond delay="4000"/>
                            </p:stCondLst>
                            <p:childTnLst>
                              <p:par>
                                <p:cTn id="41" presetID="30" presetClass="entr" presetSubtype="0" fill="hold" grpId="0" nodeType="afterEffect">
                                  <p:stCondLst>
                                    <p:cond delay="0"/>
                                  </p:stCondLst>
                                  <p:childTnLst>
                                    <p:set>
                                      <p:cBhvr>
                                        <p:cTn id="42" dur="1" fill="hold">
                                          <p:stCondLst>
                                            <p:cond delay="0"/>
                                          </p:stCondLst>
                                        </p:cTn>
                                        <p:tgtEl>
                                          <p:spTgt spid="25603">
                                            <p:txEl>
                                              <p:pRg st="3" end="3"/>
                                            </p:txEl>
                                          </p:spTgt>
                                        </p:tgtEl>
                                        <p:attrNameLst>
                                          <p:attrName>style.visibility</p:attrName>
                                        </p:attrNameLst>
                                      </p:cBhvr>
                                      <p:to>
                                        <p:strVal val="visible"/>
                                      </p:to>
                                    </p:set>
                                    <p:animEffect transition="in" filter="fade">
                                      <p:cBhvr>
                                        <p:cTn id="43" dur="800" decel="100000"/>
                                        <p:tgtEl>
                                          <p:spTgt spid="25603">
                                            <p:txEl>
                                              <p:pRg st="3" end="3"/>
                                            </p:txEl>
                                          </p:spTgt>
                                        </p:tgtEl>
                                      </p:cBhvr>
                                    </p:animEffect>
                                    <p:anim calcmode="lin" valueType="num">
                                      <p:cBhvr>
                                        <p:cTn id="44" dur="800" decel="100000" fill="hold"/>
                                        <p:tgtEl>
                                          <p:spTgt spid="25603">
                                            <p:txEl>
                                              <p:pRg st="3" end="3"/>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25603">
                                            <p:txEl>
                                              <p:pRg st="3" end="3"/>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25603">
                                            <p:txEl>
                                              <p:pRg st="3" end="3"/>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25603">
                                            <p:txEl>
                                              <p:pRg st="3" end="3"/>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2560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900</Words>
  <Application>Microsoft Office PowerPoint</Application>
  <PresentationFormat>On-screen Show (4:3)</PresentationFormat>
  <Paragraphs>84</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Zar</vt:lpstr>
      <vt:lpstr>Times New Roman</vt:lpstr>
      <vt:lpstr>Default Design</vt:lpstr>
      <vt:lpstr>Profile</vt:lpstr>
      <vt:lpstr>به نام خداوند بخشنده و مهربان</vt:lpstr>
      <vt:lpstr>تنبیه والدین</vt:lpstr>
      <vt:lpstr>چرا والدين تنبيه مي کنند؟ </vt:lpstr>
      <vt:lpstr>عواملي كه تأثيرگذاري تنبيه را بيشتر مي كنند</vt:lpstr>
      <vt:lpstr>روش بي توجه اي</vt:lpstr>
      <vt:lpstr>چگونه رفتارهاي مطلوب را افزايش دهيم؟</vt:lpstr>
      <vt:lpstr>تقويت کننده ها چه چيزهايي هستند؟</vt:lpstr>
      <vt:lpstr>تمرين</vt:lpstr>
      <vt:lpstr>استفاده از تقويت کننده</vt:lpstr>
      <vt:lpstr>نقش پدر در خانواده</vt:lpstr>
      <vt:lpstr>استفاده از تقويت کننده</vt:lpstr>
      <vt:lpstr>نقش امروزي پدر </vt:lpstr>
      <vt:lpstr>واقعيت هايي در مورد تغيير کودک.</vt:lpstr>
      <vt:lpstr>PowerPoint Presentation</vt:lpstr>
      <vt:lpstr>PowerPoint Presentation</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f</dc:creator>
  <cp:lastModifiedBy>hamayel</cp:lastModifiedBy>
  <cp:revision>15</cp:revision>
  <dcterms:created xsi:type="dcterms:W3CDTF">2010-06-08T05:53:03Z</dcterms:created>
  <dcterms:modified xsi:type="dcterms:W3CDTF">2019-10-10T14:02:55Z</dcterms:modified>
</cp:coreProperties>
</file>