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 id="2147483689" r:id="rId2"/>
    <p:sldMasterId id="2147483691" r:id="rId3"/>
    <p:sldMasterId id="2147483699" r:id="rId4"/>
    <p:sldMasterId id="2147483701" r:id="rId5"/>
    <p:sldMasterId id="2147483812" r:id="rId6"/>
  </p:sldMasterIdLst>
  <p:notesMasterIdLst>
    <p:notesMasterId r:id="rId29"/>
  </p:notesMasterIdLst>
  <p:sldIdLst>
    <p:sldId id="268" r:id="rId7"/>
    <p:sldId id="269" r:id="rId8"/>
    <p:sldId id="256" r:id="rId9"/>
    <p:sldId id="257" r:id="rId10"/>
    <p:sldId id="258" r:id="rId11"/>
    <p:sldId id="259" r:id="rId12"/>
    <p:sldId id="266" r:id="rId13"/>
    <p:sldId id="265" r:id="rId14"/>
    <p:sldId id="264" r:id="rId15"/>
    <p:sldId id="263" r:id="rId16"/>
    <p:sldId id="262" r:id="rId17"/>
    <p:sldId id="261" r:id="rId18"/>
    <p:sldId id="270" r:id="rId19"/>
    <p:sldId id="271" r:id="rId20"/>
    <p:sldId id="272" r:id="rId21"/>
    <p:sldId id="273" r:id="rId22"/>
    <p:sldId id="274" r:id="rId23"/>
    <p:sldId id="275" r:id="rId24"/>
    <p:sldId id="276" r:id="rId25"/>
    <p:sldId id="277" r:id="rId26"/>
    <p:sldId id="278" r:id="rId27"/>
    <p:sldId id="305" r:id="rId28"/>
  </p:sldIdLst>
  <p:sldSz cx="9144000" cy="6858000" type="screen4x3"/>
  <p:notesSz cx="6858000" cy="9144000"/>
  <p:defaultTextStyle>
    <a:defPPr>
      <a:defRPr lang="fa-IR"/>
    </a:defPPr>
    <a:lvl1pPr algn="r" rtl="0" fontAlgn="base">
      <a:spcBef>
        <a:spcPct val="20000"/>
      </a:spcBef>
      <a:spcAft>
        <a:spcPct val="0"/>
      </a:spcAft>
      <a:buClr>
        <a:schemeClr val="hlink"/>
      </a:buClr>
      <a:defRPr sz="3200" kern="1200">
        <a:solidFill>
          <a:schemeClr val="tx1"/>
        </a:solidFill>
        <a:latin typeface="Arial" panose="020B0604020202020204" pitchFamily="34" charset="0"/>
        <a:ea typeface="Arial Unicode MS" pitchFamily="34" charset="-128"/>
        <a:cs typeface="Arial" panose="020B0604020202020204" pitchFamily="34" charset="0"/>
      </a:defRPr>
    </a:lvl1pPr>
    <a:lvl2pPr marL="457200" algn="r" rtl="0" fontAlgn="base">
      <a:spcBef>
        <a:spcPct val="20000"/>
      </a:spcBef>
      <a:spcAft>
        <a:spcPct val="0"/>
      </a:spcAft>
      <a:buClr>
        <a:schemeClr val="hlink"/>
      </a:buClr>
      <a:defRPr sz="3200" kern="1200">
        <a:solidFill>
          <a:schemeClr val="tx1"/>
        </a:solidFill>
        <a:latin typeface="Arial" panose="020B0604020202020204" pitchFamily="34" charset="0"/>
        <a:ea typeface="Arial Unicode MS" pitchFamily="34" charset="-128"/>
        <a:cs typeface="Arial" panose="020B0604020202020204" pitchFamily="34" charset="0"/>
      </a:defRPr>
    </a:lvl2pPr>
    <a:lvl3pPr marL="914400" algn="r" rtl="0" fontAlgn="base">
      <a:spcBef>
        <a:spcPct val="20000"/>
      </a:spcBef>
      <a:spcAft>
        <a:spcPct val="0"/>
      </a:spcAft>
      <a:buClr>
        <a:schemeClr val="hlink"/>
      </a:buClr>
      <a:defRPr sz="3200" kern="1200">
        <a:solidFill>
          <a:schemeClr val="tx1"/>
        </a:solidFill>
        <a:latin typeface="Arial" panose="020B0604020202020204" pitchFamily="34" charset="0"/>
        <a:ea typeface="Arial Unicode MS" pitchFamily="34" charset="-128"/>
        <a:cs typeface="Arial" panose="020B0604020202020204" pitchFamily="34" charset="0"/>
      </a:defRPr>
    </a:lvl3pPr>
    <a:lvl4pPr marL="1371600" algn="r" rtl="0" fontAlgn="base">
      <a:spcBef>
        <a:spcPct val="20000"/>
      </a:spcBef>
      <a:spcAft>
        <a:spcPct val="0"/>
      </a:spcAft>
      <a:buClr>
        <a:schemeClr val="hlink"/>
      </a:buClr>
      <a:defRPr sz="3200" kern="1200">
        <a:solidFill>
          <a:schemeClr val="tx1"/>
        </a:solidFill>
        <a:latin typeface="Arial" panose="020B0604020202020204" pitchFamily="34" charset="0"/>
        <a:ea typeface="Arial Unicode MS" pitchFamily="34" charset="-128"/>
        <a:cs typeface="Arial" panose="020B0604020202020204" pitchFamily="34" charset="0"/>
      </a:defRPr>
    </a:lvl4pPr>
    <a:lvl5pPr marL="1828800" algn="r" rtl="0" fontAlgn="base">
      <a:spcBef>
        <a:spcPct val="20000"/>
      </a:spcBef>
      <a:spcAft>
        <a:spcPct val="0"/>
      </a:spcAft>
      <a:buClr>
        <a:schemeClr val="hlink"/>
      </a:buClr>
      <a:defRPr sz="3200" kern="1200">
        <a:solidFill>
          <a:schemeClr val="tx1"/>
        </a:solidFill>
        <a:latin typeface="Arial" panose="020B0604020202020204" pitchFamily="34" charset="0"/>
        <a:ea typeface="Arial Unicode MS" pitchFamily="34" charset="-128"/>
        <a:cs typeface="Arial" panose="020B0604020202020204" pitchFamily="34" charset="0"/>
      </a:defRPr>
    </a:lvl5pPr>
    <a:lvl6pPr marL="2286000" algn="l" defTabSz="914400" rtl="0" eaLnBrk="1" latinLnBrk="0" hangingPunct="1">
      <a:defRPr sz="3200" kern="1200">
        <a:solidFill>
          <a:schemeClr val="tx1"/>
        </a:solidFill>
        <a:latin typeface="Arial" panose="020B0604020202020204" pitchFamily="34" charset="0"/>
        <a:ea typeface="Arial Unicode MS" pitchFamily="34" charset="-128"/>
        <a:cs typeface="Arial" panose="020B0604020202020204" pitchFamily="34" charset="0"/>
      </a:defRPr>
    </a:lvl6pPr>
    <a:lvl7pPr marL="2743200" algn="l" defTabSz="914400" rtl="0" eaLnBrk="1" latinLnBrk="0" hangingPunct="1">
      <a:defRPr sz="3200" kern="1200">
        <a:solidFill>
          <a:schemeClr val="tx1"/>
        </a:solidFill>
        <a:latin typeface="Arial" panose="020B0604020202020204" pitchFamily="34" charset="0"/>
        <a:ea typeface="Arial Unicode MS" pitchFamily="34" charset="-128"/>
        <a:cs typeface="Arial" panose="020B0604020202020204" pitchFamily="34" charset="0"/>
      </a:defRPr>
    </a:lvl7pPr>
    <a:lvl8pPr marL="3200400" algn="l" defTabSz="914400" rtl="0" eaLnBrk="1" latinLnBrk="0" hangingPunct="1">
      <a:defRPr sz="3200" kern="1200">
        <a:solidFill>
          <a:schemeClr val="tx1"/>
        </a:solidFill>
        <a:latin typeface="Arial" panose="020B0604020202020204" pitchFamily="34" charset="0"/>
        <a:ea typeface="Arial Unicode MS" pitchFamily="34" charset="-128"/>
        <a:cs typeface="Arial" panose="020B0604020202020204" pitchFamily="34" charset="0"/>
      </a:defRPr>
    </a:lvl8pPr>
    <a:lvl9pPr marL="3657600" algn="l" defTabSz="914400" rtl="0" eaLnBrk="1" latinLnBrk="0" hangingPunct="1">
      <a:defRPr sz="3200" kern="1200">
        <a:solidFill>
          <a:schemeClr val="tx1"/>
        </a:solidFill>
        <a:latin typeface="Arial" panose="020B0604020202020204" pitchFamily="34" charset="0"/>
        <a:ea typeface="Arial Unicode MS" pitchFamily="34" charset="-128"/>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9" autoAdjust="0"/>
    <p:restoredTop sz="96741" autoAdjust="0"/>
  </p:normalViewPr>
  <p:slideViewPr>
    <p:cSldViewPr>
      <p:cViewPr varScale="1">
        <p:scale>
          <a:sx n="68" d="100"/>
          <a:sy n="68" d="100"/>
        </p:scale>
        <p:origin x="546"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020255-62BC-4BEA-AEB4-79BD8898A17E}" type="datetimeFigureOut">
              <a:rPr lang="en-US" smtClean="0"/>
              <a:t>4/21/2020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1B6904-D5DB-4CB5-AAC3-E2AA240A43A8}" type="slidenum">
              <a:rPr lang="en-US" smtClean="0"/>
              <a:t>‹#›</a:t>
            </a:fld>
            <a:endParaRPr lang="en-US"/>
          </a:p>
        </p:txBody>
      </p:sp>
    </p:spTree>
    <p:extLst>
      <p:ext uri="{BB962C8B-B14F-4D97-AF65-F5344CB8AC3E}">
        <p14:creationId xmlns:p14="http://schemas.microsoft.com/office/powerpoint/2010/main" val="3523002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Tree>
    <p:extLst>
      <p:ext uri="{BB962C8B-B14F-4D97-AF65-F5344CB8AC3E}">
        <p14:creationId xmlns:p14="http://schemas.microsoft.com/office/powerpoint/2010/main" val="3265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4034"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4403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a:extLst>
              <a:ext uri="{FF2B5EF4-FFF2-40B4-BE49-F238E27FC236}">
                <a16:creationId xmlns:a16="http://schemas.microsoft.com/office/drawing/2014/main" id="{1D21E023-87BE-45C5-9910-DE0CD35B548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80D44D8-7513-40D4-A2CD-10799E229C0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8215C30-B620-4398-99AA-53D2CB30C985}"/>
              </a:ext>
            </a:extLst>
          </p:cNvPr>
          <p:cNvSpPr>
            <a:spLocks noGrp="1" noChangeArrowheads="1"/>
          </p:cNvSpPr>
          <p:nvPr>
            <p:ph type="sldNum" sz="quarter" idx="12"/>
          </p:nvPr>
        </p:nvSpPr>
        <p:spPr>
          <a:ln/>
        </p:spPr>
        <p:txBody>
          <a:bodyPr/>
          <a:lstStyle>
            <a:lvl1pPr>
              <a:defRPr/>
            </a:lvl1pPr>
          </a:lstStyle>
          <a:p>
            <a:fld id="{7F4DDEB8-DDAA-4A9E-ACEE-CAFE96F50026}" type="slidenum">
              <a:rPr lang="ar-SA" altLang="en-US"/>
              <a:pPr/>
              <a:t>‹#›</a:t>
            </a:fld>
            <a:endParaRPr lang="en-US" altLang="en-US"/>
          </a:p>
        </p:txBody>
      </p:sp>
    </p:spTree>
    <p:extLst>
      <p:ext uri="{BB962C8B-B14F-4D97-AF65-F5344CB8AC3E}">
        <p14:creationId xmlns:p14="http://schemas.microsoft.com/office/powerpoint/2010/main" val="1404171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4">
            <a:extLst>
              <a:ext uri="{FF2B5EF4-FFF2-40B4-BE49-F238E27FC236}">
                <a16:creationId xmlns:a16="http://schemas.microsoft.com/office/drawing/2014/main" id="{0DCF4F0F-68E4-4976-9587-39FA7FB05AA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42BF663-8FF3-4ACB-845B-9015C4D59E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E1544C5-C20F-49FE-993E-4EFD63505873}"/>
              </a:ext>
            </a:extLst>
          </p:cNvPr>
          <p:cNvSpPr>
            <a:spLocks noGrp="1" noChangeArrowheads="1"/>
          </p:cNvSpPr>
          <p:nvPr>
            <p:ph type="sldNum" sz="quarter" idx="12"/>
          </p:nvPr>
        </p:nvSpPr>
        <p:spPr>
          <a:ln/>
        </p:spPr>
        <p:txBody>
          <a:bodyPr/>
          <a:lstStyle>
            <a:lvl1pPr>
              <a:defRPr/>
            </a:lvl1pPr>
          </a:lstStyle>
          <a:p>
            <a:fld id="{7E33687B-C60B-4F08-9186-7E7281F65360}" type="slidenum">
              <a:rPr lang="ar-SA" altLang="en-US"/>
              <a:pPr/>
              <a:t>‹#›</a:t>
            </a:fld>
            <a:endParaRPr lang="en-US" altLang="en-US"/>
          </a:p>
        </p:txBody>
      </p:sp>
    </p:spTree>
    <p:extLst>
      <p:ext uri="{BB962C8B-B14F-4D97-AF65-F5344CB8AC3E}">
        <p14:creationId xmlns:p14="http://schemas.microsoft.com/office/powerpoint/2010/main" val="3300104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4">
            <a:extLst>
              <a:ext uri="{FF2B5EF4-FFF2-40B4-BE49-F238E27FC236}">
                <a16:creationId xmlns:a16="http://schemas.microsoft.com/office/drawing/2014/main" id="{7D6C286B-8F4E-4596-941A-01EC641394F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2E541E0-850E-4C94-A366-7625D73C04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D6EF2DC-6A0E-48E6-938C-87292B44FDA7}"/>
              </a:ext>
            </a:extLst>
          </p:cNvPr>
          <p:cNvSpPr>
            <a:spLocks noGrp="1" noChangeArrowheads="1"/>
          </p:cNvSpPr>
          <p:nvPr>
            <p:ph type="sldNum" sz="quarter" idx="12"/>
          </p:nvPr>
        </p:nvSpPr>
        <p:spPr>
          <a:ln/>
        </p:spPr>
        <p:txBody>
          <a:bodyPr/>
          <a:lstStyle>
            <a:lvl1pPr>
              <a:defRPr/>
            </a:lvl1pPr>
          </a:lstStyle>
          <a:p>
            <a:fld id="{118AA44E-DAF2-4DF9-B087-57C6326B4683}" type="slidenum">
              <a:rPr lang="ar-SA" altLang="en-US"/>
              <a:pPr/>
              <a:t>‹#›</a:t>
            </a:fld>
            <a:endParaRPr lang="en-US" altLang="en-US"/>
          </a:p>
        </p:txBody>
      </p:sp>
    </p:spTree>
    <p:extLst>
      <p:ext uri="{BB962C8B-B14F-4D97-AF65-F5344CB8AC3E}">
        <p14:creationId xmlns:p14="http://schemas.microsoft.com/office/powerpoint/2010/main" val="966502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7703C213-416B-40DC-BF83-600AF7681825}"/>
              </a:ext>
            </a:extLst>
          </p:cNvPr>
          <p:cNvGrpSpPr>
            <a:grpSpLocks/>
          </p:cNvGrpSpPr>
          <p:nvPr/>
        </p:nvGrpSpPr>
        <p:grpSpPr bwMode="auto">
          <a:xfrm>
            <a:off x="-633413" y="798513"/>
            <a:ext cx="7542213" cy="6029325"/>
            <a:chOff x="-384" y="480"/>
            <a:chExt cx="4751" cy="3798"/>
          </a:xfrm>
        </p:grpSpPr>
        <p:grpSp>
          <p:nvGrpSpPr>
            <p:cNvPr id="5" name="Group 3">
              <a:extLst>
                <a:ext uri="{FF2B5EF4-FFF2-40B4-BE49-F238E27FC236}">
                  <a16:creationId xmlns:a16="http://schemas.microsoft.com/office/drawing/2014/main" id="{45DCBAE3-3226-4F92-9B2B-C2D96BD45F88}"/>
                </a:ext>
              </a:extLst>
            </p:cNvPr>
            <p:cNvGrpSpPr>
              <a:grpSpLocks/>
            </p:cNvGrpSpPr>
            <p:nvPr/>
          </p:nvGrpSpPr>
          <p:grpSpPr bwMode="auto">
            <a:xfrm>
              <a:off x="-384" y="480"/>
              <a:ext cx="4751" cy="3798"/>
              <a:chOff x="0" y="522"/>
              <a:chExt cx="4751" cy="3798"/>
            </a:xfrm>
          </p:grpSpPr>
          <p:grpSp>
            <p:nvGrpSpPr>
              <p:cNvPr id="19" name="Group 4">
                <a:extLst>
                  <a:ext uri="{FF2B5EF4-FFF2-40B4-BE49-F238E27FC236}">
                    <a16:creationId xmlns:a16="http://schemas.microsoft.com/office/drawing/2014/main" id="{7EB8327B-F1D8-4D36-90CD-6B2BF5989703}"/>
                  </a:ext>
                </a:extLst>
              </p:cNvPr>
              <p:cNvGrpSpPr>
                <a:grpSpLocks/>
              </p:cNvGrpSpPr>
              <p:nvPr userDrawn="1"/>
            </p:nvGrpSpPr>
            <p:grpSpPr bwMode="auto">
              <a:xfrm>
                <a:off x="0" y="522"/>
                <a:ext cx="4751" cy="3794"/>
                <a:chOff x="0" y="522"/>
                <a:chExt cx="4751" cy="3794"/>
              </a:xfrm>
            </p:grpSpPr>
            <p:sp>
              <p:nvSpPr>
                <p:cNvPr id="33" name="Freeform 5">
                  <a:extLst>
                    <a:ext uri="{FF2B5EF4-FFF2-40B4-BE49-F238E27FC236}">
                      <a16:creationId xmlns:a16="http://schemas.microsoft.com/office/drawing/2014/main" id="{6D331130-3EDD-41D4-AF2D-EF6F324149A8}"/>
                    </a:ext>
                  </a:extLst>
                </p:cNvPr>
                <p:cNvSpPr>
                  <a:spLocks/>
                </p:cNvSpPr>
                <p:nvPr userDrawn="1"/>
              </p:nvSpPr>
              <p:spPr bwMode="hidden">
                <a:xfrm>
                  <a:off x="628" y="1241"/>
                  <a:ext cx="3281" cy="3075"/>
                </a:xfrm>
                <a:custGeom>
                  <a:avLst/>
                  <a:gdLst/>
                  <a:ahLst/>
                  <a:cxnLst>
                    <a:cxn ang="0">
                      <a:pos x="502" y="1990"/>
                    </a:cxn>
                    <a:cxn ang="0">
                      <a:pos x="186" y="1474"/>
                    </a:cxn>
                    <a:cxn ang="0">
                      <a:pos x="66" y="1169"/>
                    </a:cxn>
                    <a:cxn ang="0">
                      <a:pos x="12" y="875"/>
                    </a:cxn>
                    <a:cxn ang="0">
                      <a:pos x="18" y="611"/>
                    </a:cxn>
                    <a:cxn ang="0">
                      <a:pos x="84" y="389"/>
                    </a:cxn>
                    <a:cxn ang="0">
                      <a:pos x="209" y="216"/>
                    </a:cxn>
                    <a:cxn ang="0">
                      <a:pos x="508" y="42"/>
                    </a:cxn>
                    <a:cxn ang="0">
                      <a:pos x="891" y="6"/>
                    </a:cxn>
                    <a:cxn ang="0">
                      <a:pos x="1334" y="102"/>
                    </a:cxn>
                    <a:cxn ang="0">
                      <a:pos x="1806" y="324"/>
                    </a:cxn>
                    <a:cxn ang="0">
                      <a:pos x="2272" y="659"/>
                    </a:cxn>
                    <a:cxn ang="0">
                      <a:pos x="2769" y="1187"/>
                    </a:cxn>
                    <a:cxn ang="0">
                      <a:pos x="3085" y="1702"/>
                    </a:cxn>
                    <a:cxn ang="0">
                      <a:pos x="3205" y="2008"/>
                    </a:cxn>
                    <a:cxn ang="0">
                      <a:pos x="3259" y="2302"/>
                    </a:cxn>
                    <a:cxn ang="0">
                      <a:pos x="3253" y="2565"/>
                    </a:cxn>
                    <a:cxn ang="0">
                      <a:pos x="3187" y="2781"/>
                    </a:cxn>
                    <a:cxn ang="0">
                      <a:pos x="3068" y="2961"/>
                    </a:cxn>
                    <a:cxn ang="0">
                      <a:pos x="2918" y="3075"/>
                    </a:cxn>
                    <a:cxn ang="0">
                      <a:pos x="3068" y="2967"/>
                    </a:cxn>
                    <a:cxn ang="0">
                      <a:pos x="3193" y="2787"/>
                    </a:cxn>
                    <a:cxn ang="0">
                      <a:pos x="3259" y="2565"/>
                    </a:cxn>
                    <a:cxn ang="0">
                      <a:pos x="3265" y="2302"/>
                    </a:cxn>
                    <a:cxn ang="0">
                      <a:pos x="3211" y="2008"/>
                    </a:cxn>
                    <a:cxn ang="0">
                      <a:pos x="3091" y="1702"/>
                    </a:cxn>
                    <a:cxn ang="0">
                      <a:pos x="2775" y="1181"/>
                    </a:cxn>
                    <a:cxn ang="0">
                      <a:pos x="2278" y="653"/>
                    </a:cxn>
                    <a:cxn ang="0">
                      <a:pos x="1806" y="318"/>
                    </a:cxn>
                    <a:cxn ang="0">
                      <a:pos x="1334" y="96"/>
                    </a:cxn>
                    <a:cxn ang="0">
                      <a:pos x="891" y="0"/>
                    </a:cxn>
                    <a:cxn ang="0">
                      <a:pos x="502" y="36"/>
                    </a:cxn>
                    <a:cxn ang="0">
                      <a:pos x="204" y="210"/>
                    </a:cxn>
                    <a:cxn ang="0">
                      <a:pos x="78" y="389"/>
                    </a:cxn>
                    <a:cxn ang="0">
                      <a:pos x="12" y="611"/>
                    </a:cxn>
                    <a:cxn ang="0">
                      <a:pos x="6" y="875"/>
                    </a:cxn>
                    <a:cxn ang="0">
                      <a:pos x="60" y="1169"/>
                    </a:cxn>
                    <a:cxn ang="0">
                      <a:pos x="180" y="1474"/>
                    </a:cxn>
                    <a:cxn ang="0">
                      <a:pos x="353" y="1786"/>
                    </a:cxn>
                    <a:cxn ang="0">
                      <a:pos x="849" y="2380"/>
                    </a:cxn>
                    <a:cxn ang="0">
                      <a:pos x="1244" y="2709"/>
                    </a:cxn>
                    <a:cxn ang="0">
                      <a:pos x="1656" y="2961"/>
                    </a:cxn>
                    <a:cxn ang="0">
                      <a:pos x="1937" y="3075"/>
                    </a:cxn>
                    <a:cxn ang="0">
                      <a:pos x="1525" y="2889"/>
                    </a:cxn>
                    <a:cxn ang="0">
                      <a:pos x="1118" y="2607"/>
                    </a:cxn>
                    <a:cxn ang="0">
                      <a:pos x="849" y="2380"/>
                    </a:cxn>
                  </a:cxnLst>
                  <a:rect l="0" t="0" r="r" b="b"/>
                  <a:pathLst>
                    <a:path w="3271" h="3075">
                      <a:moveTo>
                        <a:pt x="849" y="2380"/>
                      </a:moveTo>
                      <a:lnTo>
                        <a:pt x="664" y="2188"/>
                      </a:lnTo>
                      <a:lnTo>
                        <a:pt x="502" y="1990"/>
                      </a:lnTo>
                      <a:lnTo>
                        <a:pt x="359" y="1786"/>
                      </a:lnTo>
                      <a:lnTo>
                        <a:pt x="239" y="1576"/>
                      </a:lnTo>
                      <a:lnTo>
                        <a:pt x="186" y="1474"/>
                      </a:lnTo>
                      <a:lnTo>
                        <a:pt x="138" y="1373"/>
                      </a:lnTo>
                      <a:lnTo>
                        <a:pt x="102" y="1271"/>
                      </a:lnTo>
                      <a:lnTo>
                        <a:pt x="66" y="1169"/>
                      </a:lnTo>
                      <a:lnTo>
                        <a:pt x="42" y="1067"/>
                      </a:lnTo>
                      <a:lnTo>
                        <a:pt x="24" y="971"/>
                      </a:lnTo>
                      <a:lnTo>
                        <a:pt x="12" y="875"/>
                      </a:lnTo>
                      <a:lnTo>
                        <a:pt x="6" y="779"/>
                      </a:lnTo>
                      <a:lnTo>
                        <a:pt x="6" y="695"/>
                      </a:lnTo>
                      <a:lnTo>
                        <a:pt x="18" y="611"/>
                      </a:lnTo>
                      <a:lnTo>
                        <a:pt x="30" y="533"/>
                      </a:lnTo>
                      <a:lnTo>
                        <a:pt x="54" y="461"/>
                      </a:lnTo>
                      <a:lnTo>
                        <a:pt x="84" y="389"/>
                      </a:lnTo>
                      <a:lnTo>
                        <a:pt x="120" y="330"/>
                      </a:lnTo>
                      <a:lnTo>
                        <a:pt x="162" y="270"/>
                      </a:lnTo>
                      <a:lnTo>
                        <a:pt x="209" y="216"/>
                      </a:lnTo>
                      <a:lnTo>
                        <a:pt x="299" y="144"/>
                      </a:lnTo>
                      <a:lnTo>
                        <a:pt x="395" y="84"/>
                      </a:lnTo>
                      <a:lnTo>
                        <a:pt x="508" y="42"/>
                      </a:lnTo>
                      <a:lnTo>
                        <a:pt x="628" y="18"/>
                      </a:lnTo>
                      <a:lnTo>
                        <a:pt x="754" y="6"/>
                      </a:lnTo>
                      <a:lnTo>
                        <a:pt x="891" y="6"/>
                      </a:lnTo>
                      <a:lnTo>
                        <a:pt x="1035" y="24"/>
                      </a:lnTo>
                      <a:lnTo>
                        <a:pt x="1184" y="60"/>
                      </a:lnTo>
                      <a:lnTo>
                        <a:pt x="1334" y="102"/>
                      </a:lnTo>
                      <a:lnTo>
                        <a:pt x="1489" y="162"/>
                      </a:lnTo>
                      <a:lnTo>
                        <a:pt x="1644" y="240"/>
                      </a:lnTo>
                      <a:lnTo>
                        <a:pt x="1806" y="324"/>
                      </a:lnTo>
                      <a:lnTo>
                        <a:pt x="1961" y="425"/>
                      </a:lnTo>
                      <a:lnTo>
                        <a:pt x="2117" y="533"/>
                      </a:lnTo>
                      <a:lnTo>
                        <a:pt x="2272" y="659"/>
                      </a:lnTo>
                      <a:lnTo>
                        <a:pt x="2422" y="797"/>
                      </a:lnTo>
                      <a:lnTo>
                        <a:pt x="2607" y="989"/>
                      </a:lnTo>
                      <a:lnTo>
                        <a:pt x="2769" y="1187"/>
                      </a:lnTo>
                      <a:lnTo>
                        <a:pt x="2912" y="1391"/>
                      </a:lnTo>
                      <a:lnTo>
                        <a:pt x="3032" y="1600"/>
                      </a:lnTo>
                      <a:lnTo>
                        <a:pt x="3085" y="1702"/>
                      </a:lnTo>
                      <a:lnTo>
                        <a:pt x="3133" y="1804"/>
                      </a:lnTo>
                      <a:lnTo>
                        <a:pt x="3169" y="1906"/>
                      </a:lnTo>
                      <a:lnTo>
                        <a:pt x="3205" y="2008"/>
                      </a:lnTo>
                      <a:lnTo>
                        <a:pt x="3229" y="2110"/>
                      </a:lnTo>
                      <a:lnTo>
                        <a:pt x="3247" y="2206"/>
                      </a:lnTo>
                      <a:lnTo>
                        <a:pt x="3259" y="2302"/>
                      </a:lnTo>
                      <a:lnTo>
                        <a:pt x="3265" y="2398"/>
                      </a:lnTo>
                      <a:lnTo>
                        <a:pt x="3265" y="2482"/>
                      </a:lnTo>
                      <a:lnTo>
                        <a:pt x="3253" y="2565"/>
                      </a:lnTo>
                      <a:lnTo>
                        <a:pt x="3241" y="2643"/>
                      </a:lnTo>
                      <a:lnTo>
                        <a:pt x="3217" y="2715"/>
                      </a:lnTo>
                      <a:lnTo>
                        <a:pt x="3187" y="2781"/>
                      </a:lnTo>
                      <a:lnTo>
                        <a:pt x="3157" y="2847"/>
                      </a:lnTo>
                      <a:lnTo>
                        <a:pt x="3115" y="2907"/>
                      </a:lnTo>
                      <a:lnTo>
                        <a:pt x="3068" y="2961"/>
                      </a:lnTo>
                      <a:lnTo>
                        <a:pt x="3068" y="2961"/>
                      </a:lnTo>
                      <a:lnTo>
                        <a:pt x="2996" y="3021"/>
                      </a:lnTo>
                      <a:lnTo>
                        <a:pt x="2918" y="3075"/>
                      </a:lnTo>
                      <a:lnTo>
                        <a:pt x="2930" y="3075"/>
                      </a:lnTo>
                      <a:lnTo>
                        <a:pt x="3002" y="3027"/>
                      </a:lnTo>
                      <a:lnTo>
                        <a:pt x="3068" y="2967"/>
                      </a:lnTo>
                      <a:lnTo>
                        <a:pt x="3115" y="2913"/>
                      </a:lnTo>
                      <a:lnTo>
                        <a:pt x="3157" y="2853"/>
                      </a:lnTo>
                      <a:lnTo>
                        <a:pt x="3193" y="2787"/>
                      </a:lnTo>
                      <a:lnTo>
                        <a:pt x="3223" y="2721"/>
                      </a:lnTo>
                      <a:lnTo>
                        <a:pt x="3247" y="2643"/>
                      </a:lnTo>
                      <a:lnTo>
                        <a:pt x="3259" y="2565"/>
                      </a:lnTo>
                      <a:lnTo>
                        <a:pt x="3271" y="2482"/>
                      </a:lnTo>
                      <a:lnTo>
                        <a:pt x="3271" y="2398"/>
                      </a:lnTo>
                      <a:lnTo>
                        <a:pt x="3265" y="2302"/>
                      </a:lnTo>
                      <a:lnTo>
                        <a:pt x="3253" y="2206"/>
                      </a:lnTo>
                      <a:lnTo>
                        <a:pt x="3235" y="2110"/>
                      </a:lnTo>
                      <a:lnTo>
                        <a:pt x="3211" y="2008"/>
                      </a:lnTo>
                      <a:lnTo>
                        <a:pt x="3175" y="1906"/>
                      </a:lnTo>
                      <a:lnTo>
                        <a:pt x="3139" y="1804"/>
                      </a:lnTo>
                      <a:lnTo>
                        <a:pt x="3091" y="1702"/>
                      </a:lnTo>
                      <a:lnTo>
                        <a:pt x="3038" y="1594"/>
                      </a:lnTo>
                      <a:lnTo>
                        <a:pt x="2918" y="1391"/>
                      </a:lnTo>
                      <a:lnTo>
                        <a:pt x="2775" y="1181"/>
                      </a:lnTo>
                      <a:lnTo>
                        <a:pt x="2613" y="983"/>
                      </a:lnTo>
                      <a:lnTo>
                        <a:pt x="2428" y="791"/>
                      </a:lnTo>
                      <a:lnTo>
                        <a:pt x="2278" y="653"/>
                      </a:lnTo>
                      <a:lnTo>
                        <a:pt x="2123" y="527"/>
                      </a:lnTo>
                      <a:lnTo>
                        <a:pt x="1967" y="419"/>
                      </a:lnTo>
                      <a:lnTo>
                        <a:pt x="1806" y="318"/>
                      </a:lnTo>
                      <a:lnTo>
                        <a:pt x="1650" y="234"/>
                      </a:lnTo>
                      <a:lnTo>
                        <a:pt x="1489" y="156"/>
                      </a:lnTo>
                      <a:lnTo>
                        <a:pt x="1334" y="96"/>
                      </a:lnTo>
                      <a:lnTo>
                        <a:pt x="1184" y="54"/>
                      </a:lnTo>
                      <a:lnTo>
                        <a:pt x="1035" y="18"/>
                      </a:lnTo>
                      <a:lnTo>
                        <a:pt x="891" y="0"/>
                      </a:lnTo>
                      <a:lnTo>
                        <a:pt x="754" y="0"/>
                      </a:lnTo>
                      <a:lnTo>
                        <a:pt x="622" y="12"/>
                      </a:lnTo>
                      <a:lnTo>
                        <a:pt x="502" y="36"/>
                      </a:lnTo>
                      <a:lnTo>
                        <a:pt x="395" y="78"/>
                      </a:lnTo>
                      <a:lnTo>
                        <a:pt x="293" y="138"/>
                      </a:lnTo>
                      <a:lnTo>
                        <a:pt x="204" y="210"/>
                      </a:lnTo>
                      <a:lnTo>
                        <a:pt x="156" y="264"/>
                      </a:lnTo>
                      <a:lnTo>
                        <a:pt x="114" y="324"/>
                      </a:lnTo>
                      <a:lnTo>
                        <a:pt x="78" y="389"/>
                      </a:lnTo>
                      <a:lnTo>
                        <a:pt x="48" y="461"/>
                      </a:lnTo>
                      <a:lnTo>
                        <a:pt x="30" y="533"/>
                      </a:lnTo>
                      <a:lnTo>
                        <a:pt x="12" y="611"/>
                      </a:lnTo>
                      <a:lnTo>
                        <a:pt x="6" y="695"/>
                      </a:lnTo>
                      <a:lnTo>
                        <a:pt x="0" y="779"/>
                      </a:lnTo>
                      <a:lnTo>
                        <a:pt x="6" y="875"/>
                      </a:lnTo>
                      <a:lnTo>
                        <a:pt x="18" y="971"/>
                      </a:lnTo>
                      <a:lnTo>
                        <a:pt x="36" y="1067"/>
                      </a:lnTo>
                      <a:lnTo>
                        <a:pt x="60" y="1169"/>
                      </a:lnTo>
                      <a:lnTo>
                        <a:pt x="96" y="1271"/>
                      </a:lnTo>
                      <a:lnTo>
                        <a:pt x="132" y="1373"/>
                      </a:lnTo>
                      <a:lnTo>
                        <a:pt x="180" y="1474"/>
                      </a:lnTo>
                      <a:lnTo>
                        <a:pt x="233" y="1582"/>
                      </a:lnTo>
                      <a:lnTo>
                        <a:pt x="287" y="1684"/>
                      </a:lnTo>
                      <a:lnTo>
                        <a:pt x="353" y="1786"/>
                      </a:lnTo>
                      <a:lnTo>
                        <a:pt x="496" y="1990"/>
                      </a:lnTo>
                      <a:lnTo>
                        <a:pt x="664" y="2188"/>
                      </a:lnTo>
                      <a:lnTo>
                        <a:pt x="849" y="2380"/>
                      </a:lnTo>
                      <a:lnTo>
                        <a:pt x="981" y="2500"/>
                      </a:lnTo>
                      <a:lnTo>
                        <a:pt x="1112" y="2607"/>
                      </a:lnTo>
                      <a:lnTo>
                        <a:pt x="1244" y="2709"/>
                      </a:lnTo>
                      <a:lnTo>
                        <a:pt x="1381" y="2805"/>
                      </a:lnTo>
                      <a:lnTo>
                        <a:pt x="1519" y="2889"/>
                      </a:lnTo>
                      <a:lnTo>
                        <a:pt x="1656" y="2961"/>
                      </a:lnTo>
                      <a:lnTo>
                        <a:pt x="1788" y="3021"/>
                      </a:lnTo>
                      <a:lnTo>
                        <a:pt x="1926" y="3075"/>
                      </a:lnTo>
                      <a:lnTo>
                        <a:pt x="1937" y="3075"/>
                      </a:lnTo>
                      <a:lnTo>
                        <a:pt x="1800" y="3021"/>
                      </a:lnTo>
                      <a:lnTo>
                        <a:pt x="1662" y="2961"/>
                      </a:lnTo>
                      <a:lnTo>
                        <a:pt x="1525" y="2889"/>
                      </a:lnTo>
                      <a:lnTo>
                        <a:pt x="1387" y="2805"/>
                      </a:lnTo>
                      <a:lnTo>
                        <a:pt x="1250" y="2709"/>
                      </a:lnTo>
                      <a:lnTo>
                        <a:pt x="1118" y="2607"/>
                      </a:lnTo>
                      <a:lnTo>
                        <a:pt x="981" y="2500"/>
                      </a:lnTo>
                      <a:lnTo>
                        <a:pt x="849" y="2380"/>
                      </a:lnTo>
                      <a:lnTo>
                        <a:pt x="849" y="2380"/>
                      </a:lnTo>
                      <a:close/>
                    </a:path>
                  </a:pathLst>
                </a:custGeom>
                <a:solidFill>
                  <a:schemeClr val="accent2"/>
                </a:solidFill>
                <a:ln w="9525">
                  <a:noFill/>
                  <a:round/>
                  <a:headEnd/>
                  <a:tailEnd/>
                </a:ln>
              </p:spPr>
              <p:txBody>
                <a:bodyPr/>
                <a:lstStyle/>
                <a:p>
                  <a:pPr>
                    <a:defRPr/>
                  </a:pPr>
                  <a:endParaRPr lang="fa-IR"/>
                </a:p>
              </p:txBody>
            </p:sp>
            <p:grpSp>
              <p:nvGrpSpPr>
                <p:cNvPr id="34" name="Group 6">
                  <a:extLst>
                    <a:ext uri="{FF2B5EF4-FFF2-40B4-BE49-F238E27FC236}">
                      <a16:creationId xmlns:a16="http://schemas.microsoft.com/office/drawing/2014/main" id="{656FC8E3-7EAC-4F7A-824C-E8AECE5CAB11}"/>
                    </a:ext>
                  </a:extLst>
                </p:cNvPr>
                <p:cNvGrpSpPr>
                  <a:grpSpLocks/>
                </p:cNvGrpSpPr>
                <p:nvPr userDrawn="1"/>
              </p:nvGrpSpPr>
              <p:grpSpPr bwMode="auto">
                <a:xfrm>
                  <a:off x="0" y="522"/>
                  <a:ext cx="4751" cy="3794"/>
                  <a:chOff x="0" y="522"/>
                  <a:chExt cx="4751" cy="3794"/>
                </a:xfrm>
              </p:grpSpPr>
              <p:sp>
                <p:nvSpPr>
                  <p:cNvPr id="35" name="Freeform 7">
                    <a:extLst>
                      <a:ext uri="{FF2B5EF4-FFF2-40B4-BE49-F238E27FC236}">
                        <a16:creationId xmlns:a16="http://schemas.microsoft.com/office/drawing/2014/main" id="{E238560C-6252-4A0E-96FD-6D9531DA17F1}"/>
                      </a:ext>
                    </a:extLst>
                  </p:cNvPr>
                  <p:cNvSpPr>
                    <a:spLocks/>
                  </p:cNvSpPr>
                  <p:nvPr userDrawn="1"/>
                </p:nvSpPr>
                <p:spPr bwMode="hidden">
                  <a:xfrm>
                    <a:off x="400" y="815"/>
                    <a:ext cx="3964" cy="3501"/>
                  </a:xfrm>
                  <a:custGeom>
                    <a:avLst/>
                    <a:gdLst/>
                    <a:ahLst/>
                    <a:cxnLst>
                      <a:cxn ang="0">
                        <a:pos x="3946" y="2860"/>
                      </a:cxn>
                      <a:cxn ang="0">
                        <a:pos x="3910" y="2614"/>
                      </a:cxn>
                      <a:cxn ang="0">
                        <a:pos x="3839" y="2368"/>
                      </a:cxn>
                      <a:cxn ang="0">
                        <a:pos x="3731" y="2110"/>
                      </a:cxn>
                      <a:cxn ang="0">
                        <a:pos x="3593" y="1853"/>
                      </a:cxn>
                      <a:cxn ang="0">
                        <a:pos x="3432" y="1595"/>
                      </a:cxn>
                      <a:cxn ang="0">
                        <a:pos x="3241" y="1343"/>
                      </a:cxn>
                      <a:cxn ang="0">
                        <a:pos x="3025" y="1103"/>
                      </a:cxn>
                      <a:cxn ang="0">
                        <a:pos x="2721" y="815"/>
                      </a:cxn>
                      <a:cxn ang="0">
                        <a:pos x="2332" y="522"/>
                      </a:cxn>
                      <a:cxn ang="0">
                        <a:pos x="1943" y="288"/>
                      </a:cxn>
                      <a:cxn ang="0">
                        <a:pos x="1555" y="126"/>
                      </a:cxn>
                      <a:cxn ang="0">
                        <a:pos x="1184" y="24"/>
                      </a:cxn>
                      <a:cxn ang="0">
                        <a:pos x="837" y="0"/>
                      </a:cxn>
                      <a:cxn ang="0">
                        <a:pos x="526" y="48"/>
                      </a:cxn>
                      <a:cxn ang="0">
                        <a:pos x="263" y="174"/>
                      </a:cxn>
                      <a:cxn ang="0">
                        <a:pos x="114" y="312"/>
                      </a:cxn>
                      <a:cxn ang="0">
                        <a:pos x="0" y="486"/>
                      </a:cxn>
                      <a:cxn ang="0">
                        <a:pos x="72" y="372"/>
                      </a:cxn>
                      <a:cxn ang="0">
                        <a:pos x="269" y="174"/>
                      </a:cxn>
                      <a:cxn ang="0">
                        <a:pos x="526" y="48"/>
                      </a:cxn>
                      <a:cxn ang="0">
                        <a:pos x="837" y="6"/>
                      </a:cxn>
                      <a:cxn ang="0">
                        <a:pos x="1184" y="30"/>
                      </a:cxn>
                      <a:cxn ang="0">
                        <a:pos x="1555" y="132"/>
                      </a:cxn>
                      <a:cxn ang="0">
                        <a:pos x="1943" y="294"/>
                      </a:cxn>
                      <a:cxn ang="0">
                        <a:pos x="2332" y="528"/>
                      </a:cxn>
                      <a:cxn ang="0">
                        <a:pos x="2715" y="821"/>
                      </a:cxn>
                      <a:cxn ang="0">
                        <a:pos x="3127" y="1223"/>
                      </a:cxn>
                      <a:cxn ang="0">
                        <a:pos x="3336" y="1469"/>
                      </a:cxn>
                      <a:cxn ang="0">
                        <a:pos x="3510" y="1727"/>
                      </a:cxn>
                      <a:cxn ang="0">
                        <a:pos x="3665" y="1984"/>
                      </a:cxn>
                      <a:cxn ang="0">
                        <a:pos x="3785" y="2236"/>
                      </a:cxn>
                      <a:cxn ang="0">
                        <a:pos x="3875" y="2494"/>
                      </a:cxn>
                      <a:cxn ang="0">
                        <a:pos x="3934" y="2740"/>
                      </a:cxn>
                      <a:cxn ang="0">
                        <a:pos x="3952" y="2973"/>
                      </a:cxn>
                      <a:cxn ang="0">
                        <a:pos x="3922" y="3255"/>
                      </a:cxn>
                      <a:cxn ang="0">
                        <a:pos x="3833" y="3501"/>
                      </a:cxn>
                      <a:cxn ang="0">
                        <a:pos x="3886" y="3387"/>
                      </a:cxn>
                      <a:cxn ang="0">
                        <a:pos x="3946" y="3123"/>
                      </a:cxn>
                      <a:cxn ang="0">
                        <a:pos x="3952" y="2973"/>
                      </a:cxn>
                    </a:cxnLst>
                    <a:rect l="0" t="0" r="r" b="b"/>
                    <a:pathLst>
                      <a:path w="3952" h="3501">
                        <a:moveTo>
                          <a:pt x="3952" y="2973"/>
                        </a:moveTo>
                        <a:lnTo>
                          <a:pt x="3946" y="2860"/>
                        </a:lnTo>
                        <a:lnTo>
                          <a:pt x="3934" y="2740"/>
                        </a:lnTo>
                        <a:lnTo>
                          <a:pt x="3910" y="2614"/>
                        </a:lnTo>
                        <a:lnTo>
                          <a:pt x="3875" y="2494"/>
                        </a:lnTo>
                        <a:lnTo>
                          <a:pt x="3839" y="2368"/>
                        </a:lnTo>
                        <a:lnTo>
                          <a:pt x="3785" y="2236"/>
                        </a:lnTo>
                        <a:lnTo>
                          <a:pt x="3731" y="2110"/>
                        </a:lnTo>
                        <a:lnTo>
                          <a:pt x="3665" y="1978"/>
                        </a:lnTo>
                        <a:lnTo>
                          <a:pt x="3593" y="1853"/>
                        </a:lnTo>
                        <a:lnTo>
                          <a:pt x="3516" y="1721"/>
                        </a:lnTo>
                        <a:lnTo>
                          <a:pt x="3432" y="1595"/>
                        </a:lnTo>
                        <a:lnTo>
                          <a:pt x="3336" y="1469"/>
                        </a:lnTo>
                        <a:lnTo>
                          <a:pt x="3241" y="1343"/>
                        </a:lnTo>
                        <a:lnTo>
                          <a:pt x="3133" y="1223"/>
                        </a:lnTo>
                        <a:lnTo>
                          <a:pt x="3025" y="1103"/>
                        </a:lnTo>
                        <a:lnTo>
                          <a:pt x="2906" y="983"/>
                        </a:lnTo>
                        <a:lnTo>
                          <a:pt x="2721" y="815"/>
                        </a:lnTo>
                        <a:lnTo>
                          <a:pt x="2529" y="660"/>
                        </a:lnTo>
                        <a:lnTo>
                          <a:pt x="2332" y="522"/>
                        </a:lnTo>
                        <a:lnTo>
                          <a:pt x="2141" y="396"/>
                        </a:lnTo>
                        <a:lnTo>
                          <a:pt x="1943" y="288"/>
                        </a:lnTo>
                        <a:lnTo>
                          <a:pt x="1746" y="198"/>
                        </a:lnTo>
                        <a:lnTo>
                          <a:pt x="1555" y="126"/>
                        </a:lnTo>
                        <a:lnTo>
                          <a:pt x="1363" y="66"/>
                        </a:lnTo>
                        <a:lnTo>
                          <a:pt x="1184" y="24"/>
                        </a:lnTo>
                        <a:lnTo>
                          <a:pt x="1005" y="6"/>
                        </a:lnTo>
                        <a:lnTo>
                          <a:pt x="837" y="0"/>
                        </a:lnTo>
                        <a:lnTo>
                          <a:pt x="676" y="12"/>
                        </a:lnTo>
                        <a:lnTo>
                          <a:pt x="526" y="48"/>
                        </a:lnTo>
                        <a:lnTo>
                          <a:pt x="389" y="102"/>
                        </a:lnTo>
                        <a:lnTo>
                          <a:pt x="263" y="174"/>
                        </a:lnTo>
                        <a:lnTo>
                          <a:pt x="155" y="264"/>
                        </a:lnTo>
                        <a:lnTo>
                          <a:pt x="114" y="312"/>
                        </a:lnTo>
                        <a:lnTo>
                          <a:pt x="72" y="366"/>
                        </a:lnTo>
                        <a:lnTo>
                          <a:pt x="0" y="486"/>
                        </a:lnTo>
                        <a:lnTo>
                          <a:pt x="0" y="498"/>
                        </a:lnTo>
                        <a:lnTo>
                          <a:pt x="72" y="372"/>
                        </a:lnTo>
                        <a:lnTo>
                          <a:pt x="161" y="264"/>
                        </a:lnTo>
                        <a:lnTo>
                          <a:pt x="269" y="174"/>
                        </a:lnTo>
                        <a:lnTo>
                          <a:pt x="395" y="102"/>
                        </a:lnTo>
                        <a:lnTo>
                          <a:pt x="526" y="48"/>
                        </a:lnTo>
                        <a:lnTo>
                          <a:pt x="676" y="18"/>
                        </a:lnTo>
                        <a:lnTo>
                          <a:pt x="837" y="6"/>
                        </a:lnTo>
                        <a:lnTo>
                          <a:pt x="1005" y="6"/>
                        </a:lnTo>
                        <a:lnTo>
                          <a:pt x="1184" y="30"/>
                        </a:lnTo>
                        <a:lnTo>
                          <a:pt x="1363" y="72"/>
                        </a:lnTo>
                        <a:lnTo>
                          <a:pt x="1555" y="132"/>
                        </a:lnTo>
                        <a:lnTo>
                          <a:pt x="1746" y="204"/>
                        </a:lnTo>
                        <a:lnTo>
                          <a:pt x="1943" y="294"/>
                        </a:lnTo>
                        <a:lnTo>
                          <a:pt x="2135" y="402"/>
                        </a:lnTo>
                        <a:lnTo>
                          <a:pt x="2332" y="528"/>
                        </a:lnTo>
                        <a:lnTo>
                          <a:pt x="2523" y="666"/>
                        </a:lnTo>
                        <a:lnTo>
                          <a:pt x="2715" y="821"/>
                        </a:lnTo>
                        <a:lnTo>
                          <a:pt x="2900" y="989"/>
                        </a:lnTo>
                        <a:lnTo>
                          <a:pt x="3127" y="1223"/>
                        </a:lnTo>
                        <a:lnTo>
                          <a:pt x="3235" y="1349"/>
                        </a:lnTo>
                        <a:lnTo>
                          <a:pt x="3336" y="1469"/>
                        </a:lnTo>
                        <a:lnTo>
                          <a:pt x="3426" y="1595"/>
                        </a:lnTo>
                        <a:lnTo>
                          <a:pt x="3510" y="1727"/>
                        </a:lnTo>
                        <a:lnTo>
                          <a:pt x="3593" y="1853"/>
                        </a:lnTo>
                        <a:lnTo>
                          <a:pt x="3665" y="1984"/>
                        </a:lnTo>
                        <a:lnTo>
                          <a:pt x="3731" y="2110"/>
                        </a:lnTo>
                        <a:lnTo>
                          <a:pt x="3785" y="2236"/>
                        </a:lnTo>
                        <a:lnTo>
                          <a:pt x="3833" y="2368"/>
                        </a:lnTo>
                        <a:lnTo>
                          <a:pt x="3875" y="2494"/>
                        </a:lnTo>
                        <a:lnTo>
                          <a:pt x="3910" y="2614"/>
                        </a:lnTo>
                        <a:lnTo>
                          <a:pt x="3934" y="2740"/>
                        </a:lnTo>
                        <a:lnTo>
                          <a:pt x="3946" y="2860"/>
                        </a:lnTo>
                        <a:lnTo>
                          <a:pt x="3952" y="2973"/>
                        </a:lnTo>
                        <a:lnTo>
                          <a:pt x="3946" y="3123"/>
                        </a:lnTo>
                        <a:lnTo>
                          <a:pt x="3922" y="3255"/>
                        </a:lnTo>
                        <a:lnTo>
                          <a:pt x="3886" y="3387"/>
                        </a:lnTo>
                        <a:lnTo>
                          <a:pt x="3833" y="3501"/>
                        </a:lnTo>
                        <a:lnTo>
                          <a:pt x="3833" y="3501"/>
                        </a:lnTo>
                        <a:lnTo>
                          <a:pt x="3886" y="3387"/>
                        </a:lnTo>
                        <a:lnTo>
                          <a:pt x="3928" y="3255"/>
                        </a:lnTo>
                        <a:lnTo>
                          <a:pt x="3946" y="3123"/>
                        </a:lnTo>
                        <a:lnTo>
                          <a:pt x="3952" y="2973"/>
                        </a:lnTo>
                        <a:lnTo>
                          <a:pt x="3952" y="2973"/>
                        </a:lnTo>
                        <a:close/>
                      </a:path>
                    </a:pathLst>
                  </a:custGeom>
                  <a:solidFill>
                    <a:schemeClr val="accent2"/>
                  </a:solidFill>
                  <a:ln w="9525">
                    <a:noFill/>
                    <a:round/>
                    <a:headEnd/>
                    <a:tailEnd/>
                  </a:ln>
                </p:spPr>
                <p:txBody>
                  <a:bodyPr/>
                  <a:lstStyle/>
                  <a:p>
                    <a:pPr>
                      <a:defRPr/>
                    </a:pPr>
                    <a:endParaRPr lang="fa-IR"/>
                  </a:p>
                </p:txBody>
              </p:sp>
              <p:sp>
                <p:nvSpPr>
                  <p:cNvPr id="36" name="Freeform 8">
                    <a:extLst>
                      <a:ext uri="{FF2B5EF4-FFF2-40B4-BE49-F238E27FC236}">
                        <a16:creationId xmlns:a16="http://schemas.microsoft.com/office/drawing/2014/main" id="{EAFBE083-6971-4498-96B4-C63559F333B9}"/>
                      </a:ext>
                    </a:extLst>
                  </p:cNvPr>
                  <p:cNvSpPr>
                    <a:spLocks/>
                  </p:cNvSpPr>
                  <p:nvPr userDrawn="1"/>
                </p:nvSpPr>
                <p:spPr bwMode="hidden">
                  <a:xfrm>
                    <a:off x="406" y="953"/>
                    <a:ext cx="3803" cy="3363"/>
                  </a:xfrm>
                  <a:custGeom>
                    <a:avLst/>
                    <a:gdLst/>
                    <a:ahLst/>
                    <a:cxnLst>
                      <a:cxn ang="0">
                        <a:pos x="676" y="2416"/>
                      </a:cxn>
                      <a:cxn ang="0">
                        <a:pos x="419" y="2062"/>
                      </a:cxn>
                      <a:cxn ang="0">
                        <a:pos x="215" y="1703"/>
                      </a:cxn>
                      <a:cxn ang="0">
                        <a:pos x="78" y="1343"/>
                      </a:cxn>
                      <a:cxn ang="0">
                        <a:pos x="12" y="1001"/>
                      </a:cxn>
                      <a:cxn ang="0">
                        <a:pos x="18" y="701"/>
                      </a:cxn>
                      <a:cxn ang="0">
                        <a:pos x="96" y="450"/>
                      </a:cxn>
                      <a:cxn ang="0">
                        <a:pos x="239" y="246"/>
                      </a:cxn>
                      <a:cxn ang="0">
                        <a:pos x="580" y="48"/>
                      </a:cxn>
                      <a:cxn ang="0">
                        <a:pos x="1028" y="6"/>
                      </a:cxn>
                      <a:cxn ang="0">
                        <a:pos x="1543" y="120"/>
                      </a:cxn>
                      <a:cxn ang="0">
                        <a:pos x="2087" y="378"/>
                      </a:cxn>
                      <a:cxn ang="0">
                        <a:pos x="2631" y="773"/>
                      </a:cxn>
                      <a:cxn ang="0">
                        <a:pos x="3115" y="1265"/>
                      </a:cxn>
                      <a:cxn ang="0">
                        <a:pos x="3378" y="1625"/>
                      </a:cxn>
                      <a:cxn ang="0">
                        <a:pos x="3582" y="1984"/>
                      </a:cxn>
                      <a:cxn ang="0">
                        <a:pos x="3719" y="2344"/>
                      </a:cxn>
                      <a:cxn ang="0">
                        <a:pos x="3785" y="2686"/>
                      </a:cxn>
                      <a:cxn ang="0">
                        <a:pos x="3749" y="3105"/>
                      </a:cxn>
                      <a:cxn ang="0">
                        <a:pos x="3629" y="3363"/>
                      </a:cxn>
                      <a:cxn ang="0">
                        <a:pos x="3779" y="2967"/>
                      </a:cxn>
                      <a:cxn ang="0">
                        <a:pos x="3791" y="2794"/>
                      </a:cxn>
                      <a:cxn ang="0">
                        <a:pos x="3749" y="2458"/>
                      </a:cxn>
                      <a:cxn ang="0">
                        <a:pos x="3635" y="2104"/>
                      </a:cxn>
                      <a:cxn ang="0">
                        <a:pos x="3456" y="1739"/>
                      </a:cxn>
                      <a:cxn ang="0">
                        <a:pos x="3211" y="1385"/>
                      </a:cxn>
                      <a:cxn ang="0">
                        <a:pos x="2804" y="929"/>
                      </a:cxn>
                      <a:cxn ang="0">
                        <a:pos x="2272" y="492"/>
                      </a:cxn>
                      <a:cxn ang="0">
                        <a:pos x="1722" y="192"/>
                      </a:cxn>
                      <a:cxn ang="0">
                        <a:pos x="1190" y="24"/>
                      </a:cxn>
                      <a:cxn ang="0">
                        <a:pos x="717" y="12"/>
                      </a:cxn>
                      <a:cxn ang="0">
                        <a:pos x="335" y="162"/>
                      </a:cxn>
                      <a:cxn ang="0">
                        <a:pos x="132" y="378"/>
                      </a:cxn>
                      <a:cxn ang="0">
                        <a:pos x="36" y="612"/>
                      </a:cxn>
                      <a:cxn ang="0">
                        <a:pos x="0" y="893"/>
                      </a:cxn>
                      <a:cxn ang="0">
                        <a:pos x="42" y="1229"/>
                      </a:cxn>
                      <a:cxn ang="0">
                        <a:pos x="161" y="1583"/>
                      </a:cxn>
                      <a:cxn ang="0">
                        <a:pos x="341" y="1942"/>
                      </a:cxn>
                      <a:cxn ang="0">
                        <a:pos x="580" y="2302"/>
                      </a:cxn>
                      <a:cxn ang="0">
                        <a:pos x="987" y="2758"/>
                      </a:cxn>
                      <a:cxn ang="0">
                        <a:pos x="1596" y="3237"/>
                      </a:cxn>
                      <a:cxn ang="0">
                        <a:pos x="1596" y="3237"/>
                      </a:cxn>
                      <a:cxn ang="0">
                        <a:pos x="993" y="2758"/>
                      </a:cxn>
                    </a:cxnLst>
                    <a:rect l="0" t="0" r="r" b="b"/>
                    <a:pathLst>
                      <a:path w="3791" h="3363">
                        <a:moveTo>
                          <a:pt x="993" y="2758"/>
                        </a:moveTo>
                        <a:lnTo>
                          <a:pt x="777" y="2536"/>
                        </a:lnTo>
                        <a:lnTo>
                          <a:pt x="676" y="2416"/>
                        </a:lnTo>
                        <a:lnTo>
                          <a:pt x="586" y="2302"/>
                        </a:lnTo>
                        <a:lnTo>
                          <a:pt x="496" y="2182"/>
                        </a:lnTo>
                        <a:lnTo>
                          <a:pt x="419" y="2062"/>
                        </a:lnTo>
                        <a:lnTo>
                          <a:pt x="341" y="1942"/>
                        </a:lnTo>
                        <a:lnTo>
                          <a:pt x="275" y="1822"/>
                        </a:lnTo>
                        <a:lnTo>
                          <a:pt x="215" y="1703"/>
                        </a:lnTo>
                        <a:lnTo>
                          <a:pt x="161" y="1583"/>
                        </a:lnTo>
                        <a:lnTo>
                          <a:pt x="114" y="1463"/>
                        </a:lnTo>
                        <a:lnTo>
                          <a:pt x="78" y="1343"/>
                        </a:lnTo>
                        <a:lnTo>
                          <a:pt x="48" y="1229"/>
                        </a:lnTo>
                        <a:lnTo>
                          <a:pt x="24" y="1115"/>
                        </a:lnTo>
                        <a:lnTo>
                          <a:pt x="12" y="1001"/>
                        </a:lnTo>
                        <a:lnTo>
                          <a:pt x="6" y="893"/>
                        </a:lnTo>
                        <a:lnTo>
                          <a:pt x="12" y="797"/>
                        </a:lnTo>
                        <a:lnTo>
                          <a:pt x="18" y="701"/>
                        </a:lnTo>
                        <a:lnTo>
                          <a:pt x="42" y="612"/>
                        </a:lnTo>
                        <a:lnTo>
                          <a:pt x="66" y="528"/>
                        </a:lnTo>
                        <a:lnTo>
                          <a:pt x="96" y="450"/>
                        </a:lnTo>
                        <a:lnTo>
                          <a:pt x="138" y="378"/>
                        </a:lnTo>
                        <a:lnTo>
                          <a:pt x="185" y="306"/>
                        </a:lnTo>
                        <a:lnTo>
                          <a:pt x="239" y="246"/>
                        </a:lnTo>
                        <a:lnTo>
                          <a:pt x="341" y="162"/>
                        </a:lnTo>
                        <a:lnTo>
                          <a:pt x="454" y="96"/>
                        </a:lnTo>
                        <a:lnTo>
                          <a:pt x="580" y="48"/>
                        </a:lnTo>
                        <a:lnTo>
                          <a:pt x="723" y="18"/>
                        </a:lnTo>
                        <a:lnTo>
                          <a:pt x="867" y="6"/>
                        </a:lnTo>
                        <a:lnTo>
                          <a:pt x="1028" y="6"/>
                        </a:lnTo>
                        <a:lnTo>
                          <a:pt x="1196" y="30"/>
                        </a:lnTo>
                        <a:lnTo>
                          <a:pt x="1363" y="66"/>
                        </a:lnTo>
                        <a:lnTo>
                          <a:pt x="1543" y="120"/>
                        </a:lnTo>
                        <a:lnTo>
                          <a:pt x="1722" y="192"/>
                        </a:lnTo>
                        <a:lnTo>
                          <a:pt x="1901" y="282"/>
                        </a:lnTo>
                        <a:lnTo>
                          <a:pt x="2087" y="378"/>
                        </a:lnTo>
                        <a:lnTo>
                          <a:pt x="2272" y="498"/>
                        </a:lnTo>
                        <a:lnTo>
                          <a:pt x="2451" y="624"/>
                        </a:lnTo>
                        <a:lnTo>
                          <a:pt x="2631" y="773"/>
                        </a:lnTo>
                        <a:lnTo>
                          <a:pt x="2804" y="929"/>
                        </a:lnTo>
                        <a:lnTo>
                          <a:pt x="3019" y="1151"/>
                        </a:lnTo>
                        <a:lnTo>
                          <a:pt x="3115" y="1265"/>
                        </a:lnTo>
                        <a:lnTo>
                          <a:pt x="3211" y="1385"/>
                        </a:lnTo>
                        <a:lnTo>
                          <a:pt x="3295" y="1505"/>
                        </a:lnTo>
                        <a:lnTo>
                          <a:pt x="3378" y="1625"/>
                        </a:lnTo>
                        <a:lnTo>
                          <a:pt x="3450" y="1745"/>
                        </a:lnTo>
                        <a:lnTo>
                          <a:pt x="3522" y="1864"/>
                        </a:lnTo>
                        <a:lnTo>
                          <a:pt x="3582" y="1984"/>
                        </a:lnTo>
                        <a:lnTo>
                          <a:pt x="3635" y="2104"/>
                        </a:lnTo>
                        <a:lnTo>
                          <a:pt x="3677" y="2224"/>
                        </a:lnTo>
                        <a:lnTo>
                          <a:pt x="3719" y="2344"/>
                        </a:lnTo>
                        <a:lnTo>
                          <a:pt x="3749" y="2458"/>
                        </a:lnTo>
                        <a:lnTo>
                          <a:pt x="3773" y="2572"/>
                        </a:lnTo>
                        <a:lnTo>
                          <a:pt x="3785" y="2686"/>
                        </a:lnTo>
                        <a:lnTo>
                          <a:pt x="3791" y="2794"/>
                        </a:lnTo>
                        <a:lnTo>
                          <a:pt x="3779" y="2955"/>
                        </a:lnTo>
                        <a:lnTo>
                          <a:pt x="3749" y="3105"/>
                        </a:lnTo>
                        <a:lnTo>
                          <a:pt x="3695" y="3243"/>
                        </a:lnTo>
                        <a:lnTo>
                          <a:pt x="3623" y="3363"/>
                        </a:lnTo>
                        <a:lnTo>
                          <a:pt x="3629" y="3363"/>
                        </a:lnTo>
                        <a:lnTo>
                          <a:pt x="3701" y="3243"/>
                        </a:lnTo>
                        <a:lnTo>
                          <a:pt x="3749" y="3111"/>
                        </a:lnTo>
                        <a:lnTo>
                          <a:pt x="3779" y="2967"/>
                        </a:lnTo>
                        <a:lnTo>
                          <a:pt x="3791" y="2806"/>
                        </a:lnTo>
                        <a:lnTo>
                          <a:pt x="3791" y="2800"/>
                        </a:lnTo>
                        <a:lnTo>
                          <a:pt x="3791" y="2794"/>
                        </a:lnTo>
                        <a:lnTo>
                          <a:pt x="3785" y="2686"/>
                        </a:lnTo>
                        <a:lnTo>
                          <a:pt x="3773" y="2572"/>
                        </a:lnTo>
                        <a:lnTo>
                          <a:pt x="3749" y="2458"/>
                        </a:lnTo>
                        <a:lnTo>
                          <a:pt x="3719" y="2338"/>
                        </a:lnTo>
                        <a:lnTo>
                          <a:pt x="3683" y="2224"/>
                        </a:lnTo>
                        <a:lnTo>
                          <a:pt x="3635" y="2104"/>
                        </a:lnTo>
                        <a:lnTo>
                          <a:pt x="3582" y="1984"/>
                        </a:lnTo>
                        <a:lnTo>
                          <a:pt x="3522" y="1864"/>
                        </a:lnTo>
                        <a:lnTo>
                          <a:pt x="3456" y="1739"/>
                        </a:lnTo>
                        <a:lnTo>
                          <a:pt x="3378" y="1619"/>
                        </a:lnTo>
                        <a:lnTo>
                          <a:pt x="3300" y="1499"/>
                        </a:lnTo>
                        <a:lnTo>
                          <a:pt x="3211" y="1385"/>
                        </a:lnTo>
                        <a:lnTo>
                          <a:pt x="3121" y="1265"/>
                        </a:lnTo>
                        <a:lnTo>
                          <a:pt x="3019" y="1151"/>
                        </a:lnTo>
                        <a:lnTo>
                          <a:pt x="2804" y="929"/>
                        </a:lnTo>
                        <a:lnTo>
                          <a:pt x="2631" y="767"/>
                        </a:lnTo>
                        <a:lnTo>
                          <a:pt x="2451" y="624"/>
                        </a:lnTo>
                        <a:lnTo>
                          <a:pt x="2272" y="492"/>
                        </a:lnTo>
                        <a:lnTo>
                          <a:pt x="2087" y="378"/>
                        </a:lnTo>
                        <a:lnTo>
                          <a:pt x="1901" y="276"/>
                        </a:lnTo>
                        <a:lnTo>
                          <a:pt x="1722" y="192"/>
                        </a:lnTo>
                        <a:lnTo>
                          <a:pt x="1543" y="120"/>
                        </a:lnTo>
                        <a:lnTo>
                          <a:pt x="1363" y="66"/>
                        </a:lnTo>
                        <a:lnTo>
                          <a:pt x="1190" y="24"/>
                        </a:lnTo>
                        <a:lnTo>
                          <a:pt x="1028" y="6"/>
                        </a:lnTo>
                        <a:lnTo>
                          <a:pt x="867" y="0"/>
                        </a:lnTo>
                        <a:lnTo>
                          <a:pt x="717" y="12"/>
                        </a:lnTo>
                        <a:lnTo>
                          <a:pt x="580" y="42"/>
                        </a:lnTo>
                        <a:lnTo>
                          <a:pt x="448" y="90"/>
                        </a:lnTo>
                        <a:lnTo>
                          <a:pt x="335" y="162"/>
                        </a:lnTo>
                        <a:lnTo>
                          <a:pt x="233" y="246"/>
                        </a:lnTo>
                        <a:lnTo>
                          <a:pt x="179" y="306"/>
                        </a:lnTo>
                        <a:lnTo>
                          <a:pt x="132" y="378"/>
                        </a:lnTo>
                        <a:lnTo>
                          <a:pt x="90" y="450"/>
                        </a:lnTo>
                        <a:lnTo>
                          <a:pt x="60" y="528"/>
                        </a:lnTo>
                        <a:lnTo>
                          <a:pt x="36" y="612"/>
                        </a:lnTo>
                        <a:lnTo>
                          <a:pt x="12" y="701"/>
                        </a:lnTo>
                        <a:lnTo>
                          <a:pt x="6" y="797"/>
                        </a:lnTo>
                        <a:lnTo>
                          <a:pt x="0" y="893"/>
                        </a:lnTo>
                        <a:lnTo>
                          <a:pt x="6" y="1001"/>
                        </a:lnTo>
                        <a:lnTo>
                          <a:pt x="24" y="1115"/>
                        </a:lnTo>
                        <a:lnTo>
                          <a:pt x="42" y="1229"/>
                        </a:lnTo>
                        <a:lnTo>
                          <a:pt x="78" y="1343"/>
                        </a:lnTo>
                        <a:lnTo>
                          <a:pt x="114" y="1463"/>
                        </a:lnTo>
                        <a:lnTo>
                          <a:pt x="161" y="1583"/>
                        </a:lnTo>
                        <a:lnTo>
                          <a:pt x="215" y="1703"/>
                        </a:lnTo>
                        <a:lnTo>
                          <a:pt x="275" y="1822"/>
                        </a:lnTo>
                        <a:lnTo>
                          <a:pt x="341" y="1942"/>
                        </a:lnTo>
                        <a:lnTo>
                          <a:pt x="413" y="2062"/>
                        </a:lnTo>
                        <a:lnTo>
                          <a:pt x="496" y="2182"/>
                        </a:lnTo>
                        <a:lnTo>
                          <a:pt x="580" y="2302"/>
                        </a:lnTo>
                        <a:lnTo>
                          <a:pt x="676" y="2422"/>
                        </a:lnTo>
                        <a:lnTo>
                          <a:pt x="771" y="2536"/>
                        </a:lnTo>
                        <a:lnTo>
                          <a:pt x="987" y="2758"/>
                        </a:lnTo>
                        <a:lnTo>
                          <a:pt x="1184" y="2931"/>
                        </a:lnTo>
                        <a:lnTo>
                          <a:pt x="1387" y="3093"/>
                        </a:lnTo>
                        <a:lnTo>
                          <a:pt x="1596" y="3237"/>
                        </a:lnTo>
                        <a:lnTo>
                          <a:pt x="1800" y="3363"/>
                        </a:lnTo>
                        <a:lnTo>
                          <a:pt x="1806" y="3363"/>
                        </a:lnTo>
                        <a:lnTo>
                          <a:pt x="1596" y="3237"/>
                        </a:lnTo>
                        <a:lnTo>
                          <a:pt x="1393" y="3093"/>
                        </a:lnTo>
                        <a:lnTo>
                          <a:pt x="1190" y="2931"/>
                        </a:lnTo>
                        <a:lnTo>
                          <a:pt x="993" y="2758"/>
                        </a:lnTo>
                        <a:lnTo>
                          <a:pt x="993" y="2758"/>
                        </a:lnTo>
                        <a:close/>
                      </a:path>
                    </a:pathLst>
                  </a:custGeom>
                  <a:solidFill>
                    <a:schemeClr val="accent2"/>
                  </a:solidFill>
                  <a:ln w="9525">
                    <a:noFill/>
                    <a:round/>
                    <a:headEnd/>
                    <a:tailEnd/>
                  </a:ln>
                </p:spPr>
                <p:txBody>
                  <a:bodyPr/>
                  <a:lstStyle/>
                  <a:p>
                    <a:pPr>
                      <a:defRPr/>
                    </a:pPr>
                    <a:endParaRPr lang="fa-IR"/>
                  </a:p>
                </p:txBody>
              </p:sp>
              <p:sp>
                <p:nvSpPr>
                  <p:cNvPr id="37" name="Freeform 9">
                    <a:extLst>
                      <a:ext uri="{FF2B5EF4-FFF2-40B4-BE49-F238E27FC236}">
                        <a16:creationId xmlns:a16="http://schemas.microsoft.com/office/drawing/2014/main" id="{433955CB-D815-4BE5-8888-D6782C9603C7}"/>
                      </a:ext>
                    </a:extLst>
                  </p:cNvPr>
                  <p:cNvSpPr>
                    <a:spLocks/>
                  </p:cNvSpPr>
                  <p:nvPr userDrawn="1"/>
                </p:nvSpPr>
                <p:spPr bwMode="hidden">
                  <a:xfrm>
                    <a:off x="514" y="1091"/>
                    <a:ext cx="3538" cy="3225"/>
                  </a:xfrm>
                  <a:custGeom>
                    <a:avLst/>
                    <a:gdLst/>
                    <a:ahLst/>
                    <a:cxnLst>
                      <a:cxn ang="0">
                        <a:pos x="538" y="2146"/>
                      </a:cxn>
                      <a:cxn ang="0">
                        <a:pos x="317" y="1816"/>
                      </a:cxn>
                      <a:cxn ang="0">
                        <a:pos x="149" y="1481"/>
                      </a:cxn>
                      <a:cxn ang="0">
                        <a:pos x="41" y="1151"/>
                      </a:cxn>
                      <a:cxn ang="0">
                        <a:pos x="0" y="839"/>
                      </a:cxn>
                      <a:cxn ang="0">
                        <a:pos x="30" y="575"/>
                      </a:cxn>
                      <a:cxn ang="0">
                        <a:pos x="125" y="354"/>
                      </a:cxn>
                      <a:cxn ang="0">
                        <a:pos x="317" y="150"/>
                      </a:cxn>
                      <a:cxn ang="0">
                        <a:pos x="669" y="12"/>
                      </a:cxn>
                      <a:cxn ang="0">
                        <a:pos x="1112" y="24"/>
                      </a:cxn>
                      <a:cxn ang="0">
                        <a:pos x="1608" y="174"/>
                      </a:cxn>
                      <a:cxn ang="0">
                        <a:pos x="2116" y="456"/>
                      </a:cxn>
                      <a:cxn ang="0">
                        <a:pos x="2613" y="857"/>
                      </a:cxn>
                      <a:cxn ang="0">
                        <a:pos x="3073" y="1391"/>
                      </a:cxn>
                      <a:cxn ang="0">
                        <a:pos x="3276" y="1726"/>
                      </a:cxn>
                      <a:cxn ang="0">
                        <a:pos x="3426" y="2062"/>
                      </a:cxn>
                      <a:cxn ang="0">
                        <a:pos x="3509" y="2386"/>
                      </a:cxn>
                      <a:cxn ang="0">
                        <a:pos x="3521" y="2680"/>
                      </a:cxn>
                      <a:cxn ang="0">
                        <a:pos x="3474" y="2931"/>
                      </a:cxn>
                      <a:cxn ang="0">
                        <a:pos x="3360" y="3141"/>
                      </a:cxn>
                      <a:cxn ang="0">
                        <a:pos x="3282" y="3225"/>
                      </a:cxn>
                      <a:cxn ang="0">
                        <a:pos x="3312" y="3201"/>
                      </a:cxn>
                      <a:cxn ang="0">
                        <a:pos x="3444" y="3009"/>
                      </a:cxn>
                      <a:cxn ang="0">
                        <a:pos x="3515" y="2769"/>
                      </a:cxn>
                      <a:cxn ang="0">
                        <a:pos x="3521" y="2488"/>
                      </a:cxn>
                      <a:cxn ang="0">
                        <a:pos x="3462" y="2170"/>
                      </a:cxn>
                      <a:cxn ang="0">
                        <a:pos x="3336" y="1834"/>
                      </a:cxn>
                      <a:cxn ang="0">
                        <a:pos x="3145" y="1499"/>
                      </a:cxn>
                      <a:cxn ang="0">
                        <a:pos x="2816" y="1061"/>
                      </a:cxn>
                      <a:cxn ang="0">
                        <a:pos x="2284" y="575"/>
                      </a:cxn>
                      <a:cxn ang="0">
                        <a:pos x="1775" y="252"/>
                      </a:cxn>
                      <a:cxn ang="0">
                        <a:pos x="1273" y="60"/>
                      </a:cxn>
                      <a:cxn ang="0">
                        <a:pos x="807" y="0"/>
                      </a:cxn>
                      <a:cxn ang="0">
                        <a:pos x="418" y="84"/>
                      </a:cxn>
                      <a:cxn ang="0">
                        <a:pos x="167" y="288"/>
                      </a:cxn>
                      <a:cxn ang="0">
                        <a:pos x="53" y="498"/>
                      </a:cxn>
                      <a:cxn ang="0">
                        <a:pos x="0" y="749"/>
                      </a:cxn>
                      <a:cxn ang="0">
                        <a:pos x="18" y="1043"/>
                      </a:cxn>
                      <a:cxn ang="0">
                        <a:pos x="101" y="1373"/>
                      </a:cxn>
                      <a:cxn ang="0">
                        <a:pos x="251" y="1708"/>
                      </a:cxn>
                      <a:cxn ang="0">
                        <a:pos x="454" y="2038"/>
                      </a:cxn>
                      <a:cxn ang="0">
                        <a:pos x="914" y="2572"/>
                      </a:cxn>
                      <a:cxn ang="0">
                        <a:pos x="1255" y="2865"/>
                      </a:cxn>
                      <a:cxn ang="0">
                        <a:pos x="1608" y="3099"/>
                      </a:cxn>
                      <a:cxn ang="0">
                        <a:pos x="1853" y="3225"/>
                      </a:cxn>
                      <a:cxn ang="0">
                        <a:pos x="1494" y="3027"/>
                      </a:cxn>
                      <a:cxn ang="0">
                        <a:pos x="1142" y="2769"/>
                      </a:cxn>
                    </a:cxnLst>
                    <a:rect l="0" t="0" r="r" b="b"/>
                    <a:pathLst>
                      <a:path w="3527" h="3225">
                        <a:moveTo>
                          <a:pt x="914" y="2572"/>
                        </a:moveTo>
                        <a:lnTo>
                          <a:pt x="717" y="2362"/>
                        </a:lnTo>
                        <a:lnTo>
                          <a:pt x="538" y="2146"/>
                        </a:lnTo>
                        <a:lnTo>
                          <a:pt x="460" y="2038"/>
                        </a:lnTo>
                        <a:lnTo>
                          <a:pt x="382" y="1930"/>
                        </a:lnTo>
                        <a:lnTo>
                          <a:pt x="317" y="1816"/>
                        </a:lnTo>
                        <a:lnTo>
                          <a:pt x="251" y="1702"/>
                        </a:lnTo>
                        <a:lnTo>
                          <a:pt x="197" y="1589"/>
                        </a:lnTo>
                        <a:lnTo>
                          <a:pt x="149" y="1481"/>
                        </a:lnTo>
                        <a:lnTo>
                          <a:pt x="107" y="1367"/>
                        </a:lnTo>
                        <a:lnTo>
                          <a:pt x="71" y="1259"/>
                        </a:lnTo>
                        <a:lnTo>
                          <a:pt x="41" y="1151"/>
                        </a:lnTo>
                        <a:lnTo>
                          <a:pt x="18" y="1043"/>
                        </a:lnTo>
                        <a:lnTo>
                          <a:pt x="6" y="941"/>
                        </a:lnTo>
                        <a:lnTo>
                          <a:pt x="0" y="839"/>
                        </a:lnTo>
                        <a:lnTo>
                          <a:pt x="6" y="749"/>
                        </a:lnTo>
                        <a:lnTo>
                          <a:pt x="12" y="659"/>
                        </a:lnTo>
                        <a:lnTo>
                          <a:pt x="30" y="575"/>
                        </a:lnTo>
                        <a:lnTo>
                          <a:pt x="59" y="498"/>
                        </a:lnTo>
                        <a:lnTo>
                          <a:pt x="89" y="420"/>
                        </a:lnTo>
                        <a:lnTo>
                          <a:pt x="125" y="354"/>
                        </a:lnTo>
                        <a:lnTo>
                          <a:pt x="173" y="288"/>
                        </a:lnTo>
                        <a:lnTo>
                          <a:pt x="221" y="228"/>
                        </a:lnTo>
                        <a:lnTo>
                          <a:pt x="317" y="150"/>
                        </a:lnTo>
                        <a:lnTo>
                          <a:pt x="424" y="90"/>
                        </a:lnTo>
                        <a:lnTo>
                          <a:pt x="544" y="42"/>
                        </a:lnTo>
                        <a:lnTo>
                          <a:pt x="669" y="12"/>
                        </a:lnTo>
                        <a:lnTo>
                          <a:pt x="813" y="0"/>
                        </a:lnTo>
                        <a:lnTo>
                          <a:pt x="956" y="6"/>
                        </a:lnTo>
                        <a:lnTo>
                          <a:pt x="1112" y="24"/>
                        </a:lnTo>
                        <a:lnTo>
                          <a:pt x="1273" y="60"/>
                        </a:lnTo>
                        <a:lnTo>
                          <a:pt x="1441" y="114"/>
                        </a:lnTo>
                        <a:lnTo>
                          <a:pt x="1608" y="174"/>
                        </a:lnTo>
                        <a:lnTo>
                          <a:pt x="1775" y="258"/>
                        </a:lnTo>
                        <a:lnTo>
                          <a:pt x="1949" y="348"/>
                        </a:lnTo>
                        <a:lnTo>
                          <a:pt x="2116" y="456"/>
                        </a:lnTo>
                        <a:lnTo>
                          <a:pt x="2284" y="575"/>
                        </a:lnTo>
                        <a:lnTo>
                          <a:pt x="2451" y="713"/>
                        </a:lnTo>
                        <a:lnTo>
                          <a:pt x="2613" y="857"/>
                        </a:lnTo>
                        <a:lnTo>
                          <a:pt x="2810" y="1067"/>
                        </a:lnTo>
                        <a:lnTo>
                          <a:pt x="2989" y="1283"/>
                        </a:lnTo>
                        <a:lnTo>
                          <a:pt x="3073" y="1391"/>
                        </a:lnTo>
                        <a:lnTo>
                          <a:pt x="3145" y="1505"/>
                        </a:lnTo>
                        <a:lnTo>
                          <a:pt x="3216" y="1612"/>
                        </a:lnTo>
                        <a:lnTo>
                          <a:pt x="3276" y="1726"/>
                        </a:lnTo>
                        <a:lnTo>
                          <a:pt x="3330" y="1840"/>
                        </a:lnTo>
                        <a:lnTo>
                          <a:pt x="3384" y="1948"/>
                        </a:lnTo>
                        <a:lnTo>
                          <a:pt x="3426" y="2062"/>
                        </a:lnTo>
                        <a:lnTo>
                          <a:pt x="3462" y="2170"/>
                        </a:lnTo>
                        <a:lnTo>
                          <a:pt x="3491" y="2278"/>
                        </a:lnTo>
                        <a:lnTo>
                          <a:pt x="3509" y="2386"/>
                        </a:lnTo>
                        <a:lnTo>
                          <a:pt x="3521" y="2488"/>
                        </a:lnTo>
                        <a:lnTo>
                          <a:pt x="3527" y="2590"/>
                        </a:lnTo>
                        <a:lnTo>
                          <a:pt x="3521" y="2680"/>
                        </a:lnTo>
                        <a:lnTo>
                          <a:pt x="3515" y="2769"/>
                        </a:lnTo>
                        <a:lnTo>
                          <a:pt x="3497" y="2853"/>
                        </a:lnTo>
                        <a:lnTo>
                          <a:pt x="3474" y="2931"/>
                        </a:lnTo>
                        <a:lnTo>
                          <a:pt x="3438" y="3009"/>
                        </a:lnTo>
                        <a:lnTo>
                          <a:pt x="3402" y="3075"/>
                        </a:lnTo>
                        <a:lnTo>
                          <a:pt x="3360" y="3141"/>
                        </a:lnTo>
                        <a:lnTo>
                          <a:pt x="3306" y="3201"/>
                        </a:lnTo>
                        <a:lnTo>
                          <a:pt x="3294" y="3213"/>
                        </a:lnTo>
                        <a:lnTo>
                          <a:pt x="3282" y="3225"/>
                        </a:lnTo>
                        <a:lnTo>
                          <a:pt x="3288" y="3225"/>
                        </a:lnTo>
                        <a:lnTo>
                          <a:pt x="3300" y="3213"/>
                        </a:lnTo>
                        <a:lnTo>
                          <a:pt x="3312" y="3201"/>
                        </a:lnTo>
                        <a:lnTo>
                          <a:pt x="3366" y="3141"/>
                        </a:lnTo>
                        <a:lnTo>
                          <a:pt x="3408" y="3075"/>
                        </a:lnTo>
                        <a:lnTo>
                          <a:pt x="3444" y="3009"/>
                        </a:lnTo>
                        <a:lnTo>
                          <a:pt x="3474" y="2931"/>
                        </a:lnTo>
                        <a:lnTo>
                          <a:pt x="3497" y="2853"/>
                        </a:lnTo>
                        <a:lnTo>
                          <a:pt x="3515" y="2769"/>
                        </a:lnTo>
                        <a:lnTo>
                          <a:pt x="3527" y="2680"/>
                        </a:lnTo>
                        <a:lnTo>
                          <a:pt x="3527" y="2590"/>
                        </a:lnTo>
                        <a:lnTo>
                          <a:pt x="3521" y="2488"/>
                        </a:lnTo>
                        <a:lnTo>
                          <a:pt x="3509" y="2386"/>
                        </a:lnTo>
                        <a:lnTo>
                          <a:pt x="3491" y="2278"/>
                        </a:lnTo>
                        <a:lnTo>
                          <a:pt x="3462" y="2170"/>
                        </a:lnTo>
                        <a:lnTo>
                          <a:pt x="3426" y="2056"/>
                        </a:lnTo>
                        <a:lnTo>
                          <a:pt x="3384" y="1948"/>
                        </a:lnTo>
                        <a:lnTo>
                          <a:pt x="3336" y="1834"/>
                        </a:lnTo>
                        <a:lnTo>
                          <a:pt x="3276" y="1726"/>
                        </a:lnTo>
                        <a:lnTo>
                          <a:pt x="3216" y="1612"/>
                        </a:lnTo>
                        <a:lnTo>
                          <a:pt x="3145" y="1499"/>
                        </a:lnTo>
                        <a:lnTo>
                          <a:pt x="3073" y="1391"/>
                        </a:lnTo>
                        <a:lnTo>
                          <a:pt x="2989" y="1277"/>
                        </a:lnTo>
                        <a:lnTo>
                          <a:pt x="2816" y="1061"/>
                        </a:lnTo>
                        <a:lnTo>
                          <a:pt x="2613" y="857"/>
                        </a:lnTo>
                        <a:lnTo>
                          <a:pt x="2451" y="707"/>
                        </a:lnTo>
                        <a:lnTo>
                          <a:pt x="2284" y="575"/>
                        </a:lnTo>
                        <a:lnTo>
                          <a:pt x="2116" y="456"/>
                        </a:lnTo>
                        <a:lnTo>
                          <a:pt x="1949" y="348"/>
                        </a:lnTo>
                        <a:lnTo>
                          <a:pt x="1775" y="252"/>
                        </a:lnTo>
                        <a:lnTo>
                          <a:pt x="1608" y="174"/>
                        </a:lnTo>
                        <a:lnTo>
                          <a:pt x="1435" y="108"/>
                        </a:lnTo>
                        <a:lnTo>
                          <a:pt x="1273" y="60"/>
                        </a:lnTo>
                        <a:lnTo>
                          <a:pt x="1112" y="24"/>
                        </a:lnTo>
                        <a:lnTo>
                          <a:pt x="956" y="0"/>
                        </a:lnTo>
                        <a:lnTo>
                          <a:pt x="807" y="0"/>
                        </a:lnTo>
                        <a:lnTo>
                          <a:pt x="669" y="12"/>
                        </a:lnTo>
                        <a:lnTo>
                          <a:pt x="538" y="42"/>
                        </a:lnTo>
                        <a:lnTo>
                          <a:pt x="418" y="84"/>
                        </a:lnTo>
                        <a:lnTo>
                          <a:pt x="311" y="150"/>
                        </a:lnTo>
                        <a:lnTo>
                          <a:pt x="215" y="228"/>
                        </a:lnTo>
                        <a:lnTo>
                          <a:pt x="167" y="288"/>
                        </a:lnTo>
                        <a:lnTo>
                          <a:pt x="119" y="354"/>
                        </a:lnTo>
                        <a:lnTo>
                          <a:pt x="83" y="420"/>
                        </a:lnTo>
                        <a:lnTo>
                          <a:pt x="53" y="498"/>
                        </a:lnTo>
                        <a:lnTo>
                          <a:pt x="30" y="575"/>
                        </a:lnTo>
                        <a:lnTo>
                          <a:pt x="12" y="659"/>
                        </a:lnTo>
                        <a:lnTo>
                          <a:pt x="0" y="749"/>
                        </a:lnTo>
                        <a:lnTo>
                          <a:pt x="0" y="839"/>
                        </a:lnTo>
                        <a:lnTo>
                          <a:pt x="6" y="941"/>
                        </a:lnTo>
                        <a:lnTo>
                          <a:pt x="18" y="1043"/>
                        </a:lnTo>
                        <a:lnTo>
                          <a:pt x="35" y="1151"/>
                        </a:lnTo>
                        <a:lnTo>
                          <a:pt x="65" y="1259"/>
                        </a:lnTo>
                        <a:lnTo>
                          <a:pt x="101" y="1373"/>
                        </a:lnTo>
                        <a:lnTo>
                          <a:pt x="143" y="1481"/>
                        </a:lnTo>
                        <a:lnTo>
                          <a:pt x="191" y="1595"/>
                        </a:lnTo>
                        <a:lnTo>
                          <a:pt x="251" y="1708"/>
                        </a:lnTo>
                        <a:lnTo>
                          <a:pt x="311" y="1816"/>
                        </a:lnTo>
                        <a:lnTo>
                          <a:pt x="382" y="1930"/>
                        </a:lnTo>
                        <a:lnTo>
                          <a:pt x="454" y="2038"/>
                        </a:lnTo>
                        <a:lnTo>
                          <a:pt x="538" y="2152"/>
                        </a:lnTo>
                        <a:lnTo>
                          <a:pt x="717" y="2368"/>
                        </a:lnTo>
                        <a:lnTo>
                          <a:pt x="914" y="2572"/>
                        </a:lnTo>
                        <a:lnTo>
                          <a:pt x="1028" y="2674"/>
                        </a:lnTo>
                        <a:lnTo>
                          <a:pt x="1142" y="2775"/>
                        </a:lnTo>
                        <a:lnTo>
                          <a:pt x="1255" y="2865"/>
                        </a:lnTo>
                        <a:lnTo>
                          <a:pt x="1369" y="2949"/>
                        </a:lnTo>
                        <a:lnTo>
                          <a:pt x="1488" y="3027"/>
                        </a:lnTo>
                        <a:lnTo>
                          <a:pt x="1608" y="3099"/>
                        </a:lnTo>
                        <a:lnTo>
                          <a:pt x="1722" y="3165"/>
                        </a:lnTo>
                        <a:lnTo>
                          <a:pt x="1841" y="3225"/>
                        </a:lnTo>
                        <a:lnTo>
                          <a:pt x="1853" y="3225"/>
                        </a:lnTo>
                        <a:lnTo>
                          <a:pt x="1734" y="3165"/>
                        </a:lnTo>
                        <a:lnTo>
                          <a:pt x="1614" y="3099"/>
                        </a:lnTo>
                        <a:lnTo>
                          <a:pt x="1494" y="3027"/>
                        </a:lnTo>
                        <a:lnTo>
                          <a:pt x="1375" y="2949"/>
                        </a:lnTo>
                        <a:lnTo>
                          <a:pt x="1261" y="2865"/>
                        </a:lnTo>
                        <a:lnTo>
                          <a:pt x="1142" y="2769"/>
                        </a:lnTo>
                        <a:lnTo>
                          <a:pt x="914" y="2572"/>
                        </a:lnTo>
                        <a:lnTo>
                          <a:pt x="914" y="2572"/>
                        </a:lnTo>
                        <a:close/>
                      </a:path>
                    </a:pathLst>
                  </a:custGeom>
                  <a:solidFill>
                    <a:schemeClr val="accent2"/>
                  </a:solidFill>
                  <a:ln w="9525">
                    <a:noFill/>
                    <a:round/>
                    <a:headEnd/>
                    <a:tailEnd/>
                  </a:ln>
                </p:spPr>
                <p:txBody>
                  <a:bodyPr/>
                  <a:lstStyle/>
                  <a:p>
                    <a:pPr>
                      <a:defRPr/>
                    </a:pPr>
                    <a:endParaRPr lang="fa-IR"/>
                  </a:p>
                </p:txBody>
              </p:sp>
              <p:grpSp>
                <p:nvGrpSpPr>
                  <p:cNvPr id="38" name="Group 10">
                    <a:extLst>
                      <a:ext uri="{FF2B5EF4-FFF2-40B4-BE49-F238E27FC236}">
                        <a16:creationId xmlns:a16="http://schemas.microsoft.com/office/drawing/2014/main" id="{7A0C226E-95EF-4A46-B253-54F9AEC2D2C7}"/>
                      </a:ext>
                    </a:extLst>
                  </p:cNvPr>
                  <p:cNvGrpSpPr>
                    <a:grpSpLocks/>
                  </p:cNvGrpSpPr>
                  <p:nvPr userDrawn="1"/>
                </p:nvGrpSpPr>
                <p:grpSpPr bwMode="auto">
                  <a:xfrm>
                    <a:off x="0" y="522"/>
                    <a:ext cx="4751" cy="3794"/>
                    <a:chOff x="0" y="522"/>
                    <a:chExt cx="4751" cy="3794"/>
                  </a:xfrm>
                </p:grpSpPr>
                <p:sp>
                  <p:nvSpPr>
                    <p:cNvPr id="39" name="Freeform 11">
                      <a:extLst>
                        <a:ext uri="{FF2B5EF4-FFF2-40B4-BE49-F238E27FC236}">
                          <a16:creationId xmlns:a16="http://schemas.microsoft.com/office/drawing/2014/main" id="{A400D77D-3983-40D0-A939-51FE490CEF3C}"/>
                        </a:ext>
                      </a:extLst>
                    </p:cNvPr>
                    <p:cNvSpPr>
                      <a:spLocks/>
                    </p:cNvSpPr>
                    <p:nvPr userDrawn="1"/>
                  </p:nvSpPr>
                  <p:spPr bwMode="hidden">
                    <a:xfrm>
                      <a:off x="400" y="522"/>
                      <a:ext cx="4264" cy="3794"/>
                    </a:xfrm>
                    <a:custGeom>
                      <a:avLst/>
                      <a:gdLst/>
                      <a:ahLst/>
                      <a:cxnLst>
                        <a:cxn ang="0">
                          <a:pos x="4245" y="3237"/>
                        </a:cxn>
                        <a:cxn ang="0">
                          <a:pos x="4203" y="2961"/>
                        </a:cxn>
                        <a:cxn ang="0">
                          <a:pos x="4120" y="2679"/>
                        </a:cxn>
                        <a:cxn ang="0">
                          <a:pos x="4000" y="2391"/>
                        </a:cxn>
                        <a:cxn ang="0">
                          <a:pos x="3845" y="2098"/>
                        </a:cxn>
                        <a:cxn ang="0">
                          <a:pos x="3659" y="1810"/>
                        </a:cxn>
                        <a:cxn ang="0">
                          <a:pos x="3438" y="1528"/>
                        </a:cxn>
                        <a:cxn ang="0">
                          <a:pos x="3193" y="1252"/>
                        </a:cxn>
                        <a:cxn ang="0">
                          <a:pos x="2858" y="935"/>
                        </a:cxn>
                        <a:cxn ang="0">
                          <a:pos x="2434" y="605"/>
                        </a:cxn>
                        <a:cxn ang="0">
                          <a:pos x="1991" y="341"/>
                        </a:cxn>
                        <a:cxn ang="0">
                          <a:pos x="1549" y="143"/>
                        </a:cxn>
                        <a:cxn ang="0">
                          <a:pos x="1124" y="35"/>
                        </a:cxn>
                        <a:cxn ang="0">
                          <a:pos x="741" y="0"/>
                        </a:cxn>
                        <a:cxn ang="0">
                          <a:pos x="401" y="47"/>
                        </a:cxn>
                        <a:cxn ang="0">
                          <a:pos x="120" y="173"/>
                        </a:cxn>
                        <a:cxn ang="0">
                          <a:pos x="0" y="269"/>
                        </a:cxn>
                        <a:cxn ang="0">
                          <a:pos x="263" y="101"/>
                        </a:cxn>
                        <a:cxn ang="0">
                          <a:pos x="586" y="18"/>
                        </a:cxn>
                        <a:cxn ang="0">
                          <a:pos x="957" y="18"/>
                        </a:cxn>
                        <a:cxn ang="0">
                          <a:pos x="1357" y="95"/>
                        </a:cxn>
                        <a:cxn ang="0">
                          <a:pos x="1782" y="245"/>
                        </a:cxn>
                        <a:cxn ang="0">
                          <a:pos x="2212" y="467"/>
                        </a:cxn>
                        <a:cxn ang="0">
                          <a:pos x="2643" y="761"/>
                        </a:cxn>
                        <a:cxn ang="0">
                          <a:pos x="3061" y="1120"/>
                        </a:cxn>
                        <a:cxn ang="0">
                          <a:pos x="3318" y="1390"/>
                        </a:cxn>
                        <a:cxn ang="0">
                          <a:pos x="3552" y="1666"/>
                        </a:cxn>
                        <a:cxn ang="0">
                          <a:pos x="3755" y="1954"/>
                        </a:cxn>
                        <a:cxn ang="0">
                          <a:pos x="3922" y="2247"/>
                        </a:cxn>
                        <a:cxn ang="0">
                          <a:pos x="4060" y="2535"/>
                        </a:cxn>
                        <a:cxn ang="0">
                          <a:pos x="4162" y="2823"/>
                        </a:cxn>
                        <a:cxn ang="0">
                          <a:pos x="4221" y="3105"/>
                        </a:cxn>
                        <a:cxn ang="0">
                          <a:pos x="4245" y="3368"/>
                        </a:cxn>
                        <a:cxn ang="0">
                          <a:pos x="4233" y="3590"/>
                        </a:cxn>
                        <a:cxn ang="0">
                          <a:pos x="4185" y="3794"/>
                        </a:cxn>
                        <a:cxn ang="0">
                          <a:pos x="4215" y="3692"/>
                        </a:cxn>
                        <a:cxn ang="0">
                          <a:pos x="4245" y="3482"/>
                        </a:cxn>
                        <a:cxn ang="0">
                          <a:pos x="4251" y="3368"/>
                        </a:cxn>
                      </a:cxnLst>
                      <a:rect l="0" t="0" r="r" b="b"/>
                      <a:pathLst>
                        <a:path w="4251" h="3794">
                          <a:moveTo>
                            <a:pt x="4251" y="3368"/>
                          </a:moveTo>
                          <a:lnTo>
                            <a:pt x="4245" y="3237"/>
                          </a:lnTo>
                          <a:lnTo>
                            <a:pt x="4227" y="3099"/>
                          </a:lnTo>
                          <a:lnTo>
                            <a:pt x="4203" y="2961"/>
                          </a:lnTo>
                          <a:lnTo>
                            <a:pt x="4167" y="2823"/>
                          </a:lnTo>
                          <a:lnTo>
                            <a:pt x="4120" y="2679"/>
                          </a:lnTo>
                          <a:lnTo>
                            <a:pt x="4066" y="2535"/>
                          </a:lnTo>
                          <a:lnTo>
                            <a:pt x="4000" y="2391"/>
                          </a:lnTo>
                          <a:lnTo>
                            <a:pt x="3928" y="2247"/>
                          </a:lnTo>
                          <a:lnTo>
                            <a:pt x="3845" y="2098"/>
                          </a:lnTo>
                          <a:lnTo>
                            <a:pt x="3755" y="1954"/>
                          </a:lnTo>
                          <a:lnTo>
                            <a:pt x="3659" y="1810"/>
                          </a:lnTo>
                          <a:lnTo>
                            <a:pt x="3552" y="1666"/>
                          </a:lnTo>
                          <a:lnTo>
                            <a:pt x="3438" y="1528"/>
                          </a:lnTo>
                          <a:lnTo>
                            <a:pt x="3318" y="1390"/>
                          </a:lnTo>
                          <a:lnTo>
                            <a:pt x="3193" y="1252"/>
                          </a:lnTo>
                          <a:lnTo>
                            <a:pt x="3061" y="1120"/>
                          </a:lnTo>
                          <a:lnTo>
                            <a:pt x="2858" y="935"/>
                          </a:lnTo>
                          <a:lnTo>
                            <a:pt x="2649" y="761"/>
                          </a:lnTo>
                          <a:lnTo>
                            <a:pt x="2434" y="605"/>
                          </a:lnTo>
                          <a:lnTo>
                            <a:pt x="2212" y="467"/>
                          </a:lnTo>
                          <a:lnTo>
                            <a:pt x="1991" y="341"/>
                          </a:lnTo>
                          <a:lnTo>
                            <a:pt x="1770" y="233"/>
                          </a:lnTo>
                          <a:lnTo>
                            <a:pt x="1549" y="143"/>
                          </a:lnTo>
                          <a:lnTo>
                            <a:pt x="1327" y="77"/>
                          </a:lnTo>
                          <a:lnTo>
                            <a:pt x="1124" y="35"/>
                          </a:lnTo>
                          <a:lnTo>
                            <a:pt x="927" y="6"/>
                          </a:lnTo>
                          <a:lnTo>
                            <a:pt x="741" y="0"/>
                          </a:lnTo>
                          <a:lnTo>
                            <a:pt x="568" y="18"/>
                          </a:lnTo>
                          <a:lnTo>
                            <a:pt x="401" y="47"/>
                          </a:lnTo>
                          <a:lnTo>
                            <a:pt x="257" y="101"/>
                          </a:lnTo>
                          <a:lnTo>
                            <a:pt x="120" y="173"/>
                          </a:lnTo>
                          <a:lnTo>
                            <a:pt x="0" y="263"/>
                          </a:lnTo>
                          <a:lnTo>
                            <a:pt x="0" y="269"/>
                          </a:lnTo>
                          <a:lnTo>
                            <a:pt x="126" y="173"/>
                          </a:lnTo>
                          <a:lnTo>
                            <a:pt x="263" y="101"/>
                          </a:lnTo>
                          <a:lnTo>
                            <a:pt x="419" y="47"/>
                          </a:lnTo>
                          <a:lnTo>
                            <a:pt x="586" y="18"/>
                          </a:lnTo>
                          <a:lnTo>
                            <a:pt x="765" y="6"/>
                          </a:lnTo>
                          <a:lnTo>
                            <a:pt x="957" y="18"/>
                          </a:lnTo>
                          <a:lnTo>
                            <a:pt x="1154" y="47"/>
                          </a:lnTo>
                          <a:lnTo>
                            <a:pt x="1357" y="95"/>
                          </a:lnTo>
                          <a:lnTo>
                            <a:pt x="1567" y="161"/>
                          </a:lnTo>
                          <a:lnTo>
                            <a:pt x="1782" y="245"/>
                          </a:lnTo>
                          <a:lnTo>
                            <a:pt x="1997" y="347"/>
                          </a:lnTo>
                          <a:lnTo>
                            <a:pt x="2212" y="467"/>
                          </a:lnTo>
                          <a:lnTo>
                            <a:pt x="2428" y="605"/>
                          </a:lnTo>
                          <a:lnTo>
                            <a:pt x="2643" y="761"/>
                          </a:lnTo>
                          <a:lnTo>
                            <a:pt x="2858" y="935"/>
                          </a:lnTo>
                          <a:lnTo>
                            <a:pt x="3061" y="1120"/>
                          </a:lnTo>
                          <a:lnTo>
                            <a:pt x="3193" y="1252"/>
                          </a:lnTo>
                          <a:lnTo>
                            <a:pt x="3318" y="1390"/>
                          </a:lnTo>
                          <a:lnTo>
                            <a:pt x="3438" y="1528"/>
                          </a:lnTo>
                          <a:lnTo>
                            <a:pt x="3552" y="1666"/>
                          </a:lnTo>
                          <a:lnTo>
                            <a:pt x="3653" y="1810"/>
                          </a:lnTo>
                          <a:lnTo>
                            <a:pt x="3755" y="1954"/>
                          </a:lnTo>
                          <a:lnTo>
                            <a:pt x="3839" y="2104"/>
                          </a:lnTo>
                          <a:lnTo>
                            <a:pt x="3922" y="2247"/>
                          </a:lnTo>
                          <a:lnTo>
                            <a:pt x="3994" y="2391"/>
                          </a:lnTo>
                          <a:lnTo>
                            <a:pt x="4060" y="2535"/>
                          </a:lnTo>
                          <a:lnTo>
                            <a:pt x="4114" y="2679"/>
                          </a:lnTo>
                          <a:lnTo>
                            <a:pt x="4162" y="2823"/>
                          </a:lnTo>
                          <a:lnTo>
                            <a:pt x="4197" y="2967"/>
                          </a:lnTo>
                          <a:lnTo>
                            <a:pt x="4221" y="3105"/>
                          </a:lnTo>
                          <a:lnTo>
                            <a:pt x="4239" y="3237"/>
                          </a:lnTo>
                          <a:lnTo>
                            <a:pt x="4245" y="3368"/>
                          </a:lnTo>
                          <a:lnTo>
                            <a:pt x="4245" y="3482"/>
                          </a:lnTo>
                          <a:lnTo>
                            <a:pt x="4233" y="3590"/>
                          </a:lnTo>
                          <a:lnTo>
                            <a:pt x="4215" y="3692"/>
                          </a:lnTo>
                          <a:lnTo>
                            <a:pt x="4185" y="3794"/>
                          </a:lnTo>
                          <a:lnTo>
                            <a:pt x="4185" y="3794"/>
                          </a:lnTo>
                          <a:lnTo>
                            <a:pt x="4215" y="3692"/>
                          </a:lnTo>
                          <a:lnTo>
                            <a:pt x="4239" y="3590"/>
                          </a:lnTo>
                          <a:lnTo>
                            <a:pt x="4245" y="3482"/>
                          </a:lnTo>
                          <a:lnTo>
                            <a:pt x="4251" y="3368"/>
                          </a:lnTo>
                          <a:lnTo>
                            <a:pt x="4251" y="3368"/>
                          </a:lnTo>
                          <a:close/>
                        </a:path>
                      </a:pathLst>
                    </a:custGeom>
                    <a:solidFill>
                      <a:schemeClr val="accent2"/>
                    </a:solidFill>
                    <a:ln w="9525">
                      <a:noFill/>
                      <a:round/>
                      <a:headEnd/>
                      <a:tailEnd/>
                    </a:ln>
                  </p:spPr>
                  <p:txBody>
                    <a:bodyPr/>
                    <a:lstStyle/>
                    <a:p>
                      <a:pPr>
                        <a:defRPr/>
                      </a:pPr>
                      <a:endParaRPr lang="fa-IR"/>
                    </a:p>
                  </p:txBody>
                </p:sp>
                <p:grpSp>
                  <p:nvGrpSpPr>
                    <p:cNvPr id="40" name="Group 12">
                      <a:extLst>
                        <a:ext uri="{FF2B5EF4-FFF2-40B4-BE49-F238E27FC236}">
                          <a16:creationId xmlns:a16="http://schemas.microsoft.com/office/drawing/2014/main" id="{60E581AA-8BA0-4278-BEDC-23B644EEA247}"/>
                        </a:ext>
                      </a:extLst>
                    </p:cNvPr>
                    <p:cNvGrpSpPr>
                      <a:grpSpLocks/>
                    </p:cNvGrpSpPr>
                    <p:nvPr userDrawn="1"/>
                  </p:nvGrpSpPr>
                  <p:grpSpPr bwMode="auto">
                    <a:xfrm>
                      <a:off x="0" y="659"/>
                      <a:ext cx="4751" cy="3657"/>
                      <a:chOff x="0" y="659"/>
                      <a:chExt cx="4751" cy="3657"/>
                    </a:xfrm>
                  </p:grpSpPr>
                  <p:sp>
                    <p:nvSpPr>
                      <p:cNvPr id="41" name="Freeform 13">
                        <a:extLst>
                          <a:ext uri="{FF2B5EF4-FFF2-40B4-BE49-F238E27FC236}">
                            <a16:creationId xmlns:a16="http://schemas.microsoft.com/office/drawing/2014/main" id="{2D9B041C-2047-4AE9-AB91-C355BC2139CF}"/>
                          </a:ext>
                        </a:extLst>
                      </p:cNvPr>
                      <p:cNvSpPr>
                        <a:spLocks/>
                      </p:cNvSpPr>
                      <p:nvPr userDrawn="1"/>
                    </p:nvSpPr>
                    <p:spPr bwMode="hidden">
                      <a:xfrm>
                        <a:off x="400" y="659"/>
                        <a:ext cx="4121" cy="3657"/>
                      </a:xfrm>
                      <a:custGeom>
                        <a:avLst/>
                        <a:gdLst/>
                        <a:ahLst/>
                        <a:cxnLst>
                          <a:cxn ang="0">
                            <a:pos x="161" y="186"/>
                          </a:cxn>
                          <a:cxn ang="0">
                            <a:pos x="442" y="54"/>
                          </a:cxn>
                          <a:cxn ang="0">
                            <a:pos x="771" y="6"/>
                          </a:cxn>
                          <a:cxn ang="0">
                            <a:pos x="1136" y="36"/>
                          </a:cxn>
                          <a:cxn ang="0">
                            <a:pos x="1537" y="144"/>
                          </a:cxn>
                          <a:cxn ang="0">
                            <a:pos x="1949" y="324"/>
                          </a:cxn>
                          <a:cxn ang="0">
                            <a:pos x="2368" y="570"/>
                          </a:cxn>
                          <a:cxn ang="0">
                            <a:pos x="2780" y="888"/>
                          </a:cxn>
                          <a:cxn ang="0">
                            <a:pos x="3103" y="1193"/>
                          </a:cxn>
                          <a:cxn ang="0">
                            <a:pos x="3336" y="1451"/>
                          </a:cxn>
                          <a:cxn ang="0">
                            <a:pos x="3540" y="1721"/>
                          </a:cxn>
                          <a:cxn ang="0">
                            <a:pos x="3719" y="1997"/>
                          </a:cxn>
                          <a:cxn ang="0">
                            <a:pos x="3863" y="2272"/>
                          </a:cxn>
                          <a:cxn ang="0">
                            <a:pos x="3976" y="2548"/>
                          </a:cxn>
                          <a:cxn ang="0">
                            <a:pos x="4060" y="2818"/>
                          </a:cxn>
                          <a:cxn ang="0">
                            <a:pos x="4102" y="3070"/>
                          </a:cxn>
                          <a:cxn ang="0">
                            <a:pos x="4102" y="3321"/>
                          </a:cxn>
                          <a:cxn ang="0">
                            <a:pos x="4060" y="3549"/>
                          </a:cxn>
                          <a:cxn ang="0">
                            <a:pos x="4030" y="3657"/>
                          </a:cxn>
                          <a:cxn ang="0">
                            <a:pos x="4090" y="3447"/>
                          </a:cxn>
                          <a:cxn ang="0">
                            <a:pos x="4108" y="3213"/>
                          </a:cxn>
                          <a:cxn ang="0">
                            <a:pos x="4102" y="3070"/>
                          </a:cxn>
                          <a:cxn ang="0">
                            <a:pos x="4060" y="2812"/>
                          </a:cxn>
                          <a:cxn ang="0">
                            <a:pos x="3982" y="2548"/>
                          </a:cxn>
                          <a:cxn ang="0">
                            <a:pos x="3869" y="2272"/>
                          </a:cxn>
                          <a:cxn ang="0">
                            <a:pos x="3725" y="1997"/>
                          </a:cxn>
                          <a:cxn ang="0">
                            <a:pos x="3546" y="1721"/>
                          </a:cxn>
                          <a:cxn ang="0">
                            <a:pos x="3342" y="1451"/>
                          </a:cxn>
                          <a:cxn ang="0">
                            <a:pos x="3109" y="1187"/>
                          </a:cxn>
                          <a:cxn ang="0">
                            <a:pos x="2792" y="888"/>
                          </a:cxn>
                          <a:cxn ang="0">
                            <a:pos x="2386" y="576"/>
                          </a:cxn>
                          <a:cxn ang="0">
                            <a:pos x="1967" y="330"/>
                          </a:cxn>
                          <a:cxn ang="0">
                            <a:pos x="1543" y="144"/>
                          </a:cxn>
                          <a:cxn ang="0">
                            <a:pos x="1130" y="30"/>
                          </a:cxn>
                          <a:cxn ang="0">
                            <a:pos x="753" y="0"/>
                          </a:cxn>
                          <a:cxn ang="0">
                            <a:pos x="431" y="54"/>
                          </a:cxn>
                          <a:cxn ang="0">
                            <a:pos x="161" y="186"/>
                          </a:cxn>
                          <a:cxn ang="0">
                            <a:pos x="24" y="306"/>
                          </a:cxn>
                          <a:cxn ang="0">
                            <a:pos x="0" y="336"/>
                          </a:cxn>
                          <a:cxn ang="0">
                            <a:pos x="48" y="282"/>
                          </a:cxn>
                        </a:cxnLst>
                        <a:rect l="0" t="0" r="r" b="b"/>
                        <a:pathLst>
                          <a:path w="4108" h="3657">
                            <a:moveTo>
                              <a:pt x="48" y="282"/>
                            </a:moveTo>
                            <a:lnTo>
                              <a:pt x="161" y="186"/>
                            </a:lnTo>
                            <a:lnTo>
                              <a:pt x="293" y="108"/>
                            </a:lnTo>
                            <a:lnTo>
                              <a:pt x="442" y="54"/>
                            </a:lnTo>
                            <a:lnTo>
                              <a:pt x="598" y="18"/>
                            </a:lnTo>
                            <a:lnTo>
                              <a:pt x="771" y="6"/>
                            </a:lnTo>
                            <a:lnTo>
                              <a:pt x="951" y="12"/>
                            </a:lnTo>
                            <a:lnTo>
                              <a:pt x="1136" y="36"/>
                            </a:lnTo>
                            <a:lnTo>
                              <a:pt x="1333" y="84"/>
                            </a:lnTo>
                            <a:lnTo>
                              <a:pt x="1537" y="144"/>
                            </a:lnTo>
                            <a:lnTo>
                              <a:pt x="1740" y="222"/>
                            </a:lnTo>
                            <a:lnTo>
                              <a:pt x="1949" y="324"/>
                            </a:lnTo>
                            <a:lnTo>
                              <a:pt x="2158" y="438"/>
                            </a:lnTo>
                            <a:lnTo>
                              <a:pt x="2368" y="570"/>
                            </a:lnTo>
                            <a:lnTo>
                              <a:pt x="2577" y="720"/>
                            </a:lnTo>
                            <a:lnTo>
                              <a:pt x="2780" y="888"/>
                            </a:lnTo>
                            <a:lnTo>
                              <a:pt x="2978" y="1067"/>
                            </a:lnTo>
                            <a:lnTo>
                              <a:pt x="3103" y="1193"/>
                            </a:lnTo>
                            <a:lnTo>
                              <a:pt x="3223" y="1319"/>
                            </a:lnTo>
                            <a:lnTo>
                              <a:pt x="3336" y="1451"/>
                            </a:lnTo>
                            <a:lnTo>
                              <a:pt x="3444" y="1589"/>
                            </a:lnTo>
                            <a:lnTo>
                              <a:pt x="3540" y="1721"/>
                            </a:lnTo>
                            <a:lnTo>
                              <a:pt x="3635" y="1859"/>
                            </a:lnTo>
                            <a:lnTo>
                              <a:pt x="3719" y="1997"/>
                            </a:lnTo>
                            <a:lnTo>
                              <a:pt x="3797" y="2134"/>
                            </a:lnTo>
                            <a:lnTo>
                              <a:pt x="3863" y="2272"/>
                            </a:lnTo>
                            <a:lnTo>
                              <a:pt x="3928" y="2410"/>
                            </a:lnTo>
                            <a:lnTo>
                              <a:pt x="3976" y="2548"/>
                            </a:lnTo>
                            <a:lnTo>
                              <a:pt x="4024" y="2680"/>
                            </a:lnTo>
                            <a:lnTo>
                              <a:pt x="4060" y="2818"/>
                            </a:lnTo>
                            <a:lnTo>
                              <a:pt x="4084" y="2944"/>
                            </a:lnTo>
                            <a:lnTo>
                              <a:pt x="4102" y="3070"/>
                            </a:lnTo>
                            <a:lnTo>
                              <a:pt x="4108" y="3195"/>
                            </a:lnTo>
                            <a:lnTo>
                              <a:pt x="4102" y="3321"/>
                            </a:lnTo>
                            <a:lnTo>
                              <a:pt x="4090" y="3441"/>
                            </a:lnTo>
                            <a:lnTo>
                              <a:pt x="4060" y="3549"/>
                            </a:lnTo>
                            <a:lnTo>
                              <a:pt x="4024" y="3657"/>
                            </a:lnTo>
                            <a:lnTo>
                              <a:pt x="4030" y="3657"/>
                            </a:lnTo>
                            <a:lnTo>
                              <a:pt x="4066" y="3555"/>
                            </a:lnTo>
                            <a:lnTo>
                              <a:pt x="4090" y="3447"/>
                            </a:lnTo>
                            <a:lnTo>
                              <a:pt x="4102" y="3333"/>
                            </a:lnTo>
                            <a:lnTo>
                              <a:pt x="4108" y="3213"/>
                            </a:lnTo>
                            <a:lnTo>
                              <a:pt x="4108" y="3195"/>
                            </a:lnTo>
                            <a:lnTo>
                              <a:pt x="4102" y="3070"/>
                            </a:lnTo>
                            <a:lnTo>
                              <a:pt x="4084" y="2944"/>
                            </a:lnTo>
                            <a:lnTo>
                              <a:pt x="4060" y="2812"/>
                            </a:lnTo>
                            <a:lnTo>
                              <a:pt x="4024" y="2680"/>
                            </a:lnTo>
                            <a:lnTo>
                              <a:pt x="3982" y="2548"/>
                            </a:lnTo>
                            <a:lnTo>
                              <a:pt x="3928" y="2410"/>
                            </a:lnTo>
                            <a:lnTo>
                              <a:pt x="3869" y="2272"/>
                            </a:lnTo>
                            <a:lnTo>
                              <a:pt x="3803" y="2134"/>
                            </a:lnTo>
                            <a:lnTo>
                              <a:pt x="3725" y="1997"/>
                            </a:lnTo>
                            <a:lnTo>
                              <a:pt x="3641" y="1859"/>
                            </a:lnTo>
                            <a:lnTo>
                              <a:pt x="3546" y="1721"/>
                            </a:lnTo>
                            <a:lnTo>
                              <a:pt x="3450" y="1583"/>
                            </a:lnTo>
                            <a:lnTo>
                              <a:pt x="3342" y="1451"/>
                            </a:lnTo>
                            <a:lnTo>
                              <a:pt x="3229" y="1319"/>
                            </a:lnTo>
                            <a:lnTo>
                              <a:pt x="3109" y="1187"/>
                            </a:lnTo>
                            <a:lnTo>
                              <a:pt x="2984" y="1061"/>
                            </a:lnTo>
                            <a:lnTo>
                              <a:pt x="2792" y="888"/>
                            </a:lnTo>
                            <a:lnTo>
                              <a:pt x="2589" y="726"/>
                            </a:lnTo>
                            <a:lnTo>
                              <a:pt x="2386" y="576"/>
                            </a:lnTo>
                            <a:lnTo>
                              <a:pt x="2176" y="444"/>
                            </a:lnTo>
                            <a:lnTo>
                              <a:pt x="1967" y="330"/>
                            </a:lnTo>
                            <a:lnTo>
                              <a:pt x="1752" y="228"/>
                            </a:lnTo>
                            <a:lnTo>
                              <a:pt x="1543" y="144"/>
                            </a:lnTo>
                            <a:lnTo>
                              <a:pt x="1333" y="78"/>
                            </a:lnTo>
                            <a:lnTo>
                              <a:pt x="1130" y="30"/>
                            </a:lnTo>
                            <a:lnTo>
                              <a:pt x="939" y="6"/>
                            </a:lnTo>
                            <a:lnTo>
                              <a:pt x="753" y="0"/>
                            </a:lnTo>
                            <a:lnTo>
                              <a:pt x="586" y="18"/>
                            </a:lnTo>
                            <a:lnTo>
                              <a:pt x="431" y="54"/>
                            </a:lnTo>
                            <a:lnTo>
                              <a:pt x="287" y="108"/>
                            </a:lnTo>
                            <a:lnTo>
                              <a:pt x="161" y="186"/>
                            </a:lnTo>
                            <a:lnTo>
                              <a:pt x="48" y="282"/>
                            </a:lnTo>
                            <a:lnTo>
                              <a:pt x="24" y="306"/>
                            </a:lnTo>
                            <a:lnTo>
                              <a:pt x="0" y="330"/>
                            </a:lnTo>
                            <a:lnTo>
                              <a:pt x="0" y="336"/>
                            </a:lnTo>
                            <a:lnTo>
                              <a:pt x="24" y="312"/>
                            </a:lnTo>
                            <a:lnTo>
                              <a:pt x="48" y="282"/>
                            </a:lnTo>
                            <a:lnTo>
                              <a:pt x="48" y="282"/>
                            </a:lnTo>
                            <a:close/>
                          </a:path>
                        </a:pathLst>
                      </a:custGeom>
                      <a:solidFill>
                        <a:schemeClr val="accent2"/>
                      </a:solidFill>
                      <a:ln w="9525">
                        <a:noFill/>
                        <a:round/>
                        <a:headEnd/>
                        <a:tailEnd/>
                      </a:ln>
                    </p:spPr>
                    <p:txBody>
                      <a:bodyPr/>
                      <a:lstStyle/>
                      <a:p>
                        <a:pPr>
                          <a:defRPr/>
                        </a:pPr>
                        <a:endParaRPr lang="fa-IR"/>
                      </a:p>
                    </p:txBody>
                  </p:sp>
                  <p:grpSp>
                    <p:nvGrpSpPr>
                      <p:cNvPr id="42" name="Group 14">
                        <a:extLst>
                          <a:ext uri="{FF2B5EF4-FFF2-40B4-BE49-F238E27FC236}">
                            <a16:creationId xmlns:a16="http://schemas.microsoft.com/office/drawing/2014/main" id="{D13207AB-B4F6-45A6-9AA1-27900F2A4892}"/>
                          </a:ext>
                        </a:extLst>
                      </p:cNvPr>
                      <p:cNvGrpSpPr>
                        <a:grpSpLocks/>
                      </p:cNvGrpSpPr>
                      <p:nvPr userDrawn="1"/>
                    </p:nvGrpSpPr>
                    <p:grpSpPr bwMode="auto">
                      <a:xfrm>
                        <a:off x="0" y="808"/>
                        <a:ext cx="4751" cy="3508"/>
                        <a:chOff x="-400" y="808"/>
                        <a:chExt cx="4751" cy="3508"/>
                      </a:xfrm>
                    </p:grpSpPr>
                    <p:sp>
                      <p:nvSpPr>
                        <p:cNvPr id="43" name="Line 15">
                          <a:extLst>
                            <a:ext uri="{FF2B5EF4-FFF2-40B4-BE49-F238E27FC236}">
                              <a16:creationId xmlns:a16="http://schemas.microsoft.com/office/drawing/2014/main" id="{75344857-2A5F-47BD-957E-F97E2AEF9295}"/>
                            </a:ext>
                          </a:extLst>
                        </p:cNvPr>
                        <p:cNvSpPr>
                          <a:spLocks noChangeShapeType="1"/>
                        </p:cNvSpPr>
                        <p:nvPr userDrawn="1"/>
                      </p:nvSpPr>
                      <p:spPr bwMode="hidden">
                        <a:xfrm rot="1678521" flipH="1" flipV="1">
                          <a:off x="876" y="809"/>
                          <a:ext cx="1242" cy="1910"/>
                        </a:xfrm>
                        <a:prstGeom prst="line">
                          <a:avLst/>
                        </a:prstGeom>
                        <a:noFill/>
                        <a:ln w="9525">
                          <a:solidFill>
                            <a:schemeClr val="accent2"/>
                          </a:solidFill>
                          <a:round/>
                          <a:headEnd/>
                          <a:tailEnd/>
                        </a:ln>
                        <a:effectLst/>
                      </p:spPr>
                      <p:txBody>
                        <a:bodyPr/>
                        <a:lstStyle/>
                        <a:p>
                          <a:pPr>
                            <a:defRPr/>
                          </a:pPr>
                          <a:endParaRPr lang="fa-IR"/>
                        </a:p>
                      </p:txBody>
                    </p:sp>
                    <p:sp>
                      <p:nvSpPr>
                        <p:cNvPr id="44" name="Line 16">
                          <a:extLst>
                            <a:ext uri="{FF2B5EF4-FFF2-40B4-BE49-F238E27FC236}">
                              <a16:creationId xmlns:a16="http://schemas.microsoft.com/office/drawing/2014/main" id="{34092E9B-FD64-41B3-8CE3-4A76B80B51A3}"/>
                            </a:ext>
                          </a:extLst>
                        </p:cNvPr>
                        <p:cNvSpPr>
                          <a:spLocks noChangeShapeType="1"/>
                        </p:cNvSpPr>
                        <p:nvPr userDrawn="1"/>
                      </p:nvSpPr>
                      <p:spPr bwMode="hidden">
                        <a:xfrm rot="1678521" flipH="1" flipV="1">
                          <a:off x="-210" y="2117"/>
                          <a:ext cx="1921" cy="379"/>
                        </a:xfrm>
                        <a:prstGeom prst="line">
                          <a:avLst/>
                        </a:prstGeom>
                        <a:noFill/>
                        <a:ln w="9525">
                          <a:solidFill>
                            <a:schemeClr val="accent2"/>
                          </a:solidFill>
                          <a:round/>
                          <a:headEnd/>
                          <a:tailEnd/>
                        </a:ln>
                        <a:effectLst/>
                      </p:spPr>
                      <p:txBody>
                        <a:bodyPr/>
                        <a:lstStyle/>
                        <a:p>
                          <a:pPr>
                            <a:defRPr/>
                          </a:pPr>
                          <a:endParaRPr lang="fa-IR"/>
                        </a:p>
                      </p:txBody>
                    </p:sp>
                    <p:sp>
                      <p:nvSpPr>
                        <p:cNvPr id="45" name="Line 17">
                          <a:extLst>
                            <a:ext uri="{FF2B5EF4-FFF2-40B4-BE49-F238E27FC236}">
                              <a16:creationId xmlns:a16="http://schemas.microsoft.com/office/drawing/2014/main" id="{C95FA1ED-16A9-4B5B-8529-3B8945212837}"/>
                            </a:ext>
                          </a:extLst>
                        </p:cNvPr>
                        <p:cNvSpPr>
                          <a:spLocks noChangeShapeType="1"/>
                        </p:cNvSpPr>
                        <p:nvPr userDrawn="1"/>
                      </p:nvSpPr>
                      <p:spPr bwMode="hidden">
                        <a:xfrm rot="1678521" flipH="1" flipV="1">
                          <a:off x="-257" y="1886"/>
                          <a:ext cx="2029" cy="591"/>
                        </a:xfrm>
                        <a:prstGeom prst="line">
                          <a:avLst/>
                        </a:prstGeom>
                        <a:noFill/>
                        <a:ln w="9525">
                          <a:solidFill>
                            <a:schemeClr val="accent2"/>
                          </a:solidFill>
                          <a:round/>
                          <a:headEnd/>
                          <a:tailEnd/>
                        </a:ln>
                        <a:effectLst/>
                      </p:spPr>
                      <p:txBody>
                        <a:bodyPr/>
                        <a:lstStyle/>
                        <a:p>
                          <a:pPr>
                            <a:defRPr/>
                          </a:pPr>
                          <a:endParaRPr lang="fa-IR"/>
                        </a:p>
                      </p:txBody>
                    </p:sp>
                    <p:sp>
                      <p:nvSpPr>
                        <p:cNvPr id="46" name="Line 18">
                          <a:extLst>
                            <a:ext uri="{FF2B5EF4-FFF2-40B4-BE49-F238E27FC236}">
                              <a16:creationId xmlns:a16="http://schemas.microsoft.com/office/drawing/2014/main" id="{49B13290-FE69-4CA0-A38C-4F07B178B565}"/>
                            </a:ext>
                          </a:extLst>
                        </p:cNvPr>
                        <p:cNvSpPr>
                          <a:spLocks noChangeShapeType="1"/>
                        </p:cNvSpPr>
                        <p:nvPr userDrawn="1"/>
                      </p:nvSpPr>
                      <p:spPr bwMode="hidden">
                        <a:xfrm rot="1678521" flipH="1" flipV="1">
                          <a:off x="-327" y="1599"/>
                          <a:ext cx="2175" cy="852"/>
                        </a:xfrm>
                        <a:prstGeom prst="line">
                          <a:avLst/>
                        </a:prstGeom>
                        <a:noFill/>
                        <a:ln w="9525">
                          <a:solidFill>
                            <a:schemeClr val="accent2"/>
                          </a:solidFill>
                          <a:round/>
                          <a:headEnd/>
                          <a:tailEnd/>
                        </a:ln>
                        <a:effectLst/>
                      </p:spPr>
                      <p:txBody>
                        <a:bodyPr/>
                        <a:lstStyle/>
                        <a:p>
                          <a:pPr>
                            <a:defRPr/>
                          </a:pPr>
                          <a:endParaRPr lang="fa-IR"/>
                        </a:p>
                      </p:txBody>
                    </p:sp>
                    <p:sp>
                      <p:nvSpPr>
                        <p:cNvPr id="47" name="Line 19">
                          <a:extLst>
                            <a:ext uri="{FF2B5EF4-FFF2-40B4-BE49-F238E27FC236}">
                              <a16:creationId xmlns:a16="http://schemas.microsoft.com/office/drawing/2014/main" id="{11845368-602B-4062-955C-B09CF2FA73A5}"/>
                            </a:ext>
                          </a:extLst>
                        </p:cNvPr>
                        <p:cNvSpPr>
                          <a:spLocks noChangeShapeType="1"/>
                        </p:cNvSpPr>
                        <p:nvPr userDrawn="1"/>
                      </p:nvSpPr>
                      <p:spPr bwMode="hidden">
                        <a:xfrm rot="1678521" flipH="1" flipV="1">
                          <a:off x="-400" y="1259"/>
                          <a:ext cx="2334" cy="1165"/>
                        </a:xfrm>
                        <a:prstGeom prst="line">
                          <a:avLst/>
                        </a:prstGeom>
                        <a:noFill/>
                        <a:ln w="9525">
                          <a:solidFill>
                            <a:schemeClr val="accent2"/>
                          </a:solidFill>
                          <a:round/>
                          <a:headEnd/>
                          <a:tailEnd/>
                        </a:ln>
                        <a:effectLst/>
                      </p:spPr>
                      <p:txBody>
                        <a:bodyPr/>
                        <a:lstStyle/>
                        <a:p>
                          <a:pPr>
                            <a:defRPr/>
                          </a:pPr>
                          <a:endParaRPr lang="fa-IR"/>
                        </a:p>
                      </p:txBody>
                    </p:sp>
                    <p:sp>
                      <p:nvSpPr>
                        <p:cNvPr id="48" name="Line 20">
                          <a:extLst>
                            <a:ext uri="{FF2B5EF4-FFF2-40B4-BE49-F238E27FC236}">
                              <a16:creationId xmlns:a16="http://schemas.microsoft.com/office/drawing/2014/main" id="{F849BF7F-3FD5-4032-8B67-41FB1A830BE6}"/>
                            </a:ext>
                          </a:extLst>
                        </p:cNvPr>
                        <p:cNvSpPr>
                          <a:spLocks noChangeShapeType="1"/>
                        </p:cNvSpPr>
                        <p:nvPr userDrawn="1"/>
                      </p:nvSpPr>
                      <p:spPr bwMode="hidden">
                        <a:xfrm rot="1678521" flipH="1" flipV="1">
                          <a:off x="179" y="872"/>
                          <a:ext cx="1891" cy="1681"/>
                        </a:xfrm>
                        <a:prstGeom prst="line">
                          <a:avLst/>
                        </a:prstGeom>
                        <a:noFill/>
                        <a:ln w="9525">
                          <a:solidFill>
                            <a:schemeClr val="accent2"/>
                          </a:solidFill>
                          <a:round/>
                          <a:headEnd/>
                          <a:tailEnd/>
                        </a:ln>
                        <a:effectLst/>
                      </p:spPr>
                      <p:txBody>
                        <a:bodyPr/>
                        <a:lstStyle/>
                        <a:p>
                          <a:pPr>
                            <a:defRPr/>
                          </a:pPr>
                          <a:endParaRPr lang="fa-IR"/>
                        </a:p>
                      </p:txBody>
                    </p:sp>
                    <p:sp>
                      <p:nvSpPr>
                        <p:cNvPr id="49" name="Line 21">
                          <a:extLst>
                            <a:ext uri="{FF2B5EF4-FFF2-40B4-BE49-F238E27FC236}">
                              <a16:creationId xmlns:a16="http://schemas.microsoft.com/office/drawing/2014/main" id="{C95D049E-AD6B-4627-92C0-D7E9992DC562}"/>
                            </a:ext>
                          </a:extLst>
                        </p:cNvPr>
                        <p:cNvSpPr>
                          <a:spLocks noChangeShapeType="1"/>
                        </p:cNvSpPr>
                        <p:nvPr userDrawn="1"/>
                      </p:nvSpPr>
                      <p:spPr bwMode="hidden">
                        <a:xfrm rot="1678521" flipH="1" flipV="1">
                          <a:off x="-150" y="2329"/>
                          <a:ext cx="1806" cy="194"/>
                        </a:xfrm>
                        <a:prstGeom prst="line">
                          <a:avLst/>
                        </a:prstGeom>
                        <a:noFill/>
                        <a:ln w="9525">
                          <a:solidFill>
                            <a:schemeClr val="accent2"/>
                          </a:solidFill>
                          <a:round/>
                          <a:headEnd/>
                          <a:tailEnd/>
                        </a:ln>
                        <a:effectLst/>
                      </p:spPr>
                      <p:txBody>
                        <a:bodyPr/>
                        <a:lstStyle/>
                        <a:p>
                          <a:pPr>
                            <a:defRPr/>
                          </a:pPr>
                          <a:endParaRPr lang="fa-IR"/>
                        </a:p>
                      </p:txBody>
                    </p:sp>
                    <p:sp>
                      <p:nvSpPr>
                        <p:cNvPr id="50" name="Line 22">
                          <a:extLst>
                            <a:ext uri="{FF2B5EF4-FFF2-40B4-BE49-F238E27FC236}">
                              <a16:creationId xmlns:a16="http://schemas.microsoft.com/office/drawing/2014/main" id="{EDF2087F-DB63-4841-B985-E8C320FA2A61}"/>
                            </a:ext>
                          </a:extLst>
                        </p:cNvPr>
                        <p:cNvSpPr>
                          <a:spLocks noChangeShapeType="1"/>
                        </p:cNvSpPr>
                        <p:nvPr userDrawn="1"/>
                      </p:nvSpPr>
                      <p:spPr bwMode="hidden">
                        <a:xfrm rot="1678521" flipH="1" flipV="1">
                          <a:off x="-109" y="2514"/>
                          <a:ext cx="1720" cy="30"/>
                        </a:xfrm>
                        <a:prstGeom prst="line">
                          <a:avLst/>
                        </a:prstGeom>
                        <a:noFill/>
                        <a:ln w="9525">
                          <a:solidFill>
                            <a:schemeClr val="accent2"/>
                          </a:solidFill>
                          <a:round/>
                          <a:headEnd/>
                          <a:tailEnd/>
                        </a:ln>
                        <a:effectLst/>
                      </p:spPr>
                      <p:txBody>
                        <a:bodyPr/>
                        <a:lstStyle/>
                        <a:p>
                          <a:pPr>
                            <a:defRPr/>
                          </a:pPr>
                          <a:endParaRPr lang="fa-IR"/>
                        </a:p>
                      </p:txBody>
                    </p:sp>
                    <p:sp>
                      <p:nvSpPr>
                        <p:cNvPr id="51" name="Line 23">
                          <a:extLst>
                            <a:ext uri="{FF2B5EF4-FFF2-40B4-BE49-F238E27FC236}">
                              <a16:creationId xmlns:a16="http://schemas.microsoft.com/office/drawing/2014/main" id="{A8F5FB41-462B-44BD-9573-1D32B2D746EF}"/>
                            </a:ext>
                          </a:extLst>
                        </p:cNvPr>
                        <p:cNvSpPr>
                          <a:spLocks noChangeShapeType="1"/>
                        </p:cNvSpPr>
                        <p:nvPr userDrawn="1"/>
                      </p:nvSpPr>
                      <p:spPr bwMode="hidden">
                        <a:xfrm rot="1678521" flipH="1">
                          <a:off x="545" y="2785"/>
                          <a:ext cx="849" cy="802"/>
                        </a:xfrm>
                        <a:prstGeom prst="line">
                          <a:avLst/>
                        </a:prstGeom>
                        <a:noFill/>
                        <a:ln w="9525">
                          <a:solidFill>
                            <a:schemeClr val="accent2"/>
                          </a:solidFill>
                          <a:round/>
                          <a:headEnd/>
                          <a:tailEnd/>
                        </a:ln>
                        <a:effectLst/>
                      </p:spPr>
                      <p:txBody>
                        <a:bodyPr/>
                        <a:lstStyle/>
                        <a:p>
                          <a:pPr>
                            <a:defRPr/>
                          </a:pPr>
                          <a:endParaRPr lang="fa-IR"/>
                        </a:p>
                      </p:txBody>
                    </p:sp>
                    <p:sp>
                      <p:nvSpPr>
                        <p:cNvPr id="52" name="Line 24">
                          <a:extLst>
                            <a:ext uri="{FF2B5EF4-FFF2-40B4-BE49-F238E27FC236}">
                              <a16:creationId xmlns:a16="http://schemas.microsoft.com/office/drawing/2014/main" id="{BC9F2CA9-A917-4148-8447-45780C1AB815}"/>
                            </a:ext>
                          </a:extLst>
                        </p:cNvPr>
                        <p:cNvSpPr>
                          <a:spLocks noChangeShapeType="1"/>
                        </p:cNvSpPr>
                        <p:nvPr userDrawn="1"/>
                      </p:nvSpPr>
                      <p:spPr bwMode="hidden">
                        <a:xfrm rot="1678521" flipH="1">
                          <a:off x="168" y="2669"/>
                          <a:ext cx="1295" cy="560"/>
                        </a:xfrm>
                        <a:prstGeom prst="line">
                          <a:avLst/>
                        </a:prstGeom>
                        <a:noFill/>
                        <a:ln w="9525">
                          <a:solidFill>
                            <a:schemeClr val="accent2"/>
                          </a:solidFill>
                          <a:round/>
                          <a:headEnd/>
                          <a:tailEnd/>
                        </a:ln>
                        <a:effectLst/>
                      </p:spPr>
                      <p:txBody>
                        <a:bodyPr/>
                        <a:lstStyle/>
                        <a:p>
                          <a:pPr>
                            <a:defRPr/>
                          </a:pPr>
                          <a:endParaRPr lang="fa-IR"/>
                        </a:p>
                      </p:txBody>
                    </p:sp>
                    <p:sp>
                      <p:nvSpPr>
                        <p:cNvPr id="53" name="Line 25">
                          <a:extLst>
                            <a:ext uri="{FF2B5EF4-FFF2-40B4-BE49-F238E27FC236}">
                              <a16:creationId xmlns:a16="http://schemas.microsoft.com/office/drawing/2014/main" id="{6BF21338-E4DE-44E1-900C-3EF238ECF529}"/>
                            </a:ext>
                          </a:extLst>
                        </p:cNvPr>
                        <p:cNvSpPr>
                          <a:spLocks noChangeShapeType="1"/>
                        </p:cNvSpPr>
                        <p:nvPr userDrawn="1"/>
                      </p:nvSpPr>
                      <p:spPr bwMode="hidden">
                        <a:xfrm rot="1678521" flipH="1">
                          <a:off x="-34" y="2588"/>
                          <a:ext cx="1576" cy="245"/>
                        </a:xfrm>
                        <a:prstGeom prst="line">
                          <a:avLst/>
                        </a:prstGeom>
                        <a:noFill/>
                        <a:ln w="9525">
                          <a:solidFill>
                            <a:schemeClr val="accent2"/>
                          </a:solidFill>
                          <a:round/>
                          <a:headEnd/>
                          <a:tailEnd/>
                        </a:ln>
                        <a:effectLst/>
                      </p:spPr>
                      <p:txBody>
                        <a:bodyPr/>
                        <a:lstStyle/>
                        <a:p>
                          <a:pPr>
                            <a:defRPr/>
                          </a:pPr>
                          <a:endParaRPr lang="fa-IR"/>
                        </a:p>
                      </p:txBody>
                    </p:sp>
                    <p:sp>
                      <p:nvSpPr>
                        <p:cNvPr id="54" name="Line 26">
                          <a:extLst>
                            <a:ext uri="{FF2B5EF4-FFF2-40B4-BE49-F238E27FC236}">
                              <a16:creationId xmlns:a16="http://schemas.microsoft.com/office/drawing/2014/main" id="{B609F69F-096C-4D9A-8CEE-DD738B4296AF}"/>
                            </a:ext>
                          </a:extLst>
                        </p:cNvPr>
                        <p:cNvSpPr>
                          <a:spLocks noChangeShapeType="1"/>
                        </p:cNvSpPr>
                        <p:nvPr userDrawn="1"/>
                      </p:nvSpPr>
                      <p:spPr bwMode="hidden">
                        <a:xfrm rot="1678521" flipH="1">
                          <a:off x="1201" y="2985"/>
                          <a:ext cx="141" cy="1041"/>
                        </a:xfrm>
                        <a:prstGeom prst="line">
                          <a:avLst/>
                        </a:prstGeom>
                        <a:noFill/>
                        <a:ln w="9525">
                          <a:solidFill>
                            <a:schemeClr val="accent2"/>
                          </a:solidFill>
                          <a:round/>
                          <a:headEnd/>
                          <a:tailEnd/>
                        </a:ln>
                        <a:effectLst/>
                      </p:spPr>
                      <p:txBody>
                        <a:bodyPr/>
                        <a:lstStyle/>
                        <a:p>
                          <a:pPr>
                            <a:defRPr/>
                          </a:pPr>
                          <a:endParaRPr lang="fa-IR"/>
                        </a:p>
                      </p:txBody>
                    </p:sp>
                    <p:sp>
                      <p:nvSpPr>
                        <p:cNvPr id="55" name="Line 27">
                          <a:extLst>
                            <a:ext uri="{FF2B5EF4-FFF2-40B4-BE49-F238E27FC236}">
                              <a16:creationId xmlns:a16="http://schemas.microsoft.com/office/drawing/2014/main" id="{33ADCE94-3D07-4579-A265-D3037C8DBAD5}"/>
                            </a:ext>
                          </a:extLst>
                        </p:cNvPr>
                        <p:cNvSpPr>
                          <a:spLocks noChangeShapeType="1"/>
                        </p:cNvSpPr>
                        <p:nvPr userDrawn="1"/>
                      </p:nvSpPr>
                      <p:spPr bwMode="hidden">
                        <a:xfrm rot="1678521" flipH="1">
                          <a:off x="1292" y="3013"/>
                          <a:ext cx="47" cy="1058"/>
                        </a:xfrm>
                        <a:prstGeom prst="line">
                          <a:avLst/>
                        </a:prstGeom>
                        <a:noFill/>
                        <a:ln w="9525">
                          <a:solidFill>
                            <a:schemeClr val="accent2"/>
                          </a:solidFill>
                          <a:round/>
                          <a:headEnd/>
                          <a:tailEnd/>
                        </a:ln>
                        <a:effectLst/>
                      </p:spPr>
                      <p:txBody>
                        <a:bodyPr/>
                        <a:lstStyle/>
                        <a:p>
                          <a:pPr>
                            <a:defRPr/>
                          </a:pPr>
                          <a:endParaRPr lang="fa-IR"/>
                        </a:p>
                      </p:txBody>
                    </p:sp>
                    <p:sp>
                      <p:nvSpPr>
                        <p:cNvPr id="56" name="Line 28">
                          <a:extLst>
                            <a:ext uri="{FF2B5EF4-FFF2-40B4-BE49-F238E27FC236}">
                              <a16:creationId xmlns:a16="http://schemas.microsoft.com/office/drawing/2014/main" id="{3261C9BE-B203-45B6-911E-D8118162CC55}"/>
                            </a:ext>
                          </a:extLst>
                        </p:cNvPr>
                        <p:cNvSpPr>
                          <a:spLocks noChangeShapeType="1"/>
                        </p:cNvSpPr>
                        <p:nvPr userDrawn="1"/>
                      </p:nvSpPr>
                      <p:spPr bwMode="hidden">
                        <a:xfrm rot="1678521">
                          <a:off x="1331" y="3034"/>
                          <a:ext cx="47" cy="1081"/>
                        </a:xfrm>
                        <a:prstGeom prst="line">
                          <a:avLst/>
                        </a:prstGeom>
                        <a:noFill/>
                        <a:ln w="9525">
                          <a:solidFill>
                            <a:schemeClr val="accent2"/>
                          </a:solidFill>
                          <a:round/>
                          <a:headEnd/>
                          <a:tailEnd/>
                        </a:ln>
                        <a:effectLst/>
                      </p:spPr>
                      <p:txBody>
                        <a:bodyPr/>
                        <a:lstStyle/>
                        <a:p>
                          <a:pPr>
                            <a:defRPr/>
                          </a:pPr>
                          <a:endParaRPr lang="fa-IR"/>
                        </a:p>
                      </p:txBody>
                    </p:sp>
                    <p:sp>
                      <p:nvSpPr>
                        <p:cNvPr id="57" name="Line 29">
                          <a:extLst>
                            <a:ext uri="{FF2B5EF4-FFF2-40B4-BE49-F238E27FC236}">
                              <a16:creationId xmlns:a16="http://schemas.microsoft.com/office/drawing/2014/main" id="{DDA08C1A-9E86-4B81-8647-69AE346EABF0}"/>
                            </a:ext>
                          </a:extLst>
                        </p:cNvPr>
                        <p:cNvSpPr>
                          <a:spLocks noChangeShapeType="1"/>
                        </p:cNvSpPr>
                        <p:nvPr userDrawn="1"/>
                      </p:nvSpPr>
                      <p:spPr bwMode="hidden">
                        <a:xfrm rot="1678521">
                          <a:off x="1325" y="3059"/>
                          <a:ext cx="145" cy="1101"/>
                        </a:xfrm>
                        <a:prstGeom prst="line">
                          <a:avLst/>
                        </a:prstGeom>
                        <a:noFill/>
                        <a:ln w="9525">
                          <a:solidFill>
                            <a:schemeClr val="accent2"/>
                          </a:solidFill>
                          <a:round/>
                          <a:headEnd/>
                          <a:tailEnd/>
                        </a:ln>
                        <a:effectLst/>
                      </p:spPr>
                      <p:txBody>
                        <a:bodyPr/>
                        <a:lstStyle/>
                        <a:p>
                          <a:pPr>
                            <a:defRPr/>
                          </a:pPr>
                          <a:endParaRPr lang="fa-IR"/>
                        </a:p>
                      </p:txBody>
                    </p:sp>
                    <p:sp>
                      <p:nvSpPr>
                        <p:cNvPr id="58" name="Line 30">
                          <a:extLst>
                            <a:ext uri="{FF2B5EF4-FFF2-40B4-BE49-F238E27FC236}">
                              <a16:creationId xmlns:a16="http://schemas.microsoft.com/office/drawing/2014/main" id="{036D0729-69B7-417A-8305-E9589226E2FC}"/>
                            </a:ext>
                          </a:extLst>
                        </p:cNvPr>
                        <p:cNvSpPr>
                          <a:spLocks noChangeShapeType="1"/>
                        </p:cNvSpPr>
                        <p:nvPr userDrawn="1"/>
                      </p:nvSpPr>
                      <p:spPr bwMode="hidden">
                        <a:xfrm rot="1678521">
                          <a:off x="1320" y="3090"/>
                          <a:ext cx="255" cy="1124"/>
                        </a:xfrm>
                        <a:prstGeom prst="line">
                          <a:avLst/>
                        </a:prstGeom>
                        <a:noFill/>
                        <a:ln w="9525">
                          <a:solidFill>
                            <a:schemeClr val="accent2"/>
                          </a:solidFill>
                          <a:round/>
                          <a:headEnd/>
                          <a:tailEnd/>
                        </a:ln>
                        <a:effectLst/>
                      </p:spPr>
                      <p:txBody>
                        <a:bodyPr/>
                        <a:lstStyle/>
                        <a:p>
                          <a:pPr>
                            <a:defRPr/>
                          </a:pPr>
                          <a:endParaRPr lang="fa-IR"/>
                        </a:p>
                      </p:txBody>
                    </p:sp>
                    <p:sp>
                      <p:nvSpPr>
                        <p:cNvPr id="59" name="Line 31">
                          <a:extLst>
                            <a:ext uri="{FF2B5EF4-FFF2-40B4-BE49-F238E27FC236}">
                              <a16:creationId xmlns:a16="http://schemas.microsoft.com/office/drawing/2014/main" id="{6A051A27-5D23-4447-95C3-F690BCF3CE51}"/>
                            </a:ext>
                          </a:extLst>
                        </p:cNvPr>
                        <p:cNvSpPr>
                          <a:spLocks noChangeShapeType="1"/>
                        </p:cNvSpPr>
                        <p:nvPr userDrawn="1"/>
                      </p:nvSpPr>
                      <p:spPr bwMode="hidden">
                        <a:xfrm rot="1678521">
                          <a:off x="1314" y="3117"/>
                          <a:ext cx="365" cy="1143"/>
                        </a:xfrm>
                        <a:prstGeom prst="line">
                          <a:avLst/>
                        </a:prstGeom>
                        <a:noFill/>
                        <a:ln w="9525">
                          <a:solidFill>
                            <a:schemeClr val="accent2"/>
                          </a:solidFill>
                          <a:round/>
                          <a:headEnd/>
                          <a:tailEnd/>
                        </a:ln>
                        <a:effectLst/>
                      </p:spPr>
                      <p:txBody>
                        <a:bodyPr/>
                        <a:lstStyle/>
                        <a:p>
                          <a:pPr>
                            <a:defRPr/>
                          </a:pPr>
                          <a:endParaRPr lang="fa-IR"/>
                        </a:p>
                      </p:txBody>
                    </p:sp>
                    <p:sp>
                      <p:nvSpPr>
                        <p:cNvPr id="60" name="Line 32">
                          <a:extLst>
                            <a:ext uri="{FF2B5EF4-FFF2-40B4-BE49-F238E27FC236}">
                              <a16:creationId xmlns:a16="http://schemas.microsoft.com/office/drawing/2014/main" id="{8185A283-32BF-4B45-BDB7-0403F54134D0}"/>
                            </a:ext>
                          </a:extLst>
                        </p:cNvPr>
                        <p:cNvSpPr>
                          <a:spLocks noChangeShapeType="1"/>
                        </p:cNvSpPr>
                        <p:nvPr userDrawn="1"/>
                      </p:nvSpPr>
                      <p:spPr bwMode="hidden">
                        <a:xfrm rot="1678521">
                          <a:off x="1337" y="3181"/>
                          <a:ext cx="567" cy="1073"/>
                        </a:xfrm>
                        <a:prstGeom prst="line">
                          <a:avLst/>
                        </a:prstGeom>
                        <a:noFill/>
                        <a:ln w="9525">
                          <a:solidFill>
                            <a:schemeClr val="accent2"/>
                          </a:solidFill>
                          <a:round/>
                          <a:headEnd/>
                          <a:tailEnd/>
                        </a:ln>
                        <a:effectLst/>
                      </p:spPr>
                      <p:txBody>
                        <a:bodyPr/>
                        <a:lstStyle/>
                        <a:p>
                          <a:pPr>
                            <a:defRPr/>
                          </a:pPr>
                          <a:endParaRPr lang="fa-IR"/>
                        </a:p>
                      </p:txBody>
                    </p:sp>
                    <p:sp>
                      <p:nvSpPr>
                        <p:cNvPr id="61" name="Line 33">
                          <a:extLst>
                            <a:ext uri="{FF2B5EF4-FFF2-40B4-BE49-F238E27FC236}">
                              <a16:creationId xmlns:a16="http://schemas.microsoft.com/office/drawing/2014/main" id="{194FDAAC-44CB-434F-B176-092915A738F8}"/>
                            </a:ext>
                          </a:extLst>
                        </p:cNvPr>
                        <p:cNvSpPr>
                          <a:spLocks noChangeShapeType="1"/>
                        </p:cNvSpPr>
                        <p:nvPr userDrawn="1"/>
                      </p:nvSpPr>
                      <p:spPr bwMode="hidden">
                        <a:xfrm rot="1678521">
                          <a:off x="1354" y="3209"/>
                          <a:ext cx="663" cy="1019"/>
                        </a:xfrm>
                        <a:prstGeom prst="line">
                          <a:avLst/>
                        </a:prstGeom>
                        <a:noFill/>
                        <a:ln w="9525">
                          <a:solidFill>
                            <a:schemeClr val="accent2"/>
                          </a:solidFill>
                          <a:round/>
                          <a:headEnd/>
                          <a:tailEnd/>
                        </a:ln>
                        <a:effectLst/>
                      </p:spPr>
                      <p:txBody>
                        <a:bodyPr/>
                        <a:lstStyle/>
                        <a:p>
                          <a:pPr>
                            <a:defRPr/>
                          </a:pPr>
                          <a:endParaRPr lang="fa-IR"/>
                        </a:p>
                      </p:txBody>
                    </p:sp>
                    <p:sp>
                      <p:nvSpPr>
                        <p:cNvPr id="62" name="Line 34">
                          <a:extLst>
                            <a:ext uri="{FF2B5EF4-FFF2-40B4-BE49-F238E27FC236}">
                              <a16:creationId xmlns:a16="http://schemas.microsoft.com/office/drawing/2014/main" id="{E1780FD6-9CD9-4D45-8A34-F1DCEA34F569}"/>
                            </a:ext>
                          </a:extLst>
                        </p:cNvPr>
                        <p:cNvSpPr>
                          <a:spLocks noChangeShapeType="1"/>
                        </p:cNvSpPr>
                        <p:nvPr userDrawn="1"/>
                      </p:nvSpPr>
                      <p:spPr bwMode="hidden">
                        <a:xfrm rot="1678521">
                          <a:off x="1375" y="3238"/>
                          <a:ext cx="745" cy="957"/>
                        </a:xfrm>
                        <a:prstGeom prst="line">
                          <a:avLst/>
                        </a:prstGeom>
                        <a:noFill/>
                        <a:ln w="9525">
                          <a:solidFill>
                            <a:schemeClr val="accent2"/>
                          </a:solidFill>
                          <a:round/>
                          <a:headEnd/>
                          <a:tailEnd/>
                        </a:ln>
                        <a:effectLst/>
                      </p:spPr>
                      <p:txBody>
                        <a:bodyPr/>
                        <a:lstStyle/>
                        <a:p>
                          <a:pPr>
                            <a:defRPr/>
                          </a:pPr>
                          <a:endParaRPr lang="fa-IR"/>
                        </a:p>
                      </p:txBody>
                    </p:sp>
                    <p:sp>
                      <p:nvSpPr>
                        <p:cNvPr id="63" name="Line 35">
                          <a:extLst>
                            <a:ext uri="{FF2B5EF4-FFF2-40B4-BE49-F238E27FC236}">
                              <a16:creationId xmlns:a16="http://schemas.microsoft.com/office/drawing/2014/main" id="{C5350DAA-5E3A-48A5-AC69-592A0BB20247}"/>
                            </a:ext>
                          </a:extLst>
                        </p:cNvPr>
                        <p:cNvSpPr>
                          <a:spLocks noChangeShapeType="1"/>
                        </p:cNvSpPr>
                        <p:nvPr userDrawn="1"/>
                      </p:nvSpPr>
                      <p:spPr bwMode="hidden">
                        <a:xfrm rot="1678521">
                          <a:off x="1393" y="3266"/>
                          <a:ext cx="849" cy="909"/>
                        </a:xfrm>
                        <a:prstGeom prst="line">
                          <a:avLst/>
                        </a:prstGeom>
                        <a:noFill/>
                        <a:ln w="9525">
                          <a:solidFill>
                            <a:schemeClr val="accent2"/>
                          </a:solidFill>
                          <a:round/>
                          <a:headEnd/>
                          <a:tailEnd/>
                        </a:ln>
                        <a:effectLst/>
                      </p:spPr>
                      <p:txBody>
                        <a:bodyPr/>
                        <a:lstStyle/>
                        <a:p>
                          <a:pPr>
                            <a:defRPr/>
                          </a:pPr>
                          <a:endParaRPr lang="fa-IR"/>
                        </a:p>
                      </p:txBody>
                    </p:sp>
                    <p:sp>
                      <p:nvSpPr>
                        <p:cNvPr id="64" name="Line 36">
                          <a:extLst>
                            <a:ext uri="{FF2B5EF4-FFF2-40B4-BE49-F238E27FC236}">
                              <a16:creationId xmlns:a16="http://schemas.microsoft.com/office/drawing/2014/main" id="{9010AA92-CF1A-42A6-8B19-AA2EA6D7D37B}"/>
                            </a:ext>
                          </a:extLst>
                        </p:cNvPr>
                        <p:cNvSpPr>
                          <a:spLocks noChangeShapeType="1"/>
                        </p:cNvSpPr>
                        <p:nvPr userDrawn="1"/>
                      </p:nvSpPr>
                      <p:spPr bwMode="hidden">
                        <a:xfrm rot="1678521">
                          <a:off x="1412" y="3293"/>
                          <a:ext cx="950" cy="856"/>
                        </a:xfrm>
                        <a:prstGeom prst="line">
                          <a:avLst/>
                        </a:prstGeom>
                        <a:noFill/>
                        <a:ln w="9525">
                          <a:solidFill>
                            <a:schemeClr val="accent2"/>
                          </a:solidFill>
                          <a:round/>
                          <a:headEnd/>
                          <a:tailEnd/>
                        </a:ln>
                        <a:effectLst/>
                      </p:spPr>
                      <p:txBody>
                        <a:bodyPr/>
                        <a:lstStyle/>
                        <a:p>
                          <a:pPr>
                            <a:defRPr/>
                          </a:pPr>
                          <a:endParaRPr lang="fa-IR"/>
                        </a:p>
                      </p:txBody>
                    </p:sp>
                    <p:sp>
                      <p:nvSpPr>
                        <p:cNvPr id="65" name="Line 37">
                          <a:extLst>
                            <a:ext uri="{FF2B5EF4-FFF2-40B4-BE49-F238E27FC236}">
                              <a16:creationId xmlns:a16="http://schemas.microsoft.com/office/drawing/2014/main" id="{CB84A4F5-58B5-4F0E-BCB1-0656819AB467}"/>
                            </a:ext>
                          </a:extLst>
                        </p:cNvPr>
                        <p:cNvSpPr>
                          <a:spLocks noChangeShapeType="1"/>
                        </p:cNvSpPr>
                        <p:nvPr userDrawn="1"/>
                      </p:nvSpPr>
                      <p:spPr bwMode="hidden">
                        <a:xfrm rot="1678521">
                          <a:off x="1429" y="3321"/>
                          <a:ext cx="1056" cy="788"/>
                        </a:xfrm>
                        <a:prstGeom prst="line">
                          <a:avLst/>
                        </a:prstGeom>
                        <a:noFill/>
                        <a:ln w="9525">
                          <a:solidFill>
                            <a:schemeClr val="accent2"/>
                          </a:solidFill>
                          <a:round/>
                          <a:headEnd/>
                          <a:tailEnd/>
                        </a:ln>
                        <a:effectLst/>
                      </p:spPr>
                      <p:txBody>
                        <a:bodyPr/>
                        <a:lstStyle/>
                        <a:p>
                          <a:pPr>
                            <a:defRPr/>
                          </a:pPr>
                          <a:endParaRPr lang="fa-IR"/>
                        </a:p>
                      </p:txBody>
                    </p:sp>
                    <p:sp>
                      <p:nvSpPr>
                        <p:cNvPr id="66" name="Line 38">
                          <a:extLst>
                            <a:ext uri="{FF2B5EF4-FFF2-40B4-BE49-F238E27FC236}">
                              <a16:creationId xmlns:a16="http://schemas.microsoft.com/office/drawing/2014/main" id="{F715AE48-F8C7-4EC5-B8A3-58BF0D4224F6}"/>
                            </a:ext>
                          </a:extLst>
                        </p:cNvPr>
                        <p:cNvSpPr>
                          <a:spLocks noChangeShapeType="1"/>
                        </p:cNvSpPr>
                        <p:nvPr userDrawn="1"/>
                      </p:nvSpPr>
                      <p:spPr bwMode="hidden">
                        <a:xfrm rot="1678521">
                          <a:off x="1452" y="3356"/>
                          <a:ext cx="1173" cy="727"/>
                        </a:xfrm>
                        <a:prstGeom prst="line">
                          <a:avLst/>
                        </a:prstGeom>
                        <a:noFill/>
                        <a:ln w="9525">
                          <a:solidFill>
                            <a:schemeClr val="accent2"/>
                          </a:solidFill>
                          <a:round/>
                          <a:headEnd/>
                          <a:tailEnd/>
                        </a:ln>
                        <a:effectLst/>
                      </p:spPr>
                      <p:txBody>
                        <a:bodyPr/>
                        <a:lstStyle/>
                        <a:p>
                          <a:pPr>
                            <a:defRPr/>
                          </a:pPr>
                          <a:endParaRPr lang="fa-IR"/>
                        </a:p>
                      </p:txBody>
                    </p:sp>
                    <p:sp>
                      <p:nvSpPr>
                        <p:cNvPr id="67" name="Line 39">
                          <a:extLst>
                            <a:ext uri="{FF2B5EF4-FFF2-40B4-BE49-F238E27FC236}">
                              <a16:creationId xmlns:a16="http://schemas.microsoft.com/office/drawing/2014/main" id="{8354B079-D2FB-43EE-A456-D1C1CAC284EA}"/>
                            </a:ext>
                          </a:extLst>
                        </p:cNvPr>
                        <p:cNvSpPr>
                          <a:spLocks noChangeShapeType="1"/>
                        </p:cNvSpPr>
                        <p:nvPr userDrawn="1"/>
                      </p:nvSpPr>
                      <p:spPr bwMode="hidden">
                        <a:xfrm rot="1678521">
                          <a:off x="1469" y="3388"/>
                          <a:ext cx="1315" cy="665"/>
                        </a:xfrm>
                        <a:prstGeom prst="line">
                          <a:avLst/>
                        </a:prstGeom>
                        <a:noFill/>
                        <a:ln w="9525">
                          <a:solidFill>
                            <a:schemeClr val="accent2"/>
                          </a:solidFill>
                          <a:round/>
                          <a:headEnd/>
                          <a:tailEnd/>
                        </a:ln>
                        <a:effectLst/>
                      </p:spPr>
                      <p:txBody>
                        <a:bodyPr/>
                        <a:lstStyle/>
                        <a:p>
                          <a:pPr>
                            <a:defRPr/>
                          </a:pPr>
                          <a:endParaRPr lang="fa-IR"/>
                        </a:p>
                      </p:txBody>
                    </p:sp>
                    <p:sp>
                      <p:nvSpPr>
                        <p:cNvPr id="68" name="Line 40">
                          <a:extLst>
                            <a:ext uri="{FF2B5EF4-FFF2-40B4-BE49-F238E27FC236}">
                              <a16:creationId xmlns:a16="http://schemas.microsoft.com/office/drawing/2014/main" id="{AC75570E-89FC-4520-8026-F8F835F189E9}"/>
                            </a:ext>
                          </a:extLst>
                        </p:cNvPr>
                        <p:cNvSpPr>
                          <a:spLocks noChangeShapeType="1"/>
                        </p:cNvSpPr>
                        <p:nvPr userDrawn="1"/>
                      </p:nvSpPr>
                      <p:spPr bwMode="hidden">
                        <a:xfrm rot="1678521">
                          <a:off x="1493" y="3426"/>
                          <a:ext cx="1469" cy="585"/>
                        </a:xfrm>
                        <a:prstGeom prst="line">
                          <a:avLst/>
                        </a:prstGeom>
                        <a:noFill/>
                        <a:ln w="9525">
                          <a:solidFill>
                            <a:schemeClr val="accent2"/>
                          </a:solidFill>
                          <a:round/>
                          <a:headEnd/>
                          <a:tailEnd/>
                        </a:ln>
                        <a:effectLst/>
                      </p:spPr>
                      <p:txBody>
                        <a:bodyPr/>
                        <a:lstStyle/>
                        <a:p>
                          <a:pPr>
                            <a:defRPr/>
                          </a:pPr>
                          <a:endParaRPr lang="fa-IR"/>
                        </a:p>
                      </p:txBody>
                    </p:sp>
                    <p:sp>
                      <p:nvSpPr>
                        <p:cNvPr id="69" name="Line 41">
                          <a:extLst>
                            <a:ext uri="{FF2B5EF4-FFF2-40B4-BE49-F238E27FC236}">
                              <a16:creationId xmlns:a16="http://schemas.microsoft.com/office/drawing/2014/main" id="{EB3F520C-156E-461E-AFFB-9B0873EF016C}"/>
                            </a:ext>
                          </a:extLst>
                        </p:cNvPr>
                        <p:cNvSpPr>
                          <a:spLocks noChangeShapeType="1"/>
                        </p:cNvSpPr>
                        <p:nvPr userDrawn="1"/>
                      </p:nvSpPr>
                      <p:spPr bwMode="hidden">
                        <a:xfrm rot="1678521">
                          <a:off x="1511" y="3464"/>
                          <a:ext cx="1649" cy="495"/>
                        </a:xfrm>
                        <a:prstGeom prst="line">
                          <a:avLst/>
                        </a:prstGeom>
                        <a:noFill/>
                        <a:ln w="9525">
                          <a:solidFill>
                            <a:schemeClr val="accent2"/>
                          </a:solidFill>
                          <a:round/>
                          <a:headEnd/>
                          <a:tailEnd/>
                        </a:ln>
                        <a:effectLst/>
                      </p:spPr>
                      <p:txBody>
                        <a:bodyPr/>
                        <a:lstStyle/>
                        <a:p>
                          <a:pPr>
                            <a:defRPr/>
                          </a:pPr>
                          <a:endParaRPr lang="fa-IR"/>
                        </a:p>
                      </p:txBody>
                    </p:sp>
                    <p:sp>
                      <p:nvSpPr>
                        <p:cNvPr id="70" name="Line 42">
                          <a:extLst>
                            <a:ext uri="{FF2B5EF4-FFF2-40B4-BE49-F238E27FC236}">
                              <a16:creationId xmlns:a16="http://schemas.microsoft.com/office/drawing/2014/main" id="{C850A180-611F-46F6-9DD6-09F41FEBD026}"/>
                            </a:ext>
                          </a:extLst>
                        </p:cNvPr>
                        <p:cNvSpPr>
                          <a:spLocks noChangeShapeType="1"/>
                        </p:cNvSpPr>
                        <p:nvPr userDrawn="1"/>
                      </p:nvSpPr>
                      <p:spPr bwMode="hidden">
                        <a:xfrm rot="1678521">
                          <a:off x="1528" y="3518"/>
                          <a:ext cx="1885" cy="380"/>
                        </a:xfrm>
                        <a:prstGeom prst="line">
                          <a:avLst/>
                        </a:prstGeom>
                        <a:noFill/>
                        <a:ln w="9525">
                          <a:solidFill>
                            <a:schemeClr val="accent2"/>
                          </a:solidFill>
                          <a:round/>
                          <a:headEnd/>
                          <a:tailEnd/>
                        </a:ln>
                        <a:effectLst/>
                      </p:spPr>
                      <p:txBody>
                        <a:bodyPr/>
                        <a:lstStyle/>
                        <a:p>
                          <a:pPr>
                            <a:defRPr/>
                          </a:pPr>
                          <a:endParaRPr lang="fa-IR"/>
                        </a:p>
                      </p:txBody>
                    </p:sp>
                    <p:sp>
                      <p:nvSpPr>
                        <p:cNvPr id="71" name="Line 43">
                          <a:extLst>
                            <a:ext uri="{FF2B5EF4-FFF2-40B4-BE49-F238E27FC236}">
                              <a16:creationId xmlns:a16="http://schemas.microsoft.com/office/drawing/2014/main" id="{5EAF43C8-0A89-46B2-A4E3-40D1B213ECA9}"/>
                            </a:ext>
                          </a:extLst>
                        </p:cNvPr>
                        <p:cNvSpPr>
                          <a:spLocks noChangeShapeType="1"/>
                        </p:cNvSpPr>
                        <p:nvPr userDrawn="1"/>
                      </p:nvSpPr>
                      <p:spPr bwMode="hidden">
                        <a:xfrm rot="1678521">
                          <a:off x="1552" y="3586"/>
                          <a:ext cx="2168" cy="240"/>
                        </a:xfrm>
                        <a:prstGeom prst="line">
                          <a:avLst/>
                        </a:prstGeom>
                        <a:noFill/>
                        <a:ln w="9525">
                          <a:solidFill>
                            <a:schemeClr val="accent2"/>
                          </a:solidFill>
                          <a:round/>
                          <a:headEnd/>
                          <a:tailEnd/>
                        </a:ln>
                        <a:effectLst/>
                      </p:spPr>
                      <p:txBody>
                        <a:bodyPr/>
                        <a:lstStyle/>
                        <a:p>
                          <a:pPr>
                            <a:defRPr/>
                          </a:pPr>
                          <a:endParaRPr lang="fa-IR"/>
                        </a:p>
                      </p:txBody>
                    </p:sp>
                    <p:sp>
                      <p:nvSpPr>
                        <p:cNvPr id="72" name="Line 44">
                          <a:extLst>
                            <a:ext uri="{FF2B5EF4-FFF2-40B4-BE49-F238E27FC236}">
                              <a16:creationId xmlns:a16="http://schemas.microsoft.com/office/drawing/2014/main" id="{0E6EEBAA-14E9-4F30-8D75-47B35C5FF072}"/>
                            </a:ext>
                          </a:extLst>
                        </p:cNvPr>
                        <p:cNvSpPr>
                          <a:spLocks noChangeShapeType="1"/>
                        </p:cNvSpPr>
                        <p:nvPr userDrawn="1"/>
                      </p:nvSpPr>
                      <p:spPr bwMode="hidden">
                        <a:xfrm rot="1678521">
                          <a:off x="1577" y="3670"/>
                          <a:ext cx="2528" cy="60"/>
                        </a:xfrm>
                        <a:prstGeom prst="line">
                          <a:avLst/>
                        </a:prstGeom>
                        <a:noFill/>
                        <a:ln w="9525">
                          <a:solidFill>
                            <a:schemeClr val="accent2"/>
                          </a:solidFill>
                          <a:round/>
                          <a:headEnd/>
                          <a:tailEnd/>
                        </a:ln>
                        <a:effectLst/>
                      </p:spPr>
                      <p:txBody>
                        <a:bodyPr/>
                        <a:lstStyle/>
                        <a:p>
                          <a:pPr>
                            <a:defRPr/>
                          </a:pPr>
                          <a:endParaRPr lang="fa-IR"/>
                        </a:p>
                      </p:txBody>
                    </p:sp>
                    <p:sp>
                      <p:nvSpPr>
                        <p:cNvPr id="73" name="Line 45">
                          <a:extLst>
                            <a:ext uri="{FF2B5EF4-FFF2-40B4-BE49-F238E27FC236}">
                              <a16:creationId xmlns:a16="http://schemas.microsoft.com/office/drawing/2014/main" id="{C779B1BC-7F6F-4F9D-BE5B-0E12579EE44B}"/>
                            </a:ext>
                          </a:extLst>
                        </p:cNvPr>
                        <p:cNvSpPr>
                          <a:spLocks noChangeShapeType="1"/>
                        </p:cNvSpPr>
                        <p:nvPr userDrawn="1"/>
                      </p:nvSpPr>
                      <p:spPr bwMode="hidden">
                        <a:xfrm rot="1678521" flipV="1">
                          <a:off x="1621" y="3545"/>
                          <a:ext cx="2730" cy="176"/>
                        </a:xfrm>
                        <a:prstGeom prst="line">
                          <a:avLst/>
                        </a:prstGeom>
                        <a:noFill/>
                        <a:ln w="9525">
                          <a:solidFill>
                            <a:schemeClr val="accent2"/>
                          </a:solidFill>
                          <a:round/>
                          <a:headEnd/>
                          <a:tailEnd/>
                        </a:ln>
                        <a:effectLst/>
                      </p:spPr>
                      <p:txBody>
                        <a:bodyPr/>
                        <a:lstStyle/>
                        <a:p>
                          <a:pPr>
                            <a:defRPr/>
                          </a:pPr>
                          <a:endParaRPr lang="fa-IR"/>
                        </a:p>
                      </p:txBody>
                    </p:sp>
                    <p:sp>
                      <p:nvSpPr>
                        <p:cNvPr id="74" name="Line 46">
                          <a:extLst>
                            <a:ext uri="{FF2B5EF4-FFF2-40B4-BE49-F238E27FC236}">
                              <a16:creationId xmlns:a16="http://schemas.microsoft.com/office/drawing/2014/main" id="{16A1D781-3CC2-4BA7-A139-B71246CA0C25}"/>
                            </a:ext>
                          </a:extLst>
                        </p:cNvPr>
                        <p:cNvSpPr>
                          <a:spLocks noChangeShapeType="1"/>
                        </p:cNvSpPr>
                        <p:nvPr userDrawn="1"/>
                      </p:nvSpPr>
                      <p:spPr bwMode="hidden">
                        <a:xfrm rot="1678521" flipV="1">
                          <a:off x="1682" y="3297"/>
                          <a:ext cx="2635" cy="404"/>
                        </a:xfrm>
                        <a:prstGeom prst="line">
                          <a:avLst/>
                        </a:prstGeom>
                        <a:noFill/>
                        <a:ln w="9525">
                          <a:solidFill>
                            <a:schemeClr val="accent2"/>
                          </a:solidFill>
                          <a:round/>
                          <a:headEnd/>
                          <a:tailEnd/>
                        </a:ln>
                        <a:effectLst/>
                      </p:spPr>
                      <p:txBody>
                        <a:bodyPr/>
                        <a:lstStyle/>
                        <a:p>
                          <a:pPr>
                            <a:defRPr/>
                          </a:pPr>
                          <a:endParaRPr lang="fa-IR"/>
                        </a:p>
                      </p:txBody>
                    </p:sp>
                    <p:sp>
                      <p:nvSpPr>
                        <p:cNvPr id="75" name="Line 47">
                          <a:extLst>
                            <a:ext uri="{FF2B5EF4-FFF2-40B4-BE49-F238E27FC236}">
                              <a16:creationId xmlns:a16="http://schemas.microsoft.com/office/drawing/2014/main" id="{5F46CF8D-F834-4AAF-89B5-9027786DEBEF}"/>
                            </a:ext>
                          </a:extLst>
                        </p:cNvPr>
                        <p:cNvSpPr>
                          <a:spLocks noChangeShapeType="1"/>
                        </p:cNvSpPr>
                        <p:nvPr userDrawn="1"/>
                      </p:nvSpPr>
                      <p:spPr bwMode="hidden">
                        <a:xfrm rot="1678521" flipV="1">
                          <a:off x="1782" y="2845"/>
                          <a:ext cx="2370" cy="789"/>
                        </a:xfrm>
                        <a:prstGeom prst="line">
                          <a:avLst/>
                        </a:prstGeom>
                        <a:noFill/>
                        <a:ln w="9525">
                          <a:solidFill>
                            <a:schemeClr val="accent2"/>
                          </a:solidFill>
                          <a:round/>
                          <a:headEnd/>
                          <a:tailEnd/>
                        </a:ln>
                        <a:effectLst/>
                      </p:spPr>
                      <p:txBody>
                        <a:bodyPr/>
                        <a:lstStyle/>
                        <a:p>
                          <a:pPr>
                            <a:defRPr/>
                          </a:pPr>
                          <a:endParaRPr lang="fa-IR"/>
                        </a:p>
                      </p:txBody>
                    </p:sp>
                    <p:sp>
                      <p:nvSpPr>
                        <p:cNvPr id="76" name="Line 48">
                          <a:extLst>
                            <a:ext uri="{FF2B5EF4-FFF2-40B4-BE49-F238E27FC236}">
                              <a16:creationId xmlns:a16="http://schemas.microsoft.com/office/drawing/2014/main" id="{3BA5642A-6511-4646-B4D2-9044ACA19646}"/>
                            </a:ext>
                          </a:extLst>
                        </p:cNvPr>
                        <p:cNvSpPr>
                          <a:spLocks noChangeShapeType="1"/>
                        </p:cNvSpPr>
                        <p:nvPr userDrawn="1"/>
                      </p:nvSpPr>
                      <p:spPr bwMode="hidden">
                        <a:xfrm rot="1678521" flipV="1">
                          <a:off x="1960" y="1992"/>
                          <a:ext cx="1530" cy="1443"/>
                        </a:xfrm>
                        <a:prstGeom prst="line">
                          <a:avLst/>
                        </a:prstGeom>
                        <a:noFill/>
                        <a:ln w="9525">
                          <a:solidFill>
                            <a:schemeClr val="accent2"/>
                          </a:solidFill>
                          <a:round/>
                          <a:headEnd/>
                          <a:tailEnd/>
                        </a:ln>
                        <a:effectLst/>
                      </p:spPr>
                      <p:txBody>
                        <a:bodyPr/>
                        <a:lstStyle/>
                        <a:p>
                          <a:pPr>
                            <a:defRPr/>
                          </a:pPr>
                          <a:endParaRPr lang="fa-IR"/>
                        </a:p>
                      </p:txBody>
                    </p:sp>
                    <p:sp>
                      <p:nvSpPr>
                        <p:cNvPr id="77" name="Line 49">
                          <a:extLst>
                            <a:ext uri="{FF2B5EF4-FFF2-40B4-BE49-F238E27FC236}">
                              <a16:creationId xmlns:a16="http://schemas.microsoft.com/office/drawing/2014/main" id="{9E8CE52C-C9B2-4894-9866-676E51E6A9CE}"/>
                            </a:ext>
                          </a:extLst>
                        </p:cNvPr>
                        <p:cNvSpPr>
                          <a:spLocks noChangeShapeType="1"/>
                        </p:cNvSpPr>
                        <p:nvPr userDrawn="1"/>
                      </p:nvSpPr>
                      <p:spPr bwMode="hidden">
                        <a:xfrm rot="1678521" flipV="1">
                          <a:off x="2014" y="1727"/>
                          <a:ext cx="1219" cy="1629"/>
                        </a:xfrm>
                        <a:prstGeom prst="line">
                          <a:avLst/>
                        </a:prstGeom>
                        <a:noFill/>
                        <a:ln w="9525">
                          <a:solidFill>
                            <a:schemeClr val="accent2"/>
                          </a:solidFill>
                          <a:round/>
                          <a:headEnd/>
                          <a:tailEnd/>
                        </a:ln>
                        <a:effectLst/>
                      </p:spPr>
                      <p:txBody>
                        <a:bodyPr/>
                        <a:lstStyle/>
                        <a:p>
                          <a:pPr>
                            <a:defRPr/>
                          </a:pPr>
                          <a:endParaRPr lang="fa-IR"/>
                        </a:p>
                      </p:txBody>
                    </p:sp>
                    <p:sp>
                      <p:nvSpPr>
                        <p:cNvPr id="78" name="Freeform 50">
                          <a:extLst>
                            <a:ext uri="{FF2B5EF4-FFF2-40B4-BE49-F238E27FC236}">
                              <a16:creationId xmlns:a16="http://schemas.microsoft.com/office/drawing/2014/main" id="{57583C40-23CD-4560-8E23-90F42E11AB0B}"/>
                            </a:ext>
                          </a:extLst>
                        </p:cNvPr>
                        <p:cNvSpPr>
                          <a:spLocks/>
                        </p:cNvSpPr>
                        <p:nvPr userDrawn="1"/>
                      </p:nvSpPr>
                      <p:spPr bwMode="hidden">
                        <a:xfrm>
                          <a:off x="0" y="2548"/>
                          <a:ext cx="1542" cy="1768"/>
                        </a:xfrm>
                        <a:custGeom>
                          <a:avLst/>
                          <a:gdLst/>
                          <a:ahLst/>
                          <a:cxnLst>
                            <a:cxn ang="0">
                              <a:pos x="909" y="1264"/>
                            </a:cxn>
                            <a:cxn ang="0">
                              <a:pos x="1058" y="1402"/>
                            </a:cxn>
                            <a:cxn ang="0">
                              <a:pos x="1214" y="1528"/>
                            </a:cxn>
                            <a:cxn ang="0">
                              <a:pos x="1369" y="1654"/>
                            </a:cxn>
                            <a:cxn ang="0">
                              <a:pos x="1531" y="1768"/>
                            </a:cxn>
                            <a:cxn ang="0">
                              <a:pos x="1537" y="1768"/>
                            </a:cxn>
                            <a:cxn ang="0">
                              <a:pos x="1375" y="1654"/>
                            </a:cxn>
                            <a:cxn ang="0">
                              <a:pos x="1220" y="1534"/>
                            </a:cxn>
                            <a:cxn ang="0">
                              <a:pos x="1064" y="1402"/>
                            </a:cxn>
                            <a:cxn ang="0">
                              <a:pos x="915" y="1258"/>
                            </a:cxn>
                            <a:cxn ang="0">
                              <a:pos x="765" y="1115"/>
                            </a:cxn>
                            <a:cxn ang="0">
                              <a:pos x="628" y="959"/>
                            </a:cxn>
                            <a:cxn ang="0">
                              <a:pos x="496" y="803"/>
                            </a:cxn>
                            <a:cxn ang="0">
                              <a:pos x="377" y="647"/>
                            </a:cxn>
                            <a:cxn ang="0">
                              <a:pos x="269" y="485"/>
                            </a:cxn>
                            <a:cxn ang="0">
                              <a:pos x="167" y="323"/>
                            </a:cxn>
                            <a:cxn ang="0">
                              <a:pos x="78" y="161"/>
                            </a:cxn>
                            <a:cxn ang="0">
                              <a:pos x="0" y="0"/>
                            </a:cxn>
                            <a:cxn ang="0">
                              <a:pos x="0" y="12"/>
                            </a:cxn>
                            <a:cxn ang="0">
                              <a:pos x="78" y="173"/>
                            </a:cxn>
                            <a:cxn ang="0">
                              <a:pos x="167" y="335"/>
                            </a:cxn>
                            <a:cxn ang="0">
                              <a:pos x="269" y="491"/>
                            </a:cxn>
                            <a:cxn ang="0">
                              <a:pos x="377" y="653"/>
                            </a:cxn>
                            <a:cxn ang="0">
                              <a:pos x="496" y="809"/>
                            </a:cxn>
                            <a:cxn ang="0">
                              <a:pos x="628" y="965"/>
                            </a:cxn>
                            <a:cxn ang="0">
                              <a:pos x="765" y="1121"/>
                            </a:cxn>
                            <a:cxn ang="0">
                              <a:pos x="909" y="1264"/>
                            </a:cxn>
                            <a:cxn ang="0">
                              <a:pos x="909" y="1264"/>
                            </a:cxn>
                          </a:cxnLst>
                          <a:rect l="0" t="0" r="r" b="b"/>
                          <a:pathLst>
                            <a:path w="1537" h="1768">
                              <a:moveTo>
                                <a:pt x="909" y="1264"/>
                              </a:moveTo>
                              <a:lnTo>
                                <a:pt x="1058" y="1402"/>
                              </a:lnTo>
                              <a:lnTo>
                                <a:pt x="1214" y="1528"/>
                              </a:lnTo>
                              <a:lnTo>
                                <a:pt x="1369" y="1654"/>
                              </a:lnTo>
                              <a:lnTo>
                                <a:pt x="1531" y="1768"/>
                              </a:lnTo>
                              <a:lnTo>
                                <a:pt x="1537" y="1768"/>
                              </a:lnTo>
                              <a:lnTo>
                                <a:pt x="1375" y="1654"/>
                              </a:lnTo>
                              <a:lnTo>
                                <a:pt x="1220" y="1534"/>
                              </a:lnTo>
                              <a:lnTo>
                                <a:pt x="1064" y="1402"/>
                              </a:lnTo>
                              <a:lnTo>
                                <a:pt x="915" y="1258"/>
                              </a:lnTo>
                              <a:lnTo>
                                <a:pt x="765" y="1115"/>
                              </a:lnTo>
                              <a:lnTo>
                                <a:pt x="628" y="959"/>
                              </a:lnTo>
                              <a:lnTo>
                                <a:pt x="496" y="803"/>
                              </a:lnTo>
                              <a:lnTo>
                                <a:pt x="377" y="647"/>
                              </a:lnTo>
                              <a:lnTo>
                                <a:pt x="269" y="485"/>
                              </a:lnTo>
                              <a:lnTo>
                                <a:pt x="167" y="323"/>
                              </a:lnTo>
                              <a:lnTo>
                                <a:pt x="78" y="161"/>
                              </a:lnTo>
                              <a:lnTo>
                                <a:pt x="0" y="0"/>
                              </a:lnTo>
                              <a:lnTo>
                                <a:pt x="0" y="12"/>
                              </a:lnTo>
                              <a:lnTo>
                                <a:pt x="78" y="173"/>
                              </a:lnTo>
                              <a:lnTo>
                                <a:pt x="167" y="335"/>
                              </a:lnTo>
                              <a:lnTo>
                                <a:pt x="269" y="491"/>
                              </a:lnTo>
                              <a:lnTo>
                                <a:pt x="377" y="653"/>
                              </a:lnTo>
                              <a:lnTo>
                                <a:pt x="496" y="809"/>
                              </a:lnTo>
                              <a:lnTo>
                                <a:pt x="628" y="965"/>
                              </a:lnTo>
                              <a:lnTo>
                                <a:pt x="765" y="1121"/>
                              </a:lnTo>
                              <a:lnTo>
                                <a:pt x="909" y="1264"/>
                              </a:lnTo>
                              <a:lnTo>
                                <a:pt x="909" y="1264"/>
                              </a:lnTo>
                              <a:close/>
                            </a:path>
                          </a:pathLst>
                        </a:custGeom>
                        <a:solidFill>
                          <a:schemeClr val="accent2"/>
                        </a:solidFill>
                        <a:ln w="9525">
                          <a:solidFill>
                            <a:schemeClr val="accent2"/>
                          </a:solidFill>
                          <a:round/>
                          <a:headEnd/>
                          <a:tailEnd/>
                        </a:ln>
                      </p:spPr>
                      <p:txBody>
                        <a:bodyPr/>
                        <a:lstStyle/>
                        <a:p>
                          <a:pPr>
                            <a:defRPr/>
                          </a:pPr>
                          <a:endParaRPr lang="fa-IR"/>
                        </a:p>
                      </p:txBody>
                    </p:sp>
                    <p:grpSp>
                      <p:nvGrpSpPr>
                        <p:cNvPr id="79" name="Group 51">
                          <a:extLst>
                            <a:ext uri="{FF2B5EF4-FFF2-40B4-BE49-F238E27FC236}">
                              <a16:creationId xmlns:a16="http://schemas.microsoft.com/office/drawing/2014/main" id="{0D49019C-76E3-4E07-9263-FE555625CA8A}"/>
                            </a:ext>
                          </a:extLst>
                        </p:cNvPr>
                        <p:cNvGrpSpPr>
                          <a:grpSpLocks/>
                        </p:cNvGrpSpPr>
                        <p:nvPr userDrawn="1"/>
                      </p:nvGrpSpPr>
                      <p:grpSpPr bwMode="auto">
                        <a:xfrm>
                          <a:off x="0" y="1812"/>
                          <a:ext cx="3672" cy="2049"/>
                          <a:chOff x="5" y="1816"/>
                          <a:chExt cx="3672" cy="2049"/>
                        </a:xfrm>
                      </p:grpSpPr>
                      <p:sp>
                        <p:nvSpPr>
                          <p:cNvPr id="116" name="Oval 52">
                            <a:extLst>
                              <a:ext uri="{FF2B5EF4-FFF2-40B4-BE49-F238E27FC236}">
                                <a16:creationId xmlns:a16="http://schemas.microsoft.com/office/drawing/2014/main" id="{DF286034-93E8-4B19-A820-7449EEEB356D}"/>
                              </a:ext>
                            </a:extLst>
                          </p:cNvPr>
                          <p:cNvSpPr>
                            <a:spLocks noChangeArrowheads="1"/>
                          </p:cNvSpPr>
                          <p:nvPr userDrawn="1"/>
                        </p:nvSpPr>
                        <p:spPr bwMode="hidden">
                          <a:xfrm rot="-2819839">
                            <a:off x="1545" y="2871"/>
                            <a:ext cx="161" cy="280"/>
                          </a:xfrm>
                          <a:prstGeom prst="ellipse">
                            <a:avLst/>
                          </a:prstGeom>
                          <a:noFill/>
                          <a:ln w="9525">
                            <a:solidFill>
                              <a:schemeClr val="accent2"/>
                            </a:solidFill>
                            <a:round/>
                            <a:headEnd/>
                            <a:tailEnd/>
                          </a:ln>
                          <a:effectLst/>
                        </p:spPr>
                        <p:txBody>
                          <a:bodyPr wrap="none" anchor="ctr"/>
                          <a:lstStyle/>
                          <a:p>
                            <a:pPr>
                              <a:defRPr/>
                            </a:pPr>
                            <a:endParaRPr lang="fa-IR"/>
                          </a:p>
                        </p:txBody>
                      </p:sp>
                      <p:sp>
                        <p:nvSpPr>
                          <p:cNvPr id="117" name="Oval 53">
                            <a:extLst>
                              <a:ext uri="{FF2B5EF4-FFF2-40B4-BE49-F238E27FC236}">
                                <a16:creationId xmlns:a16="http://schemas.microsoft.com/office/drawing/2014/main" id="{0D26EE6D-07B7-4119-8B05-EB046D15B2BD}"/>
                              </a:ext>
                            </a:extLst>
                          </p:cNvPr>
                          <p:cNvSpPr>
                            <a:spLocks noChangeArrowheads="1"/>
                          </p:cNvSpPr>
                          <p:nvPr userDrawn="1"/>
                        </p:nvSpPr>
                        <p:spPr bwMode="hidden">
                          <a:xfrm rot="-2819839">
                            <a:off x="1490" y="2750"/>
                            <a:ext cx="281" cy="503"/>
                          </a:xfrm>
                          <a:prstGeom prst="ellipse">
                            <a:avLst/>
                          </a:prstGeom>
                          <a:noFill/>
                          <a:ln w="9525">
                            <a:solidFill>
                              <a:schemeClr val="accent2"/>
                            </a:solidFill>
                            <a:round/>
                            <a:headEnd/>
                            <a:tailEnd/>
                          </a:ln>
                          <a:effectLst/>
                        </p:spPr>
                        <p:txBody>
                          <a:bodyPr wrap="none" anchor="ctr"/>
                          <a:lstStyle/>
                          <a:p>
                            <a:pPr>
                              <a:defRPr/>
                            </a:pPr>
                            <a:endParaRPr lang="fa-IR"/>
                          </a:p>
                        </p:txBody>
                      </p:sp>
                      <p:sp>
                        <p:nvSpPr>
                          <p:cNvPr id="118" name="Oval 54">
                            <a:extLst>
                              <a:ext uri="{FF2B5EF4-FFF2-40B4-BE49-F238E27FC236}">
                                <a16:creationId xmlns:a16="http://schemas.microsoft.com/office/drawing/2014/main" id="{2A34496E-2FEB-4C89-B2F4-56871AE05362}"/>
                              </a:ext>
                            </a:extLst>
                          </p:cNvPr>
                          <p:cNvSpPr>
                            <a:spLocks noChangeArrowheads="1"/>
                          </p:cNvSpPr>
                          <p:nvPr userDrawn="1"/>
                        </p:nvSpPr>
                        <p:spPr bwMode="hidden">
                          <a:xfrm rot="-2819839">
                            <a:off x="1415" y="2563"/>
                            <a:ext cx="471" cy="813"/>
                          </a:xfrm>
                          <a:prstGeom prst="ellipse">
                            <a:avLst/>
                          </a:prstGeom>
                          <a:noFill/>
                          <a:ln w="9525">
                            <a:solidFill>
                              <a:schemeClr val="accent2"/>
                            </a:solidFill>
                            <a:round/>
                            <a:headEnd/>
                            <a:tailEnd/>
                          </a:ln>
                          <a:effectLst/>
                        </p:spPr>
                        <p:txBody>
                          <a:bodyPr wrap="none" anchor="ctr"/>
                          <a:lstStyle/>
                          <a:p>
                            <a:pPr>
                              <a:defRPr/>
                            </a:pPr>
                            <a:endParaRPr lang="fa-IR"/>
                          </a:p>
                        </p:txBody>
                      </p:sp>
                      <p:sp>
                        <p:nvSpPr>
                          <p:cNvPr id="119" name="Oval 55">
                            <a:extLst>
                              <a:ext uri="{FF2B5EF4-FFF2-40B4-BE49-F238E27FC236}">
                                <a16:creationId xmlns:a16="http://schemas.microsoft.com/office/drawing/2014/main" id="{36E1D44E-ACD3-4AA2-8627-C3D98F9572C8}"/>
                              </a:ext>
                            </a:extLst>
                          </p:cNvPr>
                          <p:cNvSpPr>
                            <a:spLocks noChangeArrowheads="1"/>
                          </p:cNvSpPr>
                          <p:nvPr userDrawn="1"/>
                        </p:nvSpPr>
                        <p:spPr bwMode="hidden">
                          <a:xfrm rot="-2819839">
                            <a:off x="1357" y="2400"/>
                            <a:ext cx="623" cy="1129"/>
                          </a:xfrm>
                          <a:prstGeom prst="ellipse">
                            <a:avLst/>
                          </a:prstGeom>
                          <a:noFill/>
                          <a:ln w="9525">
                            <a:solidFill>
                              <a:schemeClr val="accent2"/>
                            </a:solidFill>
                            <a:round/>
                            <a:headEnd/>
                            <a:tailEnd/>
                          </a:ln>
                          <a:effectLst/>
                        </p:spPr>
                        <p:txBody>
                          <a:bodyPr wrap="none" anchor="ctr"/>
                          <a:lstStyle/>
                          <a:p>
                            <a:pPr>
                              <a:defRPr/>
                            </a:pPr>
                            <a:endParaRPr lang="fa-IR"/>
                          </a:p>
                        </p:txBody>
                      </p:sp>
                      <p:sp>
                        <p:nvSpPr>
                          <p:cNvPr id="120" name="Oval 56">
                            <a:extLst>
                              <a:ext uri="{FF2B5EF4-FFF2-40B4-BE49-F238E27FC236}">
                                <a16:creationId xmlns:a16="http://schemas.microsoft.com/office/drawing/2014/main" id="{9F3973F6-B3A3-4FFB-900C-7BAAF0D81B3D}"/>
                              </a:ext>
                            </a:extLst>
                          </p:cNvPr>
                          <p:cNvSpPr>
                            <a:spLocks noChangeArrowheads="1"/>
                          </p:cNvSpPr>
                          <p:nvPr userDrawn="1"/>
                        </p:nvSpPr>
                        <p:spPr bwMode="hidden">
                          <a:xfrm rot="-2819839">
                            <a:off x="1295" y="2200"/>
                            <a:ext cx="786" cy="1467"/>
                          </a:xfrm>
                          <a:prstGeom prst="ellipse">
                            <a:avLst/>
                          </a:prstGeom>
                          <a:noFill/>
                          <a:ln w="9525">
                            <a:solidFill>
                              <a:schemeClr val="accent2"/>
                            </a:solidFill>
                            <a:round/>
                            <a:headEnd/>
                            <a:tailEnd/>
                          </a:ln>
                          <a:effectLst/>
                        </p:spPr>
                        <p:txBody>
                          <a:bodyPr wrap="none" anchor="ctr"/>
                          <a:lstStyle/>
                          <a:p>
                            <a:pPr>
                              <a:defRPr/>
                            </a:pPr>
                            <a:endParaRPr lang="fa-IR"/>
                          </a:p>
                        </p:txBody>
                      </p:sp>
                      <p:sp>
                        <p:nvSpPr>
                          <p:cNvPr id="121" name="Oval 57">
                            <a:extLst>
                              <a:ext uri="{FF2B5EF4-FFF2-40B4-BE49-F238E27FC236}">
                                <a16:creationId xmlns:a16="http://schemas.microsoft.com/office/drawing/2014/main" id="{2595219C-69C9-452A-B925-2E13F8452516}"/>
                              </a:ext>
                            </a:extLst>
                          </p:cNvPr>
                          <p:cNvSpPr>
                            <a:spLocks noChangeArrowheads="1"/>
                          </p:cNvSpPr>
                          <p:nvPr userDrawn="1"/>
                        </p:nvSpPr>
                        <p:spPr bwMode="hidden">
                          <a:xfrm rot="-2819839">
                            <a:off x="1238" y="2040"/>
                            <a:ext cx="972" cy="1779"/>
                          </a:xfrm>
                          <a:prstGeom prst="ellipse">
                            <a:avLst/>
                          </a:prstGeom>
                          <a:noFill/>
                          <a:ln w="9525">
                            <a:solidFill>
                              <a:schemeClr val="accent2"/>
                            </a:solidFill>
                            <a:round/>
                            <a:headEnd/>
                            <a:tailEnd/>
                          </a:ln>
                          <a:effectLst/>
                        </p:spPr>
                        <p:txBody>
                          <a:bodyPr wrap="none" anchor="ctr"/>
                          <a:lstStyle/>
                          <a:p>
                            <a:pPr>
                              <a:defRPr/>
                            </a:pPr>
                            <a:endParaRPr lang="fa-IR"/>
                          </a:p>
                        </p:txBody>
                      </p:sp>
                      <p:sp>
                        <p:nvSpPr>
                          <p:cNvPr id="122" name="Oval 58">
                            <a:extLst>
                              <a:ext uri="{FF2B5EF4-FFF2-40B4-BE49-F238E27FC236}">
                                <a16:creationId xmlns:a16="http://schemas.microsoft.com/office/drawing/2014/main" id="{7173E607-AA9D-4813-8E2F-17B9A7861BAE}"/>
                              </a:ext>
                            </a:extLst>
                          </p:cNvPr>
                          <p:cNvSpPr>
                            <a:spLocks noChangeArrowheads="1"/>
                          </p:cNvSpPr>
                          <p:nvPr userDrawn="1"/>
                        </p:nvSpPr>
                        <p:spPr bwMode="hidden">
                          <a:xfrm rot="-2819839">
                            <a:off x="1156" y="1867"/>
                            <a:ext cx="1167" cy="2094"/>
                          </a:xfrm>
                          <a:prstGeom prst="ellipse">
                            <a:avLst/>
                          </a:prstGeom>
                          <a:noFill/>
                          <a:ln w="9525">
                            <a:solidFill>
                              <a:schemeClr val="accent2"/>
                            </a:solidFill>
                            <a:round/>
                            <a:headEnd/>
                            <a:tailEnd/>
                          </a:ln>
                          <a:effectLst/>
                        </p:spPr>
                        <p:txBody>
                          <a:bodyPr wrap="none" anchor="ctr"/>
                          <a:lstStyle/>
                          <a:p>
                            <a:pPr>
                              <a:defRPr/>
                            </a:pPr>
                            <a:endParaRPr lang="fa-IR"/>
                          </a:p>
                        </p:txBody>
                      </p:sp>
                      <p:sp>
                        <p:nvSpPr>
                          <p:cNvPr id="123" name="Oval 59">
                            <a:extLst>
                              <a:ext uri="{FF2B5EF4-FFF2-40B4-BE49-F238E27FC236}">
                                <a16:creationId xmlns:a16="http://schemas.microsoft.com/office/drawing/2014/main" id="{02C8F63E-6D5B-4847-804C-F6B38EA72A35}"/>
                              </a:ext>
                            </a:extLst>
                          </p:cNvPr>
                          <p:cNvSpPr>
                            <a:spLocks noChangeArrowheads="1"/>
                          </p:cNvSpPr>
                          <p:nvPr userDrawn="1"/>
                        </p:nvSpPr>
                        <p:spPr bwMode="hidden">
                          <a:xfrm rot="-2819839">
                            <a:off x="1085" y="1698"/>
                            <a:ext cx="1346" cy="2398"/>
                          </a:xfrm>
                          <a:prstGeom prst="ellipse">
                            <a:avLst/>
                          </a:prstGeom>
                          <a:noFill/>
                          <a:ln w="9525">
                            <a:solidFill>
                              <a:schemeClr val="accent2"/>
                            </a:solidFill>
                            <a:round/>
                            <a:headEnd/>
                            <a:tailEnd/>
                          </a:ln>
                          <a:effectLst/>
                        </p:spPr>
                        <p:txBody>
                          <a:bodyPr wrap="none" anchor="ctr"/>
                          <a:lstStyle/>
                          <a:p>
                            <a:pPr>
                              <a:defRPr/>
                            </a:pPr>
                            <a:endParaRPr lang="fa-IR"/>
                          </a:p>
                        </p:txBody>
                      </p:sp>
                      <p:sp>
                        <p:nvSpPr>
                          <p:cNvPr id="124" name="Oval 60">
                            <a:extLst>
                              <a:ext uri="{FF2B5EF4-FFF2-40B4-BE49-F238E27FC236}">
                                <a16:creationId xmlns:a16="http://schemas.microsoft.com/office/drawing/2014/main" id="{DB53B4E4-CB83-464E-B9B8-A7F44DEC069E}"/>
                              </a:ext>
                            </a:extLst>
                          </p:cNvPr>
                          <p:cNvSpPr>
                            <a:spLocks noChangeArrowheads="1"/>
                          </p:cNvSpPr>
                          <p:nvPr userDrawn="1"/>
                        </p:nvSpPr>
                        <p:spPr bwMode="hidden">
                          <a:xfrm rot="-2819839">
                            <a:off x="998" y="1538"/>
                            <a:ext cx="1563" cy="2696"/>
                          </a:xfrm>
                          <a:prstGeom prst="ellipse">
                            <a:avLst/>
                          </a:prstGeom>
                          <a:noFill/>
                          <a:ln w="9525">
                            <a:solidFill>
                              <a:schemeClr val="accent2"/>
                            </a:solidFill>
                            <a:round/>
                            <a:headEnd/>
                            <a:tailEnd/>
                          </a:ln>
                          <a:effectLst/>
                        </p:spPr>
                        <p:txBody>
                          <a:bodyPr wrap="none" anchor="ctr"/>
                          <a:lstStyle/>
                          <a:p>
                            <a:pPr>
                              <a:defRPr/>
                            </a:pPr>
                            <a:endParaRPr lang="fa-IR"/>
                          </a:p>
                        </p:txBody>
                      </p:sp>
                      <p:sp>
                        <p:nvSpPr>
                          <p:cNvPr id="125" name="Oval 61">
                            <a:extLst>
                              <a:ext uri="{FF2B5EF4-FFF2-40B4-BE49-F238E27FC236}">
                                <a16:creationId xmlns:a16="http://schemas.microsoft.com/office/drawing/2014/main" id="{A392782E-443B-4157-AE94-75D4B4A47245}"/>
                              </a:ext>
                            </a:extLst>
                          </p:cNvPr>
                          <p:cNvSpPr>
                            <a:spLocks noChangeArrowheads="1"/>
                          </p:cNvSpPr>
                          <p:nvPr userDrawn="1"/>
                        </p:nvSpPr>
                        <p:spPr bwMode="hidden">
                          <a:xfrm rot="-2819839">
                            <a:off x="934" y="1359"/>
                            <a:ext cx="1711" cy="3016"/>
                          </a:xfrm>
                          <a:prstGeom prst="ellipse">
                            <a:avLst/>
                          </a:prstGeom>
                          <a:noFill/>
                          <a:ln w="9525">
                            <a:solidFill>
                              <a:schemeClr val="accent2"/>
                            </a:solidFill>
                            <a:round/>
                            <a:headEnd/>
                            <a:tailEnd/>
                          </a:ln>
                          <a:effectLst/>
                        </p:spPr>
                        <p:txBody>
                          <a:bodyPr wrap="none" anchor="ctr"/>
                          <a:lstStyle/>
                          <a:p>
                            <a:pPr>
                              <a:defRPr/>
                            </a:pPr>
                            <a:endParaRPr lang="fa-IR"/>
                          </a:p>
                        </p:txBody>
                      </p:sp>
                      <p:sp>
                        <p:nvSpPr>
                          <p:cNvPr id="126" name="Oval 62">
                            <a:extLst>
                              <a:ext uri="{FF2B5EF4-FFF2-40B4-BE49-F238E27FC236}">
                                <a16:creationId xmlns:a16="http://schemas.microsoft.com/office/drawing/2014/main" id="{0975A6DE-8E90-4477-8A0C-7C50D0A73307}"/>
                              </a:ext>
                            </a:extLst>
                          </p:cNvPr>
                          <p:cNvSpPr>
                            <a:spLocks noChangeArrowheads="1"/>
                          </p:cNvSpPr>
                          <p:nvPr userDrawn="1"/>
                        </p:nvSpPr>
                        <p:spPr bwMode="hidden">
                          <a:xfrm rot="-2865139">
                            <a:off x="877" y="1187"/>
                            <a:ext cx="1880" cy="3345"/>
                          </a:xfrm>
                          <a:prstGeom prst="ellipse">
                            <a:avLst/>
                          </a:prstGeom>
                          <a:noFill/>
                          <a:ln w="9525">
                            <a:solidFill>
                              <a:schemeClr val="accent2"/>
                            </a:solidFill>
                            <a:round/>
                            <a:headEnd/>
                            <a:tailEnd/>
                          </a:ln>
                          <a:effectLst/>
                        </p:spPr>
                        <p:txBody>
                          <a:bodyPr wrap="none" anchor="ctr"/>
                          <a:lstStyle/>
                          <a:p>
                            <a:pPr>
                              <a:defRPr/>
                            </a:pPr>
                            <a:endParaRPr lang="fa-IR"/>
                          </a:p>
                        </p:txBody>
                      </p:sp>
                      <p:sp>
                        <p:nvSpPr>
                          <p:cNvPr id="127" name="Oval 63">
                            <a:extLst>
                              <a:ext uri="{FF2B5EF4-FFF2-40B4-BE49-F238E27FC236}">
                                <a16:creationId xmlns:a16="http://schemas.microsoft.com/office/drawing/2014/main" id="{2577B907-6845-48D4-8681-C21D65DF1A09}"/>
                              </a:ext>
                            </a:extLst>
                          </p:cNvPr>
                          <p:cNvSpPr>
                            <a:spLocks noChangeArrowheads="1"/>
                          </p:cNvSpPr>
                          <p:nvPr userDrawn="1"/>
                        </p:nvSpPr>
                        <p:spPr bwMode="hidden">
                          <a:xfrm rot="-2780025">
                            <a:off x="817" y="1004"/>
                            <a:ext cx="2049" cy="3672"/>
                          </a:xfrm>
                          <a:prstGeom prst="ellipse">
                            <a:avLst/>
                          </a:prstGeom>
                          <a:noFill/>
                          <a:ln w="9525">
                            <a:solidFill>
                              <a:schemeClr val="accent2"/>
                            </a:solidFill>
                            <a:round/>
                            <a:headEnd/>
                            <a:tailEnd/>
                          </a:ln>
                          <a:effectLst/>
                        </p:spPr>
                        <p:txBody>
                          <a:bodyPr wrap="none" anchor="ctr"/>
                          <a:lstStyle/>
                          <a:p>
                            <a:pPr>
                              <a:defRPr/>
                            </a:pPr>
                            <a:endParaRPr lang="fa-IR"/>
                          </a:p>
                        </p:txBody>
                      </p:sp>
                    </p:grpSp>
                    <p:sp>
                      <p:nvSpPr>
                        <p:cNvPr id="80" name="Line 64">
                          <a:extLst>
                            <a:ext uri="{FF2B5EF4-FFF2-40B4-BE49-F238E27FC236}">
                              <a16:creationId xmlns:a16="http://schemas.microsoft.com/office/drawing/2014/main" id="{64674B1D-EBC4-4340-B42F-183E9AFA0AFD}"/>
                            </a:ext>
                          </a:extLst>
                        </p:cNvPr>
                        <p:cNvSpPr>
                          <a:spLocks noChangeShapeType="1"/>
                        </p:cNvSpPr>
                        <p:nvPr userDrawn="1"/>
                      </p:nvSpPr>
                      <p:spPr bwMode="hidden">
                        <a:xfrm flipV="1">
                          <a:off x="1656" y="1164"/>
                          <a:ext cx="831" cy="1770"/>
                        </a:xfrm>
                        <a:prstGeom prst="line">
                          <a:avLst/>
                        </a:prstGeom>
                        <a:noFill/>
                        <a:ln w="9525">
                          <a:solidFill>
                            <a:schemeClr val="accent2"/>
                          </a:solidFill>
                          <a:round/>
                          <a:headEnd/>
                          <a:tailEnd/>
                        </a:ln>
                        <a:effectLst/>
                      </p:spPr>
                      <p:txBody>
                        <a:bodyPr/>
                        <a:lstStyle/>
                        <a:p>
                          <a:pPr>
                            <a:defRPr/>
                          </a:pPr>
                          <a:endParaRPr lang="fa-IR"/>
                        </a:p>
                      </p:txBody>
                    </p:sp>
                    <p:sp>
                      <p:nvSpPr>
                        <p:cNvPr id="81" name="Line 65">
                          <a:extLst>
                            <a:ext uri="{FF2B5EF4-FFF2-40B4-BE49-F238E27FC236}">
                              <a16:creationId xmlns:a16="http://schemas.microsoft.com/office/drawing/2014/main" id="{1310DD88-CBEA-441B-85AF-3697C4854C6E}"/>
                            </a:ext>
                          </a:extLst>
                        </p:cNvPr>
                        <p:cNvSpPr>
                          <a:spLocks noChangeShapeType="1"/>
                        </p:cNvSpPr>
                        <p:nvPr userDrawn="1"/>
                      </p:nvSpPr>
                      <p:spPr bwMode="hidden">
                        <a:xfrm rot="615780" flipV="1">
                          <a:off x="1811" y="1299"/>
                          <a:ext cx="819" cy="1726"/>
                        </a:xfrm>
                        <a:prstGeom prst="line">
                          <a:avLst/>
                        </a:prstGeom>
                        <a:noFill/>
                        <a:ln w="9525">
                          <a:solidFill>
                            <a:schemeClr val="accent2"/>
                          </a:solidFill>
                          <a:round/>
                          <a:headEnd/>
                          <a:tailEnd/>
                        </a:ln>
                        <a:effectLst/>
                      </p:spPr>
                      <p:txBody>
                        <a:bodyPr/>
                        <a:lstStyle/>
                        <a:p>
                          <a:pPr>
                            <a:defRPr/>
                          </a:pPr>
                          <a:endParaRPr lang="fa-IR"/>
                        </a:p>
                      </p:txBody>
                    </p:sp>
                    <p:sp>
                      <p:nvSpPr>
                        <p:cNvPr id="82" name="Line 66">
                          <a:extLst>
                            <a:ext uri="{FF2B5EF4-FFF2-40B4-BE49-F238E27FC236}">
                              <a16:creationId xmlns:a16="http://schemas.microsoft.com/office/drawing/2014/main" id="{89867F0B-E131-4892-A790-0038A78CC3D2}"/>
                            </a:ext>
                          </a:extLst>
                        </p:cNvPr>
                        <p:cNvSpPr>
                          <a:spLocks noChangeShapeType="1"/>
                        </p:cNvSpPr>
                        <p:nvPr userDrawn="1"/>
                      </p:nvSpPr>
                      <p:spPr bwMode="hidden">
                        <a:xfrm rot="1139441" flipV="1">
                          <a:off x="1963" y="1148"/>
                          <a:ext cx="383" cy="1895"/>
                        </a:xfrm>
                        <a:prstGeom prst="line">
                          <a:avLst/>
                        </a:prstGeom>
                        <a:noFill/>
                        <a:ln w="9525">
                          <a:solidFill>
                            <a:schemeClr val="accent2"/>
                          </a:solidFill>
                          <a:round/>
                          <a:headEnd/>
                          <a:tailEnd/>
                        </a:ln>
                        <a:effectLst/>
                      </p:spPr>
                      <p:txBody>
                        <a:bodyPr/>
                        <a:lstStyle/>
                        <a:p>
                          <a:pPr>
                            <a:defRPr/>
                          </a:pPr>
                          <a:endParaRPr lang="fa-IR"/>
                        </a:p>
                      </p:txBody>
                    </p:sp>
                    <p:sp>
                      <p:nvSpPr>
                        <p:cNvPr id="83" name="Line 67">
                          <a:extLst>
                            <a:ext uri="{FF2B5EF4-FFF2-40B4-BE49-F238E27FC236}">
                              <a16:creationId xmlns:a16="http://schemas.microsoft.com/office/drawing/2014/main" id="{8DE08473-6EE0-4282-92F8-C27BCF20BFB6}"/>
                            </a:ext>
                          </a:extLst>
                        </p:cNvPr>
                        <p:cNvSpPr>
                          <a:spLocks noChangeShapeType="1"/>
                        </p:cNvSpPr>
                        <p:nvPr userDrawn="1"/>
                      </p:nvSpPr>
                      <p:spPr bwMode="hidden">
                        <a:xfrm rot="1061104" flipV="1">
                          <a:off x="1921" y="1332"/>
                          <a:ext cx="744" cy="1766"/>
                        </a:xfrm>
                        <a:prstGeom prst="line">
                          <a:avLst/>
                        </a:prstGeom>
                        <a:noFill/>
                        <a:ln w="9525">
                          <a:solidFill>
                            <a:schemeClr val="accent2"/>
                          </a:solidFill>
                          <a:round/>
                          <a:headEnd/>
                          <a:tailEnd/>
                        </a:ln>
                        <a:effectLst/>
                      </p:spPr>
                      <p:txBody>
                        <a:bodyPr/>
                        <a:lstStyle/>
                        <a:p>
                          <a:pPr>
                            <a:defRPr/>
                          </a:pPr>
                          <a:endParaRPr lang="fa-IR"/>
                        </a:p>
                      </p:txBody>
                    </p:sp>
                    <p:sp>
                      <p:nvSpPr>
                        <p:cNvPr id="84" name="Line 68">
                          <a:extLst>
                            <a:ext uri="{FF2B5EF4-FFF2-40B4-BE49-F238E27FC236}">
                              <a16:creationId xmlns:a16="http://schemas.microsoft.com/office/drawing/2014/main" id="{463B9682-A6B2-4098-AEE0-F156A823E312}"/>
                            </a:ext>
                          </a:extLst>
                        </p:cNvPr>
                        <p:cNvSpPr>
                          <a:spLocks noChangeShapeType="1"/>
                        </p:cNvSpPr>
                        <p:nvPr userDrawn="1"/>
                      </p:nvSpPr>
                      <p:spPr bwMode="hidden">
                        <a:xfrm rot="2202167" flipV="1">
                          <a:off x="2217" y="1314"/>
                          <a:ext cx="311" cy="1917"/>
                        </a:xfrm>
                        <a:prstGeom prst="line">
                          <a:avLst/>
                        </a:prstGeom>
                        <a:noFill/>
                        <a:ln w="9525">
                          <a:solidFill>
                            <a:schemeClr val="accent2"/>
                          </a:solidFill>
                          <a:round/>
                          <a:headEnd/>
                          <a:tailEnd/>
                        </a:ln>
                        <a:effectLst/>
                      </p:spPr>
                      <p:txBody>
                        <a:bodyPr/>
                        <a:lstStyle/>
                        <a:p>
                          <a:pPr>
                            <a:defRPr/>
                          </a:pPr>
                          <a:endParaRPr lang="fa-IR"/>
                        </a:p>
                      </p:txBody>
                    </p:sp>
                    <p:sp>
                      <p:nvSpPr>
                        <p:cNvPr id="85" name="Line 69">
                          <a:extLst>
                            <a:ext uri="{FF2B5EF4-FFF2-40B4-BE49-F238E27FC236}">
                              <a16:creationId xmlns:a16="http://schemas.microsoft.com/office/drawing/2014/main" id="{BD7F7BB2-1F1F-433D-B4D7-76FD8028C70F}"/>
                            </a:ext>
                          </a:extLst>
                        </p:cNvPr>
                        <p:cNvSpPr>
                          <a:spLocks noChangeShapeType="1"/>
                        </p:cNvSpPr>
                        <p:nvPr userDrawn="1"/>
                      </p:nvSpPr>
                      <p:spPr bwMode="hidden">
                        <a:xfrm rot="1678521" flipV="1">
                          <a:off x="2039" y="1549"/>
                          <a:ext cx="895" cy="1722"/>
                        </a:xfrm>
                        <a:prstGeom prst="line">
                          <a:avLst/>
                        </a:prstGeom>
                        <a:noFill/>
                        <a:ln w="9525">
                          <a:solidFill>
                            <a:schemeClr val="accent2"/>
                          </a:solidFill>
                          <a:round/>
                          <a:headEnd/>
                          <a:tailEnd/>
                        </a:ln>
                        <a:effectLst/>
                      </p:spPr>
                      <p:txBody>
                        <a:bodyPr/>
                        <a:lstStyle/>
                        <a:p>
                          <a:pPr>
                            <a:defRPr/>
                          </a:pPr>
                          <a:endParaRPr lang="fa-IR"/>
                        </a:p>
                      </p:txBody>
                    </p:sp>
                    <p:sp>
                      <p:nvSpPr>
                        <p:cNvPr id="86" name="Line 70">
                          <a:extLst>
                            <a:ext uri="{FF2B5EF4-FFF2-40B4-BE49-F238E27FC236}">
                              <a16:creationId xmlns:a16="http://schemas.microsoft.com/office/drawing/2014/main" id="{752E6537-DD63-4DCB-A3CD-142837FB5A16}"/>
                            </a:ext>
                          </a:extLst>
                        </p:cNvPr>
                        <p:cNvSpPr>
                          <a:spLocks noChangeShapeType="1"/>
                        </p:cNvSpPr>
                        <p:nvPr userDrawn="1"/>
                      </p:nvSpPr>
                      <p:spPr bwMode="hidden">
                        <a:xfrm rot="1678521" flipV="1">
                          <a:off x="2024" y="1649"/>
                          <a:ext cx="1049" cy="1661"/>
                        </a:xfrm>
                        <a:prstGeom prst="line">
                          <a:avLst/>
                        </a:prstGeom>
                        <a:noFill/>
                        <a:ln w="9525">
                          <a:solidFill>
                            <a:schemeClr val="accent2"/>
                          </a:solidFill>
                          <a:round/>
                          <a:headEnd/>
                          <a:tailEnd/>
                        </a:ln>
                        <a:effectLst/>
                      </p:spPr>
                      <p:txBody>
                        <a:bodyPr/>
                        <a:lstStyle/>
                        <a:p>
                          <a:pPr>
                            <a:defRPr/>
                          </a:pPr>
                          <a:endParaRPr lang="fa-IR"/>
                        </a:p>
                      </p:txBody>
                    </p:sp>
                    <p:sp>
                      <p:nvSpPr>
                        <p:cNvPr id="87" name="Line 71">
                          <a:extLst>
                            <a:ext uri="{FF2B5EF4-FFF2-40B4-BE49-F238E27FC236}">
                              <a16:creationId xmlns:a16="http://schemas.microsoft.com/office/drawing/2014/main" id="{2551F019-6533-42FE-88CF-1784A9B5141D}"/>
                            </a:ext>
                          </a:extLst>
                        </p:cNvPr>
                        <p:cNvSpPr>
                          <a:spLocks noChangeShapeType="1"/>
                        </p:cNvSpPr>
                        <p:nvPr userDrawn="1"/>
                      </p:nvSpPr>
                      <p:spPr bwMode="hidden">
                        <a:xfrm rot="1678521" flipV="1">
                          <a:off x="1985" y="1876"/>
                          <a:ext cx="1357" cy="1516"/>
                        </a:xfrm>
                        <a:prstGeom prst="line">
                          <a:avLst/>
                        </a:prstGeom>
                        <a:noFill/>
                        <a:ln w="9525">
                          <a:solidFill>
                            <a:schemeClr val="accent2"/>
                          </a:solidFill>
                          <a:round/>
                          <a:headEnd/>
                          <a:tailEnd/>
                        </a:ln>
                        <a:effectLst/>
                      </p:spPr>
                      <p:txBody>
                        <a:bodyPr/>
                        <a:lstStyle/>
                        <a:p>
                          <a:pPr>
                            <a:defRPr/>
                          </a:pPr>
                          <a:endParaRPr lang="fa-IR"/>
                        </a:p>
                      </p:txBody>
                    </p:sp>
                    <p:sp>
                      <p:nvSpPr>
                        <p:cNvPr id="88" name="Line 72">
                          <a:extLst>
                            <a:ext uri="{FF2B5EF4-FFF2-40B4-BE49-F238E27FC236}">
                              <a16:creationId xmlns:a16="http://schemas.microsoft.com/office/drawing/2014/main" id="{633A6E77-D2DD-4A14-82A3-E185FFF474A7}"/>
                            </a:ext>
                          </a:extLst>
                        </p:cNvPr>
                        <p:cNvSpPr>
                          <a:spLocks noChangeShapeType="1"/>
                        </p:cNvSpPr>
                        <p:nvPr userDrawn="1"/>
                      </p:nvSpPr>
                      <p:spPr bwMode="hidden">
                        <a:xfrm rot="1678521" flipV="1">
                          <a:off x="1936" y="2115"/>
                          <a:ext cx="1686" cy="1356"/>
                        </a:xfrm>
                        <a:prstGeom prst="line">
                          <a:avLst/>
                        </a:prstGeom>
                        <a:noFill/>
                        <a:ln w="9525">
                          <a:solidFill>
                            <a:schemeClr val="accent2"/>
                          </a:solidFill>
                          <a:round/>
                          <a:headEnd/>
                          <a:tailEnd/>
                        </a:ln>
                        <a:effectLst/>
                      </p:spPr>
                      <p:txBody>
                        <a:bodyPr/>
                        <a:lstStyle/>
                        <a:p>
                          <a:pPr>
                            <a:defRPr/>
                          </a:pPr>
                          <a:endParaRPr lang="fa-IR"/>
                        </a:p>
                      </p:txBody>
                    </p:sp>
                    <p:sp>
                      <p:nvSpPr>
                        <p:cNvPr id="89" name="Line 73">
                          <a:extLst>
                            <a:ext uri="{FF2B5EF4-FFF2-40B4-BE49-F238E27FC236}">
                              <a16:creationId xmlns:a16="http://schemas.microsoft.com/office/drawing/2014/main" id="{8D9895EA-2740-4F26-96D5-75B4B62946A5}"/>
                            </a:ext>
                          </a:extLst>
                        </p:cNvPr>
                        <p:cNvSpPr>
                          <a:spLocks noChangeShapeType="1"/>
                        </p:cNvSpPr>
                        <p:nvPr userDrawn="1"/>
                      </p:nvSpPr>
                      <p:spPr bwMode="hidden">
                        <a:xfrm rot="1678521" flipV="1">
                          <a:off x="1897" y="2287"/>
                          <a:ext cx="1880" cy="1225"/>
                        </a:xfrm>
                        <a:prstGeom prst="line">
                          <a:avLst/>
                        </a:prstGeom>
                        <a:noFill/>
                        <a:ln w="9525">
                          <a:solidFill>
                            <a:schemeClr val="accent2"/>
                          </a:solidFill>
                          <a:round/>
                          <a:headEnd/>
                          <a:tailEnd/>
                        </a:ln>
                        <a:effectLst/>
                      </p:spPr>
                      <p:txBody>
                        <a:bodyPr/>
                        <a:lstStyle/>
                        <a:p>
                          <a:pPr>
                            <a:defRPr/>
                          </a:pPr>
                          <a:endParaRPr lang="fa-IR"/>
                        </a:p>
                      </p:txBody>
                    </p:sp>
                    <p:sp>
                      <p:nvSpPr>
                        <p:cNvPr id="90" name="Line 74">
                          <a:extLst>
                            <a:ext uri="{FF2B5EF4-FFF2-40B4-BE49-F238E27FC236}">
                              <a16:creationId xmlns:a16="http://schemas.microsoft.com/office/drawing/2014/main" id="{589752A6-9B66-4C48-A4BF-3612868C1675}"/>
                            </a:ext>
                          </a:extLst>
                        </p:cNvPr>
                        <p:cNvSpPr>
                          <a:spLocks noChangeShapeType="1"/>
                        </p:cNvSpPr>
                        <p:nvPr userDrawn="1"/>
                      </p:nvSpPr>
                      <p:spPr bwMode="hidden">
                        <a:xfrm rot="1678521" flipV="1">
                          <a:off x="1855" y="2458"/>
                          <a:ext cx="2060" cy="1096"/>
                        </a:xfrm>
                        <a:prstGeom prst="line">
                          <a:avLst/>
                        </a:prstGeom>
                        <a:noFill/>
                        <a:ln w="9525">
                          <a:solidFill>
                            <a:schemeClr val="accent2"/>
                          </a:solidFill>
                          <a:round/>
                          <a:headEnd/>
                          <a:tailEnd/>
                        </a:ln>
                        <a:effectLst/>
                      </p:spPr>
                      <p:txBody>
                        <a:bodyPr/>
                        <a:lstStyle/>
                        <a:p>
                          <a:pPr>
                            <a:defRPr/>
                          </a:pPr>
                          <a:endParaRPr lang="fa-IR"/>
                        </a:p>
                      </p:txBody>
                    </p:sp>
                    <p:sp>
                      <p:nvSpPr>
                        <p:cNvPr id="91" name="Line 75">
                          <a:extLst>
                            <a:ext uri="{FF2B5EF4-FFF2-40B4-BE49-F238E27FC236}">
                              <a16:creationId xmlns:a16="http://schemas.microsoft.com/office/drawing/2014/main" id="{D7DF168E-BAD6-47D2-8CFD-34D48723EF52}"/>
                            </a:ext>
                          </a:extLst>
                        </p:cNvPr>
                        <p:cNvSpPr>
                          <a:spLocks noChangeShapeType="1"/>
                        </p:cNvSpPr>
                        <p:nvPr userDrawn="1"/>
                      </p:nvSpPr>
                      <p:spPr bwMode="hidden">
                        <a:xfrm rot="1678521" flipV="1">
                          <a:off x="1823" y="2640"/>
                          <a:ext cx="2224" cy="956"/>
                        </a:xfrm>
                        <a:prstGeom prst="line">
                          <a:avLst/>
                        </a:prstGeom>
                        <a:noFill/>
                        <a:ln w="9525">
                          <a:solidFill>
                            <a:schemeClr val="accent2"/>
                          </a:solidFill>
                          <a:round/>
                          <a:headEnd/>
                          <a:tailEnd/>
                        </a:ln>
                        <a:effectLst/>
                      </p:spPr>
                      <p:txBody>
                        <a:bodyPr/>
                        <a:lstStyle/>
                        <a:p>
                          <a:pPr>
                            <a:defRPr/>
                          </a:pPr>
                          <a:endParaRPr lang="fa-IR"/>
                        </a:p>
                      </p:txBody>
                    </p:sp>
                    <p:sp>
                      <p:nvSpPr>
                        <p:cNvPr id="92" name="Line 76">
                          <a:extLst>
                            <a:ext uri="{FF2B5EF4-FFF2-40B4-BE49-F238E27FC236}">
                              <a16:creationId xmlns:a16="http://schemas.microsoft.com/office/drawing/2014/main" id="{61096DFC-E044-488F-A8AF-10A68562D810}"/>
                            </a:ext>
                          </a:extLst>
                        </p:cNvPr>
                        <p:cNvSpPr>
                          <a:spLocks noChangeShapeType="1"/>
                        </p:cNvSpPr>
                        <p:nvPr userDrawn="1"/>
                      </p:nvSpPr>
                      <p:spPr bwMode="hidden">
                        <a:xfrm rot="1678521" flipV="1">
                          <a:off x="1737" y="3059"/>
                          <a:ext cx="2520" cy="614"/>
                        </a:xfrm>
                        <a:prstGeom prst="line">
                          <a:avLst/>
                        </a:prstGeom>
                        <a:noFill/>
                        <a:ln w="9525">
                          <a:solidFill>
                            <a:schemeClr val="accent2"/>
                          </a:solidFill>
                          <a:round/>
                          <a:headEnd/>
                          <a:tailEnd/>
                        </a:ln>
                        <a:effectLst/>
                      </p:spPr>
                      <p:txBody>
                        <a:bodyPr/>
                        <a:lstStyle/>
                        <a:p>
                          <a:pPr>
                            <a:defRPr/>
                          </a:pPr>
                          <a:endParaRPr lang="fa-IR"/>
                        </a:p>
                      </p:txBody>
                    </p:sp>
                    <p:sp>
                      <p:nvSpPr>
                        <p:cNvPr id="93" name="Line 77">
                          <a:extLst>
                            <a:ext uri="{FF2B5EF4-FFF2-40B4-BE49-F238E27FC236}">
                              <a16:creationId xmlns:a16="http://schemas.microsoft.com/office/drawing/2014/main" id="{6DFB28E8-FE71-45D8-A690-4173850F25D0}"/>
                            </a:ext>
                          </a:extLst>
                        </p:cNvPr>
                        <p:cNvSpPr>
                          <a:spLocks noChangeShapeType="1"/>
                        </p:cNvSpPr>
                        <p:nvPr userDrawn="1"/>
                      </p:nvSpPr>
                      <p:spPr bwMode="hidden">
                        <a:xfrm rot="1678521">
                          <a:off x="1324" y="3150"/>
                          <a:ext cx="472" cy="1120"/>
                        </a:xfrm>
                        <a:prstGeom prst="line">
                          <a:avLst/>
                        </a:prstGeom>
                        <a:noFill/>
                        <a:ln w="9525">
                          <a:solidFill>
                            <a:schemeClr val="accent2"/>
                          </a:solidFill>
                          <a:round/>
                          <a:headEnd/>
                          <a:tailEnd/>
                        </a:ln>
                        <a:effectLst/>
                      </p:spPr>
                      <p:txBody>
                        <a:bodyPr/>
                        <a:lstStyle/>
                        <a:p>
                          <a:pPr>
                            <a:defRPr/>
                          </a:pPr>
                          <a:endParaRPr lang="fa-IR"/>
                        </a:p>
                      </p:txBody>
                    </p:sp>
                    <p:sp>
                      <p:nvSpPr>
                        <p:cNvPr id="94" name="Line 78">
                          <a:extLst>
                            <a:ext uri="{FF2B5EF4-FFF2-40B4-BE49-F238E27FC236}">
                              <a16:creationId xmlns:a16="http://schemas.microsoft.com/office/drawing/2014/main" id="{1A3D5EC5-2AC8-4AF4-86FB-5F99AEEA4A24}"/>
                            </a:ext>
                          </a:extLst>
                        </p:cNvPr>
                        <p:cNvSpPr>
                          <a:spLocks noChangeShapeType="1"/>
                        </p:cNvSpPr>
                        <p:nvPr userDrawn="1"/>
                      </p:nvSpPr>
                      <p:spPr bwMode="hidden">
                        <a:xfrm rot="1678521" flipH="1">
                          <a:off x="1121" y="2961"/>
                          <a:ext cx="220" cy="1012"/>
                        </a:xfrm>
                        <a:prstGeom prst="line">
                          <a:avLst/>
                        </a:prstGeom>
                        <a:noFill/>
                        <a:ln w="9525">
                          <a:solidFill>
                            <a:schemeClr val="accent2"/>
                          </a:solidFill>
                          <a:round/>
                          <a:headEnd/>
                          <a:tailEnd/>
                        </a:ln>
                        <a:effectLst/>
                      </p:spPr>
                      <p:txBody>
                        <a:bodyPr/>
                        <a:lstStyle/>
                        <a:p>
                          <a:pPr>
                            <a:defRPr/>
                          </a:pPr>
                          <a:endParaRPr lang="fa-IR"/>
                        </a:p>
                      </p:txBody>
                    </p:sp>
                    <p:sp>
                      <p:nvSpPr>
                        <p:cNvPr id="95" name="Line 79">
                          <a:extLst>
                            <a:ext uri="{FF2B5EF4-FFF2-40B4-BE49-F238E27FC236}">
                              <a16:creationId xmlns:a16="http://schemas.microsoft.com/office/drawing/2014/main" id="{11388255-4AC4-4C9B-A400-C12C13DD5EB9}"/>
                            </a:ext>
                          </a:extLst>
                        </p:cNvPr>
                        <p:cNvSpPr>
                          <a:spLocks noChangeShapeType="1"/>
                        </p:cNvSpPr>
                        <p:nvPr userDrawn="1"/>
                      </p:nvSpPr>
                      <p:spPr bwMode="hidden">
                        <a:xfrm rot="1678521" flipH="1">
                          <a:off x="1041" y="2935"/>
                          <a:ext cx="304" cy="990"/>
                        </a:xfrm>
                        <a:prstGeom prst="line">
                          <a:avLst/>
                        </a:prstGeom>
                        <a:noFill/>
                        <a:ln w="9525">
                          <a:solidFill>
                            <a:schemeClr val="accent2"/>
                          </a:solidFill>
                          <a:round/>
                          <a:headEnd/>
                          <a:tailEnd/>
                        </a:ln>
                        <a:effectLst/>
                      </p:spPr>
                      <p:txBody>
                        <a:bodyPr/>
                        <a:lstStyle/>
                        <a:p>
                          <a:pPr>
                            <a:defRPr/>
                          </a:pPr>
                          <a:endParaRPr lang="fa-IR"/>
                        </a:p>
                      </p:txBody>
                    </p:sp>
                    <p:sp>
                      <p:nvSpPr>
                        <p:cNvPr id="96" name="Line 80">
                          <a:extLst>
                            <a:ext uri="{FF2B5EF4-FFF2-40B4-BE49-F238E27FC236}">
                              <a16:creationId xmlns:a16="http://schemas.microsoft.com/office/drawing/2014/main" id="{D0597BD0-59EF-42A3-BF9D-6B793001B5CD}"/>
                            </a:ext>
                          </a:extLst>
                        </p:cNvPr>
                        <p:cNvSpPr>
                          <a:spLocks noChangeShapeType="1"/>
                        </p:cNvSpPr>
                        <p:nvPr userDrawn="1"/>
                      </p:nvSpPr>
                      <p:spPr bwMode="hidden">
                        <a:xfrm rot="1678521" flipH="1">
                          <a:off x="957" y="2910"/>
                          <a:ext cx="394" cy="971"/>
                        </a:xfrm>
                        <a:prstGeom prst="line">
                          <a:avLst/>
                        </a:prstGeom>
                        <a:noFill/>
                        <a:ln w="9525">
                          <a:solidFill>
                            <a:schemeClr val="accent2"/>
                          </a:solidFill>
                          <a:round/>
                          <a:headEnd/>
                          <a:tailEnd/>
                        </a:ln>
                        <a:effectLst/>
                      </p:spPr>
                      <p:txBody>
                        <a:bodyPr/>
                        <a:lstStyle/>
                        <a:p>
                          <a:pPr>
                            <a:defRPr/>
                          </a:pPr>
                          <a:endParaRPr lang="fa-IR"/>
                        </a:p>
                      </p:txBody>
                    </p:sp>
                    <p:sp>
                      <p:nvSpPr>
                        <p:cNvPr id="97" name="Line 81">
                          <a:extLst>
                            <a:ext uri="{FF2B5EF4-FFF2-40B4-BE49-F238E27FC236}">
                              <a16:creationId xmlns:a16="http://schemas.microsoft.com/office/drawing/2014/main" id="{03CDC2DA-EEB6-4F75-B872-292D3B081DB1}"/>
                            </a:ext>
                          </a:extLst>
                        </p:cNvPr>
                        <p:cNvSpPr>
                          <a:spLocks noChangeShapeType="1"/>
                        </p:cNvSpPr>
                        <p:nvPr userDrawn="1"/>
                      </p:nvSpPr>
                      <p:spPr bwMode="hidden">
                        <a:xfrm rot="1678521" flipH="1">
                          <a:off x="880" y="2885"/>
                          <a:ext cx="478" cy="943"/>
                        </a:xfrm>
                        <a:prstGeom prst="line">
                          <a:avLst/>
                        </a:prstGeom>
                        <a:noFill/>
                        <a:ln w="9525">
                          <a:solidFill>
                            <a:schemeClr val="accent2"/>
                          </a:solidFill>
                          <a:round/>
                          <a:headEnd/>
                          <a:tailEnd/>
                        </a:ln>
                        <a:effectLst/>
                      </p:spPr>
                      <p:txBody>
                        <a:bodyPr/>
                        <a:lstStyle/>
                        <a:p>
                          <a:pPr>
                            <a:defRPr/>
                          </a:pPr>
                          <a:endParaRPr lang="fa-IR"/>
                        </a:p>
                      </p:txBody>
                    </p:sp>
                    <p:sp>
                      <p:nvSpPr>
                        <p:cNvPr id="98" name="Line 82">
                          <a:extLst>
                            <a:ext uri="{FF2B5EF4-FFF2-40B4-BE49-F238E27FC236}">
                              <a16:creationId xmlns:a16="http://schemas.microsoft.com/office/drawing/2014/main" id="{D307E050-FF0E-4C3F-A97C-A75A49DF072D}"/>
                            </a:ext>
                          </a:extLst>
                        </p:cNvPr>
                        <p:cNvSpPr>
                          <a:spLocks noChangeShapeType="1"/>
                        </p:cNvSpPr>
                        <p:nvPr userDrawn="1"/>
                      </p:nvSpPr>
                      <p:spPr bwMode="hidden">
                        <a:xfrm rot="1678521" flipH="1">
                          <a:off x="801" y="2863"/>
                          <a:ext cx="561" cy="910"/>
                        </a:xfrm>
                        <a:prstGeom prst="line">
                          <a:avLst/>
                        </a:prstGeom>
                        <a:noFill/>
                        <a:ln w="9525">
                          <a:solidFill>
                            <a:schemeClr val="accent2"/>
                          </a:solidFill>
                          <a:round/>
                          <a:headEnd/>
                          <a:tailEnd/>
                        </a:ln>
                        <a:effectLst/>
                      </p:spPr>
                      <p:txBody>
                        <a:bodyPr/>
                        <a:lstStyle/>
                        <a:p>
                          <a:pPr>
                            <a:defRPr/>
                          </a:pPr>
                          <a:endParaRPr lang="fa-IR"/>
                        </a:p>
                      </p:txBody>
                    </p:sp>
                    <p:sp>
                      <p:nvSpPr>
                        <p:cNvPr id="99" name="Line 83">
                          <a:extLst>
                            <a:ext uri="{FF2B5EF4-FFF2-40B4-BE49-F238E27FC236}">
                              <a16:creationId xmlns:a16="http://schemas.microsoft.com/office/drawing/2014/main" id="{398BD8E8-CD6C-4091-89E6-FDBD11CC4AC7}"/>
                            </a:ext>
                          </a:extLst>
                        </p:cNvPr>
                        <p:cNvSpPr>
                          <a:spLocks noChangeShapeType="1"/>
                        </p:cNvSpPr>
                        <p:nvPr userDrawn="1"/>
                      </p:nvSpPr>
                      <p:spPr bwMode="hidden">
                        <a:xfrm rot="1678521" flipH="1">
                          <a:off x="717" y="2836"/>
                          <a:ext cx="656" cy="878"/>
                        </a:xfrm>
                        <a:prstGeom prst="line">
                          <a:avLst/>
                        </a:prstGeom>
                        <a:noFill/>
                        <a:ln w="9525">
                          <a:solidFill>
                            <a:schemeClr val="accent2"/>
                          </a:solidFill>
                          <a:round/>
                          <a:headEnd/>
                          <a:tailEnd/>
                        </a:ln>
                        <a:effectLst/>
                      </p:spPr>
                      <p:txBody>
                        <a:bodyPr/>
                        <a:lstStyle/>
                        <a:p>
                          <a:pPr>
                            <a:defRPr/>
                          </a:pPr>
                          <a:endParaRPr lang="fa-IR"/>
                        </a:p>
                      </p:txBody>
                    </p:sp>
                    <p:sp>
                      <p:nvSpPr>
                        <p:cNvPr id="100" name="Line 84">
                          <a:extLst>
                            <a:ext uri="{FF2B5EF4-FFF2-40B4-BE49-F238E27FC236}">
                              <a16:creationId xmlns:a16="http://schemas.microsoft.com/office/drawing/2014/main" id="{18F260BF-1FD6-453F-8A1C-FB4BACE25C54}"/>
                            </a:ext>
                          </a:extLst>
                        </p:cNvPr>
                        <p:cNvSpPr>
                          <a:spLocks noChangeShapeType="1"/>
                        </p:cNvSpPr>
                        <p:nvPr userDrawn="1"/>
                      </p:nvSpPr>
                      <p:spPr bwMode="hidden">
                        <a:xfrm rot="1678521" flipH="1">
                          <a:off x="631" y="2810"/>
                          <a:ext cx="752" cy="842"/>
                        </a:xfrm>
                        <a:prstGeom prst="line">
                          <a:avLst/>
                        </a:prstGeom>
                        <a:noFill/>
                        <a:ln w="9525">
                          <a:solidFill>
                            <a:schemeClr val="accent2"/>
                          </a:solidFill>
                          <a:round/>
                          <a:headEnd/>
                          <a:tailEnd/>
                        </a:ln>
                        <a:effectLst/>
                      </p:spPr>
                      <p:txBody>
                        <a:bodyPr/>
                        <a:lstStyle/>
                        <a:p>
                          <a:pPr>
                            <a:defRPr/>
                          </a:pPr>
                          <a:endParaRPr lang="fa-IR"/>
                        </a:p>
                      </p:txBody>
                    </p:sp>
                    <p:sp>
                      <p:nvSpPr>
                        <p:cNvPr id="101" name="Line 85">
                          <a:extLst>
                            <a:ext uri="{FF2B5EF4-FFF2-40B4-BE49-F238E27FC236}">
                              <a16:creationId xmlns:a16="http://schemas.microsoft.com/office/drawing/2014/main" id="{6649B836-0969-46C9-AA2A-9B394E52334B}"/>
                            </a:ext>
                          </a:extLst>
                        </p:cNvPr>
                        <p:cNvSpPr>
                          <a:spLocks noChangeShapeType="1"/>
                        </p:cNvSpPr>
                        <p:nvPr userDrawn="1"/>
                      </p:nvSpPr>
                      <p:spPr bwMode="hidden">
                        <a:xfrm rot="1678521" flipH="1">
                          <a:off x="462" y="2758"/>
                          <a:ext cx="946" cy="751"/>
                        </a:xfrm>
                        <a:prstGeom prst="line">
                          <a:avLst/>
                        </a:prstGeom>
                        <a:noFill/>
                        <a:ln w="9525">
                          <a:solidFill>
                            <a:schemeClr val="accent2"/>
                          </a:solidFill>
                          <a:round/>
                          <a:headEnd/>
                          <a:tailEnd/>
                        </a:ln>
                        <a:effectLst/>
                      </p:spPr>
                      <p:txBody>
                        <a:bodyPr/>
                        <a:lstStyle/>
                        <a:p>
                          <a:pPr>
                            <a:defRPr/>
                          </a:pPr>
                          <a:endParaRPr lang="fa-IR"/>
                        </a:p>
                      </p:txBody>
                    </p:sp>
                    <p:sp>
                      <p:nvSpPr>
                        <p:cNvPr id="102" name="Line 86">
                          <a:extLst>
                            <a:ext uri="{FF2B5EF4-FFF2-40B4-BE49-F238E27FC236}">
                              <a16:creationId xmlns:a16="http://schemas.microsoft.com/office/drawing/2014/main" id="{3139138F-C41F-4845-AC71-B26485157AD1}"/>
                            </a:ext>
                          </a:extLst>
                        </p:cNvPr>
                        <p:cNvSpPr>
                          <a:spLocks noChangeShapeType="1"/>
                        </p:cNvSpPr>
                        <p:nvPr userDrawn="1"/>
                      </p:nvSpPr>
                      <p:spPr bwMode="hidden">
                        <a:xfrm rot="1678521" flipH="1">
                          <a:off x="365" y="2729"/>
                          <a:ext cx="1058" cy="696"/>
                        </a:xfrm>
                        <a:prstGeom prst="line">
                          <a:avLst/>
                        </a:prstGeom>
                        <a:noFill/>
                        <a:ln w="9525">
                          <a:solidFill>
                            <a:schemeClr val="accent2"/>
                          </a:solidFill>
                          <a:round/>
                          <a:headEnd/>
                          <a:tailEnd/>
                        </a:ln>
                        <a:effectLst/>
                      </p:spPr>
                      <p:txBody>
                        <a:bodyPr/>
                        <a:lstStyle/>
                        <a:p>
                          <a:pPr>
                            <a:defRPr/>
                          </a:pPr>
                          <a:endParaRPr lang="fa-IR"/>
                        </a:p>
                      </p:txBody>
                    </p:sp>
                    <p:sp>
                      <p:nvSpPr>
                        <p:cNvPr id="103" name="Line 87">
                          <a:extLst>
                            <a:ext uri="{FF2B5EF4-FFF2-40B4-BE49-F238E27FC236}">
                              <a16:creationId xmlns:a16="http://schemas.microsoft.com/office/drawing/2014/main" id="{31675820-8B72-466E-951A-5D96D8AC032B}"/>
                            </a:ext>
                          </a:extLst>
                        </p:cNvPr>
                        <p:cNvSpPr>
                          <a:spLocks noChangeShapeType="1"/>
                        </p:cNvSpPr>
                        <p:nvPr userDrawn="1"/>
                      </p:nvSpPr>
                      <p:spPr bwMode="hidden">
                        <a:xfrm rot="1678521" flipH="1">
                          <a:off x="265" y="2697"/>
                          <a:ext cx="1174" cy="636"/>
                        </a:xfrm>
                        <a:prstGeom prst="line">
                          <a:avLst/>
                        </a:prstGeom>
                        <a:noFill/>
                        <a:ln w="9525">
                          <a:solidFill>
                            <a:schemeClr val="accent2"/>
                          </a:solidFill>
                          <a:round/>
                          <a:headEnd/>
                          <a:tailEnd/>
                        </a:ln>
                        <a:effectLst/>
                      </p:spPr>
                      <p:txBody>
                        <a:bodyPr/>
                        <a:lstStyle/>
                        <a:p>
                          <a:pPr>
                            <a:defRPr/>
                          </a:pPr>
                          <a:endParaRPr lang="fa-IR"/>
                        </a:p>
                      </p:txBody>
                    </p:sp>
                    <p:sp>
                      <p:nvSpPr>
                        <p:cNvPr id="104" name="Line 88">
                          <a:extLst>
                            <a:ext uri="{FF2B5EF4-FFF2-40B4-BE49-F238E27FC236}">
                              <a16:creationId xmlns:a16="http://schemas.microsoft.com/office/drawing/2014/main" id="{CB8FE1E4-D4A1-4EEF-A226-2FD4D729E8CE}"/>
                            </a:ext>
                          </a:extLst>
                        </p:cNvPr>
                        <p:cNvSpPr>
                          <a:spLocks noChangeShapeType="1"/>
                        </p:cNvSpPr>
                        <p:nvPr userDrawn="1"/>
                      </p:nvSpPr>
                      <p:spPr bwMode="hidden">
                        <a:xfrm rot="1678521" flipH="1">
                          <a:off x="55" y="2632"/>
                          <a:ext cx="1431" cy="481"/>
                        </a:xfrm>
                        <a:prstGeom prst="line">
                          <a:avLst/>
                        </a:prstGeom>
                        <a:noFill/>
                        <a:ln w="9525">
                          <a:solidFill>
                            <a:schemeClr val="accent2"/>
                          </a:solidFill>
                          <a:round/>
                          <a:headEnd/>
                          <a:tailEnd/>
                        </a:ln>
                        <a:effectLst/>
                      </p:spPr>
                      <p:txBody>
                        <a:bodyPr/>
                        <a:lstStyle/>
                        <a:p>
                          <a:pPr>
                            <a:defRPr/>
                          </a:pPr>
                          <a:endParaRPr lang="fa-IR"/>
                        </a:p>
                      </p:txBody>
                    </p:sp>
                    <p:sp>
                      <p:nvSpPr>
                        <p:cNvPr id="105" name="Line 89">
                          <a:extLst>
                            <a:ext uri="{FF2B5EF4-FFF2-40B4-BE49-F238E27FC236}">
                              <a16:creationId xmlns:a16="http://schemas.microsoft.com/office/drawing/2014/main" id="{6DD8A4C9-929B-4883-88B3-BB928F27B504}"/>
                            </a:ext>
                          </a:extLst>
                        </p:cNvPr>
                        <p:cNvSpPr>
                          <a:spLocks noChangeShapeType="1"/>
                        </p:cNvSpPr>
                        <p:nvPr userDrawn="1"/>
                      </p:nvSpPr>
                      <p:spPr bwMode="hidden">
                        <a:xfrm rot="1678521" flipH="1">
                          <a:off x="-1" y="2607"/>
                          <a:ext cx="1513" cy="371"/>
                        </a:xfrm>
                        <a:prstGeom prst="line">
                          <a:avLst/>
                        </a:prstGeom>
                        <a:noFill/>
                        <a:ln w="9525">
                          <a:solidFill>
                            <a:schemeClr val="accent2"/>
                          </a:solidFill>
                          <a:round/>
                          <a:headEnd/>
                          <a:tailEnd/>
                        </a:ln>
                        <a:effectLst/>
                      </p:spPr>
                      <p:txBody>
                        <a:bodyPr/>
                        <a:lstStyle/>
                        <a:p>
                          <a:pPr>
                            <a:defRPr/>
                          </a:pPr>
                          <a:endParaRPr lang="fa-IR"/>
                        </a:p>
                      </p:txBody>
                    </p:sp>
                    <p:sp>
                      <p:nvSpPr>
                        <p:cNvPr id="106" name="Line 90">
                          <a:extLst>
                            <a:ext uri="{FF2B5EF4-FFF2-40B4-BE49-F238E27FC236}">
                              <a16:creationId xmlns:a16="http://schemas.microsoft.com/office/drawing/2014/main" id="{012A120E-D6D3-4E05-95D6-0CFDD4B10702}"/>
                            </a:ext>
                          </a:extLst>
                        </p:cNvPr>
                        <p:cNvSpPr>
                          <a:spLocks noChangeShapeType="1"/>
                        </p:cNvSpPr>
                        <p:nvPr userDrawn="1"/>
                      </p:nvSpPr>
                      <p:spPr bwMode="hidden">
                        <a:xfrm rot="1678521" flipH="1">
                          <a:off x="-72" y="2570"/>
                          <a:ext cx="1648" cy="107"/>
                        </a:xfrm>
                        <a:prstGeom prst="line">
                          <a:avLst/>
                        </a:prstGeom>
                        <a:noFill/>
                        <a:ln w="9525">
                          <a:solidFill>
                            <a:schemeClr val="accent2"/>
                          </a:solidFill>
                          <a:round/>
                          <a:headEnd/>
                          <a:tailEnd/>
                        </a:ln>
                        <a:effectLst/>
                      </p:spPr>
                      <p:txBody>
                        <a:bodyPr/>
                        <a:lstStyle/>
                        <a:p>
                          <a:pPr>
                            <a:defRPr/>
                          </a:pPr>
                          <a:endParaRPr lang="fa-IR"/>
                        </a:p>
                      </p:txBody>
                    </p:sp>
                    <p:sp>
                      <p:nvSpPr>
                        <p:cNvPr id="107" name="Line 91">
                          <a:extLst>
                            <a:ext uri="{FF2B5EF4-FFF2-40B4-BE49-F238E27FC236}">
                              <a16:creationId xmlns:a16="http://schemas.microsoft.com/office/drawing/2014/main" id="{C242591A-B110-4EAE-BB70-FE76BA5CE57A}"/>
                            </a:ext>
                          </a:extLst>
                        </p:cNvPr>
                        <p:cNvSpPr>
                          <a:spLocks noChangeShapeType="1"/>
                        </p:cNvSpPr>
                        <p:nvPr userDrawn="1"/>
                      </p:nvSpPr>
                      <p:spPr bwMode="hidden">
                        <a:xfrm rot="1678521" flipH="1" flipV="1">
                          <a:off x="-237" y="1095"/>
                          <a:ext cx="2219" cy="1364"/>
                        </a:xfrm>
                        <a:prstGeom prst="line">
                          <a:avLst/>
                        </a:prstGeom>
                        <a:noFill/>
                        <a:ln w="9525">
                          <a:solidFill>
                            <a:schemeClr val="accent2"/>
                          </a:solidFill>
                          <a:round/>
                          <a:headEnd/>
                          <a:tailEnd/>
                        </a:ln>
                        <a:effectLst/>
                      </p:spPr>
                      <p:txBody>
                        <a:bodyPr/>
                        <a:lstStyle/>
                        <a:p>
                          <a:pPr>
                            <a:defRPr/>
                          </a:pPr>
                          <a:endParaRPr lang="fa-IR"/>
                        </a:p>
                      </p:txBody>
                    </p:sp>
                    <p:sp>
                      <p:nvSpPr>
                        <p:cNvPr id="108" name="Line 92">
                          <a:extLst>
                            <a:ext uri="{FF2B5EF4-FFF2-40B4-BE49-F238E27FC236}">
                              <a16:creationId xmlns:a16="http://schemas.microsoft.com/office/drawing/2014/main" id="{BFB39D04-D460-44B9-B037-E17ED1A7D27E}"/>
                            </a:ext>
                          </a:extLst>
                        </p:cNvPr>
                        <p:cNvSpPr>
                          <a:spLocks noChangeShapeType="1"/>
                        </p:cNvSpPr>
                        <p:nvPr userDrawn="1"/>
                      </p:nvSpPr>
                      <p:spPr bwMode="hidden">
                        <a:xfrm rot="1678521" flipH="1" flipV="1">
                          <a:off x="-43" y="962"/>
                          <a:ext cx="2071" cy="1541"/>
                        </a:xfrm>
                        <a:prstGeom prst="line">
                          <a:avLst/>
                        </a:prstGeom>
                        <a:noFill/>
                        <a:ln w="9525">
                          <a:solidFill>
                            <a:schemeClr val="accent2"/>
                          </a:solidFill>
                          <a:round/>
                          <a:headEnd/>
                          <a:tailEnd/>
                        </a:ln>
                        <a:effectLst/>
                      </p:spPr>
                      <p:txBody>
                        <a:bodyPr/>
                        <a:lstStyle/>
                        <a:p>
                          <a:pPr>
                            <a:defRPr/>
                          </a:pPr>
                          <a:endParaRPr lang="fa-IR"/>
                        </a:p>
                      </p:txBody>
                    </p:sp>
                    <p:sp>
                      <p:nvSpPr>
                        <p:cNvPr id="109" name="Line 93">
                          <a:extLst>
                            <a:ext uri="{FF2B5EF4-FFF2-40B4-BE49-F238E27FC236}">
                              <a16:creationId xmlns:a16="http://schemas.microsoft.com/office/drawing/2014/main" id="{179E86D3-433B-4A4A-9FE0-93FD7EE9069B}"/>
                            </a:ext>
                          </a:extLst>
                        </p:cNvPr>
                        <p:cNvSpPr>
                          <a:spLocks noChangeShapeType="1"/>
                        </p:cNvSpPr>
                        <p:nvPr userDrawn="1"/>
                      </p:nvSpPr>
                      <p:spPr bwMode="hidden">
                        <a:xfrm rot="1678521" flipH="1" flipV="1">
                          <a:off x="418" y="826"/>
                          <a:ext cx="1672" cy="1780"/>
                        </a:xfrm>
                        <a:prstGeom prst="line">
                          <a:avLst/>
                        </a:prstGeom>
                        <a:noFill/>
                        <a:ln w="9525">
                          <a:solidFill>
                            <a:schemeClr val="accent2"/>
                          </a:solidFill>
                          <a:round/>
                          <a:headEnd/>
                          <a:tailEnd/>
                        </a:ln>
                        <a:effectLst/>
                      </p:spPr>
                      <p:txBody>
                        <a:bodyPr/>
                        <a:lstStyle/>
                        <a:p>
                          <a:pPr>
                            <a:defRPr/>
                          </a:pPr>
                          <a:endParaRPr lang="fa-IR"/>
                        </a:p>
                      </p:txBody>
                    </p:sp>
                    <p:sp>
                      <p:nvSpPr>
                        <p:cNvPr id="110" name="Line 94">
                          <a:extLst>
                            <a:ext uri="{FF2B5EF4-FFF2-40B4-BE49-F238E27FC236}">
                              <a16:creationId xmlns:a16="http://schemas.microsoft.com/office/drawing/2014/main" id="{7BBD35D7-F5C4-434F-9199-D1BD846D877B}"/>
                            </a:ext>
                          </a:extLst>
                        </p:cNvPr>
                        <p:cNvSpPr>
                          <a:spLocks noChangeShapeType="1"/>
                        </p:cNvSpPr>
                        <p:nvPr userDrawn="1"/>
                      </p:nvSpPr>
                      <p:spPr bwMode="hidden">
                        <a:xfrm rot="1678521" flipH="1" flipV="1">
                          <a:off x="634" y="808"/>
                          <a:ext cx="1473" cy="1852"/>
                        </a:xfrm>
                        <a:prstGeom prst="line">
                          <a:avLst/>
                        </a:prstGeom>
                        <a:noFill/>
                        <a:ln w="9525">
                          <a:solidFill>
                            <a:schemeClr val="accent2"/>
                          </a:solidFill>
                          <a:round/>
                          <a:headEnd/>
                          <a:tailEnd/>
                        </a:ln>
                        <a:effectLst/>
                      </p:spPr>
                      <p:txBody>
                        <a:bodyPr/>
                        <a:lstStyle/>
                        <a:p>
                          <a:pPr>
                            <a:defRPr/>
                          </a:pPr>
                          <a:endParaRPr lang="fa-IR"/>
                        </a:p>
                      </p:txBody>
                    </p:sp>
                    <p:sp>
                      <p:nvSpPr>
                        <p:cNvPr id="111" name="Line 95">
                          <a:extLst>
                            <a:ext uri="{FF2B5EF4-FFF2-40B4-BE49-F238E27FC236}">
                              <a16:creationId xmlns:a16="http://schemas.microsoft.com/office/drawing/2014/main" id="{28F4B4F2-BB02-47EC-9E28-1DCCCA4E2167}"/>
                            </a:ext>
                          </a:extLst>
                        </p:cNvPr>
                        <p:cNvSpPr>
                          <a:spLocks noChangeShapeType="1"/>
                        </p:cNvSpPr>
                        <p:nvPr userDrawn="1"/>
                      </p:nvSpPr>
                      <p:spPr bwMode="hidden">
                        <a:xfrm rot="1678521" flipH="1" flipV="1">
                          <a:off x="1094" y="827"/>
                          <a:ext cx="1030" cy="1945"/>
                        </a:xfrm>
                        <a:prstGeom prst="line">
                          <a:avLst/>
                        </a:prstGeom>
                        <a:noFill/>
                        <a:ln w="9525">
                          <a:solidFill>
                            <a:schemeClr val="accent2"/>
                          </a:solidFill>
                          <a:round/>
                          <a:headEnd/>
                          <a:tailEnd/>
                        </a:ln>
                        <a:effectLst/>
                      </p:spPr>
                      <p:txBody>
                        <a:bodyPr/>
                        <a:lstStyle/>
                        <a:p>
                          <a:pPr>
                            <a:defRPr/>
                          </a:pPr>
                          <a:endParaRPr lang="fa-IR"/>
                        </a:p>
                      </p:txBody>
                    </p:sp>
                    <p:sp>
                      <p:nvSpPr>
                        <p:cNvPr id="112" name="Line 96">
                          <a:extLst>
                            <a:ext uri="{FF2B5EF4-FFF2-40B4-BE49-F238E27FC236}">
                              <a16:creationId xmlns:a16="http://schemas.microsoft.com/office/drawing/2014/main" id="{45E381AF-B335-4BF2-98B1-E1EA58FB8AFB}"/>
                            </a:ext>
                          </a:extLst>
                        </p:cNvPr>
                        <p:cNvSpPr>
                          <a:spLocks noChangeShapeType="1"/>
                        </p:cNvSpPr>
                        <p:nvPr userDrawn="1"/>
                      </p:nvSpPr>
                      <p:spPr bwMode="hidden">
                        <a:xfrm rot="1678521" flipH="1" flipV="1">
                          <a:off x="1302" y="857"/>
                          <a:ext cx="829" cy="1970"/>
                        </a:xfrm>
                        <a:prstGeom prst="line">
                          <a:avLst/>
                        </a:prstGeom>
                        <a:noFill/>
                        <a:ln w="9525">
                          <a:solidFill>
                            <a:schemeClr val="accent2"/>
                          </a:solidFill>
                          <a:round/>
                          <a:headEnd/>
                          <a:tailEnd/>
                        </a:ln>
                        <a:effectLst/>
                      </p:spPr>
                      <p:txBody>
                        <a:bodyPr/>
                        <a:lstStyle/>
                        <a:p>
                          <a:pPr>
                            <a:defRPr/>
                          </a:pPr>
                          <a:endParaRPr lang="fa-IR"/>
                        </a:p>
                      </p:txBody>
                    </p:sp>
                    <p:sp>
                      <p:nvSpPr>
                        <p:cNvPr id="113" name="Line 97">
                          <a:extLst>
                            <a:ext uri="{FF2B5EF4-FFF2-40B4-BE49-F238E27FC236}">
                              <a16:creationId xmlns:a16="http://schemas.microsoft.com/office/drawing/2014/main" id="{2D7071DF-F671-4697-9F7C-97D422B5E52D}"/>
                            </a:ext>
                          </a:extLst>
                        </p:cNvPr>
                        <p:cNvSpPr>
                          <a:spLocks noChangeShapeType="1"/>
                        </p:cNvSpPr>
                        <p:nvPr userDrawn="1"/>
                      </p:nvSpPr>
                      <p:spPr bwMode="hidden">
                        <a:xfrm rot="1678521" flipH="1" flipV="1">
                          <a:off x="1496" y="901"/>
                          <a:ext cx="633" cy="1978"/>
                        </a:xfrm>
                        <a:prstGeom prst="line">
                          <a:avLst/>
                        </a:prstGeom>
                        <a:noFill/>
                        <a:ln w="9525">
                          <a:solidFill>
                            <a:schemeClr val="accent2"/>
                          </a:solidFill>
                          <a:round/>
                          <a:headEnd/>
                          <a:tailEnd/>
                        </a:ln>
                        <a:effectLst/>
                      </p:spPr>
                      <p:txBody>
                        <a:bodyPr/>
                        <a:lstStyle/>
                        <a:p>
                          <a:pPr>
                            <a:defRPr/>
                          </a:pPr>
                          <a:endParaRPr lang="fa-IR"/>
                        </a:p>
                      </p:txBody>
                    </p:sp>
                    <p:sp>
                      <p:nvSpPr>
                        <p:cNvPr id="114" name="Line 98">
                          <a:extLst>
                            <a:ext uri="{FF2B5EF4-FFF2-40B4-BE49-F238E27FC236}">
                              <a16:creationId xmlns:a16="http://schemas.microsoft.com/office/drawing/2014/main" id="{E2424B5D-2727-49D2-B545-4E1EE8690F42}"/>
                            </a:ext>
                          </a:extLst>
                        </p:cNvPr>
                        <p:cNvSpPr>
                          <a:spLocks noChangeShapeType="1"/>
                        </p:cNvSpPr>
                        <p:nvPr userDrawn="1"/>
                      </p:nvSpPr>
                      <p:spPr bwMode="hidden">
                        <a:xfrm rot="1678521" flipH="1" flipV="1">
                          <a:off x="1679" y="952"/>
                          <a:ext cx="447" cy="1978"/>
                        </a:xfrm>
                        <a:prstGeom prst="line">
                          <a:avLst/>
                        </a:prstGeom>
                        <a:noFill/>
                        <a:ln w="9525">
                          <a:solidFill>
                            <a:schemeClr val="accent2"/>
                          </a:solidFill>
                          <a:round/>
                          <a:headEnd/>
                          <a:tailEnd/>
                        </a:ln>
                        <a:effectLst/>
                      </p:spPr>
                      <p:txBody>
                        <a:bodyPr/>
                        <a:lstStyle/>
                        <a:p>
                          <a:pPr>
                            <a:defRPr/>
                          </a:pPr>
                          <a:endParaRPr lang="fa-IR"/>
                        </a:p>
                      </p:txBody>
                    </p:sp>
                    <p:sp>
                      <p:nvSpPr>
                        <p:cNvPr id="115" name="Line 99">
                          <a:extLst>
                            <a:ext uri="{FF2B5EF4-FFF2-40B4-BE49-F238E27FC236}">
                              <a16:creationId xmlns:a16="http://schemas.microsoft.com/office/drawing/2014/main" id="{A85F237B-D78F-40C7-A2BC-3CDA5055803F}"/>
                            </a:ext>
                          </a:extLst>
                        </p:cNvPr>
                        <p:cNvSpPr>
                          <a:spLocks noChangeShapeType="1"/>
                        </p:cNvSpPr>
                        <p:nvPr userDrawn="1"/>
                      </p:nvSpPr>
                      <p:spPr bwMode="hidden">
                        <a:xfrm rot="1678521" flipH="1" flipV="1">
                          <a:off x="1859" y="1013"/>
                          <a:ext cx="261" cy="1962"/>
                        </a:xfrm>
                        <a:prstGeom prst="line">
                          <a:avLst/>
                        </a:prstGeom>
                        <a:noFill/>
                        <a:ln w="9525">
                          <a:solidFill>
                            <a:schemeClr val="accent2"/>
                          </a:solidFill>
                          <a:round/>
                          <a:headEnd/>
                          <a:tailEnd/>
                        </a:ln>
                        <a:effectLst/>
                      </p:spPr>
                      <p:txBody>
                        <a:bodyPr/>
                        <a:lstStyle/>
                        <a:p>
                          <a:pPr>
                            <a:defRPr/>
                          </a:pPr>
                          <a:endParaRPr lang="fa-IR"/>
                        </a:p>
                      </p:txBody>
                    </p:sp>
                  </p:grpSp>
                </p:grpSp>
              </p:grpSp>
            </p:grpSp>
          </p:grpSp>
          <p:grpSp>
            <p:nvGrpSpPr>
              <p:cNvPr id="20" name="Group 100">
                <a:extLst>
                  <a:ext uri="{FF2B5EF4-FFF2-40B4-BE49-F238E27FC236}">
                    <a16:creationId xmlns:a16="http://schemas.microsoft.com/office/drawing/2014/main" id="{0360650D-99D1-4A1B-9364-FBDFA47A64DB}"/>
                  </a:ext>
                </a:extLst>
              </p:cNvPr>
              <p:cNvGrpSpPr>
                <a:grpSpLocks/>
              </p:cNvGrpSpPr>
              <p:nvPr userDrawn="1"/>
            </p:nvGrpSpPr>
            <p:grpSpPr bwMode="auto">
              <a:xfrm>
                <a:off x="402" y="1454"/>
                <a:ext cx="2787" cy="2866"/>
                <a:chOff x="2" y="1454"/>
                <a:chExt cx="2787" cy="2866"/>
              </a:xfrm>
            </p:grpSpPr>
            <p:sp>
              <p:nvSpPr>
                <p:cNvPr id="21" name="Line 101">
                  <a:extLst>
                    <a:ext uri="{FF2B5EF4-FFF2-40B4-BE49-F238E27FC236}">
                      <a16:creationId xmlns:a16="http://schemas.microsoft.com/office/drawing/2014/main" id="{18E1B9D2-1AC3-4737-AB71-0663FD12AC47}"/>
                    </a:ext>
                  </a:extLst>
                </p:cNvPr>
                <p:cNvSpPr>
                  <a:spLocks noChangeShapeType="1"/>
                </p:cNvSpPr>
                <p:nvPr userDrawn="1"/>
              </p:nvSpPr>
              <p:spPr bwMode="hidden">
                <a:xfrm rot="1678521" flipV="1">
                  <a:off x="2057" y="1454"/>
                  <a:ext cx="732" cy="1778"/>
                </a:xfrm>
                <a:prstGeom prst="line">
                  <a:avLst/>
                </a:prstGeom>
                <a:noFill/>
                <a:ln w="9525">
                  <a:solidFill>
                    <a:schemeClr val="accent2"/>
                  </a:solidFill>
                  <a:round/>
                  <a:headEnd/>
                  <a:tailEnd/>
                </a:ln>
                <a:effectLst/>
              </p:spPr>
              <p:txBody>
                <a:bodyPr/>
                <a:lstStyle/>
                <a:p>
                  <a:pPr>
                    <a:defRPr/>
                  </a:pPr>
                  <a:endParaRPr lang="fa-IR"/>
                </a:p>
              </p:txBody>
            </p:sp>
            <p:sp>
              <p:nvSpPr>
                <p:cNvPr id="22" name="Line 102">
                  <a:extLst>
                    <a:ext uri="{FF2B5EF4-FFF2-40B4-BE49-F238E27FC236}">
                      <a16:creationId xmlns:a16="http://schemas.microsoft.com/office/drawing/2014/main" id="{2B8C664E-8158-42AC-967C-6C56BB1B5B8D}"/>
                    </a:ext>
                  </a:extLst>
                </p:cNvPr>
                <p:cNvSpPr>
                  <a:spLocks noChangeShapeType="1"/>
                </p:cNvSpPr>
                <p:nvPr userDrawn="1"/>
              </p:nvSpPr>
              <p:spPr bwMode="hidden">
                <a:xfrm flipH="1" flipV="1">
                  <a:off x="870" y="3854"/>
                  <a:ext cx="223" cy="463"/>
                </a:xfrm>
                <a:prstGeom prst="line">
                  <a:avLst/>
                </a:prstGeom>
                <a:noFill/>
                <a:ln w="19050">
                  <a:solidFill>
                    <a:schemeClr val="accent2"/>
                  </a:solidFill>
                  <a:round/>
                  <a:headEnd/>
                  <a:tailEnd/>
                </a:ln>
                <a:effectLst/>
              </p:spPr>
              <p:txBody>
                <a:bodyPr/>
                <a:lstStyle/>
                <a:p>
                  <a:pPr>
                    <a:defRPr/>
                  </a:pPr>
                  <a:endParaRPr lang="fa-IR"/>
                </a:p>
              </p:txBody>
            </p:sp>
            <p:grpSp>
              <p:nvGrpSpPr>
                <p:cNvPr id="23" name="Group 103">
                  <a:extLst>
                    <a:ext uri="{FF2B5EF4-FFF2-40B4-BE49-F238E27FC236}">
                      <a16:creationId xmlns:a16="http://schemas.microsoft.com/office/drawing/2014/main" id="{48147AD9-2087-4BAB-8E8D-16FD4D732352}"/>
                    </a:ext>
                  </a:extLst>
                </p:cNvPr>
                <p:cNvGrpSpPr>
                  <a:grpSpLocks/>
                </p:cNvGrpSpPr>
                <p:nvPr userDrawn="1"/>
              </p:nvGrpSpPr>
              <p:grpSpPr bwMode="auto">
                <a:xfrm>
                  <a:off x="2" y="2738"/>
                  <a:ext cx="1317" cy="1582"/>
                  <a:chOff x="2" y="2738"/>
                  <a:chExt cx="1317" cy="1582"/>
                </a:xfrm>
              </p:grpSpPr>
              <p:sp>
                <p:nvSpPr>
                  <p:cNvPr id="24" name="Line 104">
                    <a:extLst>
                      <a:ext uri="{FF2B5EF4-FFF2-40B4-BE49-F238E27FC236}">
                        <a16:creationId xmlns:a16="http://schemas.microsoft.com/office/drawing/2014/main" id="{3DC43134-E1B4-4968-8DC8-5DF63FCF10B7}"/>
                      </a:ext>
                    </a:extLst>
                  </p:cNvPr>
                  <p:cNvSpPr>
                    <a:spLocks noChangeShapeType="1"/>
                  </p:cNvSpPr>
                  <p:nvPr userDrawn="1"/>
                </p:nvSpPr>
                <p:spPr bwMode="hidden">
                  <a:xfrm flipH="1">
                    <a:off x="697" y="3855"/>
                    <a:ext cx="173" cy="187"/>
                  </a:xfrm>
                  <a:prstGeom prst="line">
                    <a:avLst/>
                  </a:prstGeom>
                  <a:noFill/>
                  <a:ln w="19050">
                    <a:solidFill>
                      <a:schemeClr val="accent2"/>
                    </a:solidFill>
                    <a:round/>
                    <a:headEnd/>
                    <a:tailEnd/>
                  </a:ln>
                  <a:effectLst/>
                </p:spPr>
                <p:txBody>
                  <a:bodyPr/>
                  <a:lstStyle/>
                  <a:p>
                    <a:pPr>
                      <a:defRPr/>
                    </a:pPr>
                    <a:endParaRPr lang="fa-IR"/>
                  </a:p>
                </p:txBody>
              </p:sp>
              <p:sp>
                <p:nvSpPr>
                  <p:cNvPr id="25" name="Freeform 105">
                    <a:extLst>
                      <a:ext uri="{FF2B5EF4-FFF2-40B4-BE49-F238E27FC236}">
                        <a16:creationId xmlns:a16="http://schemas.microsoft.com/office/drawing/2014/main" id="{C2ADAF8B-01B3-4749-AAB7-A1FF540D721C}"/>
                      </a:ext>
                    </a:extLst>
                  </p:cNvPr>
                  <p:cNvSpPr>
                    <a:spLocks/>
                  </p:cNvSpPr>
                  <p:nvPr userDrawn="1"/>
                </p:nvSpPr>
                <p:spPr bwMode="hidden">
                  <a:xfrm>
                    <a:off x="2" y="3218"/>
                    <a:ext cx="1006" cy="1102"/>
                  </a:xfrm>
                  <a:custGeom>
                    <a:avLst/>
                    <a:gdLst/>
                    <a:ahLst/>
                    <a:cxnLst>
                      <a:cxn ang="0">
                        <a:pos x="1006" y="1102"/>
                      </a:cxn>
                      <a:cxn ang="0">
                        <a:pos x="696" y="823"/>
                      </a:cxn>
                      <a:cxn ang="0">
                        <a:pos x="333" y="447"/>
                      </a:cxn>
                      <a:cxn ang="0">
                        <a:pos x="51" y="76"/>
                      </a:cxn>
                      <a:cxn ang="0">
                        <a:pos x="0" y="0"/>
                      </a:cxn>
                    </a:cxnLst>
                    <a:rect l="0" t="0" r="r" b="b"/>
                    <a:pathLst>
                      <a:path w="1006" h="1102">
                        <a:moveTo>
                          <a:pt x="1006" y="1102"/>
                        </a:moveTo>
                        <a:lnTo>
                          <a:pt x="696" y="823"/>
                        </a:lnTo>
                        <a:lnTo>
                          <a:pt x="333" y="447"/>
                        </a:lnTo>
                        <a:lnTo>
                          <a:pt x="51" y="76"/>
                        </a:lnTo>
                        <a:lnTo>
                          <a:pt x="0" y="0"/>
                        </a:lnTo>
                      </a:path>
                    </a:pathLst>
                  </a:custGeom>
                  <a:noFill/>
                  <a:ln w="19050" cmpd="sng">
                    <a:solidFill>
                      <a:schemeClr val="accent2"/>
                    </a:solidFill>
                    <a:round/>
                    <a:headEnd type="none" w="med" len="med"/>
                    <a:tailEnd type="none" w="med" len="med"/>
                  </a:ln>
                  <a:effectLst/>
                </p:spPr>
                <p:txBody>
                  <a:bodyPr/>
                  <a:lstStyle/>
                  <a:p>
                    <a:pPr>
                      <a:defRPr/>
                    </a:pPr>
                    <a:endParaRPr lang="fa-IR"/>
                  </a:p>
                </p:txBody>
              </p:sp>
              <p:sp>
                <p:nvSpPr>
                  <p:cNvPr id="26" name="Line 106">
                    <a:extLst>
                      <a:ext uri="{FF2B5EF4-FFF2-40B4-BE49-F238E27FC236}">
                        <a16:creationId xmlns:a16="http://schemas.microsoft.com/office/drawing/2014/main" id="{5ECCE4BC-661C-4211-BAAA-A57B7EA4C6C4}"/>
                      </a:ext>
                    </a:extLst>
                  </p:cNvPr>
                  <p:cNvSpPr>
                    <a:spLocks noChangeShapeType="1"/>
                  </p:cNvSpPr>
                  <p:nvPr userDrawn="1"/>
                </p:nvSpPr>
                <p:spPr bwMode="hidden">
                  <a:xfrm flipH="1">
                    <a:off x="1242" y="4231"/>
                    <a:ext cx="77" cy="88"/>
                  </a:xfrm>
                  <a:prstGeom prst="line">
                    <a:avLst/>
                  </a:prstGeom>
                  <a:noFill/>
                  <a:ln w="19050">
                    <a:solidFill>
                      <a:schemeClr val="accent2"/>
                    </a:solidFill>
                    <a:round/>
                    <a:headEnd/>
                    <a:tailEnd/>
                  </a:ln>
                  <a:effectLst/>
                </p:spPr>
                <p:txBody>
                  <a:bodyPr/>
                  <a:lstStyle/>
                  <a:p>
                    <a:pPr>
                      <a:defRPr/>
                    </a:pPr>
                    <a:endParaRPr lang="fa-IR"/>
                  </a:p>
                </p:txBody>
              </p:sp>
              <p:sp>
                <p:nvSpPr>
                  <p:cNvPr id="27" name="Line 107">
                    <a:extLst>
                      <a:ext uri="{FF2B5EF4-FFF2-40B4-BE49-F238E27FC236}">
                        <a16:creationId xmlns:a16="http://schemas.microsoft.com/office/drawing/2014/main" id="{9344CB70-27A5-467C-9C84-A94BE1AA3575}"/>
                      </a:ext>
                    </a:extLst>
                  </p:cNvPr>
                  <p:cNvSpPr>
                    <a:spLocks noChangeShapeType="1"/>
                  </p:cNvSpPr>
                  <p:nvPr userDrawn="1"/>
                </p:nvSpPr>
                <p:spPr bwMode="hidden">
                  <a:xfrm flipH="1" flipV="1">
                    <a:off x="340" y="3668"/>
                    <a:ext cx="532" cy="185"/>
                  </a:xfrm>
                  <a:prstGeom prst="line">
                    <a:avLst/>
                  </a:prstGeom>
                  <a:noFill/>
                  <a:ln w="19050">
                    <a:solidFill>
                      <a:schemeClr val="accent2"/>
                    </a:solidFill>
                    <a:round/>
                    <a:headEnd/>
                    <a:tailEnd/>
                  </a:ln>
                  <a:effectLst/>
                </p:spPr>
                <p:txBody>
                  <a:bodyPr/>
                  <a:lstStyle/>
                  <a:p>
                    <a:pPr>
                      <a:defRPr/>
                    </a:pPr>
                    <a:endParaRPr lang="fa-IR"/>
                  </a:p>
                </p:txBody>
              </p:sp>
              <p:sp>
                <p:nvSpPr>
                  <p:cNvPr id="28" name="Line 108">
                    <a:extLst>
                      <a:ext uri="{FF2B5EF4-FFF2-40B4-BE49-F238E27FC236}">
                        <a16:creationId xmlns:a16="http://schemas.microsoft.com/office/drawing/2014/main" id="{A7D23B04-E7D0-42C3-ADA8-E655B7379E94}"/>
                      </a:ext>
                    </a:extLst>
                  </p:cNvPr>
                  <p:cNvSpPr>
                    <a:spLocks noChangeShapeType="1"/>
                  </p:cNvSpPr>
                  <p:nvPr userDrawn="1"/>
                </p:nvSpPr>
                <p:spPr bwMode="hidden">
                  <a:xfrm flipH="1" flipV="1">
                    <a:off x="237" y="3101"/>
                    <a:ext cx="101" cy="567"/>
                  </a:xfrm>
                  <a:prstGeom prst="line">
                    <a:avLst/>
                  </a:prstGeom>
                  <a:noFill/>
                  <a:ln w="19050">
                    <a:solidFill>
                      <a:schemeClr val="accent2"/>
                    </a:solidFill>
                    <a:round/>
                    <a:headEnd/>
                    <a:tailEnd/>
                  </a:ln>
                  <a:effectLst/>
                </p:spPr>
                <p:txBody>
                  <a:bodyPr/>
                  <a:lstStyle/>
                  <a:p>
                    <a:pPr>
                      <a:defRPr/>
                    </a:pPr>
                    <a:endParaRPr lang="fa-IR"/>
                  </a:p>
                </p:txBody>
              </p:sp>
              <p:sp>
                <p:nvSpPr>
                  <p:cNvPr id="29" name="Line 109">
                    <a:extLst>
                      <a:ext uri="{FF2B5EF4-FFF2-40B4-BE49-F238E27FC236}">
                        <a16:creationId xmlns:a16="http://schemas.microsoft.com/office/drawing/2014/main" id="{B68750A9-CC7D-445F-A6FE-31932D550001}"/>
                      </a:ext>
                    </a:extLst>
                  </p:cNvPr>
                  <p:cNvSpPr>
                    <a:spLocks noChangeShapeType="1"/>
                  </p:cNvSpPr>
                  <p:nvPr userDrawn="1"/>
                </p:nvSpPr>
                <p:spPr bwMode="hidden">
                  <a:xfrm flipH="1" flipV="1">
                    <a:off x="2" y="3009"/>
                    <a:ext cx="235" cy="92"/>
                  </a:xfrm>
                  <a:prstGeom prst="line">
                    <a:avLst/>
                  </a:prstGeom>
                  <a:noFill/>
                  <a:ln w="19050">
                    <a:solidFill>
                      <a:schemeClr val="accent2"/>
                    </a:solidFill>
                    <a:round/>
                    <a:headEnd/>
                    <a:tailEnd/>
                  </a:ln>
                  <a:effectLst/>
                </p:spPr>
                <p:txBody>
                  <a:bodyPr/>
                  <a:lstStyle/>
                  <a:p>
                    <a:pPr>
                      <a:defRPr/>
                    </a:pPr>
                    <a:endParaRPr lang="fa-IR"/>
                  </a:p>
                </p:txBody>
              </p:sp>
              <p:sp>
                <p:nvSpPr>
                  <p:cNvPr id="30" name="Line 110">
                    <a:extLst>
                      <a:ext uri="{FF2B5EF4-FFF2-40B4-BE49-F238E27FC236}">
                        <a16:creationId xmlns:a16="http://schemas.microsoft.com/office/drawing/2014/main" id="{060ECA68-9339-4709-B539-E41743FE7371}"/>
                      </a:ext>
                    </a:extLst>
                  </p:cNvPr>
                  <p:cNvSpPr>
                    <a:spLocks noChangeShapeType="1"/>
                  </p:cNvSpPr>
                  <p:nvPr userDrawn="1"/>
                </p:nvSpPr>
                <p:spPr bwMode="hidden">
                  <a:xfrm flipV="1">
                    <a:off x="54" y="3101"/>
                    <a:ext cx="182" cy="194"/>
                  </a:xfrm>
                  <a:prstGeom prst="line">
                    <a:avLst/>
                  </a:prstGeom>
                  <a:noFill/>
                  <a:ln w="19050">
                    <a:solidFill>
                      <a:schemeClr val="accent2"/>
                    </a:solidFill>
                    <a:round/>
                    <a:headEnd/>
                    <a:tailEnd/>
                  </a:ln>
                  <a:effectLst/>
                </p:spPr>
                <p:txBody>
                  <a:bodyPr/>
                  <a:lstStyle/>
                  <a:p>
                    <a:pPr>
                      <a:defRPr/>
                    </a:pPr>
                    <a:endParaRPr lang="fa-IR"/>
                  </a:p>
                </p:txBody>
              </p:sp>
              <p:sp>
                <p:nvSpPr>
                  <p:cNvPr id="31" name="Line 111">
                    <a:extLst>
                      <a:ext uri="{FF2B5EF4-FFF2-40B4-BE49-F238E27FC236}">
                        <a16:creationId xmlns:a16="http://schemas.microsoft.com/office/drawing/2014/main" id="{44C3787B-F531-4246-B5BD-B3F3E317B1BD}"/>
                      </a:ext>
                    </a:extLst>
                  </p:cNvPr>
                  <p:cNvSpPr>
                    <a:spLocks noChangeShapeType="1"/>
                  </p:cNvSpPr>
                  <p:nvPr userDrawn="1"/>
                </p:nvSpPr>
                <p:spPr bwMode="hidden">
                  <a:xfrm flipH="1">
                    <a:off x="336" y="3476"/>
                    <a:ext cx="176" cy="192"/>
                  </a:xfrm>
                  <a:prstGeom prst="line">
                    <a:avLst/>
                  </a:prstGeom>
                  <a:noFill/>
                  <a:ln w="19050">
                    <a:solidFill>
                      <a:schemeClr val="accent2"/>
                    </a:solidFill>
                    <a:round/>
                    <a:headEnd/>
                    <a:tailEnd/>
                  </a:ln>
                  <a:effectLst/>
                </p:spPr>
                <p:txBody>
                  <a:bodyPr/>
                  <a:lstStyle/>
                  <a:p>
                    <a:pPr>
                      <a:defRPr/>
                    </a:pPr>
                    <a:endParaRPr lang="fa-IR"/>
                  </a:p>
                </p:txBody>
              </p:sp>
              <p:sp>
                <p:nvSpPr>
                  <p:cNvPr id="32" name="Line 112">
                    <a:extLst>
                      <a:ext uri="{FF2B5EF4-FFF2-40B4-BE49-F238E27FC236}">
                        <a16:creationId xmlns:a16="http://schemas.microsoft.com/office/drawing/2014/main" id="{AD89240C-127B-4668-B99E-3B091CA7387A}"/>
                      </a:ext>
                    </a:extLst>
                  </p:cNvPr>
                  <p:cNvSpPr>
                    <a:spLocks noChangeShapeType="1"/>
                  </p:cNvSpPr>
                  <p:nvPr userDrawn="1"/>
                </p:nvSpPr>
                <p:spPr bwMode="hidden">
                  <a:xfrm flipV="1">
                    <a:off x="3" y="2738"/>
                    <a:ext cx="14" cy="23"/>
                  </a:xfrm>
                  <a:prstGeom prst="line">
                    <a:avLst/>
                  </a:prstGeom>
                  <a:noFill/>
                  <a:ln w="19050">
                    <a:solidFill>
                      <a:schemeClr val="accent2"/>
                    </a:solidFill>
                    <a:round/>
                    <a:headEnd/>
                    <a:tailEnd/>
                  </a:ln>
                  <a:effectLst/>
                </p:spPr>
                <p:txBody>
                  <a:bodyPr/>
                  <a:lstStyle/>
                  <a:p>
                    <a:pPr>
                      <a:defRPr/>
                    </a:pPr>
                    <a:endParaRPr lang="fa-IR"/>
                  </a:p>
                </p:txBody>
              </p:sp>
            </p:grpSp>
          </p:grpSp>
        </p:grpSp>
        <p:grpSp>
          <p:nvGrpSpPr>
            <p:cNvPr id="6" name="Group 113">
              <a:extLst>
                <a:ext uri="{FF2B5EF4-FFF2-40B4-BE49-F238E27FC236}">
                  <a16:creationId xmlns:a16="http://schemas.microsoft.com/office/drawing/2014/main" id="{D4F4C8A6-CB94-4638-B2D1-64BD42C1A6D6}"/>
                </a:ext>
              </a:extLst>
            </p:cNvPr>
            <p:cNvGrpSpPr>
              <a:grpSpLocks/>
            </p:cNvGrpSpPr>
            <p:nvPr userDrawn="1"/>
          </p:nvGrpSpPr>
          <p:grpSpPr bwMode="auto">
            <a:xfrm>
              <a:off x="16" y="1322"/>
              <a:ext cx="3325" cy="2952"/>
              <a:chOff x="16" y="1322"/>
              <a:chExt cx="3325" cy="2952"/>
            </a:xfrm>
          </p:grpSpPr>
          <p:sp>
            <p:nvSpPr>
              <p:cNvPr id="7" name="Freeform 114">
                <a:extLst>
                  <a:ext uri="{FF2B5EF4-FFF2-40B4-BE49-F238E27FC236}">
                    <a16:creationId xmlns:a16="http://schemas.microsoft.com/office/drawing/2014/main" id="{B0B7B9DC-2F24-44F5-9F5C-6CEB7881E164}"/>
                  </a:ext>
                </a:extLst>
              </p:cNvPr>
              <p:cNvSpPr>
                <a:spLocks/>
              </p:cNvSpPr>
              <p:nvPr/>
            </p:nvSpPr>
            <p:spPr bwMode="hidden">
              <a:xfrm>
                <a:off x="16" y="2656"/>
                <a:ext cx="1440" cy="1618"/>
              </a:xfrm>
              <a:custGeom>
                <a:avLst/>
                <a:gdLst/>
                <a:ahLst/>
                <a:cxnLst>
                  <a:cxn ang="0">
                    <a:pos x="873" y="1150"/>
                  </a:cxn>
                  <a:cxn ang="0">
                    <a:pos x="741" y="1019"/>
                  </a:cxn>
                  <a:cxn ang="0">
                    <a:pos x="610" y="875"/>
                  </a:cxn>
                  <a:cxn ang="0">
                    <a:pos x="490" y="737"/>
                  </a:cxn>
                  <a:cxn ang="0">
                    <a:pos x="377" y="593"/>
                  </a:cxn>
                  <a:cxn ang="0">
                    <a:pos x="275" y="443"/>
                  </a:cxn>
                  <a:cxn ang="0">
                    <a:pos x="173" y="299"/>
                  </a:cxn>
                  <a:cxn ang="0">
                    <a:pos x="84" y="149"/>
                  </a:cxn>
                  <a:cxn ang="0">
                    <a:pos x="0" y="0"/>
                  </a:cxn>
                  <a:cxn ang="0">
                    <a:pos x="0" y="11"/>
                  </a:cxn>
                  <a:cxn ang="0">
                    <a:pos x="84" y="155"/>
                  </a:cxn>
                  <a:cxn ang="0">
                    <a:pos x="173" y="305"/>
                  </a:cxn>
                  <a:cxn ang="0">
                    <a:pos x="269" y="449"/>
                  </a:cxn>
                  <a:cxn ang="0">
                    <a:pos x="377" y="593"/>
                  </a:cxn>
                  <a:cxn ang="0">
                    <a:pos x="490" y="737"/>
                  </a:cxn>
                  <a:cxn ang="0">
                    <a:pos x="610" y="881"/>
                  </a:cxn>
                  <a:cxn ang="0">
                    <a:pos x="735" y="1019"/>
                  </a:cxn>
                  <a:cxn ang="0">
                    <a:pos x="873" y="1150"/>
                  </a:cxn>
                  <a:cxn ang="0">
                    <a:pos x="1010" y="1276"/>
                  </a:cxn>
                  <a:cxn ang="0">
                    <a:pos x="1148" y="1396"/>
                  </a:cxn>
                  <a:cxn ang="0">
                    <a:pos x="1286" y="1510"/>
                  </a:cxn>
                  <a:cxn ang="0">
                    <a:pos x="1429" y="1618"/>
                  </a:cxn>
                  <a:cxn ang="0">
                    <a:pos x="1435" y="1618"/>
                  </a:cxn>
                  <a:cxn ang="0">
                    <a:pos x="1292" y="1510"/>
                  </a:cxn>
                  <a:cxn ang="0">
                    <a:pos x="1154" y="1396"/>
                  </a:cxn>
                  <a:cxn ang="0">
                    <a:pos x="1010" y="1276"/>
                  </a:cxn>
                  <a:cxn ang="0">
                    <a:pos x="873" y="1150"/>
                  </a:cxn>
                  <a:cxn ang="0">
                    <a:pos x="873" y="1150"/>
                  </a:cxn>
                </a:cxnLst>
                <a:rect l="0" t="0" r="r" b="b"/>
                <a:pathLst>
                  <a:path w="1435" h="1618">
                    <a:moveTo>
                      <a:pt x="873" y="1150"/>
                    </a:moveTo>
                    <a:lnTo>
                      <a:pt x="741" y="1019"/>
                    </a:lnTo>
                    <a:lnTo>
                      <a:pt x="610" y="875"/>
                    </a:lnTo>
                    <a:lnTo>
                      <a:pt x="490" y="737"/>
                    </a:lnTo>
                    <a:lnTo>
                      <a:pt x="377" y="593"/>
                    </a:lnTo>
                    <a:lnTo>
                      <a:pt x="275" y="443"/>
                    </a:lnTo>
                    <a:lnTo>
                      <a:pt x="173" y="299"/>
                    </a:lnTo>
                    <a:lnTo>
                      <a:pt x="84" y="149"/>
                    </a:lnTo>
                    <a:lnTo>
                      <a:pt x="0" y="0"/>
                    </a:lnTo>
                    <a:lnTo>
                      <a:pt x="0" y="11"/>
                    </a:lnTo>
                    <a:lnTo>
                      <a:pt x="84" y="155"/>
                    </a:lnTo>
                    <a:lnTo>
                      <a:pt x="173" y="305"/>
                    </a:lnTo>
                    <a:lnTo>
                      <a:pt x="269" y="449"/>
                    </a:lnTo>
                    <a:lnTo>
                      <a:pt x="377" y="593"/>
                    </a:lnTo>
                    <a:lnTo>
                      <a:pt x="490" y="737"/>
                    </a:lnTo>
                    <a:lnTo>
                      <a:pt x="610" y="881"/>
                    </a:lnTo>
                    <a:lnTo>
                      <a:pt x="735" y="1019"/>
                    </a:lnTo>
                    <a:lnTo>
                      <a:pt x="873" y="1150"/>
                    </a:lnTo>
                    <a:lnTo>
                      <a:pt x="1010" y="1276"/>
                    </a:lnTo>
                    <a:lnTo>
                      <a:pt x="1148" y="1396"/>
                    </a:lnTo>
                    <a:lnTo>
                      <a:pt x="1286" y="1510"/>
                    </a:lnTo>
                    <a:lnTo>
                      <a:pt x="1429" y="1618"/>
                    </a:lnTo>
                    <a:lnTo>
                      <a:pt x="1435" y="1618"/>
                    </a:lnTo>
                    <a:lnTo>
                      <a:pt x="1292" y="1510"/>
                    </a:lnTo>
                    <a:lnTo>
                      <a:pt x="1154" y="1396"/>
                    </a:lnTo>
                    <a:lnTo>
                      <a:pt x="1010" y="1276"/>
                    </a:lnTo>
                    <a:lnTo>
                      <a:pt x="873" y="1150"/>
                    </a:lnTo>
                    <a:lnTo>
                      <a:pt x="873" y="1150"/>
                    </a:lnTo>
                    <a:close/>
                  </a:path>
                </a:pathLst>
              </a:custGeom>
              <a:solidFill>
                <a:schemeClr val="accent2"/>
              </a:solidFill>
              <a:ln w="9525">
                <a:noFill/>
                <a:round/>
                <a:headEnd/>
                <a:tailEnd/>
              </a:ln>
            </p:spPr>
            <p:txBody>
              <a:bodyPr/>
              <a:lstStyle/>
              <a:p>
                <a:pPr>
                  <a:defRPr/>
                </a:pPr>
                <a:endParaRPr lang="fa-IR"/>
              </a:p>
            </p:txBody>
          </p:sp>
          <p:sp>
            <p:nvSpPr>
              <p:cNvPr id="8" name="Freeform 115">
                <a:extLst>
                  <a:ext uri="{FF2B5EF4-FFF2-40B4-BE49-F238E27FC236}">
                    <a16:creationId xmlns:a16="http://schemas.microsoft.com/office/drawing/2014/main" id="{0DDD69A3-13B0-4A7F-A652-4AE37543EE37}"/>
                  </a:ext>
                </a:extLst>
              </p:cNvPr>
              <p:cNvSpPr>
                <a:spLocks/>
              </p:cNvSpPr>
              <p:nvPr/>
            </p:nvSpPr>
            <p:spPr bwMode="hidden">
              <a:xfrm>
                <a:off x="16" y="2260"/>
                <a:ext cx="1673" cy="2014"/>
              </a:xfrm>
              <a:custGeom>
                <a:avLst/>
                <a:gdLst/>
                <a:ahLst/>
                <a:cxnLst>
                  <a:cxn ang="0">
                    <a:pos x="957" y="1463"/>
                  </a:cxn>
                  <a:cxn ang="0">
                    <a:pos x="789" y="1289"/>
                  </a:cxn>
                  <a:cxn ang="0">
                    <a:pos x="634" y="1115"/>
                  </a:cxn>
                  <a:cxn ang="0">
                    <a:pos x="490" y="929"/>
                  </a:cxn>
                  <a:cxn ang="0">
                    <a:pos x="365" y="743"/>
                  </a:cxn>
                  <a:cxn ang="0">
                    <a:pos x="251" y="557"/>
                  </a:cxn>
                  <a:cxn ang="0">
                    <a:pos x="149" y="372"/>
                  </a:cxn>
                  <a:cxn ang="0">
                    <a:pos x="66" y="186"/>
                  </a:cxn>
                  <a:cxn ang="0">
                    <a:pos x="0" y="0"/>
                  </a:cxn>
                  <a:cxn ang="0">
                    <a:pos x="0" y="12"/>
                  </a:cxn>
                  <a:cxn ang="0">
                    <a:pos x="66" y="198"/>
                  </a:cxn>
                  <a:cxn ang="0">
                    <a:pos x="149" y="384"/>
                  </a:cxn>
                  <a:cxn ang="0">
                    <a:pos x="251" y="569"/>
                  </a:cxn>
                  <a:cxn ang="0">
                    <a:pos x="365" y="755"/>
                  </a:cxn>
                  <a:cxn ang="0">
                    <a:pos x="490" y="935"/>
                  </a:cxn>
                  <a:cxn ang="0">
                    <a:pos x="634" y="1115"/>
                  </a:cxn>
                  <a:cxn ang="0">
                    <a:pos x="789" y="1295"/>
                  </a:cxn>
                  <a:cxn ang="0">
                    <a:pos x="957" y="1463"/>
                  </a:cxn>
                  <a:cxn ang="0">
                    <a:pos x="1130" y="1618"/>
                  </a:cxn>
                  <a:cxn ang="0">
                    <a:pos x="1303" y="1762"/>
                  </a:cxn>
                  <a:cxn ang="0">
                    <a:pos x="1483" y="1894"/>
                  </a:cxn>
                  <a:cxn ang="0">
                    <a:pos x="1662" y="2014"/>
                  </a:cxn>
                  <a:cxn ang="0">
                    <a:pos x="1668" y="2014"/>
                  </a:cxn>
                  <a:cxn ang="0">
                    <a:pos x="1483" y="1894"/>
                  </a:cxn>
                  <a:cxn ang="0">
                    <a:pos x="1303" y="1762"/>
                  </a:cxn>
                  <a:cxn ang="0">
                    <a:pos x="1130" y="1618"/>
                  </a:cxn>
                  <a:cxn ang="0">
                    <a:pos x="957" y="1463"/>
                  </a:cxn>
                  <a:cxn ang="0">
                    <a:pos x="957" y="1463"/>
                  </a:cxn>
                </a:cxnLst>
                <a:rect l="0" t="0" r="r" b="b"/>
                <a:pathLst>
                  <a:path w="1668" h="2014">
                    <a:moveTo>
                      <a:pt x="957" y="1463"/>
                    </a:moveTo>
                    <a:lnTo>
                      <a:pt x="789" y="1289"/>
                    </a:lnTo>
                    <a:lnTo>
                      <a:pt x="634" y="1115"/>
                    </a:lnTo>
                    <a:lnTo>
                      <a:pt x="490" y="929"/>
                    </a:lnTo>
                    <a:lnTo>
                      <a:pt x="365" y="743"/>
                    </a:lnTo>
                    <a:lnTo>
                      <a:pt x="251" y="557"/>
                    </a:lnTo>
                    <a:lnTo>
                      <a:pt x="149" y="372"/>
                    </a:lnTo>
                    <a:lnTo>
                      <a:pt x="66" y="186"/>
                    </a:lnTo>
                    <a:lnTo>
                      <a:pt x="0" y="0"/>
                    </a:lnTo>
                    <a:lnTo>
                      <a:pt x="0" y="12"/>
                    </a:lnTo>
                    <a:lnTo>
                      <a:pt x="66" y="198"/>
                    </a:lnTo>
                    <a:lnTo>
                      <a:pt x="149" y="384"/>
                    </a:lnTo>
                    <a:lnTo>
                      <a:pt x="251" y="569"/>
                    </a:lnTo>
                    <a:lnTo>
                      <a:pt x="365" y="755"/>
                    </a:lnTo>
                    <a:lnTo>
                      <a:pt x="490" y="935"/>
                    </a:lnTo>
                    <a:lnTo>
                      <a:pt x="634" y="1115"/>
                    </a:lnTo>
                    <a:lnTo>
                      <a:pt x="789" y="1295"/>
                    </a:lnTo>
                    <a:lnTo>
                      <a:pt x="957" y="1463"/>
                    </a:lnTo>
                    <a:lnTo>
                      <a:pt x="1130" y="1618"/>
                    </a:lnTo>
                    <a:lnTo>
                      <a:pt x="1303" y="1762"/>
                    </a:lnTo>
                    <a:lnTo>
                      <a:pt x="1483" y="1894"/>
                    </a:lnTo>
                    <a:lnTo>
                      <a:pt x="1662" y="2014"/>
                    </a:lnTo>
                    <a:lnTo>
                      <a:pt x="1668" y="2014"/>
                    </a:lnTo>
                    <a:lnTo>
                      <a:pt x="1483" y="1894"/>
                    </a:lnTo>
                    <a:lnTo>
                      <a:pt x="1303" y="1762"/>
                    </a:lnTo>
                    <a:lnTo>
                      <a:pt x="1130" y="1618"/>
                    </a:lnTo>
                    <a:lnTo>
                      <a:pt x="957" y="1463"/>
                    </a:lnTo>
                    <a:lnTo>
                      <a:pt x="957" y="1463"/>
                    </a:lnTo>
                    <a:close/>
                  </a:path>
                </a:pathLst>
              </a:custGeom>
              <a:solidFill>
                <a:schemeClr val="accent2"/>
              </a:solidFill>
              <a:ln w="9525">
                <a:noFill/>
                <a:round/>
                <a:headEnd/>
                <a:tailEnd/>
              </a:ln>
            </p:spPr>
            <p:txBody>
              <a:bodyPr/>
              <a:lstStyle/>
              <a:p>
                <a:pPr>
                  <a:defRPr/>
                </a:pPr>
                <a:endParaRPr lang="fa-IR"/>
              </a:p>
            </p:txBody>
          </p:sp>
          <p:sp>
            <p:nvSpPr>
              <p:cNvPr id="9" name="Rectangle 116">
                <a:extLst>
                  <a:ext uri="{FF2B5EF4-FFF2-40B4-BE49-F238E27FC236}">
                    <a16:creationId xmlns:a16="http://schemas.microsoft.com/office/drawing/2014/main" id="{F61D29C1-A772-410A-AF46-4C0CC2F637CA}"/>
                  </a:ext>
                </a:extLst>
              </p:cNvPr>
              <p:cNvSpPr>
                <a:spLocks noChangeArrowheads="1"/>
              </p:cNvSpPr>
              <p:nvPr/>
            </p:nvSpPr>
            <p:spPr bwMode="hidden">
              <a:xfrm rot="-2488720">
                <a:off x="1988" y="1919"/>
                <a:ext cx="1353" cy="17"/>
              </a:xfrm>
              <a:prstGeom prst="rect">
                <a:avLst/>
              </a:prstGeom>
              <a:solidFill>
                <a:schemeClr val="accent2"/>
              </a:solidFill>
              <a:ln w="9525">
                <a:noFill/>
                <a:miter lim="800000"/>
                <a:headEnd/>
                <a:tailEnd/>
              </a:ln>
              <a:effectLst/>
            </p:spPr>
            <p:txBody>
              <a:bodyPr wrap="none" anchor="ctr"/>
              <a:lstStyle/>
              <a:p>
                <a:pPr>
                  <a:defRPr/>
                </a:pPr>
                <a:endParaRPr lang="fa-IR"/>
              </a:p>
            </p:txBody>
          </p:sp>
          <p:sp>
            <p:nvSpPr>
              <p:cNvPr id="10" name="Rectangle 117">
                <a:extLst>
                  <a:ext uri="{FF2B5EF4-FFF2-40B4-BE49-F238E27FC236}">
                    <a16:creationId xmlns:a16="http://schemas.microsoft.com/office/drawing/2014/main" id="{A3DE50DB-77EE-40C8-941F-2893B9D753EC}"/>
                  </a:ext>
                </a:extLst>
              </p:cNvPr>
              <p:cNvSpPr>
                <a:spLocks noChangeArrowheads="1"/>
              </p:cNvSpPr>
              <p:nvPr/>
            </p:nvSpPr>
            <p:spPr bwMode="hidden">
              <a:xfrm rot="-5087790">
                <a:off x="1964" y="2613"/>
                <a:ext cx="2217" cy="17"/>
              </a:xfrm>
              <a:prstGeom prst="rect">
                <a:avLst/>
              </a:prstGeom>
              <a:solidFill>
                <a:schemeClr val="accent2"/>
              </a:solidFill>
              <a:ln w="9525">
                <a:noFill/>
                <a:miter lim="800000"/>
                <a:headEnd/>
                <a:tailEnd/>
              </a:ln>
              <a:effectLst/>
            </p:spPr>
            <p:txBody>
              <a:bodyPr wrap="none" anchor="ctr"/>
              <a:lstStyle/>
              <a:p>
                <a:pPr>
                  <a:defRPr/>
                </a:pPr>
                <a:endParaRPr lang="fa-IR"/>
              </a:p>
            </p:txBody>
          </p:sp>
          <p:sp>
            <p:nvSpPr>
              <p:cNvPr id="11" name="Rectangle 118">
                <a:extLst>
                  <a:ext uri="{FF2B5EF4-FFF2-40B4-BE49-F238E27FC236}">
                    <a16:creationId xmlns:a16="http://schemas.microsoft.com/office/drawing/2014/main" id="{E89DFFBB-6B4D-4B2A-8156-D378B46E46B2}"/>
                  </a:ext>
                </a:extLst>
              </p:cNvPr>
              <p:cNvSpPr>
                <a:spLocks noChangeArrowheads="1"/>
              </p:cNvSpPr>
              <p:nvPr/>
            </p:nvSpPr>
            <p:spPr bwMode="hidden">
              <a:xfrm rot="-3417299">
                <a:off x="1018" y="2695"/>
                <a:ext cx="2678" cy="17"/>
              </a:xfrm>
              <a:prstGeom prst="rect">
                <a:avLst/>
              </a:prstGeom>
              <a:solidFill>
                <a:schemeClr val="accent2"/>
              </a:solidFill>
              <a:ln w="9525">
                <a:noFill/>
                <a:miter lim="800000"/>
                <a:headEnd/>
                <a:tailEnd/>
              </a:ln>
              <a:effectLst/>
            </p:spPr>
            <p:txBody>
              <a:bodyPr wrap="none" anchor="ctr"/>
              <a:lstStyle/>
              <a:p>
                <a:pPr>
                  <a:defRPr/>
                </a:pPr>
                <a:endParaRPr lang="fa-IR"/>
              </a:p>
            </p:txBody>
          </p:sp>
          <p:sp>
            <p:nvSpPr>
              <p:cNvPr id="12" name="Rectangle 119">
                <a:extLst>
                  <a:ext uri="{FF2B5EF4-FFF2-40B4-BE49-F238E27FC236}">
                    <a16:creationId xmlns:a16="http://schemas.microsoft.com/office/drawing/2014/main" id="{331E211A-232A-4E9F-B4B2-0483AB08D351}"/>
                  </a:ext>
                </a:extLst>
              </p:cNvPr>
              <p:cNvSpPr>
                <a:spLocks noChangeArrowheads="1"/>
              </p:cNvSpPr>
              <p:nvPr/>
            </p:nvSpPr>
            <p:spPr bwMode="hidden">
              <a:xfrm rot="-835848">
                <a:off x="688" y="1748"/>
                <a:ext cx="2390" cy="17"/>
              </a:xfrm>
              <a:prstGeom prst="rect">
                <a:avLst/>
              </a:prstGeom>
              <a:solidFill>
                <a:schemeClr val="accent2"/>
              </a:solidFill>
              <a:ln w="9525">
                <a:noFill/>
                <a:miter lim="800000"/>
                <a:headEnd/>
                <a:tailEnd/>
              </a:ln>
              <a:effectLst/>
            </p:spPr>
            <p:txBody>
              <a:bodyPr wrap="none" anchor="ctr"/>
              <a:lstStyle/>
              <a:p>
                <a:pPr>
                  <a:defRPr/>
                </a:pPr>
                <a:endParaRPr lang="fa-IR"/>
              </a:p>
            </p:txBody>
          </p:sp>
          <p:grpSp>
            <p:nvGrpSpPr>
              <p:cNvPr id="13" name="Group 120">
                <a:extLst>
                  <a:ext uri="{FF2B5EF4-FFF2-40B4-BE49-F238E27FC236}">
                    <a16:creationId xmlns:a16="http://schemas.microsoft.com/office/drawing/2014/main" id="{7A13C096-66EC-483D-BF00-15989AE1E075}"/>
                  </a:ext>
                </a:extLst>
              </p:cNvPr>
              <p:cNvGrpSpPr>
                <a:grpSpLocks noChangeAspect="1"/>
              </p:cNvGrpSpPr>
              <p:nvPr/>
            </p:nvGrpSpPr>
            <p:grpSpPr bwMode="auto">
              <a:xfrm>
                <a:off x="3062" y="1322"/>
                <a:ext cx="261" cy="298"/>
                <a:chOff x="3042" y="1265"/>
                <a:chExt cx="367" cy="424"/>
              </a:xfrm>
            </p:grpSpPr>
            <p:sp>
              <p:nvSpPr>
                <p:cNvPr id="14" name="Oval 121">
                  <a:extLst>
                    <a:ext uri="{FF2B5EF4-FFF2-40B4-BE49-F238E27FC236}">
                      <a16:creationId xmlns:a16="http://schemas.microsoft.com/office/drawing/2014/main" id="{ABFB1BD3-94E7-4D31-A611-E7D0CC9DB6A5}"/>
                    </a:ext>
                  </a:extLst>
                </p:cNvPr>
                <p:cNvSpPr>
                  <a:spLocks noChangeAspect="1" noChangeArrowheads="1"/>
                </p:cNvSpPr>
                <p:nvPr userDrawn="1"/>
              </p:nvSpPr>
              <p:spPr bwMode="hidden">
                <a:xfrm rot="2828979">
                  <a:off x="2981" y="1468"/>
                  <a:ext cx="282" cy="160"/>
                </a:xfrm>
                <a:prstGeom prst="ellipse">
                  <a:avLst/>
                </a:prstGeom>
                <a:gradFill rotWithShape="0">
                  <a:gsLst>
                    <a:gs pos="0">
                      <a:schemeClr val="accent2"/>
                    </a:gs>
                    <a:gs pos="100000">
                      <a:schemeClr val="accent2">
                        <a:gamma/>
                        <a:tint val="84706"/>
                        <a:invGamma/>
                      </a:schemeClr>
                    </a:gs>
                  </a:gsLst>
                  <a:lin ang="5400000" scaled="1"/>
                </a:gradFill>
                <a:ln w="9525">
                  <a:noFill/>
                  <a:round/>
                  <a:headEnd/>
                  <a:tailEnd/>
                </a:ln>
                <a:effectLst/>
              </p:spPr>
              <p:txBody>
                <a:bodyPr wrap="none" anchor="ctr"/>
                <a:lstStyle/>
                <a:p>
                  <a:pPr>
                    <a:defRPr/>
                  </a:pPr>
                  <a:endParaRPr lang="fa-IR"/>
                </a:p>
              </p:txBody>
            </p:sp>
            <p:sp>
              <p:nvSpPr>
                <p:cNvPr id="15" name="Freeform 122">
                  <a:extLst>
                    <a:ext uri="{FF2B5EF4-FFF2-40B4-BE49-F238E27FC236}">
                      <a16:creationId xmlns:a16="http://schemas.microsoft.com/office/drawing/2014/main" id="{5C596210-7F95-4723-8288-39741F95134C}"/>
                    </a:ext>
                  </a:extLst>
                </p:cNvPr>
                <p:cNvSpPr>
                  <a:spLocks noChangeAspect="1"/>
                </p:cNvSpPr>
                <p:nvPr userDrawn="1"/>
              </p:nvSpPr>
              <p:spPr bwMode="hidden">
                <a:xfrm>
                  <a:off x="3070" y="1375"/>
                  <a:ext cx="226" cy="222"/>
                </a:xfrm>
                <a:custGeom>
                  <a:avLst/>
                  <a:gdLst/>
                  <a:ahLst/>
                  <a:cxnLst>
                    <a:cxn ang="0">
                      <a:pos x="227" y="134"/>
                    </a:cxn>
                    <a:cxn ang="0">
                      <a:pos x="203" y="144"/>
                    </a:cxn>
                    <a:cxn ang="0">
                      <a:pos x="179" y="138"/>
                    </a:cxn>
                    <a:cxn ang="0">
                      <a:pos x="149" y="126"/>
                    </a:cxn>
                    <a:cxn ang="0">
                      <a:pos x="126" y="102"/>
                    </a:cxn>
                    <a:cxn ang="0">
                      <a:pos x="102" y="72"/>
                    </a:cxn>
                    <a:cxn ang="0">
                      <a:pos x="84" y="48"/>
                    </a:cxn>
                    <a:cxn ang="0">
                      <a:pos x="78" y="24"/>
                    </a:cxn>
                    <a:cxn ang="0">
                      <a:pos x="84" y="0"/>
                    </a:cxn>
                    <a:cxn ang="0">
                      <a:pos x="84" y="0"/>
                    </a:cxn>
                    <a:cxn ang="0">
                      <a:pos x="78" y="0"/>
                    </a:cxn>
                    <a:cxn ang="0">
                      <a:pos x="18" y="60"/>
                    </a:cxn>
                    <a:cxn ang="0">
                      <a:pos x="0" y="90"/>
                    </a:cxn>
                    <a:cxn ang="0">
                      <a:pos x="0" y="120"/>
                    </a:cxn>
                    <a:cxn ang="0">
                      <a:pos x="12" y="156"/>
                    </a:cxn>
                    <a:cxn ang="0">
                      <a:pos x="36" y="192"/>
                    </a:cxn>
                    <a:cxn ang="0">
                      <a:pos x="66" y="216"/>
                    </a:cxn>
                    <a:cxn ang="0">
                      <a:pos x="96" y="222"/>
                    </a:cxn>
                    <a:cxn ang="0">
                      <a:pos x="126" y="222"/>
                    </a:cxn>
                    <a:cxn ang="0">
                      <a:pos x="155" y="210"/>
                    </a:cxn>
                    <a:cxn ang="0">
                      <a:pos x="227" y="138"/>
                    </a:cxn>
                    <a:cxn ang="0">
                      <a:pos x="227" y="134"/>
                    </a:cxn>
                  </a:cxnLst>
                  <a:rect l="0" t="0" r="r" b="b"/>
                  <a:pathLst>
                    <a:path w="227" h="222">
                      <a:moveTo>
                        <a:pt x="227" y="134"/>
                      </a:moveTo>
                      <a:lnTo>
                        <a:pt x="203" y="144"/>
                      </a:lnTo>
                      <a:lnTo>
                        <a:pt x="179" y="138"/>
                      </a:lnTo>
                      <a:lnTo>
                        <a:pt x="149" y="126"/>
                      </a:lnTo>
                      <a:lnTo>
                        <a:pt x="126" y="102"/>
                      </a:lnTo>
                      <a:lnTo>
                        <a:pt x="102" y="72"/>
                      </a:lnTo>
                      <a:lnTo>
                        <a:pt x="84" y="48"/>
                      </a:lnTo>
                      <a:lnTo>
                        <a:pt x="78" y="24"/>
                      </a:lnTo>
                      <a:lnTo>
                        <a:pt x="84" y="0"/>
                      </a:lnTo>
                      <a:lnTo>
                        <a:pt x="84" y="0"/>
                      </a:lnTo>
                      <a:lnTo>
                        <a:pt x="78" y="0"/>
                      </a:lnTo>
                      <a:lnTo>
                        <a:pt x="18" y="60"/>
                      </a:lnTo>
                      <a:lnTo>
                        <a:pt x="0" y="90"/>
                      </a:lnTo>
                      <a:lnTo>
                        <a:pt x="0" y="120"/>
                      </a:lnTo>
                      <a:lnTo>
                        <a:pt x="12" y="156"/>
                      </a:lnTo>
                      <a:lnTo>
                        <a:pt x="36" y="192"/>
                      </a:lnTo>
                      <a:lnTo>
                        <a:pt x="66" y="216"/>
                      </a:lnTo>
                      <a:lnTo>
                        <a:pt x="96" y="222"/>
                      </a:lnTo>
                      <a:lnTo>
                        <a:pt x="126" y="222"/>
                      </a:lnTo>
                      <a:lnTo>
                        <a:pt x="155" y="210"/>
                      </a:lnTo>
                      <a:lnTo>
                        <a:pt x="227" y="138"/>
                      </a:lnTo>
                      <a:lnTo>
                        <a:pt x="227" y="134"/>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fa-IR"/>
                </a:p>
              </p:txBody>
            </p:sp>
            <p:sp>
              <p:nvSpPr>
                <p:cNvPr id="16" name="Freeform 123">
                  <a:extLst>
                    <a:ext uri="{FF2B5EF4-FFF2-40B4-BE49-F238E27FC236}">
                      <a16:creationId xmlns:a16="http://schemas.microsoft.com/office/drawing/2014/main" id="{EF4CC51B-68B8-471A-8137-8BCC0F2D85D0}"/>
                    </a:ext>
                  </a:extLst>
                </p:cNvPr>
                <p:cNvSpPr>
                  <a:spLocks noChangeAspect="1"/>
                </p:cNvSpPr>
                <p:nvPr userDrawn="1"/>
              </p:nvSpPr>
              <p:spPr bwMode="hidden">
                <a:xfrm>
                  <a:off x="3145" y="1365"/>
                  <a:ext cx="162" cy="155"/>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fa-IR"/>
                </a:p>
              </p:txBody>
            </p:sp>
            <p:sp>
              <p:nvSpPr>
                <p:cNvPr id="17" name="Freeform 124">
                  <a:extLst>
                    <a:ext uri="{FF2B5EF4-FFF2-40B4-BE49-F238E27FC236}">
                      <a16:creationId xmlns:a16="http://schemas.microsoft.com/office/drawing/2014/main" id="{447CDA7B-58D6-4149-BB8E-5884AB614FF3}"/>
                    </a:ext>
                  </a:extLst>
                </p:cNvPr>
                <p:cNvSpPr>
                  <a:spLocks noChangeAspect="1"/>
                </p:cNvSpPr>
                <p:nvPr userDrawn="1"/>
              </p:nvSpPr>
              <p:spPr bwMode="hidden">
                <a:xfrm>
                  <a:off x="3202" y="1272"/>
                  <a:ext cx="202" cy="198"/>
                </a:xfrm>
                <a:custGeom>
                  <a:avLst/>
                  <a:gdLst/>
                  <a:ahLst/>
                  <a:cxnLst>
                    <a:cxn ang="0">
                      <a:pos x="179" y="18"/>
                    </a:cxn>
                    <a:cxn ang="0">
                      <a:pos x="197" y="48"/>
                    </a:cxn>
                    <a:cxn ang="0">
                      <a:pos x="203" y="60"/>
                    </a:cxn>
                    <a:cxn ang="0">
                      <a:pos x="197" y="66"/>
                    </a:cxn>
                    <a:cxn ang="0">
                      <a:pos x="65" y="192"/>
                    </a:cxn>
                    <a:cxn ang="0">
                      <a:pos x="59" y="198"/>
                    </a:cxn>
                    <a:cxn ang="0">
                      <a:pos x="47" y="192"/>
                    </a:cxn>
                    <a:cxn ang="0">
                      <a:pos x="17" y="174"/>
                    </a:cxn>
                    <a:cxn ang="0">
                      <a:pos x="0" y="150"/>
                    </a:cxn>
                    <a:cxn ang="0">
                      <a:pos x="0" y="126"/>
                    </a:cxn>
                    <a:cxn ang="0">
                      <a:pos x="131" y="0"/>
                    </a:cxn>
                    <a:cxn ang="0">
                      <a:pos x="155" y="0"/>
                    </a:cxn>
                    <a:cxn ang="0">
                      <a:pos x="179" y="18"/>
                    </a:cxn>
                    <a:cxn ang="0">
                      <a:pos x="179" y="18"/>
                    </a:cxn>
                  </a:cxnLst>
                  <a:rect l="0" t="0" r="r" b="b"/>
                  <a:pathLst>
                    <a:path w="203" h="198">
                      <a:moveTo>
                        <a:pt x="179" y="18"/>
                      </a:moveTo>
                      <a:lnTo>
                        <a:pt x="197" y="48"/>
                      </a:lnTo>
                      <a:lnTo>
                        <a:pt x="203" y="60"/>
                      </a:lnTo>
                      <a:lnTo>
                        <a:pt x="197" y="66"/>
                      </a:lnTo>
                      <a:lnTo>
                        <a:pt x="65" y="192"/>
                      </a:lnTo>
                      <a:lnTo>
                        <a:pt x="59" y="198"/>
                      </a:lnTo>
                      <a:lnTo>
                        <a:pt x="47" y="192"/>
                      </a:lnTo>
                      <a:lnTo>
                        <a:pt x="17" y="174"/>
                      </a:lnTo>
                      <a:lnTo>
                        <a:pt x="0" y="150"/>
                      </a:lnTo>
                      <a:lnTo>
                        <a:pt x="0" y="126"/>
                      </a:lnTo>
                      <a:lnTo>
                        <a:pt x="131" y="0"/>
                      </a:lnTo>
                      <a:lnTo>
                        <a:pt x="155" y="0"/>
                      </a:lnTo>
                      <a:lnTo>
                        <a:pt x="179" y="18"/>
                      </a:lnTo>
                      <a:lnTo>
                        <a:pt x="179" y="18"/>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fa-IR"/>
                </a:p>
              </p:txBody>
            </p:sp>
            <p:sp>
              <p:nvSpPr>
                <p:cNvPr id="18" name="Freeform 125">
                  <a:extLst>
                    <a:ext uri="{FF2B5EF4-FFF2-40B4-BE49-F238E27FC236}">
                      <a16:creationId xmlns:a16="http://schemas.microsoft.com/office/drawing/2014/main" id="{5C879B7A-DD7F-4FC8-BF4F-0345CDF239E6}"/>
                    </a:ext>
                  </a:extLst>
                </p:cNvPr>
                <p:cNvSpPr>
                  <a:spLocks noChangeAspect="1"/>
                </p:cNvSpPr>
                <p:nvPr userDrawn="1"/>
              </p:nvSpPr>
              <p:spPr bwMode="hidden">
                <a:xfrm>
                  <a:off x="3330" y="1265"/>
                  <a:ext cx="79" cy="74"/>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fa-IR"/>
                </a:p>
              </p:txBody>
            </p:sp>
          </p:grpSp>
        </p:grpSp>
      </p:grpSp>
      <p:sp>
        <p:nvSpPr>
          <p:cNvPr id="65662" name="Rectangle 126"/>
          <p:cNvSpPr>
            <a:spLocks noGrp="1" noChangeArrowheads="1"/>
          </p:cNvSpPr>
          <p:nvPr>
            <p:ph type="ctrTitle" sz="quarter"/>
          </p:nvPr>
        </p:nvSpPr>
        <p:spPr>
          <a:xfrm>
            <a:off x="685800" y="1600200"/>
            <a:ext cx="7772400" cy="1973263"/>
          </a:xfrm>
        </p:spPr>
        <p:txBody>
          <a:bodyPr/>
          <a:lstStyle>
            <a:lvl1pPr>
              <a:defRPr sz="5100"/>
            </a:lvl1pPr>
          </a:lstStyle>
          <a:p>
            <a:r>
              <a:rPr lang="en-US"/>
              <a:t>Click to edit Master title style</a:t>
            </a:r>
          </a:p>
        </p:txBody>
      </p:sp>
      <p:sp>
        <p:nvSpPr>
          <p:cNvPr id="65663" name="Rectangle 12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8" name="Rectangle 128">
            <a:extLst>
              <a:ext uri="{FF2B5EF4-FFF2-40B4-BE49-F238E27FC236}">
                <a16:creationId xmlns:a16="http://schemas.microsoft.com/office/drawing/2014/main" id="{9BA1DD07-A347-409E-86D9-F8D679AF3930}"/>
              </a:ext>
            </a:extLst>
          </p:cNvPr>
          <p:cNvSpPr>
            <a:spLocks noGrp="1" noChangeArrowheads="1"/>
          </p:cNvSpPr>
          <p:nvPr>
            <p:ph type="dt" sz="quarter" idx="10"/>
          </p:nvPr>
        </p:nvSpPr>
        <p:spPr/>
        <p:txBody>
          <a:bodyPr/>
          <a:lstStyle>
            <a:lvl1pPr>
              <a:defRPr smtClean="0">
                <a:effectLst/>
              </a:defRPr>
            </a:lvl1pPr>
          </a:lstStyle>
          <a:p>
            <a:pPr>
              <a:defRPr/>
            </a:pPr>
            <a:endParaRPr lang="en-US"/>
          </a:p>
        </p:txBody>
      </p:sp>
      <p:sp>
        <p:nvSpPr>
          <p:cNvPr id="129" name="Rectangle 129">
            <a:extLst>
              <a:ext uri="{FF2B5EF4-FFF2-40B4-BE49-F238E27FC236}">
                <a16:creationId xmlns:a16="http://schemas.microsoft.com/office/drawing/2014/main" id="{ED00D0DC-1A9A-43B1-8961-2339968C22B3}"/>
              </a:ext>
            </a:extLst>
          </p:cNvPr>
          <p:cNvSpPr>
            <a:spLocks noGrp="1" noChangeArrowheads="1"/>
          </p:cNvSpPr>
          <p:nvPr>
            <p:ph type="ftr" sz="quarter" idx="11"/>
          </p:nvPr>
        </p:nvSpPr>
        <p:spPr/>
        <p:txBody>
          <a:bodyPr/>
          <a:lstStyle>
            <a:lvl1pPr>
              <a:defRPr smtClean="0">
                <a:effectLst/>
              </a:defRPr>
            </a:lvl1pPr>
          </a:lstStyle>
          <a:p>
            <a:pPr>
              <a:defRPr/>
            </a:pPr>
            <a:endParaRPr lang="en-US"/>
          </a:p>
        </p:txBody>
      </p:sp>
      <p:sp>
        <p:nvSpPr>
          <p:cNvPr id="130" name="Rectangle 130">
            <a:extLst>
              <a:ext uri="{FF2B5EF4-FFF2-40B4-BE49-F238E27FC236}">
                <a16:creationId xmlns:a16="http://schemas.microsoft.com/office/drawing/2014/main" id="{BC3D3152-5D7F-4C44-9C9F-791A148ED44C}"/>
              </a:ext>
            </a:extLst>
          </p:cNvPr>
          <p:cNvSpPr>
            <a:spLocks noGrp="1" noChangeArrowheads="1"/>
          </p:cNvSpPr>
          <p:nvPr>
            <p:ph type="sldNum" sz="quarter" idx="12"/>
          </p:nvPr>
        </p:nvSpPr>
        <p:spPr/>
        <p:txBody>
          <a:bodyPr/>
          <a:lstStyle>
            <a:lvl1pPr>
              <a:defRPr>
                <a:effectLst/>
              </a:defRPr>
            </a:lvl1pPr>
          </a:lstStyle>
          <a:p>
            <a:fld id="{B2D3C3A2-9E14-42EB-9A28-EA7C992D9019}" type="slidenum">
              <a:rPr lang="ar-SA" altLang="en-US"/>
              <a:pPr/>
              <a:t>‹#›</a:t>
            </a:fld>
            <a:endParaRPr lang="en-US" altLang="en-US"/>
          </a:p>
        </p:txBody>
      </p:sp>
    </p:spTree>
    <p:extLst>
      <p:ext uri="{BB962C8B-B14F-4D97-AF65-F5344CB8AC3E}">
        <p14:creationId xmlns:p14="http://schemas.microsoft.com/office/powerpoint/2010/main" val="1973672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126">
            <a:extLst>
              <a:ext uri="{FF2B5EF4-FFF2-40B4-BE49-F238E27FC236}">
                <a16:creationId xmlns:a16="http://schemas.microsoft.com/office/drawing/2014/main" id="{0010FFD1-4509-4DC3-87F8-DC521D74BCC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7">
            <a:extLst>
              <a:ext uri="{FF2B5EF4-FFF2-40B4-BE49-F238E27FC236}">
                <a16:creationId xmlns:a16="http://schemas.microsoft.com/office/drawing/2014/main" id="{F87319EF-4DC6-4390-9D3C-059A74365C9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28">
            <a:extLst>
              <a:ext uri="{FF2B5EF4-FFF2-40B4-BE49-F238E27FC236}">
                <a16:creationId xmlns:a16="http://schemas.microsoft.com/office/drawing/2014/main" id="{EE084F45-439C-4C68-985C-44ED0045707F}"/>
              </a:ext>
            </a:extLst>
          </p:cNvPr>
          <p:cNvSpPr>
            <a:spLocks noGrp="1" noChangeArrowheads="1"/>
          </p:cNvSpPr>
          <p:nvPr>
            <p:ph type="sldNum" sz="quarter" idx="12"/>
          </p:nvPr>
        </p:nvSpPr>
        <p:spPr>
          <a:ln/>
        </p:spPr>
        <p:txBody>
          <a:bodyPr/>
          <a:lstStyle>
            <a:lvl1pPr>
              <a:defRPr/>
            </a:lvl1pPr>
          </a:lstStyle>
          <a:p>
            <a:fld id="{967DAA03-94C9-4508-B3C2-82EBF9C34C3C}" type="slidenum">
              <a:rPr lang="ar-SA" altLang="en-US"/>
              <a:pPr/>
              <a:t>‹#›</a:t>
            </a:fld>
            <a:endParaRPr lang="en-US" altLang="en-US"/>
          </a:p>
        </p:txBody>
      </p:sp>
      <p:sp>
        <p:nvSpPr>
          <p:cNvPr id="7" name="Rectangle 6">
            <a:extLst>
              <a:ext uri="{FF2B5EF4-FFF2-40B4-BE49-F238E27FC236}">
                <a16:creationId xmlns:a16="http://schemas.microsoft.com/office/drawing/2014/main" id="{DB6404B0-2B00-4DEE-A0B2-085A1D337588}"/>
              </a:ext>
            </a:extLst>
          </p:cNvPr>
          <p:cNvSpPr/>
          <p:nvPr userDrawn="1"/>
        </p:nvSpPr>
        <p:spPr>
          <a:xfrm rot="5400000">
            <a:off x="8493868" y="5411789"/>
            <a:ext cx="2276871" cy="615553"/>
          </a:xfrm>
          <a:prstGeom prst="rect">
            <a:avLst/>
          </a:prstGeom>
        </p:spPr>
        <p:txBody>
          <a:bodyPr wrap="square">
            <a:spAutoFit/>
          </a:bodyPr>
          <a:lstStyle/>
          <a:p>
            <a:pPr algn="l" eaLnBrk="0" hangingPunct="0">
              <a:spcBef>
                <a:spcPct val="0"/>
              </a:spcBef>
              <a:buClrTx/>
              <a:defRPr/>
            </a:pPr>
            <a:br>
              <a:rPr lang="en-US" sz="1600" b="1" dirty="0">
                <a:solidFill>
                  <a:prstClr val="black"/>
                </a:solidFill>
                <a:latin typeface="Times New Roman" panose="02020603050405020304" pitchFamily="18" charset="0"/>
                <a:ea typeface="+mn-ea"/>
                <a:cs typeface="Times New Roman" panose="02020603050405020304" pitchFamily="18" charset="0"/>
              </a:rPr>
            </a:br>
            <a:r>
              <a:rPr lang="en-US" sz="1600" b="1" dirty="0">
                <a:solidFill>
                  <a:prstClr val="black"/>
                </a:solidFill>
                <a:latin typeface="Times New Roman" panose="02020603050405020304" pitchFamily="18" charset="0"/>
                <a:ea typeface="+mn-ea"/>
                <a:cs typeface="Times New Roman" panose="02020603050405020304" pitchFamily="18" charset="0"/>
              </a:rPr>
              <a:t>w</a:t>
            </a:r>
            <a:r>
              <a:rPr lang="en-US" sz="1800" b="1" dirty="0">
                <a:solidFill>
                  <a:prstClr val="black"/>
                </a:solidFill>
                <a:latin typeface="Times New Roman" panose="02020603050405020304" pitchFamily="18" charset="0"/>
                <a:ea typeface="+mn-ea"/>
                <a:cs typeface="Times New Roman" panose="02020603050405020304" pitchFamily="18" charset="0"/>
              </a:rPr>
              <a:t>ww.Ravanpoint.ir</a:t>
            </a:r>
            <a:endParaRPr lang="en-GB" sz="1800" b="1" dirty="0">
              <a:solidFill>
                <a:prstClr val="black"/>
              </a:solidFill>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048907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6">
            <a:extLst>
              <a:ext uri="{FF2B5EF4-FFF2-40B4-BE49-F238E27FC236}">
                <a16:creationId xmlns:a16="http://schemas.microsoft.com/office/drawing/2014/main" id="{3E4ED088-342A-4694-9E25-05504D0946B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7">
            <a:extLst>
              <a:ext uri="{FF2B5EF4-FFF2-40B4-BE49-F238E27FC236}">
                <a16:creationId xmlns:a16="http://schemas.microsoft.com/office/drawing/2014/main" id="{A2FB1042-6D3A-4C8F-BF7A-1BEF93CB8A8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28">
            <a:extLst>
              <a:ext uri="{FF2B5EF4-FFF2-40B4-BE49-F238E27FC236}">
                <a16:creationId xmlns:a16="http://schemas.microsoft.com/office/drawing/2014/main" id="{E9B8595E-B848-444D-B507-EE54B18F2311}"/>
              </a:ext>
            </a:extLst>
          </p:cNvPr>
          <p:cNvSpPr>
            <a:spLocks noGrp="1" noChangeArrowheads="1"/>
          </p:cNvSpPr>
          <p:nvPr>
            <p:ph type="sldNum" sz="quarter" idx="12"/>
          </p:nvPr>
        </p:nvSpPr>
        <p:spPr>
          <a:ln/>
        </p:spPr>
        <p:txBody>
          <a:bodyPr/>
          <a:lstStyle>
            <a:lvl1pPr>
              <a:defRPr/>
            </a:lvl1pPr>
          </a:lstStyle>
          <a:p>
            <a:fld id="{7207E99A-7AE4-4310-96A5-4087CF2F5802}" type="slidenum">
              <a:rPr lang="ar-SA" altLang="en-US"/>
              <a:pPr/>
              <a:t>‹#›</a:t>
            </a:fld>
            <a:endParaRPr lang="en-US" altLang="en-US"/>
          </a:p>
        </p:txBody>
      </p:sp>
    </p:spTree>
    <p:extLst>
      <p:ext uri="{BB962C8B-B14F-4D97-AF65-F5344CB8AC3E}">
        <p14:creationId xmlns:p14="http://schemas.microsoft.com/office/powerpoint/2010/main" val="4194320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Rectangle 126">
            <a:extLst>
              <a:ext uri="{FF2B5EF4-FFF2-40B4-BE49-F238E27FC236}">
                <a16:creationId xmlns:a16="http://schemas.microsoft.com/office/drawing/2014/main" id="{93AD7B98-F1D4-417C-BBAA-92800528C4F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7">
            <a:extLst>
              <a:ext uri="{FF2B5EF4-FFF2-40B4-BE49-F238E27FC236}">
                <a16:creationId xmlns:a16="http://schemas.microsoft.com/office/drawing/2014/main" id="{68FB25DB-160E-462B-BB6B-88A94B1E13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28">
            <a:extLst>
              <a:ext uri="{FF2B5EF4-FFF2-40B4-BE49-F238E27FC236}">
                <a16:creationId xmlns:a16="http://schemas.microsoft.com/office/drawing/2014/main" id="{6DCEFCE2-5E59-4471-B3B9-9BEF9673844E}"/>
              </a:ext>
            </a:extLst>
          </p:cNvPr>
          <p:cNvSpPr>
            <a:spLocks noGrp="1" noChangeArrowheads="1"/>
          </p:cNvSpPr>
          <p:nvPr>
            <p:ph type="sldNum" sz="quarter" idx="12"/>
          </p:nvPr>
        </p:nvSpPr>
        <p:spPr>
          <a:ln/>
        </p:spPr>
        <p:txBody>
          <a:bodyPr/>
          <a:lstStyle>
            <a:lvl1pPr>
              <a:defRPr/>
            </a:lvl1pPr>
          </a:lstStyle>
          <a:p>
            <a:fld id="{5A52BCA1-A1C5-4A0F-B4C6-72CA5A957E5C}" type="slidenum">
              <a:rPr lang="ar-SA" altLang="en-US"/>
              <a:pPr/>
              <a:t>‹#›</a:t>
            </a:fld>
            <a:endParaRPr lang="en-US" altLang="en-US"/>
          </a:p>
        </p:txBody>
      </p:sp>
    </p:spTree>
    <p:extLst>
      <p:ext uri="{BB962C8B-B14F-4D97-AF65-F5344CB8AC3E}">
        <p14:creationId xmlns:p14="http://schemas.microsoft.com/office/powerpoint/2010/main" val="3729871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Rectangle 126">
            <a:extLst>
              <a:ext uri="{FF2B5EF4-FFF2-40B4-BE49-F238E27FC236}">
                <a16:creationId xmlns:a16="http://schemas.microsoft.com/office/drawing/2014/main" id="{DC487A30-B4DA-45D6-A8DF-FEA1524D5C2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27">
            <a:extLst>
              <a:ext uri="{FF2B5EF4-FFF2-40B4-BE49-F238E27FC236}">
                <a16:creationId xmlns:a16="http://schemas.microsoft.com/office/drawing/2014/main" id="{9BAB6117-5981-4B27-A6D9-51BBE497D96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28">
            <a:extLst>
              <a:ext uri="{FF2B5EF4-FFF2-40B4-BE49-F238E27FC236}">
                <a16:creationId xmlns:a16="http://schemas.microsoft.com/office/drawing/2014/main" id="{AA514F98-BDB2-4487-AE2D-8905AE7C0E1A}"/>
              </a:ext>
            </a:extLst>
          </p:cNvPr>
          <p:cNvSpPr>
            <a:spLocks noGrp="1" noChangeArrowheads="1"/>
          </p:cNvSpPr>
          <p:nvPr>
            <p:ph type="sldNum" sz="quarter" idx="12"/>
          </p:nvPr>
        </p:nvSpPr>
        <p:spPr>
          <a:ln/>
        </p:spPr>
        <p:txBody>
          <a:bodyPr/>
          <a:lstStyle>
            <a:lvl1pPr>
              <a:defRPr/>
            </a:lvl1pPr>
          </a:lstStyle>
          <a:p>
            <a:fld id="{E3BCEEB6-F6EC-4F3E-817E-AB7BF544C1BB}" type="slidenum">
              <a:rPr lang="ar-SA" altLang="en-US"/>
              <a:pPr/>
              <a:t>‹#›</a:t>
            </a:fld>
            <a:endParaRPr lang="en-US" altLang="en-US"/>
          </a:p>
        </p:txBody>
      </p:sp>
    </p:spTree>
    <p:extLst>
      <p:ext uri="{BB962C8B-B14F-4D97-AF65-F5344CB8AC3E}">
        <p14:creationId xmlns:p14="http://schemas.microsoft.com/office/powerpoint/2010/main" val="1863159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Rectangle 126">
            <a:extLst>
              <a:ext uri="{FF2B5EF4-FFF2-40B4-BE49-F238E27FC236}">
                <a16:creationId xmlns:a16="http://schemas.microsoft.com/office/drawing/2014/main" id="{557528AC-BB46-49ED-91C9-856D1B9E87A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27">
            <a:extLst>
              <a:ext uri="{FF2B5EF4-FFF2-40B4-BE49-F238E27FC236}">
                <a16:creationId xmlns:a16="http://schemas.microsoft.com/office/drawing/2014/main" id="{4E296E3F-C7EB-4BF9-B0DD-A371FFBE50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28">
            <a:extLst>
              <a:ext uri="{FF2B5EF4-FFF2-40B4-BE49-F238E27FC236}">
                <a16:creationId xmlns:a16="http://schemas.microsoft.com/office/drawing/2014/main" id="{6B7F4A3A-A216-48AD-B749-D675F96C3094}"/>
              </a:ext>
            </a:extLst>
          </p:cNvPr>
          <p:cNvSpPr>
            <a:spLocks noGrp="1" noChangeArrowheads="1"/>
          </p:cNvSpPr>
          <p:nvPr>
            <p:ph type="sldNum" sz="quarter" idx="12"/>
          </p:nvPr>
        </p:nvSpPr>
        <p:spPr>
          <a:ln/>
        </p:spPr>
        <p:txBody>
          <a:bodyPr/>
          <a:lstStyle>
            <a:lvl1pPr>
              <a:defRPr/>
            </a:lvl1pPr>
          </a:lstStyle>
          <a:p>
            <a:fld id="{30A48E02-6AD8-48B3-9654-9D3350332288}" type="slidenum">
              <a:rPr lang="ar-SA" altLang="en-US"/>
              <a:pPr/>
              <a:t>‹#›</a:t>
            </a:fld>
            <a:endParaRPr lang="en-US" altLang="en-US"/>
          </a:p>
        </p:txBody>
      </p:sp>
    </p:spTree>
    <p:extLst>
      <p:ext uri="{BB962C8B-B14F-4D97-AF65-F5344CB8AC3E}">
        <p14:creationId xmlns:p14="http://schemas.microsoft.com/office/powerpoint/2010/main" val="26466026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6">
            <a:extLst>
              <a:ext uri="{FF2B5EF4-FFF2-40B4-BE49-F238E27FC236}">
                <a16:creationId xmlns:a16="http://schemas.microsoft.com/office/drawing/2014/main" id="{1C9DD68C-FCC0-424C-85D4-0D630E250A2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27">
            <a:extLst>
              <a:ext uri="{FF2B5EF4-FFF2-40B4-BE49-F238E27FC236}">
                <a16:creationId xmlns:a16="http://schemas.microsoft.com/office/drawing/2014/main" id="{C778F3F1-3DB0-499B-9764-BC87E031C3D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28">
            <a:extLst>
              <a:ext uri="{FF2B5EF4-FFF2-40B4-BE49-F238E27FC236}">
                <a16:creationId xmlns:a16="http://schemas.microsoft.com/office/drawing/2014/main" id="{B3CF0020-961D-4AC3-BA43-C411A1D12183}"/>
              </a:ext>
            </a:extLst>
          </p:cNvPr>
          <p:cNvSpPr>
            <a:spLocks noGrp="1" noChangeArrowheads="1"/>
          </p:cNvSpPr>
          <p:nvPr>
            <p:ph type="sldNum" sz="quarter" idx="12"/>
          </p:nvPr>
        </p:nvSpPr>
        <p:spPr>
          <a:ln/>
        </p:spPr>
        <p:txBody>
          <a:bodyPr/>
          <a:lstStyle>
            <a:lvl1pPr>
              <a:defRPr/>
            </a:lvl1pPr>
          </a:lstStyle>
          <a:p>
            <a:fld id="{23E6A5F0-58EE-40A0-AC95-3CCB391ED35A}" type="slidenum">
              <a:rPr lang="ar-SA" altLang="en-US"/>
              <a:pPr/>
              <a:t>‹#›</a:t>
            </a:fld>
            <a:endParaRPr lang="en-US" altLang="en-US"/>
          </a:p>
        </p:txBody>
      </p:sp>
    </p:spTree>
    <p:extLst>
      <p:ext uri="{BB962C8B-B14F-4D97-AF65-F5344CB8AC3E}">
        <p14:creationId xmlns:p14="http://schemas.microsoft.com/office/powerpoint/2010/main" val="8111449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6">
            <a:extLst>
              <a:ext uri="{FF2B5EF4-FFF2-40B4-BE49-F238E27FC236}">
                <a16:creationId xmlns:a16="http://schemas.microsoft.com/office/drawing/2014/main" id="{ACA591D0-56C1-434A-AA4F-B4FC68662F0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7">
            <a:extLst>
              <a:ext uri="{FF2B5EF4-FFF2-40B4-BE49-F238E27FC236}">
                <a16:creationId xmlns:a16="http://schemas.microsoft.com/office/drawing/2014/main" id="{BF63578B-75BA-42EB-984D-F987C71005D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28">
            <a:extLst>
              <a:ext uri="{FF2B5EF4-FFF2-40B4-BE49-F238E27FC236}">
                <a16:creationId xmlns:a16="http://schemas.microsoft.com/office/drawing/2014/main" id="{310DC31F-5F01-4518-8E55-6E93A49B2A82}"/>
              </a:ext>
            </a:extLst>
          </p:cNvPr>
          <p:cNvSpPr>
            <a:spLocks noGrp="1" noChangeArrowheads="1"/>
          </p:cNvSpPr>
          <p:nvPr>
            <p:ph type="sldNum" sz="quarter" idx="12"/>
          </p:nvPr>
        </p:nvSpPr>
        <p:spPr>
          <a:ln/>
        </p:spPr>
        <p:txBody>
          <a:bodyPr/>
          <a:lstStyle>
            <a:lvl1pPr>
              <a:defRPr/>
            </a:lvl1pPr>
          </a:lstStyle>
          <a:p>
            <a:fld id="{E21A1B6C-EFB2-4CCD-8AED-E9E253B49F5C}" type="slidenum">
              <a:rPr lang="ar-SA" altLang="en-US"/>
              <a:pPr/>
              <a:t>‹#›</a:t>
            </a:fld>
            <a:endParaRPr lang="en-US" altLang="en-US"/>
          </a:p>
        </p:txBody>
      </p:sp>
    </p:spTree>
    <p:extLst>
      <p:ext uri="{BB962C8B-B14F-4D97-AF65-F5344CB8AC3E}">
        <p14:creationId xmlns:p14="http://schemas.microsoft.com/office/powerpoint/2010/main" val="3650518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4">
            <a:extLst>
              <a:ext uri="{FF2B5EF4-FFF2-40B4-BE49-F238E27FC236}">
                <a16:creationId xmlns:a16="http://schemas.microsoft.com/office/drawing/2014/main" id="{383228E9-412A-4463-8CCD-6F92CECB255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DBED5CF-D49F-4B39-9A8B-25CEB8F8CD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AA500CF-5416-49A1-9CDA-060D3E82F18D}"/>
              </a:ext>
            </a:extLst>
          </p:cNvPr>
          <p:cNvSpPr>
            <a:spLocks noGrp="1" noChangeArrowheads="1"/>
          </p:cNvSpPr>
          <p:nvPr>
            <p:ph type="sldNum" sz="quarter" idx="12"/>
          </p:nvPr>
        </p:nvSpPr>
        <p:spPr>
          <a:ln/>
        </p:spPr>
        <p:txBody>
          <a:bodyPr/>
          <a:lstStyle>
            <a:lvl1pPr>
              <a:defRPr/>
            </a:lvl1pPr>
          </a:lstStyle>
          <a:p>
            <a:fld id="{032D9A04-32F0-4D3A-83F7-35C6A88B9484}" type="slidenum">
              <a:rPr lang="ar-SA" altLang="en-US"/>
              <a:pPr/>
              <a:t>‹#›</a:t>
            </a:fld>
            <a:endParaRPr lang="en-US" altLang="en-US"/>
          </a:p>
        </p:txBody>
      </p:sp>
      <p:sp>
        <p:nvSpPr>
          <p:cNvPr id="7" name="Rectangle 6">
            <a:extLst>
              <a:ext uri="{FF2B5EF4-FFF2-40B4-BE49-F238E27FC236}">
                <a16:creationId xmlns:a16="http://schemas.microsoft.com/office/drawing/2014/main" id="{10AC3C92-8F5A-4AC5-8846-AAE474B84AFF}"/>
              </a:ext>
            </a:extLst>
          </p:cNvPr>
          <p:cNvSpPr/>
          <p:nvPr userDrawn="1"/>
        </p:nvSpPr>
        <p:spPr>
          <a:xfrm rot="5400000">
            <a:off x="8493868" y="5411789"/>
            <a:ext cx="2276871" cy="615553"/>
          </a:xfrm>
          <a:prstGeom prst="rect">
            <a:avLst/>
          </a:prstGeom>
        </p:spPr>
        <p:txBody>
          <a:bodyPr wrap="square">
            <a:spAutoFit/>
          </a:bodyPr>
          <a:lstStyle/>
          <a:p>
            <a:pPr algn="l" eaLnBrk="0" hangingPunct="0">
              <a:spcBef>
                <a:spcPct val="0"/>
              </a:spcBef>
              <a:buClrTx/>
              <a:defRPr/>
            </a:pPr>
            <a:br>
              <a:rPr lang="en-US" sz="1600" b="1" dirty="0">
                <a:solidFill>
                  <a:prstClr val="black"/>
                </a:solidFill>
                <a:latin typeface="Times New Roman" panose="02020603050405020304" pitchFamily="18" charset="0"/>
                <a:ea typeface="+mn-ea"/>
                <a:cs typeface="Times New Roman" panose="02020603050405020304" pitchFamily="18" charset="0"/>
              </a:rPr>
            </a:br>
            <a:r>
              <a:rPr lang="en-US" sz="1600" b="1" dirty="0">
                <a:solidFill>
                  <a:prstClr val="black"/>
                </a:solidFill>
                <a:latin typeface="Times New Roman" panose="02020603050405020304" pitchFamily="18" charset="0"/>
                <a:ea typeface="+mn-ea"/>
                <a:cs typeface="Times New Roman" panose="02020603050405020304" pitchFamily="18" charset="0"/>
              </a:rPr>
              <a:t>w</a:t>
            </a:r>
            <a:r>
              <a:rPr lang="en-US" sz="1800" b="1" dirty="0">
                <a:solidFill>
                  <a:prstClr val="black"/>
                </a:solidFill>
                <a:latin typeface="Times New Roman" panose="02020603050405020304" pitchFamily="18" charset="0"/>
                <a:ea typeface="+mn-ea"/>
                <a:cs typeface="Times New Roman" panose="02020603050405020304" pitchFamily="18" charset="0"/>
              </a:rPr>
              <a:t>ww.Ravanpoint.ir</a:t>
            </a:r>
            <a:endParaRPr lang="en-GB" sz="1800" b="1" dirty="0">
              <a:solidFill>
                <a:prstClr val="black"/>
              </a:solidFill>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4976710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6">
            <a:extLst>
              <a:ext uri="{FF2B5EF4-FFF2-40B4-BE49-F238E27FC236}">
                <a16:creationId xmlns:a16="http://schemas.microsoft.com/office/drawing/2014/main" id="{0F53F178-5ECA-49E6-A166-BBD19B1929B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7">
            <a:extLst>
              <a:ext uri="{FF2B5EF4-FFF2-40B4-BE49-F238E27FC236}">
                <a16:creationId xmlns:a16="http://schemas.microsoft.com/office/drawing/2014/main" id="{67C639AE-851B-4368-9525-71C08BB72B6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28">
            <a:extLst>
              <a:ext uri="{FF2B5EF4-FFF2-40B4-BE49-F238E27FC236}">
                <a16:creationId xmlns:a16="http://schemas.microsoft.com/office/drawing/2014/main" id="{6F373FE7-18B7-41DB-BA16-CBB78A1E4834}"/>
              </a:ext>
            </a:extLst>
          </p:cNvPr>
          <p:cNvSpPr>
            <a:spLocks noGrp="1" noChangeArrowheads="1"/>
          </p:cNvSpPr>
          <p:nvPr>
            <p:ph type="sldNum" sz="quarter" idx="12"/>
          </p:nvPr>
        </p:nvSpPr>
        <p:spPr>
          <a:ln/>
        </p:spPr>
        <p:txBody>
          <a:bodyPr/>
          <a:lstStyle>
            <a:lvl1pPr>
              <a:defRPr/>
            </a:lvl1pPr>
          </a:lstStyle>
          <a:p>
            <a:fld id="{AF630E5F-ACF0-4BDD-9C10-765AE34AD670}" type="slidenum">
              <a:rPr lang="ar-SA" altLang="en-US"/>
              <a:pPr/>
              <a:t>‹#›</a:t>
            </a:fld>
            <a:endParaRPr lang="en-US" altLang="en-US"/>
          </a:p>
        </p:txBody>
      </p:sp>
    </p:spTree>
    <p:extLst>
      <p:ext uri="{BB962C8B-B14F-4D97-AF65-F5344CB8AC3E}">
        <p14:creationId xmlns:p14="http://schemas.microsoft.com/office/powerpoint/2010/main" val="42656069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126">
            <a:extLst>
              <a:ext uri="{FF2B5EF4-FFF2-40B4-BE49-F238E27FC236}">
                <a16:creationId xmlns:a16="http://schemas.microsoft.com/office/drawing/2014/main" id="{36974B52-7E46-4EA9-953D-E702036A370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7">
            <a:extLst>
              <a:ext uri="{FF2B5EF4-FFF2-40B4-BE49-F238E27FC236}">
                <a16:creationId xmlns:a16="http://schemas.microsoft.com/office/drawing/2014/main" id="{DDA30A6A-FB70-4173-9E8A-B386B39D60A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28">
            <a:extLst>
              <a:ext uri="{FF2B5EF4-FFF2-40B4-BE49-F238E27FC236}">
                <a16:creationId xmlns:a16="http://schemas.microsoft.com/office/drawing/2014/main" id="{0F4E3285-B1CB-4CF0-9E90-3B982F25075A}"/>
              </a:ext>
            </a:extLst>
          </p:cNvPr>
          <p:cNvSpPr>
            <a:spLocks noGrp="1" noChangeArrowheads="1"/>
          </p:cNvSpPr>
          <p:nvPr>
            <p:ph type="sldNum" sz="quarter" idx="12"/>
          </p:nvPr>
        </p:nvSpPr>
        <p:spPr>
          <a:ln/>
        </p:spPr>
        <p:txBody>
          <a:bodyPr/>
          <a:lstStyle>
            <a:lvl1pPr>
              <a:defRPr/>
            </a:lvl1pPr>
          </a:lstStyle>
          <a:p>
            <a:fld id="{1307BFC6-97C5-4C3C-8754-607F2EC00388}" type="slidenum">
              <a:rPr lang="ar-SA" altLang="en-US"/>
              <a:pPr/>
              <a:t>‹#›</a:t>
            </a:fld>
            <a:endParaRPr lang="en-US" altLang="en-US"/>
          </a:p>
        </p:txBody>
      </p:sp>
    </p:spTree>
    <p:extLst>
      <p:ext uri="{BB962C8B-B14F-4D97-AF65-F5344CB8AC3E}">
        <p14:creationId xmlns:p14="http://schemas.microsoft.com/office/powerpoint/2010/main" val="3011579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126">
            <a:extLst>
              <a:ext uri="{FF2B5EF4-FFF2-40B4-BE49-F238E27FC236}">
                <a16:creationId xmlns:a16="http://schemas.microsoft.com/office/drawing/2014/main" id="{6E4FAECF-B061-4014-9D9B-3D198B1E7B5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7">
            <a:extLst>
              <a:ext uri="{FF2B5EF4-FFF2-40B4-BE49-F238E27FC236}">
                <a16:creationId xmlns:a16="http://schemas.microsoft.com/office/drawing/2014/main" id="{03F0819F-8AF1-4BEA-89F0-A3F7C701B22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28">
            <a:extLst>
              <a:ext uri="{FF2B5EF4-FFF2-40B4-BE49-F238E27FC236}">
                <a16:creationId xmlns:a16="http://schemas.microsoft.com/office/drawing/2014/main" id="{97B604F2-7B9D-4676-9074-01ECBDCBFAA2}"/>
              </a:ext>
            </a:extLst>
          </p:cNvPr>
          <p:cNvSpPr>
            <a:spLocks noGrp="1" noChangeArrowheads="1"/>
          </p:cNvSpPr>
          <p:nvPr>
            <p:ph type="sldNum" sz="quarter" idx="12"/>
          </p:nvPr>
        </p:nvSpPr>
        <p:spPr>
          <a:ln/>
        </p:spPr>
        <p:txBody>
          <a:bodyPr/>
          <a:lstStyle>
            <a:lvl1pPr>
              <a:defRPr/>
            </a:lvl1pPr>
          </a:lstStyle>
          <a:p>
            <a:fld id="{216C6901-DE80-4425-9D91-7DDD39849785}" type="slidenum">
              <a:rPr lang="ar-SA" altLang="en-US"/>
              <a:pPr/>
              <a:t>‹#›</a:t>
            </a:fld>
            <a:endParaRPr lang="en-US" altLang="en-US"/>
          </a:p>
        </p:txBody>
      </p:sp>
    </p:spTree>
    <p:extLst>
      <p:ext uri="{BB962C8B-B14F-4D97-AF65-F5344CB8AC3E}">
        <p14:creationId xmlns:p14="http://schemas.microsoft.com/office/powerpoint/2010/main" val="9049454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E828455F-FF76-460E-B6E6-CD160AC97A3A}"/>
              </a:ext>
            </a:extLst>
          </p:cNvPr>
          <p:cNvGrpSpPr>
            <a:grpSpLocks/>
          </p:cNvGrpSpPr>
          <p:nvPr/>
        </p:nvGrpSpPr>
        <p:grpSpPr bwMode="auto">
          <a:xfrm>
            <a:off x="0" y="2438400"/>
            <a:ext cx="9144000" cy="4046538"/>
            <a:chOff x="0" y="1536"/>
            <a:chExt cx="5760" cy="2549"/>
          </a:xfrm>
        </p:grpSpPr>
        <p:sp>
          <p:nvSpPr>
            <p:cNvPr id="5" name="Rectangle 3">
              <a:extLst>
                <a:ext uri="{FF2B5EF4-FFF2-40B4-BE49-F238E27FC236}">
                  <a16:creationId xmlns:a16="http://schemas.microsoft.com/office/drawing/2014/main" id="{941448FF-A860-4CA5-8BDE-656D4813819A}"/>
                </a:ext>
              </a:extLst>
            </p:cNvPr>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fa-IR"/>
            </a:p>
          </p:txBody>
        </p:sp>
        <p:sp>
          <p:nvSpPr>
            <p:cNvPr id="6" name="Freeform 4">
              <a:extLst>
                <a:ext uri="{FF2B5EF4-FFF2-40B4-BE49-F238E27FC236}">
                  <a16:creationId xmlns:a16="http://schemas.microsoft.com/office/drawing/2014/main" id="{804FC9B4-DAA0-4A09-820B-0AE0EFA5E87E}"/>
                </a:ext>
              </a:extLst>
            </p:cNvPr>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defRPr/>
              </a:pPr>
              <a:endParaRPr lang="fa-IR"/>
            </a:p>
          </p:txBody>
        </p:sp>
        <p:sp>
          <p:nvSpPr>
            <p:cNvPr id="7" name="Freeform 5">
              <a:extLst>
                <a:ext uri="{FF2B5EF4-FFF2-40B4-BE49-F238E27FC236}">
                  <a16:creationId xmlns:a16="http://schemas.microsoft.com/office/drawing/2014/main" id="{74990C4A-FD5E-4A3E-8BFD-1C050D044526}"/>
                </a:ext>
              </a:extLst>
            </p:cNvPr>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fa-IR"/>
            </a:p>
          </p:txBody>
        </p:sp>
        <p:sp>
          <p:nvSpPr>
            <p:cNvPr id="8" name="Freeform 6">
              <a:extLst>
                <a:ext uri="{FF2B5EF4-FFF2-40B4-BE49-F238E27FC236}">
                  <a16:creationId xmlns:a16="http://schemas.microsoft.com/office/drawing/2014/main" id="{9EC61E39-14D5-4F2F-9E4F-2E172DAFA49D}"/>
                </a:ext>
              </a:extLst>
            </p:cNvPr>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fa-IR"/>
            </a:p>
          </p:txBody>
        </p:sp>
        <p:sp>
          <p:nvSpPr>
            <p:cNvPr id="9" name="Freeform 7">
              <a:extLst>
                <a:ext uri="{FF2B5EF4-FFF2-40B4-BE49-F238E27FC236}">
                  <a16:creationId xmlns:a16="http://schemas.microsoft.com/office/drawing/2014/main" id="{B459A794-9A93-4B8C-BF36-CCB5F791E91C}"/>
                </a:ext>
              </a:extLst>
            </p:cNvPr>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defRPr/>
              </a:pPr>
              <a:endParaRPr lang="fa-IR"/>
            </a:p>
          </p:txBody>
        </p:sp>
        <p:sp>
          <p:nvSpPr>
            <p:cNvPr id="10" name="Freeform 8">
              <a:extLst>
                <a:ext uri="{FF2B5EF4-FFF2-40B4-BE49-F238E27FC236}">
                  <a16:creationId xmlns:a16="http://schemas.microsoft.com/office/drawing/2014/main" id="{E93ABFB5-350F-4FF8-AB52-4C3887CB27F9}"/>
                </a:ext>
              </a:extLst>
            </p:cNvPr>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defRPr/>
              </a:pPr>
              <a:endParaRPr lang="fa-IR"/>
            </a:p>
          </p:txBody>
        </p:sp>
        <p:sp>
          <p:nvSpPr>
            <p:cNvPr id="11" name="Freeform 9">
              <a:extLst>
                <a:ext uri="{FF2B5EF4-FFF2-40B4-BE49-F238E27FC236}">
                  <a16:creationId xmlns:a16="http://schemas.microsoft.com/office/drawing/2014/main" id="{CB5683A4-28E7-42C0-998D-310A5A12A824}"/>
                </a:ext>
              </a:extLst>
            </p:cNvPr>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defRPr/>
              </a:pPr>
              <a:endParaRPr lang="fa-IR"/>
            </a:p>
          </p:txBody>
        </p:sp>
        <p:sp>
          <p:nvSpPr>
            <p:cNvPr id="12" name="Freeform 10">
              <a:extLst>
                <a:ext uri="{FF2B5EF4-FFF2-40B4-BE49-F238E27FC236}">
                  <a16:creationId xmlns:a16="http://schemas.microsoft.com/office/drawing/2014/main" id="{757D61DA-FAC1-421E-896D-E2D8F76492BE}"/>
                </a:ext>
              </a:extLst>
            </p:cNvPr>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defRPr/>
              </a:pPr>
              <a:endParaRPr lang="fa-IR"/>
            </a:p>
          </p:txBody>
        </p:sp>
        <p:sp>
          <p:nvSpPr>
            <p:cNvPr id="13" name="Freeform 11">
              <a:extLst>
                <a:ext uri="{FF2B5EF4-FFF2-40B4-BE49-F238E27FC236}">
                  <a16:creationId xmlns:a16="http://schemas.microsoft.com/office/drawing/2014/main" id="{CA4540EC-9C69-4111-A5CB-64553722AB35}"/>
                </a:ext>
              </a:extLst>
            </p:cNvPr>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defRPr/>
              </a:pPr>
              <a:endParaRPr lang="fa-IR"/>
            </a:p>
          </p:txBody>
        </p:sp>
        <p:sp>
          <p:nvSpPr>
            <p:cNvPr id="14" name="Freeform 12">
              <a:extLst>
                <a:ext uri="{FF2B5EF4-FFF2-40B4-BE49-F238E27FC236}">
                  <a16:creationId xmlns:a16="http://schemas.microsoft.com/office/drawing/2014/main" id="{AC4CC8D0-CA51-4631-AEAF-4CF75E9FBE72}"/>
                </a:ext>
              </a:extLst>
            </p:cNvPr>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fa-IR"/>
            </a:p>
          </p:txBody>
        </p:sp>
        <p:sp>
          <p:nvSpPr>
            <p:cNvPr id="15" name="Freeform 13">
              <a:extLst>
                <a:ext uri="{FF2B5EF4-FFF2-40B4-BE49-F238E27FC236}">
                  <a16:creationId xmlns:a16="http://schemas.microsoft.com/office/drawing/2014/main" id="{BF5BBCC1-76AE-47DB-A9F6-3517D9A24679}"/>
                </a:ext>
              </a:extLst>
            </p:cNvPr>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defRPr/>
              </a:pPr>
              <a:endParaRPr lang="fa-IR"/>
            </a:p>
          </p:txBody>
        </p:sp>
        <p:sp>
          <p:nvSpPr>
            <p:cNvPr id="16" name="Freeform 14">
              <a:extLst>
                <a:ext uri="{FF2B5EF4-FFF2-40B4-BE49-F238E27FC236}">
                  <a16:creationId xmlns:a16="http://schemas.microsoft.com/office/drawing/2014/main" id="{3B4DC673-ECAA-45D6-93FE-DF7971CE1ED7}"/>
                </a:ext>
              </a:extLst>
            </p:cNvPr>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fa-IR"/>
            </a:p>
          </p:txBody>
        </p:sp>
        <p:sp>
          <p:nvSpPr>
            <p:cNvPr id="17" name="Freeform 15">
              <a:extLst>
                <a:ext uri="{FF2B5EF4-FFF2-40B4-BE49-F238E27FC236}">
                  <a16:creationId xmlns:a16="http://schemas.microsoft.com/office/drawing/2014/main" id="{1EEA07D4-116B-4AAD-BDE8-9BDA41EDA8E1}"/>
                </a:ext>
              </a:extLst>
            </p:cNvPr>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fa-IR"/>
            </a:p>
          </p:txBody>
        </p:sp>
        <p:sp>
          <p:nvSpPr>
            <p:cNvPr id="18" name="Freeform 16">
              <a:extLst>
                <a:ext uri="{FF2B5EF4-FFF2-40B4-BE49-F238E27FC236}">
                  <a16:creationId xmlns:a16="http://schemas.microsoft.com/office/drawing/2014/main" id="{5D1A1938-DAB0-4F66-B091-D9CD8A1E0650}"/>
                </a:ext>
              </a:extLst>
            </p:cNvPr>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fa-IR"/>
            </a:p>
          </p:txBody>
        </p:sp>
        <p:sp>
          <p:nvSpPr>
            <p:cNvPr id="19" name="Freeform 17">
              <a:extLst>
                <a:ext uri="{FF2B5EF4-FFF2-40B4-BE49-F238E27FC236}">
                  <a16:creationId xmlns:a16="http://schemas.microsoft.com/office/drawing/2014/main" id="{065420F4-F3D2-4AEC-B720-B1C17D53F533}"/>
                </a:ext>
              </a:extLst>
            </p:cNvPr>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fa-IR"/>
            </a:p>
          </p:txBody>
        </p:sp>
      </p:grpSp>
      <p:sp>
        <p:nvSpPr>
          <p:cNvPr id="106514"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en-US"/>
              <a:t>Click to edit Master title style</a:t>
            </a:r>
          </a:p>
        </p:txBody>
      </p:sp>
      <p:sp>
        <p:nvSpPr>
          <p:cNvPr id="1065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0" name="Rectangle 20">
            <a:extLst>
              <a:ext uri="{FF2B5EF4-FFF2-40B4-BE49-F238E27FC236}">
                <a16:creationId xmlns:a16="http://schemas.microsoft.com/office/drawing/2014/main" id="{74EFE2BA-CFBF-4446-90F3-DE1BB3912AAD}"/>
              </a:ext>
            </a:extLst>
          </p:cNvPr>
          <p:cNvSpPr>
            <a:spLocks noGrp="1" noChangeArrowheads="1"/>
          </p:cNvSpPr>
          <p:nvPr>
            <p:ph type="dt" sz="quarter" idx="10"/>
          </p:nvPr>
        </p:nvSpPr>
        <p:spPr/>
        <p:txBody>
          <a:bodyPr/>
          <a:lstStyle>
            <a:lvl1pPr>
              <a:defRPr smtClean="0"/>
            </a:lvl1pPr>
          </a:lstStyle>
          <a:p>
            <a:pPr>
              <a:defRPr/>
            </a:pPr>
            <a:endParaRPr lang="en-US"/>
          </a:p>
        </p:txBody>
      </p:sp>
      <p:sp>
        <p:nvSpPr>
          <p:cNvPr id="21" name="Rectangle 21">
            <a:extLst>
              <a:ext uri="{FF2B5EF4-FFF2-40B4-BE49-F238E27FC236}">
                <a16:creationId xmlns:a16="http://schemas.microsoft.com/office/drawing/2014/main" id="{8CE67096-FC71-46B3-A96B-111E800D6367}"/>
              </a:ext>
            </a:extLst>
          </p:cNvPr>
          <p:cNvSpPr>
            <a:spLocks noGrp="1" noChangeArrowheads="1"/>
          </p:cNvSpPr>
          <p:nvPr>
            <p:ph type="ftr" sz="quarter" idx="11"/>
          </p:nvPr>
        </p:nvSpPr>
        <p:spPr/>
        <p:txBody>
          <a:bodyPr/>
          <a:lstStyle>
            <a:lvl1pPr>
              <a:defRPr smtClean="0"/>
            </a:lvl1pPr>
          </a:lstStyle>
          <a:p>
            <a:pPr>
              <a:defRPr/>
            </a:pPr>
            <a:endParaRPr lang="en-US"/>
          </a:p>
        </p:txBody>
      </p:sp>
      <p:sp>
        <p:nvSpPr>
          <p:cNvPr id="22" name="Rectangle 22">
            <a:extLst>
              <a:ext uri="{FF2B5EF4-FFF2-40B4-BE49-F238E27FC236}">
                <a16:creationId xmlns:a16="http://schemas.microsoft.com/office/drawing/2014/main" id="{C195F99B-90E3-4754-9BE1-DBD18F876B7C}"/>
              </a:ext>
            </a:extLst>
          </p:cNvPr>
          <p:cNvSpPr>
            <a:spLocks noGrp="1" noChangeArrowheads="1"/>
          </p:cNvSpPr>
          <p:nvPr>
            <p:ph type="sldNum" sz="quarter" idx="12"/>
          </p:nvPr>
        </p:nvSpPr>
        <p:spPr/>
        <p:txBody>
          <a:bodyPr/>
          <a:lstStyle>
            <a:lvl1pPr>
              <a:defRPr/>
            </a:lvl1pPr>
          </a:lstStyle>
          <a:p>
            <a:fld id="{6EA72B19-9A90-4670-A4CA-ED6A27864ACD}" type="slidenum">
              <a:rPr lang="ar-SA" altLang="en-US"/>
              <a:pPr/>
              <a:t>‹#›</a:t>
            </a:fld>
            <a:endParaRPr lang="en-US" altLang="en-US"/>
          </a:p>
        </p:txBody>
      </p:sp>
    </p:spTree>
    <p:extLst>
      <p:ext uri="{BB962C8B-B14F-4D97-AF65-F5344CB8AC3E}">
        <p14:creationId xmlns:p14="http://schemas.microsoft.com/office/powerpoint/2010/main" val="29759396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19">
            <a:extLst>
              <a:ext uri="{FF2B5EF4-FFF2-40B4-BE49-F238E27FC236}">
                <a16:creationId xmlns:a16="http://schemas.microsoft.com/office/drawing/2014/main" id="{7B75CEFD-A89D-4C94-97E9-3B436EDAE80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434AC9E3-F926-42AA-A354-C649BDDD867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1">
            <a:extLst>
              <a:ext uri="{FF2B5EF4-FFF2-40B4-BE49-F238E27FC236}">
                <a16:creationId xmlns:a16="http://schemas.microsoft.com/office/drawing/2014/main" id="{3358AF6E-EC25-45A9-A935-CFFA10608A91}"/>
              </a:ext>
            </a:extLst>
          </p:cNvPr>
          <p:cNvSpPr>
            <a:spLocks noGrp="1" noChangeArrowheads="1"/>
          </p:cNvSpPr>
          <p:nvPr>
            <p:ph type="sldNum" sz="quarter" idx="12"/>
          </p:nvPr>
        </p:nvSpPr>
        <p:spPr>
          <a:ln/>
        </p:spPr>
        <p:txBody>
          <a:bodyPr/>
          <a:lstStyle>
            <a:lvl1pPr>
              <a:defRPr/>
            </a:lvl1pPr>
          </a:lstStyle>
          <a:p>
            <a:fld id="{B3B4D74B-34B8-4290-BF33-1BF27557A6E4}" type="slidenum">
              <a:rPr lang="ar-SA" altLang="en-US"/>
              <a:pPr/>
              <a:t>‹#›</a:t>
            </a:fld>
            <a:endParaRPr lang="en-US" altLang="en-US"/>
          </a:p>
        </p:txBody>
      </p:sp>
      <p:sp>
        <p:nvSpPr>
          <p:cNvPr id="7" name="Rectangle 6">
            <a:extLst>
              <a:ext uri="{FF2B5EF4-FFF2-40B4-BE49-F238E27FC236}">
                <a16:creationId xmlns:a16="http://schemas.microsoft.com/office/drawing/2014/main" id="{33D9BE1E-6AC0-4398-8B63-A46FD11FFFF3}"/>
              </a:ext>
            </a:extLst>
          </p:cNvPr>
          <p:cNvSpPr/>
          <p:nvPr userDrawn="1"/>
        </p:nvSpPr>
        <p:spPr>
          <a:xfrm rot="5400000">
            <a:off x="8493868" y="5411789"/>
            <a:ext cx="2276871" cy="615553"/>
          </a:xfrm>
          <a:prstGeom prst="rect">
            <a:avLst/>
          </a:prstGeom>
        </p:spPr>
        <p:txBody>
          <a:bodyPr wrap="square">
            <a:spAutoFit/>
          </a:bodyPr>
          <a:lstStyle/>
          <a:p>
            <a:pPr algn="l" eaLnBrk="0" hangingPunct="0">
              <a:spcBef>
                <a:spcPct val="0"/>
              </a:spcBef>
              <a:buClrTx/>
              <a:defRPr/>
            </a:pPr>
            <a:br>
              <a:rPr lang="en-US" sz="1600" b="1" dirty="0">
                <a:solidFill>
                  <a:prstClr val="black"/>
                </a:solidFill>
                <a:latin typeface="Times New Roman" panose="02020603050405020304" pitchFamily="18" charset="0"/>
                <a:ea typeface="+mn-ea"/>
                <a:cs typeface="Times New Roman" panose="02020603050405020304" pitchFamily="18" charset="0"/>
              </a:rPr>
            </a:br>
            <a:r>
              <a:rPr lang="en-US" sz="1600" b="1" dirty="0">
                <a:solidFill>
                  <a:prstClr val="black"/>
                </a:solidFill>
                <a:latin typeface="Times New Roman" panose="02020603050405020304" pitchFamily="18" charset="0"/>
                <a:ea typeface="+mn-ea"/>
                <a:cs typeface="Times New Roman" panose="02020603050405020304" pitchFamily="18" charset="0"/>
              </a:rPr>
              <a:t>w</a:t>
            </a:r>
            <a:r>
              <a:rPr lang="en-US" sz="1800" b="1" dirty="0">
                <a:solidFill>
                  <a:prstClr val="black"/>
                </a:solidFill>
                <a:latin typeface="Times New Roman" panose="02020603050405020304" pitchFamily="18" charset="0"/>
                <a:ea typeface="+mn-ea"/>
                <a:cs typeface="Times New Roman" panose="02020603050405020304" pitchFamily="18" charset="0"/>
              </a:rPr>
              <a:t>ww.Ravanpoint.ir</a:t>
            </a:r>
            <a:endParaRPr lang="en-GB" sz="1800" b="1" dirty="0">
              <a:solidFill>
                <a:prstClr val="black"/>
              </a:solidFill>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0533554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9">
            <a:extLst>
              <a:ext uri="{FF2B5EF4-FFF2-40B4-BE49-F238E27FC236}">
                <a16:creationId xmlns:a16="http://schemas.microsoft.com/office/drawing/2014/main" id="{2D20D9F7-A02F-4A68-B0E3-CE2ABC5A8AE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95CECC6F-4E45-4A82-ADA6-FF2EEF02FC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1">
            <a:extLst>
              <a:ext uri="{FF2B5EF4-FFF2-40B4-BE49-F238E27FC236}">
                <a16:creationId xmlns:a16="http://schemas.microsoft.com/office/drawing/2014/main" id="{56770612-6837-4262-BA91-36595E00F9E5}"/>
              </a:ext>
            </a:extLst>
          </p:cNvPr>
          <p:cNvSpPr>
            <a:spLocks noGrp="1" noChangeArrowheads="1"/>
          </p:cNvSpPr>
          <p:nvPr>
            <p:ph type="sldNum" sz="quarter" idx="12"/>
          </p:nvPr>
        </p:nvSpPr>
        <p:spPr>
          <a:ln/>
        </p:spPr>
        <p:txBody>
          <a:bodyPr/>
          <a:lstStyle>
            <a:lvl1pPr>
              <a:defRPr/>
            </a:lvl1pPr>
          </a:lstStyle>
          <a:p>
            <a:fld id="{DEC2FBB7-9597-4F62-A1B6-363DA8755424}" type="slidenum">
              <a:rPr lang="ar-SA" altLang="en-US"/>
              <a:pPr/>
              <a:t>‹#›</a:t>
            </a:fld>
            <a:endParaRPr lang="en-US" altLang="en-US"/>
          </a:p>
        </p:txBody>
      </p:sp>
    </p:spTree>
    <p:extLst>
      <p:ext uri="{BB962C8B-B14F-4D97-AF65-F5344CB8AC3E}">
        <p14:creationId xmlns:p14="http://schemas.microsoft.com/office/powerpoint/2010/main" val="931310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Rectangle 19">
            <a:extLst>
              <a:ext uri="{FF2B5EF4-FFF2-40B4-BE49-F238E27FC236}">
                <a16:creationId xmlns:a16="http://schemas.microsoft.com/office/drawing/2014/main" id="{62475198-E897-4F65-85E2-047F6445819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0">
            <a:extLst>
              <a:ext uri="{FF2B5EF4-FFF2-40B4-BE49-F238E27FC236}">
                <a16:creationId xmlns:a16="http://schemas.microsoft.com/office/drawing/2014/main" id="{9D84BD98-90D5-406F-9661-298CF31745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1">
            <a:extLst>
              <a:ext uri="{FF2B5EF4-FFF2-40B4-BE49-F238E27FC236}">
                <a16:creationId xmlns:a16="http://schemas.microsoft.com/office/drawing/2014/main" id="{4A4E38E1-7E32-4848-B570-27044A6A9CD1}"/>
              </a:ext>
            </a:extLst>
          </p:cNvPr>
          <p:cNvSpPr>
            <a:spLocks noGrp="1" noChangeArrowheads="1"/>
          </p:cNvSpPr>
          <p:nvPr>
            <p:ph type="sldNum" sz="quarter" idx="12"/>
          </p:nvPr>
        </p:nvSpPr>
        <p:spPr>
          <a:ln/>
        </p:spPr>
        <p:txBody>
          <a:bodyPr/>
          <a:lstStyle>
            <a:lvl1pPr>
              <a:defRPr/>
            </a:lvl1pPr>
          </a:lstStyle>
          <a:p>
            <a:fld id="{925430AA-94C2-4562-A502-F49B2C5C01E5}" type="slidenum">
              <a:rPr lang="ar-SA" altLang="en-US"/>
              <a:pPr/>
              <a:t>‹#›</a:t>
            </a:fld>
            <a:endParaRPr lang="en-US" altLang="en-US"/>
          </a:p>
        </p:txBody>
      </p:sp>
    </p:spTree>
    <p:extLst>
      <p:ext uri="{BB962C8B-B14F-4D97-AF65-F5344CB8AC3E}">
        <p14:creationId xmlns:p14="http://schemas.microsoft.com/office/powerpoint/2010/main" val="12945161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Rectangle 19">
            <a:extLst>
              <a:ext uri="{FF2B5EF4-FFF2-40B4-BE49-F238E27FC236}">
                <a16:creationId xmlns:a16="http://schemas.microsoft.com/office/drawing/2014/main" id="{A3CC583F-3E62-4E32-92DA-FA1C5ED3A9C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20">
            <a:extLst>
              <a:ext uri="{FF2B5EF4-FFF2-40B4-BE49-F238E27FC236}">
                <a16:creationId xmlns:a16="http://schemas.microsoft.com/office/drawing/2014/main" id="{196EA17E-2580-4D73-AF12-DB959279DB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21">
            <a:extLst>
              <a:ext uri="{FF2B5EF4-FFF2-40B4-BE49-F238E27FC236}">
                <a16:creationId xmlns:a16="http://schemas.microsoft.com/office/drawing/2014/main" id="{0F166224-D61C-4B8F-8507-73D13DD3502B}"/>
              </a:ext>
            </a:extLst>
          </p:cNvPr>
          <p:cNvSpPr>
            <a:spLocks noGrp="1" noChangeArrowheads="1"/>
          </p:cNvSpPr>
          <p:nvPr>
            <p:ph type="sldNum" sz="quarter" idx="12"/>
          </p:nvPr>
        </p:nvSpPr>
        <p:spPr>
          <a:ln/>
        </p:spPr>
        <p:txBody>
          <a:bodyPr/>
          <a:lstStyle>
            <a:lvl1pPr>
              <a:defRPr/>
            </a:lvl1pPr>
          </a:lstStyle>
          <a:p>
            <a:fld id="{CE276BC5-1F81-4E6E-A395-B1CB8D13E5B7}" type="slidenum">
              <a:rPr lang="ar-SA" altLang="en-US"/>
              <a:pPr/>
              <a:t>‹#›</a:t>
            </a:fld>
            <a:endParaRPr lang="en-US" altLang="en-US"/>
          </a:p>
        </p:txBody>
      </p:sp>
    </p:spTree>
    <p:extLst>
      <p:ext uri="{BB962C8B-B14F-4D97-AF65-F5344CB8AC3E}">
        <p14:creationId xmlns:p14="http://schemas.microsoft.com/office/powerpoint/2010/main" val="22075424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Rectangle 19">
            <a:extLst>
              <a:ext uri="{FF2B5EF4-FFF2-40B4-BE49-F238E27FC236}">
                <a16:creationId xmlns:a16="http://schemas.microsoft.com/office/drawing/2014/main" id="{595735BF-E907-43B8-B8B3-B597B83C154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20">
            <a:extLst>
              <a:ext uri="{FF2B5EF4-FFF2-40B4-BE49-F238E27FC236}">
                <a16:creationId xmlns:a16="http://schemas.microsoft.com/office/drawing/2014/main" id="{309D0D5F-DCEA-4976-BF28-6B8B84E4AD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21">
            <a:extLst>
              <a:ext uri="{FF2B5EF4-FFF2-40B4-BE49-F238E27FC236}">
                <a16:creationId xmlns:a16="http://schemas.microsoft.com/office/drawing/2014/main" id="{2E4E1796-16AA-4CB5-B37D-28EF1D12BF73}"/>
              </a:ext>
            </a:extLst>
          </p:cNvPr>
          <p:cNvSpPr>
            <a:spLocks noGrp="1" noChangeArrowheads="1"/>
          </p:cNvSpPr>
          <p:nvPr>
            <p:ph type="sldNum" sz="quarter" idx="12"/>
          </p:nvPr>
        </p:nvSpPr>
        <p:spPr>
          <a:ln/>
        </p:spPr>
        <p:txBody>
          <a:bodyPr/>
          <a:lstStyle>
            <a:lvl1pPr>
              <a:defRPr/>
            </a:lvl1pPr>
          </a:lstStyle>
          <a:p>
            <a:fld id="{C6D938D6-568F-464F-AF1E-412CFBB0815D}" type="slidenum">
              <a:rPr lang="ar-SA" altLang="en-US"/>
              <a:pPr/>
              <a:t>‹#›</a:t>
            </a:fld>
            <a:endParaRPr lang="en-US" altLang="en-US"/>
          </a:p>
        </p:txBody>
      </p:sp>
    </p:spTree>
    <p:extLst>
      <p:ext uri="{BB962C8B-B14F-4D97-AF65-F5344CB8AC3E}">
        <p14:creationId xmlns:p14="http://schemas.microsoft.com/office/powerpoint/2010/main" val="31572757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a:extLst>
              <a:ext uri="{FF2B5EF4-FFF2-40B4-BE49-F238E27FC236}">
                <a16:creationId xmlns:a16="http://schemas.microsoft.com/office/drawing/2014/main" id="{468D2FE1-7B21-41F2-8F5D-19DD10E3E2E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20">
            <a:extLst>
              <a:ext uri="{FF2B5EF4-FFF2-40B4-BE49-F238E27FC236}">
                <a16:creationId xmlns:a16="http://schemas.microsoft.com/office/drawing/2014/main" id="{E76229B1-0D2E-4B2D-824A-8640B52092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21">
            <a:extLst>
              <a:ext uri="{FF2B5EF4-FFF2-40B4-BE49-F238E27FC236}">
                <a16:creationId xmlns:a16="http://schemas.microsoft.com/office/drawing/2014/main" id="{711CA134-A79E-402D-A7FE-4323C027B291}"/>
              </a:ext>
            </a:extLst>
          </p:cNvPr>
          <p:cNvSpPr>
            <a:spLocks noGrp="1" noChangeArrowheads="1"/>
          </p:cNvSpPr>
          <p:nvPr>
            <p:ph type="sldNum" sz="quarter" idx="12"/>
          </p:nvPr>
        </p:nvSpPr>
        <p:spPr>
          <a:ln/>
        </p:spPr>
        <p:txBody>
          <a:bodyPr/>
          <a:lstStyle>
            <a:lvl1pPr>
              <a:defRPr/>
            </a:lvl1pPr>
          </a:lstStyle>
          <a:p>
            <a:fld id="{66AA1E20-B423-48D8-ACB9-3CCD8472F421}" type="slidenum">
              <a:rPr lang="ar-SA" altLang="en-US"/>
              <a:pPr/>
              <a:t>‹#›</a:t>
            </a:fld>
            <a:endParaRPr lang="en-US" altLang="en-US"/>
          </a:p>
        </p:txBody>
      </p:sp>
    </p:spTree>
    <p:extLst>
      <p:ext uri="{BB962C8B-B14F-4D97-AF65-F5344CB8AC3E}">
        <p14:creationId xmlns:p14="http://schemas.microsoft.com/office/powerpoint/2010/main" val="2318170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AC04ABA-5C04-426D-B003-D462C32A9A8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995CCE8-A717-4A98-8FC2-E288398EDC2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ED9E952-C6CD-42DF-AF66-C47CB261A434}"/>
              </a:ext>
            </a:extLst>
          </p:cNvPr>
          <p:cNvSpPr>
            <a:spLocks noGrp="1" noChangeArrowheads="1"/>
          </p:cNvSpPr>
          <p:nvPr>
            <p:ph type="sldNum" sz="quarter" idx="12"/>
          </p:nvPr>
        </p:nvSpPr>
        <p:spPr>
          <a:ln/>
        </p:spPr>
        <p:txBody>
          <a:bodyPr/>
          <a:lstStyle>
            <a:lvl1pPr>
              <a:defRPr/>
            </a:lvl1pPr>
          </a:lstStyle>
          <a:p>
            <a:fld id="{DD9194E4-E981-48DF-84FD-391F0ED9A3F5}" type="slidenum">
              <a:rPr lang="ar-SA" altLang="en-US"/>
              <a:pPr/>
              <a:t>‹#›</a:t>
            </a:fld>
            <a:endParaRPr lang="en-US" altLang="en-US"/>
          </a:p>
        </p:txBody>
      </p:sp>
    </p:spTree>
    <p:extLst>
      <p:ext uri="{BB962C8B-B14F-4D97-AF65-F5344CB8AC3E}">
        <p14:creationId xmlns:p14="http://schemas.microsoft.com/office/powerpoint/2010/main" val="20588853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a:extLst>
              <a:ext uri="{FF2B5EF4-FFF2-40B4-BE49-F238E27FC236}">
                <a16:creationId xmlns:a16="http://schemas.microsoft.com/office/drawing/2014/main" id="{78C7DF58-5DE2-4A50-9EBC-C954A2D7B34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0">
            <a:extLst>
              <a:ext uri="{FF2B5EF4-FFF2-40B4-BE49-F238E27FC236}">
                <a16:creationId xmlns:a16="http://schemas.microsoft.com/office/drawing/2014/main" id="{A7F443E7-C5B1-4505-958D-84E1D1496BD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1">
            <a:extLst>
              <a:ext uri="{FF2B5EF4-FFF2-40B4-BE49-F238E27FC236}">
                <a16:creationId xmlns:a16="http://schemas.microsoft.com/office/drawing/2014/main" id="{2A3408E0-BDCD-4626-B244-7A3230882110}"/>
              </a:ext>
            </a:extLst>
          </p:cNvPr>
          <p:cNvSpPr>
            <a:spLocks noGrp="1" noChangeArrowheads="1"/>
          </p:cNvSpPr>
          <p:nvPr>
            <p:ph type="sldNum" sz="quarter" idx="12"/>
          </p:nvPr>
        </p:nvSpPr>
        <p:spPr>
          <a:ln/>
        </p:spPr>
        <p:txBody>
          <a:bodyPr/>
          <a:lstStyle>
            <a:lvl1pPr>
              <a:defRPr/>
            </a:lvl1pPr>
          </a:lstStyle>
          <a:p>
            <a:fld id="{50CA7189-A052-4B0F-A25A-B382E7C3B646}" type="slidenum">
              <a:rPr lang="ar-SA" altLang="en-US"/>
              <a:pPr/>
              <a:t>‹#›</a:t>
            </a:fld>
            <a:endParaRPr lang="en-US" altLang="en-US"/>
          </a:p>
        </p:txBody>
      </p:sp>
    </p:spTree>
    <p:extLst>
      <p:ext uri="{BB962C8B-B14F-4D97-AF65-F5344CB8AC3E}">
        <p14:creationId xmlns:p14="http://schemas.microsoft.com/office/powerpoint/2010/main" val="10517942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a:extLst>
              <a:ext uri="{FF2B5EF4-FFF2-40B4-BE49-F238E27FC236}">
                <a16:creationId xmlns:a16="http://schemas.microsoft.com/office/drawing/2014/main" id="{BB813DC9-998D-4560-A17F-ED901C741EB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0">
            <a:extLst>
              <a:ext uri="{FF2B5EF4-FFF2-40B4-BE49-F238E27FC236}">
                <a16:creationId xmlns:a16="http://schemas.microsoft.com/office/drawing/2014/main" id="{056B8B5B-1422-4F73-8FF1-AFB75DA7F08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1">
            <a:extLst>
              <a:ext uri="{FF2B5EF4-FFF2-40B4-BE49-F238E27FC236}">
                <a16:creationId xmlns:a16="http://schemas.microsoft.com/office/drawing/2014/main" id="{C64DAC16-4C96-4D77-B937-B56156718581}"/>
              </a:ext>
            </a:extLst>
          </p:cNvPr>
          <p:cNvSpPr>
            <a:spLocks noGrp="1" noChangeArrowheads="1"/>
          </p:cNvSpPr>
          <p:nvPr>
            <p:ph type="sldNum" sz="quarter" idx="12"/>
          </p:nvPr>
        </p:nvSpPr>
        <p:spPr>
          <a:ln/>
        </p:spPr>
        <p:txBody>
          <a:bodyPr/>
          <a:lstStyle>
            <a:lvl1pPr>
              <a:defRPr/>
            </a:lvl1pPr>
          </a:lstStyle>
          <a:p>
            <a:fld id="{37E37DF8-207F-4055-A94A-7356F862011E}" type="slidenum">
              <a:rPr lang="ar-SA" altLang="en-US"/>
              <a:pPr/>
              <a:t>‹#›</a:t>
            </a:fld>
            <a:endParaRPr lang="en-US" altLang="en-US"/>
          </a:p>
        </p:txBody>
      </p:sp>
    </p:spTree>
    <p:extLst>
      <p:ext uri="{BB962C8B-B14F-4D97-AF65-F5344CB8AC3E}">
        <p14:creationId xmlns:p14="http://schemas.microsoft.com/office/powerpoint/2010/main" val="33119738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19">
            <a:extLst>
              <a:ext uri="{FF2B5EF4-FFF2-40B4-BE49-F238E27FC236}">
                <a16:creationId xmlns:a16="http://schemas.microsoft.com/office/drawing/2014/main" id="{3AA90208-B88C-45EC-9297-0ED4457FEDD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3DE0B774-1980-4253-B1A0-46717554BF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1">
            <a:extLst>
              <a:ext uri="{FF2B5EF4-FFF2-40B4-BE49-F238E27FC236}">
                <a16:creationId xmlns:a16="http://schemas.microsoft.com/office/drawing/2014/main" id="{CDFA337F-4B9F-4D63-88A0-1E68CC51F41A}"/>
              </a:ext>
            </a:extLst>
          </p:cNvPr>
          <p:cNvSpPr>
            <a:spLocks noGrp="1" noChangeArrowheads="1"/>
          </p:cNvSpPr>
          <p:nvPr>
            <p:ph type="sldNum" sz="quarter" idx="12"/>
          </p:nvPr>
        </p:nvSpPr>
        <p:spPr>
          <a:ln/>
        </p:spPr>
        <p:txBody>
          <a:bodyPr/>
          <a:lstStyle>
            <a:lvl1pPr>
              <a:defRPr/>
            </a:lvl1pPr>
          </a:lstStyle>
          <a:p>
            <a:fld id="{30C4AF68-8506-4BA7-8305-58613921ED03}" type="slidenum">
              <a:rPr lang="ar-SA" altLang="en-US"/>
              <a:pPr/>
              <a:t>‹#›</a:t>
            </a:fld>
            <a:endParaRPr lang="en-US" altLang="en-US"/>
          </a:p>
        </p:txBody>
      </p:sp>
    </p:spTree>
    <p:extLst>
      <p:ext uri="{BB962C8B-B14F-4D97-AF65-F5344CB8AC3E}">
        <p14:creationId xmlns:p14="http://schemas.microsoft.com/office/powerpoint/2010/main" val="32081590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19">
            <a:extLst>
              <a:ext uri="{FF2B5EF4-FFF2-40B4-BE49-F238E27FC236}">
                <a16:creationId xmlns:a16="http://schemas.microsoft.com/office/drawing/2014/main" id="{6305B5AD-7922-40A6-971A-42481FE92C3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D2E2DD04-6064-4602-BF2C-01014290A5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1">
            <a:extLst>
              <a:ext uri="{FF2B5EF4-FFF2-40B4-BE49-F238E27FC236}">
                <a16:creationId xmlns:a16="http://schemas.microsoft.com/office/drawing/2014/main" id="{3F7402FF-5CE1-402B-AAB2-D1BC5E8CB8DC}"/>
              </a:ext>
            </a:extLst>
          </p:cNvPr>
          <p:cNvSpPr>
            <a:spLocks noGrp="1" noChangeArrowheads="1"/>
          </p:cNvSpPr>
          <p:nvPr>
            <p:ph type="sldNum" sz="quarter" idx="12"/>
          </p:nvPr>
        </p:nvSpPr>
        <p:spPr>
          <a:ln/>
        </p:spPr>
        <p:txBody>
          <a:bodyPr/>
          <a:lstStyle>
            <a:lvl1pPr>
              <a:defRPr/>
            </a:lvl1pPr>
          </a:lstStyle>
          <a:p>
            <a:fld id="{A0A0A07B-669F-4B8B-BF48-236C13CFC5F8}" type="slidenum">
              <a:rPr lang="ar-SA" altLang="en-US"/>
              <a:pPr/>
              <a:t>‹#›</a:t>
            </a:fld>
            <a:endParaRPr lang="en-US" altLang="en-US"/>
          </a:p>
        </p:txBody>
      </p:sp>
    </p:spTree>
    <p:extLst>
      <p:ext uri="{BB962C8B-B14F-4D97-AF65-F5344CB8AC3E}">
        <p14:creationId xmlns:p14="http://schemas.microsoft.com/office/powerpoint/2010/main" val="40882082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A624F16A-B728-4D8B-8BDF-E479851C8A8E}"/>
              </a:ext>
            </a:extLst>
          </p:cNvPr>
          <p:cNvGrpSpPr>
            <a:grpSpLocks/>
          </p:cNvGrpSpPr>
          <p:nvPr/>
        </p:nvGrpSpPr>
        <p:grpSpPr bwMode="auto">
          <a:xfrm>
            <a:off x="319088" y="1752600"/>
            <a:ext cx="8824912" cy="5129213"/>
            <a:chOff x="201" y="1104"/>
            <a:chExt cx="5559" cy="3231"/>
          </a:xfrm>
        </p:grpSpPr>
        <p:sp>
          <p:nvSpPr>
            <p:cNvPr id="5" name="Freeform 3">
              <a:extLst>
                <a:ext uri="{FF2B5EF4-FFF2-40B4-BE49-F238E27FC236}">
                  <a16:creationId xmlns:a16="http://schemas.microsoft.com/office/drawing/2014/main" id="{77401E9E-FD68-4AD8-902F-0CD04B18E3B0}"/>
                </a:ext>
              </a:extLst>
            </p:cNvPr>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fa-IR"/>
            </a:p>
          </p:txBody>
        </p:sp>
        <p:sp>
          <p:nvSpPr>
            <p:cNvPr id="6" name="Freeform 4">
              <a:extLst>
                <a:ext uri="{FF2B5EF4-FFF2-40B4-BE49-F238E27FC236}">
                  <a16:creationId xmlns:a16="http://schemas.microsoft.com/office/drawing/2014/main" id="{BA454255-EADA-44BB-BA83-A46DE66A099D}"/>
                </a:ext>
              </a:extLst>
            </p:cNvPr>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fa-IR"/>
            </a:p>
          </p:txBody>
        </p:sp>
        <p:sp>
          <p:nvSpPr>
            <p:cNvPr id="7" name="Freeform 5">
              <a:extLst>
                <a:ext uri="{FF2B5EF4-FFF2-40B4-BE49-F238E27FC236}">
                  <a16:creationId xmlns:a16="http://schemas.microsoft.com/office/drawing/2014/main" id="{D85F5545-6F77-432C-808B-8FFF300B6A0F}"/>
                </a:ext>
              </a:extLst>
            </p:cNvPr>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fa-IR"/>
            </a:p>
          </p:txBody>
        </p:sp>
        <p:sp>
          <p:nvSpPr>
            <p:cNvPr id="8" name="Freeform 6">
              <a:extLst>
                <a:ext uri="{FF2B5EF4-FFF2-40B4-BE49-F238E27FC236}">
                  <a16:creationId xmlns:a16="http://schemas.microsoft.com/office/drawing/2014/main" id="{981F9A64-C8B1-4305-A4FB-DC70AB56F6EF}"/>
                </a:ext>
              </a:extLst>
            </p:cNvPr>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fa-IR"/>
            </a:p>
          </p:txBody>
        </p:sp>
        <p:sp>
          <p:nvSpPr>
            <p:cNvPr id="9" name="Freeform 7">
              <a:extLst>
                <a:ext uri="{FF2B5EF4-FFF2-40B4-BE49-F238E27FC236}">
                  <a16:creationId xmlns:a16="http://schemas.microsoft.com/office/drawing/2014/main" id="{02B1345C-C0F3-4E40-8C87-E980B6966881}"/>
                </a:ext>
              </a:extLst>
            </p:cNvPr>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fa-IR"/>
            </a:p>
          </p:txBody>
        </p:sp>
        <p:sp>
          <p:nvSpPr>
            <p:cNvPr id="10" name="Freeform 8">
              <a:extLst>
                <a:ext uri="{FF2B5EF4-FFF2-40B4-BE49-F238E27FC236}">
                  <a16:creationId xmlns:a16="http://schemas.microsoft.com/office/drawing/2014/main" id="{F8B4DDA1-FD38-4FF9-809A-6B1668B30C2B}"/>
                </a:ext>
              </a:extLst>
            </p:cNvPr>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fa-IR"/>
            </a:p>
          </p:txBody>
        </p:sp>
      </p:grpSp>
      <p:sp>
        <p:nvSpPr>
          <p:cNvPr id="139273"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p>
        </p:txBody>
      </p:sp>
      <p:sp>
        <p:nvSpPr>
          <p:cNvPr id="139274"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a:t>Click to edit Master subtitle style</a:t>
            </a:r>
          </a:p>
        </p:txBody>
      </p:sp>
      <p:sp>
        <p:nvSpPr>
          <p:cNvPr id="11" name="Rectangle 11">
            <a:extLst>
              <a:ext uri="{FF2B5EF4-FFF2-40B4-BE49-F238E27FC236}">
                <a16:creationId xmlns:a16="http://schemas.microsoft.com/office/drawing/2014/main" id="{CE350C43-072C-4A36-8096-1B062048F28F}"/>
              </a:ext>
            </a:extLst>
          </p:cNvPr>
          <p:cNvSpPr>
            <a:spLocks noGrp="1" noChangeArrowheads="1"/>
          </p:cNvSpPr>
          <p:nvPr>
            <p:ph type="dt" sz="quarter" idx="10"/>
          </p:nvPr>
        </p:nvSpPr>
        <p:spPr>
          <a:xfrm>
            <a:off x="990600" y="6245225"/>
            <a:ext cx="1901825" cy="476250"/>
          </a:xfrm>
        </p:spPr>
        <p:txBody>
          <a:bodyPr/>
          <a:lstStyle>
            <a:lvl1pPr>
              <a:defRPr smtClean="0"/>
            </a:lvl1pPr>
          </a:lstStyle>
          <a:p>
            <a:pPr>
              <a:defRPr/>
            </a:pPr>
            <a:endParaRPr lang="en-US"/>
          </a:p>
        </p:txBody>
      </p:sp>
      <p:sp>
        <p:nvSpPr>
          <p:cNvPr id="12" name="Rectangle 12">
            <a:extLst>
              <a:ext uri="{FF2B5EF4-FFF2-40B4-BE49-F238E27FC236}">
                <a16:creationId xmlns:a16="http://schemas.microsoft.com/office/drawing/2014/main" id="{D8067EBB-D710-4CDE-9098-9CE4C42863A9}"/>
              </a:ext>
            </a:extLst>
          </p:cNvPr>
          <p:cNvSpPr>
            <a:spLocks noGrp="1" noChangeArrowheads="1"/>
          </p:cNvSpPr>
          <p:nvPr>
            <p:ph type="ftr" sz="quarter" idx="11"/>
          </p:nvPr>
        </p:nvSpPr>
        <p:spPr>
          <a:xfrm>
            <a:off x="3468688" y="6245225"/>
            <a:ext cx="2895600" cy="476250"/>
          </a:xfrm>
        </p:spPr>
        <p:txBody>
          <a:bodyPr/>
          <a:lstStyle>
            <a:lvl1pPr>
              <a:defRPr smtClean="0"/>
            </a:lvl1pPr>
          </a:lstStyle>
          <a:p>
            <a:pPr>
              <a:defRPr/>
            </a:pPr>
            <a:endParaRPr lang="en-US"/>
          </a:p>
        </p:txBody>
      </p:sp>
      <p:sp>
        <p:nvSpPr>
          <p:cNvPr id="13" name="Rectangle 13">
            <a:extLst>
              <a:ext uri="{FF2B5EF4-FFF2-40B4-BE49-F238E27FC236}">
                <a16:creationId xmlns:a16="http://schemas.microsoft.com/office/drawing/2014/main" id="{A005932A-D1BC-43C6-B9C6-FF09D0CD71B4}"/>
              </a:ext>
            </a:extLst>
          </p:cNvPr>
          <p:cNvSpPr>
            <a:spLocks noGrp="1" noChangeArrowheads="1"/>
          </p:cNvSpPr>
          <p:nvPr>
            <p:ph type="sldNum" sz="quarter" idx="12"/>
          </p:nvPr>
        </p:nvSpPr>
        <p:spPr/>
        <p:txBody>
          <a:bodyPr/>
          <a:lstStyle>
            <a:lvl1pPr>
              <a:defRPr/>
            </a:lvl1pPr>
          </a:lstStyle>
          <a:p>
            <a:fld id="{7885E079-B334-45C3-A116-042853F74742}" type="slidenum">
              <a:rPr lang="ar-SA" altLang="en-US"/>
              <a:pPr/>
              <a:t>‹#›</a:t>
            </a:fld>
            <a:endParaRPr lang="en-US" altLang="en-US"/>
          </a:p>
        </p:txBody>
      </p:sp>
      <p:sp>
        <p:nvSpPr>
          <p:cNvPr id="14" name="Rectangle 13">
            <a:extLst>
              <a:ext uri="{FF2B5EF4-FFF2-40B4-BE49-F238E27FC236}">
                <a16:creationId xmlns:a16="http://schemas.microsoft.com/office/drawing/2014/main" id="{B58C6F34-092D-4F96-8001-5C3AB0AF8695}"/>
              </a:ext>
            </a:extLst>
          </p:cNvPr>
          <p:cNvSpPr/>
          <p:nvPr userDrawn="1"/>
        </p:nvSpPr>
        <p:spPr>
          <a:xfrm rot="5400000">
            <a:off x="8493868" y="5411789"/>
            <a:ext cx="2276871" cy="615553"/>
          </a:xfrm>
          <a:prstGeom prst="rect">
            <a:avLst/>
          </a:prstGeom>
        </p:spPr>
        <p:txBody>
          <a:bodyPr wrap="square">
            <a:spAutoFit/>
          </a:bodyPr>
          <a:lstStyle/>
          <a:p>
            <a:pPr algn="l" eaLnBrk="0" hangingPunct="0">
              <a:spcBef>
                <a:spcPct val="0"/>
              </a:spcBef>
              <a:buClrTx/>
              <a:defRPr/>
            </a:pPr>
            <a:br>
              <a:rPr lang="en-US" sz="1600" b="1" dirty="0">
                <a:solidFill>
                  <a:prstClr val="black"/>
                </a:solidFill>
                <a:latin typeface="Times New Roman" panose="02020603050405020304" pitchFamily="18" charset="0"/>
                <a:ea typeface="+mn-ea"/>
                <a:cs typeface="Times New Roman" panose="02020603050405020304" pitchFamily="18" charset="0"/>
              </a:rPr>
            </a:br>
            <a:r>
              <a:rPr lang="en-US" sz="1600" b="1" dirty="0">
                <a:solidFill>
                  <a:prstClr val="black"/>
                </a:solidFill>
                <a:latin typeface="Times New Roman" panose="02020603050405020304" pitchFamily="18" charset="0"/>
                <a:ea typeface="+mn-ea"/>
                <a:cs typeface="Times New Roman" panose="02020603050405020304" pitchFamily="18" charset="0"/>
              </a:rPr>
              <a:t>w</a:t>
            </a:r>
            <a:r>
              <a:rPr lang="en-US" sz="1800" b="1" dirty="0">
                <a:solidFill>
                  <a:prstClr val="black"/>
                </a:solidFill>
                <a:latin typeface="Times New Roman" panose="02020603050405020304" pitchFamily="18" charset="0"/>
                <a:ea typeface="+mn-ea"/>
                <a:cs typeface="Times New Roman" panose="02020603050405020304" pitchFamily="18" charset="0"/>
              </a:rPr>
              <a:t>ww.Ravanpoint.ir</a:t>
            </a:r>
            <a:endParaRPr lang="en-GB" sz="1800" b="1" dirty="0">
              <a:solidFill>
                <a:prstClr val="black"/>
              </a:solidFill>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7478461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11">
            <a:extLst>
              <a:ext uri="{FF2B5EF4-FFF2-40B4-BE49-F238E27FC236}">
                <a16:creationId xmlns:a16="http://schemas.microsoft.com/office/drawing/2014/main" id="{797D17E7-7674-495E-A616-3366C9DC0A6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DF7401EE-8461-4F33-B18D-49EE7D93D4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B733141C-6A29-4FC5-ACBE-B6BEE08684E9}"/>
              </a:ext>
            </a:extLst>
          </p:cNvPr>
          <p:cNvSpPr>
            <a:spLocks noGrp="1" noChangeArrowheads="1"/>
          </p:cNvSpPr>
          <p:nvPr>
            <p:ph type="sldNum" sz="quarter" idx="12"/>
          </p:nvPr>
        </p:nvSpPr>
        <p:spPr>
          <a:ln/>
        </p:spPr>
        <p:txBody>
          <a:bodyPr/>
          <a:lstStyle>
            <a:lvl1pPr>
              <a:defRPr/>
            </a:lvl1pPr>
          </a:lstStyle>
          <a:p>
            <a:fld id="{180EAB32-70F4-4F3B-9CC7-77A5B6245621}" type="slidenum">
              <a:rPr lang="ar-SA" altLang="en-US"/>
              <a:pPr/>
              <a:t>‹#›</a:t>
            </a:fld>
            <a:endParaRPr lang="en-US" altLang="en-US"/>
          </a:p>
        </p:txBody>
      </p:sp>
      <p:sp>
        <p:nvSpPr>
          <p:cNvPr id="7" name="Rectangle 6">
            <a:extLst>
              <a:ext uri="{FF2B5EF4-FFF2-40B4-BE49-F238E27FC236}">
                <a16:creationId xmlns:a16="http://schemas.microsoft.com/office/drawing/2014/main" id="{59F21A5E-BC80-42DC-A83F-772E413FE6D0}"/>
              </a:ext>
            </a:extLst>
          </p:cNvPr>
          <p:cNvSpPr/>
          <p:nvPr userDrawn="1"/>
        </p:nvSpPr>
        <p:spPr>
          <a:xfrm rot="5400000">
            <a:off x="8493868" y="5411789"/>
            <a:ext cx="2276871" cy="615553"/>
          </a:xfrm>
          <a:prstGeom prst="rect">
            <a:avLst/>
          </a:prstGeom>
        </p:spPr>
        <p:txBody>
          <a:bodyPr wrap="square">
            <a:spAutoFit/>
          </a:bodyPr>
          <a:lstStyle/>
          <a:p>
            <a:pPr algn="l" eaLnBrk="0" hangingPunct="0">
              <a:spcBef>
                <a:spcPct val="0"/>
              </a:spcBef>
              <a:buClrTx/>
              <a:defRPr/>
            </a:pPr>
            <a:br>
              <a:rPr lang="en-US" sz="1600" b="1" dirty="0">
                <a:solidFill>
                  <a:prstClr val="black"/>
                </a:solidFill>
                <a:latin typeface="Times New Roman" panose="02020603050405020304" pitchFamily="18" charset="0"/>
                <a:ea typeface="+mn-ea"/>
                <a:cs typeface="Times New Roman" panose="02020603050405020304" pitchFamily="18" charset="0"/>
              </a:rPr>
            </a:br>
            <a:r>
              <a:rPr lang="en-US" sz="1600" b="1" dirty="0">
                <a:solidFill>
                  <a:prstClr val="black"/>
                </a:solidFill>
                <a:latin typeface="Times New Roman" panose="02020603050405020304" pitchFamily="18" charset="0"/>
                <a:ea typeface="+mn-ea"/>
                <a:cs typeface="Times New Roman" panose="02020603050405020304" pitchFamily="18" charset="0"/>
              </a:rPr>
              <a:t>w</a:t>
            </a:r>
            <a:r>
              <a:rPr lang="en-US" sz="1800" b="1" dirty="0">
                <a:solidFill>
                  <a:prstClr val="black"/>
                </a:solidFill>
                <a:latin typeface="Times New Roman" panose="02020603050405020304" pitchFamily="18" charset="0"/>
                <a:ea typeface="+mn-ea"/>
                <a:cs typeface="Times New Roman" panose="02020603050405020304" pitchFamily="18" charset="0"/>
              </a:rPr>
              <a:t>ww.Ravanpoint.ir</a:t>
            </a:r>
            <a:endParaRPr lang="en-GB" sz="1800" b="1" dirty="0">
              <a:solidFill>
                <a:prstClr val="black"/>
              </a:solidFill>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3540567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a:extLst>
              <a:ext uri="{FF2B5EF4-FFF2-40B4-BE49-F238E27FC236}">
                <a16:creationId xmlns:a16="http://schemas.microsoft.com/office/drawing/2014/main" id="{FE8F3CCE-8803-45B2-9D49-6D98ADA3D26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1C74EC68-88DD-4F1B-9305-347F3C6C29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05491538-AD56-4732-9758-12CE69D5DE61}"/>
              </a:ext>
            </a:extLst>
          </p:cNvPr>
          <p:cNvSpPr>
            <a:spLocks noGrp="1" noChangeArrowheads="1"/>
          </p:cNvSpPr>
          <p:nvPr>
            <p:ph type="sldNum" sz="quarter" idx="12"/>
          </p:nvPr>
        </p:nvSpPr>
        <p:spPr>
          <a:ln/>
        </p:spPr>
        <p:txBody>
          <a:bodyPr/>
          <a:lstStyle>
            <a:lvl1pPr>
              <a:defRPr/>
            </a:lvl1pPr>
          </a:lstStyle>
          <a:p>
            <a:fld id="{317F92F6-E4B6-4BD5-8A45-33846AC100F3}" type="slidenum">
              <a:rPr lang="ar-SA" altLang="en-US"/>
              <a:pPr/>
              <a:t>‹#›</a:t>
            </a:fld>
            <a:endParaRPr lang="en-US" altLang="en-US"/>
          </a:p>
        </p:txBody>
      </p:sp>
    </p:spTree>
    <p:extLst>
      <p:ext uri="{BB962C8B-B14F-4D97-AF65-F5344CB8AC3E}">
        <p14:creationId xmlns:p14="http://schemas.microsoft.com/office/powerpoint/2010/main" val="7135900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Rectangle 11">
            <a:extLst>
              <a:ext uri="{FF2B5EF4-FFF2-40B4-BE49-F238E27FC236}">
                <a16:creationId xmlns:a16="http://schemas.microsoft.com/office/drawing/2014/main" id="{76669265-3DAE-4206-B1B2-28B88C8D183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32E57D15-A9DC-4B50-B558-C1A650E9BC7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0FB395E4-E212-43C8-88AA-3E8E9460DE6E}"/>
              </a:ext>
            </a:extLst>
          </p:cNvPr>
          <p:cNvSpPr>
            <a:spLocks noGrp="1" noChangeArrowheads="1"/>
          </p:cNvSpPr>
          <p:nvPr>
            <p:ph type="sldNum" sz="quarter" idx="12"/>
          </p:nvPr>
        </p:nvSpPr>
        <p:spPr>
          <a:ln/>
        </p:spPr>
        <p:txBody>
          <a:bodyPr/>
          <a:lstStyle>
            <a:lvl1pPr>
              <a:defRPr/>
            </a:lvl1pPr>
          </a:lstStyle>
          <a:p>
            <a:fld id="{3F5CCAC1-73EB-481B-982B-4FFA23AE4478}" type="slidenum">
              <a:rPr lang="ar-SA" altLang="en-US"/>
              <a:pPr/>
              <a:t>‹#›</a:t>
            </a:fld>
            <a:endParaRPr lang="en-US" altLang="en-US"/>
          </a:p>
        </p:txBody>
      </p:sp>
    </p:spTree>
    <p:extLst>
      <p:ext uri="{BB962C8B-B14F-4D97-AF65-F5344CB8AC3E}">
        <p14:creationId xmlns:p14="http://schemas.microsoft.com/office/powerpoint/2010/main" val="22518217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Rectangle 11">
            <a:extLst>
              <a:ext uri="{FF2B5EF4-FFF2-40B4-BE49-F238E27FC236}">
                <a16:creationId xmlns:a16="http://schemas.microsoft.com/office/drawing/2014/main" id="{3CEF0505-33FC-4875-8555-073BB9D5C00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2">
            <a:extLst>
              <a:ext uri="{FF2B5EF4-FFF2-40B4-BE49-F238E27FC236}">
                <a16:creationId xmlns:a16="http://schemas.microsoft.com/office/drawing/2014/main" id="{851168EC-110B-4BAF-8CF8-869ADF8CEE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3">
            <a:extLst>
              <a:ext uri="{FF2B5EF4-FFF2-40B4-BE49-F238E27FC236}">
                <a16:creationId xmlns:a16="http://schemas.microsoft.com/office/drawing/2014/main" id="{0D26EA09-24FE-4B1E-A6B9-6BA381489958}"/>
              </a:ext>
            </a:extLst>
          </p:cNvPr>
          <p:cNvSpPr>
            <a:spLocks noGrp="1" noChangeArrowheads="1"/>
          </p:cNvSpPr>
          <p:nvPr>
            <p:ph type="sldNum" sz="quarter" idx="12"/>
          </p:nvPr>
        </p:nvSpPr>
        <p:spPr>
          <a:ln/>
        </p:spPr>
        <p:txBody>
          <a:bodyPr/>
          <a:lstStyle>
            <a:lvl1pPr>
              <a:defRPr/>
            </a:lvl1pPr>
          </a:lstStyle>
          <a:p>
            <a:fld id="{FF8C563D-BA83-40E2-9012-0CB6465F0145}" type="slidenum">
              <a:rPr lang="ar-SA" altLang="en-US"/>
              <a:pPr/>
              <a:t>‹#›</a:t>
            </a:fld>
            <a:endParaRPr lang="en-US" altLang="en-US"/>
          </a:p>
        </p:txBody>
      </p:sp>
    </p:spTree>
    <p:extLst>
      <p:ext uri="{BB962C8B-B14F-4D97-AF65-F5344CB8AC3E}">
        <p14:creationId xmlns:p14="http://schemas.microsoft.com/office/powerpoint/2010/main" val="7687268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Rectangle 11">
            <a:extLst>
              <a:ext uri="{FF2B5EF4-FFF2-40B4-BE49-F238E27FC236}">
                <a16:creationId xmlns:a16="http://schemas.microsoft.com/office/drawing/2014/main" id="{C5B6213B-3242-4A73-BC8C-EB0F386C412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id="{EF4D565F-755B-446A-9183-B0B04B116A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8DBCBC67-C306-4CA1-BCB2-486C057794A0}"/>
              </a:ext>
            </a:extLst>
          </p:cNvPr>
          <p:cNvSpPr>
            <a:spLocks noGrp="1" noChangeArrowheads="1"/>
          </p:cNvSpPr>
          <p:nvPr>
            <p:ph type="sldNum" sz="quarter" idx="12"/>
          </p:nvPr>
        </p:nvSpPr>
        <p:spPr>
          <a:ln/>
        </p:spPr>
        <p:txBody>
          <a:bodyPr/>
          <a:lstStyle>
            <a:lvl1pPr>
              <a:defRPr/>
            </a:lvl1pPr>
          </a:lstStyle>
          <a:p>
            <a:fld id="{1D76757A-4F9F-4584-B5D9-69B604E82717}" type="slidenum">
              <a:rPr lang="ar-SA" altLang="en-US"/>
              <a:pPr/>
              <a:t>‹#›</a:t>
            </a:fld>
            <a:endParaRPr lang="en-US" altLang="en-US"/>
          </a:p>
        </p:txBody>
      </p:sp>
    </p:spTree>
    <p:extLst>
      <p:ext uri="{BB962C8B-B14F-4D97-AF65-F5344CB8AC3E}">
        <p14:creationId xmlns:p14="http://schemas.microsoft.com/office/powerpoint/2010/main" val="358109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Rectangle 4">
            <a:extLst>
              <a:ext uri="{FF2B5EF4-FFF2-40B4-BE49-F238E27FC236}">
                <a16:creationId xmlns:a16="http://schemas.microsoft.com/office/drawing/2014/main" id="{DE1F89D4-A0A4-4BC3-B170-085514FFD68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B8957E7-437F-4372-8EAA-A99493F4CA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4276C01-5A0A-4B65-803B-E399E9285A40}"/>
              </a:ext>
            </a:extLst>
          </p:cNvPr>
          <p:cNvSpPr>
            <a:spLocks noGrp="1" noChangeArrowheads="1"/>
          </p:cNvSpPr>
          <p:nvPr>
            <p:ph type="sldNum" sz="quarter" idx="12"/>
          </p:nvPr>
        </p:nvSpPr>
        <p:spPr>
          <a:ln/>
        </p:spPr>
        <p:txBody>
          <a:bodyPr/>
          <a:lstStyle>
            <a:lvl1pPr>
              <a:defRPr/>
            </a:lvl1pPr>
          </a:lstStyle>
          <a:p>
            <a:fld id="{6B145F3B-228F-4FEB-92D1-3D6A65BECA97}" type="slidenum">
              <a:rPr lang="ar-SA" altLang="en-US"/>
              <a:pPr/>
              <a:t>‹#›</a:t>
            </a:fld>
            <a:endParaRPr lang="en-US" altLang="en-US"/>
          </a:p>
        </p:txBody>
      </p:sp>
    </p:spTree>
    <p:extLst>
      <p:ext uri="{BB962C8B-B14F-4D97-AF65-F5344CB8AC3E}">
        <p14:creationId xmlns:p14="http://schemas.microsoft.com/office/powerpoint/2010/main" val="14093463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02656735-73C9-4974-B07F-3786DAA7911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2">
            <a:extLst>
              <a:ext uri="{FF2B5EF4-FFF2-40B4-BE49-F238E27FC236}">
                <a16:creationId xmlns:a16="http://schemas.microsoft.com/office/drawing/2014/main" id="{3EB44A24-7E3C-44D5-8CA9-266E7FEC33E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8C6C738C-D37B-49D6-978F-5D28A75E7FC4}"/>
              </a:ext>
            </a:extLst>
          </p:cNvPr>
          <p:cNvSpPr>
            <a:spLocks noGrp="1" noChangeArrowheads="1"/>
          </p:cNvSpPr>
          <p:nvPr>
            <p:ph type="sldNum" sz="quarter" idx="12"/>
          </p:nvPr>
        </p:nvSpPr>
        <p:spPr>
          <a:ln/>
        </p:spPr>
        <p:txBody>
          <a:bodyPr/>
          <a:lstStyle>
            <a:lvl1pPr>
              <a:defRPr/>
            </a:lvl1pPr>
          </a:lstStyle>
          <a:p>
            <a:fld id="{C7AEAD32-4252-43B9-B6B4-20429F71942D}" type="slidenum">
              <a:rPr lang="ar-SA" altLang="en-US"/>
              <a:pPr/>
              <a:t>‹#›</a:t>
            </a:fld>
            <a:endParaRPr lang="en-US" altLang="en-US"/>
          </a:p>
        </p:txBody>
      </p:sp>
    </p:spTree>
    <p:extLst>
      <p:ext uri="{BB962C8B-B14F-4D97-AF65-F5344CB8AC3E}">
        <p14:creationId xmlns:p14="http://schemas.microsoft.com/office/powerpoint/2010/main" val="32846334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239EC254-F9EB-453C-8323-3A7D547A235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40FD8DAD-4EF1-402A-A8BF-59B87ACB0C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C0294ED9-420F-4382-83A6-7B30655841D4}"/>
              </a:ext>
            </a:extLst>
          </p:cNvPr>
          <p:cNvSpPr>
            <a:spLocks noGrp="1" noChangeArrowheads="1"/>
          </p:cNvSpPr>
          <p:nvPr>
            <p:ph type="sldNum" sz="quarter" idx="12"/>
          </p:nvPr>
        </p:nvSpPr>
        <p:spPr>
          <a:ln/>
        </p:spPr>
        <p:txBody>
          <a:bodyPr/>
          <a:lstStyle>
            <a:lvl1pPr>
              <a:defRPr/>
            </a:lvl1pPr>
          </a:lstStyle>
          <a:p>
            <a:fld id="{5FB106C1-FD8A-42A1-8885-D5A54A458383}" type="slidenum">
              <a:rPr lang="ar-SA" altLang="en-US"/>
              <a:pPr/>
              <a:t>‹#›</a:t>
            </a:fld>
            <a:endParaRPr lang="en-US" altLang="en-US"/>
          </a:p>
        </p:txBody>
      </p:sp>
    </p:spTree>
    <p:extLst>
      <p:ext uri="{BB962C8B-B14F-4D97-AF65-F5344CB8AC3E}">
        <p14:creationId xmlns:p14="http://schemas.microsoft.com/office/powerpoint/2010/main" val="17909053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E7580F8A-B8AE-44E6-9B1A-A14D2A5C156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DEE43C47-891A-4FD8-A8B9-A47828BFF0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349A8777-914C-4148-92D1-0285CCCB9B76}"/>
              </a:ext>
            </a:extLst>
          </p:cNvPr>
          <p:cNvSpPr>
            <a:spLocks noGrp="1" noChangeArrowheads="1"/>
          </p:cNvSpPr>
          <p:nvPr>
            <p:ph type="sldNum" sz="quarter" idx="12"/>
          </p:nvPr>
        </p:nvSpPr>
        <p:spPr>
          <a:ln/>
        </p:spPr>
        <p:txBody>
          <a:bodyPr/>
          <a:lstStyle>
            <a:lvl1pPr>
              <a:defRPr/>
            </a:lvl1pPr>
          </a:lstStyle>
          <a:p>
            <a:fld id="{EADE80D0-4D3C-4F50-9DB6-6BFA3AB05B7D}" type="slidenum">
              <a:rPr lang="ar-SA" altLang="en-US"/>
              <a:pPr/>
              <a:t>‹#›</a:t>
            </a:fld>
            <a:endParaRPr lang="en-US" altLang="en-US"/>
          </a:p>
        </p:txBody>
      </p:sp>
    </p:spTree>
    <p:extLst>
      <p:ext uri="{BB962C8B-B14F-4D97-AF65-F5344CB8AC3E}">
        <p14:creationId xmlns:p14="http://schemas.microsoft.com/office/powerpoint/2010/main" val="22783576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11">
            <a:extLst>
              <a:ext uri="{FF2B5EF4-FFF2-40B4-BE49-F238E27FC236}">
                <a16:creationId xmlns:a16="http://schemas.microsoft.com/office/drawing/2014/main" id="{65084C52-900E-4CA2-BB93-B56874408B1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EF96420B-4797-4FF3-BFB4-8018A89A28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492953DC-5C31-4106-BAE0-E4681A4EB96B}"/>
              </a:ext>
            </a:extLst>
          </p:cNvPr>
          <p:cNvSpPr>
            <a:spLocks noGrp="1" noChangeArrowheads="1"/>
          </p:cNvSpPr>
          <p:nvPr>
            <p:ph type="sldNum" sz="quarter" idx="12"/>
          </p:nvPr>
        </p:nvSpPr>
        <p:spPr>
          <a:ln/>
        </p:spPr>
        <p:txBody>
          <a:bodyPr/>
          <a:lstStyle>
            <a:lvl1pPr>
              <a:defRPr/>
            </a:lvl1pPr>
          </a:lstStyle>
          <a:p>
            <a:fld id="{7267DCE5-FFF6-4DFA-9CB9-D45E8402FF42}" type="slidenum">
              <a:rPr lang="ar-SA" altLang="en-US"/>
              <a:pPr/>
              <a:t>‹#›</a:t>
            </a:fld>
            <a:endParaRPr lang="en-US" altLang="en-US"/>
          </a:p>
        </p:txBody>
      </p:sp>
    </p:spTree>
    <p:extLst>
      <p:ext uri="{BB962C8B-B14F-4D97-AF65-F5344CB8AC3E}">
        <p14:creationId xmlns:p14="http://schemas.microsoft.com/office/powerpoint/2010/main" val="11785716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11">
            <a:extLst>
              <a:ext uri="{FF2B5EF4-FFF2-40B4-BE49-F238E27FC236}">
                <a16:creationId xmlns:a16="http://schemas.microsoft.com/office/drawing/2014/main" id="{E9A69870-7B89-4F12-B33D-8D62043FC68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9025E158-BCEF-438E-A70C-A993812EE17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1ABD4C56-D7B2-40EE-B5B0-C3ED6FEA1F18}"/>
              </a:ext>
            </a:extLst>
          </p:cNvPr>
          <p:cNvSpPr>
            <a:spLocks noGrp="1" noChangeArrowheads="1"/>
          </p:cNvSpPr>
          <p:nvPr>
            <p:ph type="sldNum" sz="quarter" idx="12"/>
          </p:nvPr>
        </p:nvSpPr>
        <p:spPr>
          <a:ln/>
        </p:spPr>
        <p:txBody>
          <a:bodyPr/>
          <a:lstStyle>
            <a:lvl1pPr>
              <a:defRPr/>
            </a:lvl1pPr>
          </a:lstStyle>
          <a:p>
            <a:fld id="{2786DB9B-5A6B-45C9-A2C7-FE9074AD21FC}" type="slidenum">
              <a:rPr lang="ar-SA" altLang="en-US"/>
              <a:pPr/>
              <a:t>‹#›</a:t>
            </a:fld>
            <a:endParaRPr lang="en-US" altLang="en-US"/>
          </a:p>
        </p:txBody>
      </p:sp>
    </p:spTree>
    <p:extLst>
      <p:ext uri="{BB962C8B-B14F-4D97-AF65-F5344CB8AC3E}">
        <p14:creationId xmlns:p14="http://schemas.microsoft.com/office/powerpoint/2010/main" val="26103553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37C572F0-8746-421C-855D-3FD91791B6F2}"/>
              </a:ext>
            </a:extLst>
          </p:cNvPr>
          <p:cNvGrpSpPr>
            <a:grpSpLocks/>
          </p:cNvGrpSpPr>
          <p:nvPr/>
        </p:nvGrpSpPr>
        <p:grpSpPr bwMode="auto">
          <a:xfrm>
            <a:off x="3175" y="4267200"/>
            <a:ext cx="9140825" cy="2590800"/>
            <a:chOff x="2" y="2688"/>
            <a:chExt cx="5758" cy="1632"/>
          </a:xfrm>
        </p:grpSpPr>
        <p:sp>
          <p:nvSpPr>
            <p:cNvPr id="5" name="Freeform 3">
              <a:extLst>
                <a:ext uri="{FF2B5EF4-FFF2-40B4-BE49-F238E27FC236}">
                  <a16:creationId xmlns:a16="http://schemas.microsoft.com/office/drawing/2014/main" id="{00A9B753-290A-4309-B27D-C760790D40C2}"/>
                </a:ext>
              </a:extLst>
            </p:cNvPr>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fa-IR"/>
            </a:p>
          </p:txBody>
        </p:sp>
        <p:grpSp>
          <p:nvGrpSpPr>
            <p:cNvPr id="6" name="Group 4">
              <a:extLst>
                <a:ext uri="{FF2B5EF4-FFF2-40B4-BE49-F238E27FC236}">
                  <a16:creationId xmlns:a16="http://schemas.microsoft.com/office/drawing/2014/main" id="{13766F35-F294-4C23-87B5-89E2FD92E8AE}"/>
                </a:ext>
              </a:extLst>
            </p:cNvPr>
            <p:cNvGrpSpPr>
              <a:grpSpLocks/>
            </p:cNvGrpSpPr>
            <p:nvPr userDrawn="1"/>
          </p:nvGrpSpPr>
          <p:grpSpPr bwMode="auto">
            <a:xfrm>
              <a:off x="3528" y="3715"/>
              <a:ext cx="792" cy="521"/>
              <a:chOff x="3527" y="3715"/>
              <a:chExt cx="792" cy="521"/>
            </a:xfrm>
          </p:grpSpPr>
          <p:sp>
            <p:nvSpPr>
              <p:cNvPr id="57" name="Oval 5">
                <a:extLst>
                  <a:ext uri="{FF2B5EF4-FFF2-40B4-BE49-F238E27FC236}">
                    <a16:creationId xmlns:a16="http://schemas.microsoft.com/office/drawing/2014/main" id="{918E331A-12F3-45E5-92FA-62EC03F1BC71}"/>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fa-IR"/>
              </a:p>
            </p:txBody>
          </p:sp>
          <p:sp>
            <p:nvSpPr>
              <p:cNvPr id="58" name="Oval 6">
                <a:extLst>
                  <a:ext uri="{FF2B5EF4-FFF2-40B4-BE49-F238E27FC236}">
                    <a16:creationId xmlns:a16="http://schemas.microsoft.com/office/drawing/2014/main" id="{C24F43C7-EE19-48DA-BD4F-C9E5F192A26C}"/>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fa-IR"/>
              </a:p>
            </p:txBody>
          </p:sp>
          <p:sp>
            <p:nvSpPr>
              <p:cNvPr id="59" name="Oval 7">
                <a:extLst>
                  <a:ext uri="{FF2B5EF4-FFF2-40B4-BE49-F238E27FC236}">
                    <a16:creationId xmlns:a16="http://schemas.microsoft.com/office/drawing/2014/main" id="{D30DFD6B-31B1-4CFD-BFF6-C8367F70067A}"/>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a-IR"/>
              </a:p>
            </p:txBody>
          </p:sp>
          <p:sp>
            <p:nvSpPr>
              <p:cNvPr id="60" name="Oval 8">
                <a:extLst>
                  <a:ext uri="{FF2B5EF4-FFF2-40B4-BE49-F238E27FC236}">
                    <a16:creationId xmlns:a16="http://schemas.microsoft.com/office/drawing/2014/main" id="{97177D1D-F7D9-456B-ADB2-8E0423CFA74E}"/>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fa-IR"/>
              </a:p>
            </p:txBody>
          </p:sp>
          <p:sp>
            <p:nvSpPr>
              <p:cNvPr id="61" name="Oval 9">
                <a:extLst>
                  <a:ext uri="{FF2B5EF4-FFF2-40B4-BE49-F238E27FC236}">
                    <a16:creationId xmlns:a16="http://schemas.microsoft.com/office/drawing/2014/main" id="{D33F3294-6A7E-4639-A622-FB03B8B2DC23}"/>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a-IR"/>
              </a:p>
            </p:txBody>
          </p:sp>
          <p:sp>
            <p:nvSpPr>
              <p:cNvPr id="62" name="Freeform 10">
                <a:extLst>
                  <a:ext uri="{FF2B5EF4-FFF2-40B4-BE49-F238E27FC236}">
                    <a16:creationId xmlns:a16="http://schemas.microsoft.com/office/drawing/2014/main" id="{F8C00B80-22FD-4751-BA03-261074930A5B}"/>
                  </a:ext>
                </a:extLst>
              </p:cNvPr>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fa-IR"/>
              </a:p>
            </p:txBody>
          </p:sp>
          <p:sp>
            <p:nvSpPr>
              <p:cNvPr id="63" name="Freeform 11">
                <a:extLst>
                  <a:ext uri="{FF2B5EF4-FFF2-40B4-BE49-F238E27FC236}">
                    <a16:creationId xmlns:a16="http://schemas.microsoft.com/office/drawing/2014/main" id="{7188822F-B487-4283-A01E-7EC072ABAE06}"/>
                  </a:ext>
                </a:extLst>
              </p:cNvPr>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fa-IR"/>
              </a:p>
            </p:txBody>
          </p:sp>
          <p:sp>
            <p:nvSpPr>
              <p:cNvPr id="64" name="Freeform 12">
                <a:extLst>
                  <a:ext uri="{FF2B5EF4-FFF2-40B4-BE49-F238E27FC236}">
                    <a16:creationId xmlns:a16="http://schemas.microsoft.com/office/drawing/2014/main" id="{16BD1591-DB5D-40C8-A490-5053D85270EE}"/>
                  </a:ext>
                </a:extLst>
              </p:cNvPr>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a-IR"/>
              </a:p>
            </p:txBody>
          </p:sp>
          <p:sp>
            <p:nvSpPr>
              <p:cNvPr id="65" name="Freeform 13">
                <a:extLst>
                  <a:ext uri="{FF2B5EF4-FFF2-40B4-BE49-F238E27FC236}">
                    <a16:creationId xmlns:a16="http://schemas.microsoft.com/office/drawing/2014/main" id="{A923F6BB-E128-4A2A-90E3-11271EA87D9A}"/>
                  </a:ext>
                </a:extLst>
              </p:cNvPr>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fa-IR"/>
              </a:p>
            </p:txBody>
          </p:sp>
          <p:sp>
            <p:nvSpPr>
              <p:cNvPr id="66" name="Freeform 14">
                <a:extLst>
                  <a:ext uri="{FF2B5EF4-FFF2-40B4-BE49-F238E27FC236}">
                    <a16:creationId xmlns:a16="http://schemas.microsoft.com/office/drawing/2014/main" id="{D4DCE5E1-3636-41D2-AC1A-B80D728D4C02}"/>
                  </a:ext>
                </a:extLst>
              </p:cNvPr>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fa-IR"/>
              </a:p>
            </p:txBody>
          </p:sp>
          <p:sp>
            <p:nvSpPr>
              <p:cNvPr id="67" name="Oval 15">
                <a:extLst>
                  <a:ext uri="{FF2B5EF4-FFF2-40B4-BE49-F238E27FC236}">
                    <a16:creationId xmlns:a16="http://schemas.microsoft.com/office/drawing/2014/main" id="{2AE02BFD-3358-4E90-8CFA-33E3599D89F2}"/>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fa-IR"/>
              </a:p>
            </p:txBody>
          </p:sp>
        </p:grpSp>
        <p:grpSp>
          <p:nvGrpSpPr>
            <p:cNvPr id="7" name="Group 16">
              <a:extLst>
                <a:ext uri="{FF2B5EF4-FFF2-40B4-BE49-F238E27FC236}">
                  <a16:creationId xmlns:a16="http://schemas.microsoft.com/office/drawing/2014/main" id="{180CB2B4-09FC-4C6D-A6BE-2A327B4C317E}"/>
                </a:ext>
              </a:extLst>
            </p:cNvPr>
            <p:cNvGrpSpPr>
              <a:grpSpLocks/>
            </p:cNvGrpSpPr>
            <p:nvPr userDrawn="1"/>
          </p:nvGrpSpPr>
          <p:grpSpPr bwMode="auto">
            <a:xfrm>
              <a:off x="1776" y="3631"/>
              <a:ext cx="1626" cy="683"/>
              <a:chOff x="1776" y="3631"/>
              <a:chExt cx="1626" cy="683"/>
            </a:xfrm>
          </p:grpSpPr>
          <p:sp>
            <p:nvSpPr>
              <p:cNvPr id="39" name="Oval 17">
                <a:extLst>
                  <a:ext uri="{FF2B5EF4-FFF2-40B4-BE49-F238E27FC236}">
                    <a16:creationId xmlns:a16="http://schemas.microsoft.com/office/drawing/2014/main" id="{FB4B7260-5DA8-444B-97F8-5669BF5AD5E3}"/>
                  </a:ext>
                </a:extLst>
              </p:cNvPr>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fa-IR"/>
              </a:p>
            </p:txBody>
          </p:sp>
          <p:sp>
            <p:nvSpPr>
              <p:cNvPr id="40" name="Oval 18">
                <a:extLst>
                  <a:ext uri="{FF2B5EF4-FFF2-40B4-BE49-F238E27FC236}">
                    <a16:creationId xmlns:a16="http://schemas.microsoft.com/office/drawing/2014/main" id="{0EFDB5BD-DB4A-4E04-A711-4346822B7F17}"/>
                  </a:ext>
                </a:extLst>
              </p:cNvPr>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fa-IR"/>
              </a:p>
            </p:txBody>
          </p:sp>
          <p:sp>
            <p:nvSpPr>
              <p:cNvPr id="41" name="Oval 19">
                <a:extLst>
                  <a:ext uri="{FF2B5EF4-FFF2-40B4-BE49-F238E27FC236}">
                    <a16:creationId xmlns:a16="http://schemas.microsoft.com/office/drawing/2014/main" id="{A1A6A5AE-91A7-4F7F-B8F7-8852C3A10163}"/>
                  </a:ext>
                </a:extLst>
              </p:cNvPr>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fa-IR"/>
              </a:p>
            </p:txBody>
          </p:sp>
          <p:sp>
            <p:nvSpPr>
              <p:cNvPr id="42" name="Oval 20">
                <a:extLst>
                  <a:ext uri="{FF2B5EF4-FFF2-40B4-BE49-F238E27FC236}">
                    <a16:creationId xmlns:a16="http://schemas.microsoft.com/office/drawing/2014/main" id="{6E2D2B11-2AB9-4484-B1B8-492841DE4B21}"/>
                  </a:ext>
                </a:extLst>
              </p:cNvPr>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fa-IR"/>
              </a:p>
            </p:txBody>
          </p:sp>
          <p:sp>
            <p:nvSpPr>
              <p:cNvPr id="43" name="Oval 21">
                <a:extLst>
                  <a:ext uri="{FF2B5EF4-FFF2-40B4-BE49-F238E27FC236}">
                    <a16:creationId xmlns:a16="http://schemas.microsoft.com/office/drawing/2014/main" id="{799DAE58-7D75-42DF-AF9E-1C49B6DBCDAA}"/>
                  </a:ext>
                </a:extLst>
              </p:cNvPr>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fa-IR"/>
              </a:p>
            </p:txBody>
          </p:sp>
          <p:sp>
            <p:nvSpPr>
              <p:cNvPr id="44" name="Oval 22">
                <a:extLst>
                  <a:ext uri="{FF2B5EF4-FFF2-40B4-BE49-F238E27FC236}">
                    <a16:creationId xmlns:a16="http://schemas.microsoft.com/office/drawing/2014/main" id="{EBC7EEC0-04B4-4E1B-A1EE-A7DFD457BB6F}"/>
                  </a:ext>
                </a:extLst>
              </p:cNvPr>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fa-IR"/>
              </a:p>
            </p:txBody>
          </p:sp>
          <p:sp>
            <p:nvSpPr>
              <p:cNvPr id="45" name="Oval 23">
                <a:extLst>
                  <a:ext uri="{FF2B5EF4-FFF2-40B4-BE49-F238E27FC236}">
                    <a16:creationId xmlns:a16="http://schemas.microsoft.com/office/drawing/2014/main" id="{7E185383-7D54-4F6A-B07C-752DADB99014}"/>
                  </a:ext>
                </a:extLst>
              </p:cNvPr>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fa-IR"/>
              </a:p>
            </p:txBody>
          </p:sp>
          <p:sp>
            <p:nvSpPr>
              <p:cNvPr id="46" name="Oval 24">
                <a:extLst>
                  <a:ext uri="{FF2B5EF4-FFF2-40B4-BE49-F238E27FC236}">
                    <a16:creationId xmlns:a16="http://schemas.microsoft.com/office/drawing/2014/main" id="{FAE56DEA-873C-4D7D-9C17-FE7EF665D3F4}"/>
                  </a:ext>
                </a:extLst>
              </p:cNvPr>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fa-IR"/>
              </a:p>
            </p:txBody>
          </p:sp>
          <p:sp>
            <p:nvSpPr>
              <p:cNvPr id="47" name="Freeform 25">
                <a:extLst>
                  <a:ext uri="{FF2B5EF4-FFF2-40B4-BE49-F238E27FC236}">
                    <a16:creationId xmlns:a16="http://schemas.microsoft.com/office/drawing/2014/main" id="{A02C139B-4560-4F50-A70A-FE556BF358E2}"/>
                  </a:ext>
                </a:extLst>
              </p:cNvPr>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fa-IR"/>
              </a:p>
            </p:txBody>
          </p:sp>
          <p:sp>
            <p:nvSpPr>
              <p:cNvPr id="48" name="Freeform 26">
                <a:extLst>
                  <a:ext uri="{FF2B5EF4-FFF2-40B4-BE49-F238E27FC236}">
                    <a16:creationId xmlns:a16="http://schemas.microsoft.com/office/drawing/2014/main" id="{9FF02F66-3048-468A-A360-58D1781DDD38}"/>
                  </a:ext>
                </a:extLst>
              </p:cNvPr>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fa-IR"/>
              </a:p>
            </p:txBody>
          </p:sp>
          <p:sp>
            <p:nvSpPr>
              <p:cNvPr id="49" name="Freeform 27">
                <a:extLst>
                  <a:ext uri="{FF2B5EF4-FFF2-40B4-BE49-F238E27FC236}">
                    <a16:creationId xmlns:a16="http://schemas.microsoft.com/office/drawing/2014/main" id="{C7BAA305-C341-45C1-8964-9E53A6BDBFBC}"/>
                  </a:ext>
                </a:extLst>
              </p:cNvPr>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fa-IR"/>
              </a:p>
            </p:txBody>
          </p:sp>
          <p:sp>
            <p:nvSpPr>
              <p:cNvPr id="50" name="Freeform 28">
                <a:extLst>
                  <a:ext uri="{FF2B5EF4-FFF2-40B4-BE49-F238E27FC236}">
                    <a16:creationId xmlns:a16="http://schemas.microsoft.com/office/drawing/2014/main" id="{42765253-CEA7-47B2-99ED-ED3FD3698627}"/>
                  </a:ext>
                </a:extLst>
              </p:cNvPr>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fa-IR"/>
              </a:p>
            </p:txBody>
          </p:sp>
          <p:sp>
            <p:nvSpPr>
              <p:cNvPr id="51" name="Freeform 29">
                <a:extLst>
                  <a:ext uri="{FF2B5EF4-FFF2-40B4-BE49-F238E27FC236}">
                    <a16:creationId xmlns:a16="http://schemas.microsoft.com/office/drawing/2014/main" id="{70224DDF-A280-4CD6-9D4F-23B73E766573}"/>
                  </a:ext>
                </a:extLst>
              </p:cNvPr>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fa-IR"/>
              </a:p>
            </p:txBody>
          </p:sp>
          <p:sp>
            <p:nvSpPr>
              <p:cNvPr id="52" name="Freeform 30">
                <a:extLst>
                  <a:ext uri="{FF2B5EF4-FFF2-40B4-BE49-F238E27FC236}">
                    <a16:creationId xmlns:a16="http://schemas.microsoft.com/office/drawing/2014/main" id="{E8B462F1-BA6F-4888-9A34-DAC3FB39C96F}"/>
                  </a:ext>
                </a:extLst>
              </p:cNvPr>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fa-IR"/>
              </a:p>
            </p:txBody>
          </p:sp>
          <p:sp>
            <p:nvSpPr>
              <p:cNvPr id="53" name="Freeform 31">
                <a:extLst>
                  <a:ext uri="{FF2B5EF4-FFF2-40B4-BE49-F238E27FC236}">
                    <a16:creationId xmlns:a16="http://schemas.microsoft.com/office/drawing/2014/main" id="{1A4C64F4-649A-4A70-80F8-DF2CAA2AF83E}"/>
                  </a:ext>
                </a:extLst>
              </p:cNvPr>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a-IR"/>
              </a:p>
            </p:txBody>
          </p:sp>
          <p:sp>
            <p:nvSpPr>
              <p:cNvPr id="54" name="Freeform 32">
                <a:extLst>
                  <a:ext uri="{FF2B5EF4-FFF2-40B4-BE49-F238E27FC236}">
                    <a16:creationId xmlns:a16="http://schemas.microsoft.com/office/drawing/2014/main" id="{7A0121B8-C753-46AB-ADE5-191C15C94E5B}"/>
                  </a:ext>
                </a:extLst>
              </p:cNvPr>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a-IR"/>
              </a:p>
            </p:txBody>
          </p:sp>
          <p:sp>
            <p:nvSpPr>
              <p:cNvPr id="55" name="Freeform 33">
                <a:extLst>
                  <a:ext uri="{FF2B5EF4-FFF2-40B4-BE49-F238E27FC236}">
                    <a16:creationId xmlns:a16="http://schemas.microsoft.com/office/drawing/2014/main" id="{7DCA64CB-B95A-4E74-BE5A-28EC591C4AA6}"/>
                  </a:ext>
                </a:extLst>
              </p:cNvPr>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a-IR"/>
              </a:p>
            </p:txBody>
          </p:sp>
          <p:sp>
            <p:nvSpPr>
              <p:cNvPr id="56" name="Freeform 34">
                <a:extLst>
                  <a:ext uri="{FF2B5EF4-FFF2-40B4-BE49-F238E27FC236}">
                    <a16:creationId xmlns:a16="http://schemas.microsoft.com/office/drawing/2014/main" id="{F98974D2-2DF2-4C03-9EFE-00CF0BB57098}"/>
                  </a:ext>
                </a:extLst>
              </p:cNvPr>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fa-IR"/>
              </a:p>
            </p:txBody>
          </p:sp>
        </p:grpSp>
        <p:grpSp>
          <p:nvGrpSpPr>
            <p:cNvPr id="8" name="Group 35">
              <a:extLst>
                <a:ext uri="{FF2B5EF4-FFF2-40B4-BE49-F238E27FC236}">
                  <a16:creationId xmlns:a16="http://schemas.microsoft.com/office/drawing/2014/main" id="{5EB1ECE1-DDAB-4042-BF09-A1800BBF21C6}"/>
                </a:ext>
              </a:extLst>
            </p:cNvPr>
            <p:cNvGrpSpPr>
              <a:grpSpLocks/>
            </p:cNvGrpSpPr>
            <p:nvPr userDrawn="1"/>
          </p:nvGrpSpPr>
          <p:grpSpPr bwMode="auto">
            <a:xfrm>
              <a:off x="4128" y="3360"/>
              <a:ext cx="1351" cy="821"/>
              <a:chOff x="4128" y="3360"/>
              <a:chExt cx="1351" cy="821"/>
            </a:xfrm>
          </p:grpSpPr>
          <p:sp>
            <p:nvSpPr>
              <p:cNvPr id="22" name="Freeform 36">
                <a:extLst>
                  <a:ext uri="{FF2B5EF4-FFF2-40B4-BE49-F238E27FC236}">
                    <a16:creationId xmlns:a16="http://schemas.microsoft.com/office/drawing/2014/main" id="{58FD590C-380D-4632-8B47-F58AF36F7F2C}"/>
                  </a:ext>
                </a:extLst>
              </p:cNvPr>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a-IR"/>
              </a:p>
            </p:txBody>
          </p:sp>
          <p:sp>
            <p:nvSpPr>
              <p:cNvPr id="23" name="Freeform 37">
                <a:extLst>
                  <a:ext uri="{FF2B5EF4-FFF2-40B4-BE49-F238E27FC236}">
                    <a16:creationId xmlns:a16="http://schemas.microsoft.com/office/drawing/2014/main" id="{F5038E5B-CC1D-4BA6-838A-BA1CD011E33B}"/>
                  </a:ext>
                </a:extLst>
              </p:cNvPr>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a-IR"/>
              </a:p>
            </p:txBody>
          </p:sp>
          <p:sp>
            <p:nvSpPr>
              <p:cNvPr id="24" name="Freeform 38">
                <a:extLst>
                  <a:ext uri="{FF2B5EF4-FFF2-40B4-BE49-F238E27FC236}">
                    <a16:creationId xmlns:a16="http://schemas.microsoft.com/office/drawing/2014/main" id="{B0EA241B-C135-4888-B65A-F8D94019C38F}"/>
                  </a:ext>
                </a:extLst>
              </p:cNvPr>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fa-IR"/>
              </a:p>
            </p:txBody>
          </p:sp>
          <p:sp>
            <p:nvSpPr>
              <p:cNvPr id="25" name="Freeform 39">
                <a:extLst>
                  <a:ext uri="{FF2B5EF4-FFF2-40B4-BE49-F238E27FC236}">
                    <a16:creationId xmlns:a16="http://schemas.microsoft.com/office/drawing/2014/main" id="{88231F0A-16D1-40EA-B6AA-42718D711234}"/>
                  </a:ext>
                </a:extLst>
              </p:cNvPr>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a-IR"/>
              </a:p>
            </p:txBody>
          </p:sp>
          <p:sp>
            <p:nvSpPr>
              <p:cNvPr id="26" name="Freeform 40">
                <a:extLst>
                  <a:ext uri="{FF2B5EF4-FFF2-40B4-BE49-F238E27FC236}">
                    <a16:creationId xmlns:a16="http://schemas.microsoft.com/office/drawing/2014/main" id="{C439CF11-F4EC-475B-8FE0-3C96ED41E82B}"/>
                  </a:ext>
                </a:extLst>
              </p:cNvPr>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a-IR"/>
              </a:p>
            </p:txBody>
          </p:sp>
          <p:sp>
            <p:nvSpPr>
              <p:cNvPr id="27" name="Freeform 41">
                <a:extLst>
                  <a:ext uri="{FF2B5EF4-FFF2-40B4-BE49-F238E27FC236}">
                    <a16:creationId xmlns:a16="http://schemas.microsoft.com/office/drawing/2014/main" id="{BE82398F-CD2A-413D-839E-3CE4C3BDD646}"/>
                  </a:ext>
                </a:extLst>
              </p:cNvPr>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a-IR"/>
              </a:p>
            </p:txBody>
          </p:sp>
          <p:sp>
            <p:nvSpPr>
              <p:cNvPr id="28" name="Freeform 42">
                <a:extLst>
                  <a:ext uri="{FF2B5EF4-FFF2-40B4-BE49-F238E27FC236}">
                    <a16:creationId xmlns:a16="http://schemas.microsoft.com/office/drawing/2014/main" id="{0DF44F84-560D-4E17-99C7-55C1A1412F63}"/>
                  </a:ext>
                </a:extLst>
              </p:cNvPr>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a-IR"/>
              </a:p>
            </p:txBody>
          </p:sp>
          <p:sp>
            <p:nvSpPr>
              <p:cNvPr id="29" name="Freeform 43">
                <a:extLst>
                  <a:ext uri="{FF2B5EF4-FFF2-40B4-BE49-F238E27FC236}">
                    <a16:creationId xmlns:a16="http://schemas.microsoft.com/office/drawing/2014/main" id="{B0974E2C-B239-4A7C-9709-F8F9A189447D}"/>
                  </a:ext>
                </a:extLst>
              </p:cNvPr>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fa-IR"/>
              </a:p>
            </p:txBody>
          </p:sp>
          <p:sp>
            <p:nvSpPr>
              <p:cNvPr id="30" name="Freeform 44">
                <a:extLst>
                  <a:ext uri="{FF2B5EF4-FFF2-40B4-BE49-F238E27FC236}">
                    <a16:creationId xmlns:a16="http://schemas.microsoft.com/office/drawing/2014/main" id="{DBE5607E-C238-4A20-9270-1DD09E551213}"/>
                  </a:ext>
                </a:extLst>
              </p:cNvPr>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fa-IR"/>
              </a:p>
            </p:txBody>
          </p:sp>
          <p:sp>
            <p:nvSpPr>
              <p:cNvPr id="31" name="Freeform 45">
                <a:extLst>
                  <a:ext uri="{FF2B5EF4-FFF2-40B4-BE49-F238E27FC236}">
                    <a16:creationId xmlns:a16="http://schemas.microsoft.com/office/drawing/2014/main" id="{E3E1172E-7520-4425-98D1-40DDCE5F98A2}"/>
                  </a:ext>
                </a:extLst>
              </p:cNvPr>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a-IR"/>
              </a:p>
            </p:txBody>
          </p:sp>
          <p:sp>
            <p:nvSpPr>
              <p:cNvPr id="32" name="Freeform 46">
                <a:extLst>
                  <a:ext uri="{FF2B5EF4-FFF2-40B4-BE49-F238E27FC236}">
                    <a16:creationId xmlns:a16="http://schemas.microsoft.com/office/drawing/2014/main" id="{1751333D-A262-4091-A82D-847225FCE00C}"/>
                  </a:ext>
                </a:extLst>
              </p:cNvPr>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a-IR"/>
              </a:p>
            </p:txBody>
          </p:sp>
          <p:sp>
            <p:nvSpPr>
              <p:cNvPr id="33" name="Oval 47">
                <a:extLst>
                  <a:ext uri="{FF2B5EF4-FFF2-40B4-BE49-F238E27FC236}">
                    <a16:creationId xmlns:a16="http://schemas.microsoft.com/office/drawing/2014/main" id="{1B6BE361-874C-449A-BCD4-870686A1D59A}"/>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fa-IR"/>
              </a:p>
            </p:txBody>
          </p:sp>
          <p:sp>
            <p:nvSpPr>
              <p:cNvPr id="34" name="Oval 48">
                <a:extLst>
                  <a:ext uri="{FF2B5EF4-FFF2-40B4-BE49-F238E27FC236}">
                    <a16:creationId xmlns:a16="http://schemas.microsoft.com/office/drawing/2014/main" id="{62ED8A22-275E-4B02-AD87-A4F4E95943C9}"/>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fa-IR"/>
              </a:p>
            </p:txBody>
          </p:sp>
          <p:sp>
            <p:nvSpPr>
              <p:cNvPr id="35" name="Oval 49">
                <a:extLst>
                  <a:ext uri="{FF2B5EF4-FFF2-40B4-BE49-F238E27FC236}">
                    <a16:creationId xmlns:a16="http://schemas.microsoft.com/office/drawing/2014/main" id="{56529088-285D-4E65-A814-7A0DA1F25A1B}"/>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a-IR"/>
              </a:p>
            </p:txBody>
          </p:sp>
          <p:sp>
            <p:nvSpPr>
              <p:cNvPr id="36" name="Oval 50">
                <a:extLst>
                  <a:ext uri="{FF2B5EF4-FFF2-40B4-BE49-F238E27FC236}">
                    <a16:creationId xmlns:a16="http://schemas.microsoft.com/office/drawing/2014/main" id="{DE6C77B1-601E-4431-B8E9-F33398639787}"/>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fa-IR"/>
              </a:p>
            </p:txBody>
          </p:sp>
          <p:sp>
            <p:nvSpPr>
              <p:cNvPr id="37" name="Oval 51">
                <a:extLst>
                  <a:ext uri="{FF2B5EF4-FFF2-40B4-BE49-F238E27FC236}">
                    <a16:creationId xmlns:a16="http://schemas.microsoft.com/office/drawing/2014/main" id="{67033605-5654-43A7-89A9-4FD0B85196E5}"/>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a-IR"/>
              </a:p>
            </p:txBody>
          </p:sp>
          <p:sp>
            <p:nvSpPr>
              <p:cNvPr id="38" name="Oval 52">
                <a:extLst>
                  <a:ext uri="{FF2B5EF4-FFF2-40B4-BE49-F238E27FC236}">
                    <a16:creationId xmlns:a16="http://schemas.microsoft.com/office/drawing/2014/main" id="{95F30EFF-300D-4C49-B214-21032410B177}"/>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fa-IR"/>
              </a:p>
            </p:txBody>
          </p:sp>
        </p:grpSp>
        <p:grpSp>
          <p:nvGrpSpPr>
            <p:cNvPr id="9" name="Group 53">
              <a:extLst>
                <a:ext uri="{FF2B5EF4-FFF2-40B4-BE49-F238E27FC236}">
                  <a16:creationId xmlns:a16="http://schemas.microsoft.com/office/drawing/2014/main" id="{C9ABA497-084D-4E3F-BF49-7171894C8C30}"/>
                </a:ext>
              </a:extLst>
            </p:cNvPr>
            <p:cNvGrpSpPr>
              <a:grpSpLocks/>
            </p:cNvGrpSpPr>
            <p:nvPr userDrawn="1"/>
          </p:nvGrpSpPr>
          <p:grpSpPr bwMode="auto">
            <a:xfrm>
              <a:off x="5280" y="3024"/>
              <a:ext cx="425" cy="258"/>
              <a:chOff x="5280" y="3024"/>
              <a:chExt cx="425" cy="258"/>
            </a:xfrm>
          </p:grpSpPr>
          <p:sp>
            <p:nvSpPr>
              <p:cNvPr id="10" name="Freeform 54">
                <a:extLst>
                  <a:ext uri="{FF2B5EF4-FFF2-40B4-BE49-F238E27FC236}">
                    <a16:creationId xmlns:a16="http://schemas.microsoft.com/office/drawing/2014/main" id="{21361338-F761-475A-B771-28F9C184FAA5}"/>
                  </a:ext>
                </a:extLst>
              </p:cNvPr>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11" name="Freeform 55">
                <a:extLst>
                  <a:ext uri="{FF2B5EF4-FFF2-40B4-BE49-F238E27FC236}">
                    <a16:creationId xmlns:a16="http://schemas.microsoft.com/office/drawing/2014/main" id="{010B63C2-8326-4086-8E13-B1ED2ADBE1D8}"/>
                  </a:ext>
                </a:extLst>
              </p:cNvPr>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12" name="Freeform 56">
                <a:extLst>
                  <a:ext uri="{FF2B5EF4-FFF2-40B4-BE49-F238E27FC236}">
                    <a16:creationId xmlns:a16="http://schemas.microsoft.com/office/drawing/2014/main" id="{34465425-EAEA-4D75-8C0C-3E8DB5738CFF}"/>
                  </a:ext>
                </a:extLst>
              </p:cNvPr>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13" name="Freeform 57">
                <a:extLst>
                  <a:ext uri="{FF2B5EF4-FFF2-40B4-BE49-F238E27FC236}">
                    <a16:creationId xmlns:a16="http://schemas.microsoft.com/office/drawing/2014/main" id="{165CDCC8-6AB8-48BB-8D69-EDFFCA20C082}"/>
                  </a:ext>
                </a:extLst>
              </p:cNvPr>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14" name="Freeform 58">
                <a:extLst>
                  <a:ext uri="{FF2B5EF4-FFF2-40B4-BE49-F238E27FC236}">
                    <a16:creationId xmlns:a16="http://schemas.microsoft.com/office/drawing/2014/main" id="{641F2A07-DED8-438D-AE02-AE19CE97B41D}"/>
                  </a:ext>
                </a:extLst>
              </p:cNvPr>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fa-IR"/>
              </a:p>
            </p:txBody>
          </p:sp>
          <p:sp>
            <p:nvSpPr>
              <p:cNvPr id="15" name="Freeform 59">
                <a:extLst>
                  <a:ext uri="{FF2B5EF4-FFF2-40B4-BE49-F238E27FC236}">
                    <a16:creationId xmlns:a16="http://schemas.microsoft.com/office/drawing/2014/main" id="{864F5890-3A0B-42FC-AFC2-5E0B459FBC23}"/>
                  </a:ext>
                </a:extLst>
              </p:cNvPr>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fa-IR"/>
              </a:p>
            </p:txBody>
          </p:sp>
          <p:sp>
            <p:nvSpPr>
              <p:cNvPr id="16" name="Freeform 60">
                <a:extLst>
                  <a:ext uri="{FF2B5EF4-FFF2-40B4-BE49-F238E27FC236}">
                    <a16:creationId xmlns:a16="http://schemas.microsoft.com/office/drawing/2014/main" id="{39FB6C0D-35A4-4EE6-A1A5-83398BD220EE}"/>
                  </a:ext>
                </a:extLst>
              </p:cNvPr>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grpSp>
            <p:nvGrpSpPr>
              <p:cNvPr id="17" name="Group 61">
                <a:extLst>
                  <a:ext uri="{FF2B5EF4-FFF2-40B4-BE49-F238E27FC236}">
                    <a16:creationId xmlns:a16="http://schemas.microsoft.com/office/drawing/2014/main" id="{9DA380B4-B7F8-4599-86E7-D783205F401D}"/>
                  </a:ext>
                </a:extLst>
              </p:cNvPr>
              <p:cNvGrpSpPr>
                <a:grpSpLocks/>
              </p:cNvGrpSpPr>
              <p:nvPr/>
            </p:nvGrpSpPr>
            <p:grpSpPr bwMode="auto">
              <a:xfrm>
                <a:off x="5381" y="3085"/>
                <a:ext cx="227" cy="132"/>
                <a:chOff x="5381" y="3085"/>
                <a:chExt cx="227" cy="132"/>
              </a:xfrm>
            </p:grpSpPr>
            <p:sp>
              <p:nvSpPr>
                <p:cNvPr id="18" name="Oval 62">
                  <a:extLst>
                    <a:ext uri="{FF2B5EF4-FFF2-40B4-BE49-F238E27FC236}">
                      <a16:creationId xmlns:a16="http://schemas.microsoft.com/office/drawing/2014/main" id="{40B20621-2770-4F03-9205-B941D5AC9183}"/>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fa-IR"/>
                </a:p>
              </p:txBody>
            </p:sp>
            <p:sp>
              <p:nvSpPr>
                <p:cNvPr id="19" name="Oval 63">
                  <a:extLst>
                    <a:ext uri="{FF2B5EF4-FFF2-40B4-BE49-F238E27FC236}">
                      <a16:creationId xmlns:a16="http://schemas.microsoft.com/office/drawing/2014/main" id="{FE181CDE-1512-4514-BA4A-D46BCF077117}"/>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fa-IR"/>
                </a:p>
              </p:txBody>
            </p:sp>
            <p:sp>
              <p:nvSpPr>
                <p:cNvPr id="20" name="Oval 64">
                  <a:extLst>
                    <a:ext uri="{FF2B5EF4-FFF2-40B4-BE49-F238E27FC236}">
                      <a16:creationId xmlns:a16="http://schemas.microsoft.com/office/drawing/2014/main" id="{069A0068-1F61-494B-8E18-E6C914640F6F}"/>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fa-IR"/>
                </a:p>
              </p:txBody>
            </p:sp>
            <p:sp>
              <p:nvSpPr>
                <p:cNvPr id="21" name="Oval 65">
                  <a:extLst>
                    <a:ext uri="{FF2B5EF4-FFF2-40B4-BE49-F238E27FC236}">
                      <a16:creationId xmlns:a16="http://schemas.microsoft.com/office/drawing/2014/main" id="{03328099-C828-432F-BEB4-1B3F632473C7}"/>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fa-IR"/>
                </a:p>
              </p:txBody>
            </p:sp>
          </p:grpSp>
        </p:grpSp>
      </p:grpSp>
      <p:sp>
        <p:nvSpPr>
          <p:cNvPr id="141378"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41379"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a:extLst>
              <a:ext uri="{FF2B5EF4-FFF2-40B4-BE49-F238E27FC236}">
                <a16:creationId xmlns:a16="http://schemas.microsoft.com/office/drawing/2014/main" id="{97F60374-A188-4046-A37E-79F6D82ED6E1}"/>
              </a:ext>
            </a:extLst>
          </p:cNvPr>
          <p:cNvSpPr>
            <a:spLocks noGrp="1" noChangeArrowheads="1"/>
          </p:cNvSpPr>
          <p:nvPr>
            <p:ph type="dt" sz="quarter" idx="10"/>
          </p:nvPr>
        </p:nvSpPr>
        <p:spPr>
          <a:xfrm>
            <a:off x="457200" y="6248400"/>
            <a:ext cx="2133600" cy="457200"/>
          </a:xfrm>
        </p:spPr>
        <p:txBody>
          <a:bodyPr/>
          <a:lstStyle>
            <a:lvl1pPr>
              <a:defRPr smtClean="0"/>
            </a:lvl1pPr>
          </a:lstStyle>
          <a:p>
            <a:pPr>
              <a:defRPr/>
            </a:pPr>
            <a:endParaRPr lang="en-US"/>
          </a:p>
        </p:txBody>
      </p:sp>
      <p:sp>
        <p:nvSpPr>
          <p:cNvPr id="69" name="Rectangle 69">
            <a:extLst>
              <a:ext uri="{FF2B5EF4-FFF2-40B4-BE49-F238E27FC236}">
                <a16:creationId xmlns:a16="http://schemas.microsoft.com/office/drawing/2014/main" id="{BDEA8BA7-BE14-4DF0-ABB8-C1B52A91BFF8}"/>
              </a:ext>
            </a:extLst>
          </p:cNvPr>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70" name="Rectangle 70">
            <a:extLst>
              <a:ext uri="{FF2B5EF4-FFF2-40B4-BE49-F238E27FC236}">
                <a16:creationId xmlns:a16="http://schemas.microsoft.com/office/drawing/2014/main" id="{2D3B6119-8ACC-467F-938F-B2F00CEC87A9}"/>
              </a:ext>
            </a:extLst>
          </p:cNvPr>
          <p:cNvSpPr>
            <a:spLocks noGrp="1" noChangeArrowheads="1"/>
          </p:cNvSpPr>
          <p:nvPr>
            <p:ph type="sldNum" sz="quarter" idx="12"/>
          </p:nvPr>
        </p:nvSpPr>
        <p:spPr>
          <a:xfrm>
            <a:off x="6553200" y="6248400"/>
            <a:ext cx="2133600" cy="457200"/>
          </a:xfrm>
        </p:spPr>
        <p:txBody>
          <a:bodyPr/>
          <a:lstStyle>
            <a:lvl1pPr>
              <a:defRPr/>
            </a:lvl1pPr>
          </a:lstStyle>
          <a:p>
            <a:fld id="{47A2CDBC-E990-494F-8753-E1B941FB31A2}" type="slidenum">
              <a:rPr lang="ar-SA" altLang="en-US"/>
              <a:pPr/>
              <a:t>‹#›</a:t>
            </a:fld>
            <a:endParaRPr lang="en-US" altLang="en-US"/>
          </a:p>
        </p:txBody>
      </p:sp>
      <p:sp>
        <p:nvSpPr>
          <p:cNvPr id="71" name="Rectangle 70">
            <a:extLst>
              <a:ext uri="{FF2B5EF4-FFF2-40B4-BE49-F238E27FC236}">
                <a16:creationId xmlns:a16="http://schemas.microsoft.com/office/drawing/2014/main" id="{38F39056-1FA1-4105-A4DF-ED67888D5740}"/>
              </a:ext>
            </a:extLst>
          </p:cNvPr>
          <p:cNvSpPr/>
          <p:nvPr userDrawn="1"/>
        </p:nvSpPr>
        <p:spPr>
          <a:xfrm rot="5400000">
            <a:off x="8493868" y="5411789"/>
            <a:ext cx="2276871" cy="615553"/>
          </a:xfrm>
          <a:prstGeom prst="rect">
            <a:avLst/>
          </a:prstGeom>
        </p:spPr>
        <p:txBody>
          <a:bodyPr wrap="square">
            <a:spAutoFit/>
          </a:bodyPr>
          <a:lstStyle/>
          <a:p>
            <a:pPr algn="l" eaLnBrk="0" hangingPunct="0">
              <a:spcBef>
                <a:spcPct val="0"/>
              </a:spcBef>
              <a:buClrTx/>
              <a:defRPr/>
            </a:pPr>
            <a:br>
              <a:rPr lang="en-US" sz="1600" b="1" dirty="0">
                <a:solidFill>
                  <a:prstClr val="black"/>
                </a:solidFill>
                <a:latin typeface="Times New Roman" panose="02020603050405020304" pitchFamily="18" charset="0"/>
                <a:ea typeface="+mn-ea"/>
                <a:cs typeface="Times New Roman" panose="02020603050405020304" pitchFamily="18" charset="0"/>
              </a:rPr>
            </a:br>
            <a:r>
              <a:rPr lang="en-US" sz="1600" b="1" dirty="0">
                <a:solidFill>
                  <a:prstClr val="black"/>
                </a:solidFill>
                <a:latin typeface="Times New Roman" panose="02020603050405020304" pitchFamily="18" charset="0"/>
                <a:ea typeface="+mn-ea"/>
                <a:cs typeface="Times New Roman" panose="02020603050405020304" pitchFamily="18" charset="0"/>
              </a:rPr>
              <a:t>w</a:t>
            </a:r>
            <a:r>
              <a:rPr lang="en-US" sz="1800" b="1" dirty="0">
                <a:solidFill>
                  <a:prstClr val="black"/>
                </a:solidFill>
                <a:latin typeface="Times New Roman" panose="02020603050405020304" pitchFamily="18" charset="0"/>
                <a:ea typeface="+mn-ea"/>
                <a:cs typeface="Times New Roman" panose="02020603050405020304" pitchFamily="18" charset="0"/>
              </a:rPr>
              <a:t>ww.Ravanpoint.ir</a:t>
            </a:r>
            <a:endParaRPr lang="en-GB" sz="1800" b="1" dirty="0">
              <a:solidFill>
                <a:prstClr val="black"/>
              </a:solidFill>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98142386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69">
            <a:extLst>
              <a:ext uri="{FF2B5EF4-FFF2-40B4-BE49-F238E27FC236}">
                <a16:creationId xmlns:a16="http://schemas.microsoft.com/office/drawing/2014/main" id="{CDE81AE6-C728-43C7-B2BB-676CAAB79F6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0">
            <a:extLst>
              <a:ext uri="{FF2B5EF4-FFF2-40B4-BE49-F238E27FC236}">
                <a16:creationId xmlns:a16="http://schemas.microsoft.com/office/drawing/2014/main" id="{70F39C4E-A044-4A1F-8121-DDD32F1582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1">
            <a:extLst>
              <a:ext uri="{FF2B5EF4-FFF2-40B4-BE49-F238E27FC236}">
                <a16:creationId xmlns:a16="http://schemas.microsoft.com/office/drawing/2014/main" id="{04CE4314-6328-4239-B717-8A1AF3973498}"/>
              </a:ext>
            </a:extLst>
          </p:cNvPr>
          <p:cNvSpPr>
            <a:spLocks noGrp="1" noChangeArrowheads="1"/>
          </p:cNvSpPr>
          <p:nvPr>
            <p:ph type="sldNum" sz="quarter" idx="12"/>
          </p:nvPr>
        </p:nvSpPr>
        <p:spPr>
          <a:ln/>
        </p:spPr>
        <p:txBody>
          <a:bodyPr/>
          <a:lstStyle>
            <a:lvl1pPr>
              <a:defRPr/>
            </a:lvl1pPr>
          </a:lstStyle>
          <a:p>
            <a:fld id="{F4780595-FC00-4012-92B9-9245055C4391}" type="slidenum">
              <a:rPr lang="ar-SA" altLang="en-US"/>
              <a:pPr/>
              <a:t>‹#›</a:t>
            </a:fld>
            <a:endParaRPr lang="en-US" altLang="en-US"/>
          </a:p>
        </p:txBody>
      </p:sp>
    </p:spTree>
    <p:extLst>
      <p:ext uri="{BB962C8B-B14F-4D97-AF65-F5344CB8AC3E}">
        <p14:creationId xmlns:p14="http://schemas.microsoft.com/office/powerpoint/2010/main" val="41048074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9">
            <a:extLst>
              <a:ext uri="{FF2B5EF4-FFF2-40B4-BE49-F238E27FC236}">
                <a16:creationId xmlns:a16="http://schemas.microsoft.com/office/drawing/2014/main" id="{15D7406E-AE88-4DCA-858F-AC276311FC3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0">
            <a:extLst>
              <a:ext uri="{FF2B5EF4-FFF2-40B4-BE49-F238E27FC236}">
                <a16:creationId xmlns:a16="http://schemas.microsoft.com/office/drawing/2014/main" id="{ADC4F09D-9907-4D84-917A-77AAEFCB058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1">
            <a:extLst>
              <a:ext uri="{FF2B5EF4-FFF2-40B4-BE49-F238E27FC236}">
                <a16:creationId xmlns:a16="http://schemas.microsoft.com/office/drawing/2014/main" id="{4F35C037-9D4A-48BE-89EC-B7A1A34CB34C}"/>
              </a:ext>
            </a:extLst>
          </p:cNvPr>
          <p:cNvSpPr>
            <a:spLocks noGrp="1" noChangeArrowheads="1"/>
          </p:cNvSpPr>
          <p:nvPr>
            <p:ph type="sldNum" sz="quarter" idx="12"/>
          </p:nvPr>
        </p:nvSpPr>
        <p:spPr>
          <a:ln/>
        </p:spPr>
        <p:txBody>
          <a:bodyPr/>
          <a:lstStyle>
            <a:lvl1pPr>
              <a:defRPr/>
            </a:lvl1pPr>
          </a:lstStyle>
          <a:p>
            <a:fld id="{1C4DA7D2-5184-4EF0-8FEB-A5E017F14333}" type="slidenum">
              <a:rPr lang="ar-SA" altLang="en-US"/>
              <a:pPr/>
              <a:t>‹#›</a:t>
            </a:fld>
            <a:endParaRPr lang="en-US" altLang="en-US"/>
          </a:p>
        </p:txBody>
      </p:sp>
    </p:spTree>
    <p:extLst>
      <p:ext uri="{BB962C8B-B14F-4D97-AF65-F5344CB8AC3E}">
        <p14:creationId xmlns:p14="http://schemas.microsoft.com/office/powerpoint/2010/main" val="265472970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Rectangle 69">
            <a:extLst>
              <a:ext uri="{FF2B5EF4-FFF2-40B4-BE49-F238E27FC236}">
                <a16:creationId xmlns:a16="http://schemas.microsoft.com/office/drawing/2014/main" id="{1F37C897-593F-46E0-B11F-89C681EBCD4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0">
            <a:extLst>
              <a:ext uri="{FF2B5EF4-FFF2-40B4-BE49-F238E27FC236}">
                <a16:creationId xmlns:a16="http://schemas.microsoft.com/office/drawing/2014/main" id="{F5BBADD6-8017-435F-8E70-9EFDE6AFEE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1">
            <a:extLst>
              <a:ext uri="{FF2B5EF4-FFF2-40B4-BE49-F238E27FC236}">
                <a16:creationId xmlns:a16="http://schemas.microsoft.com/office/drawing/2014/main" id="{F6725A46-2CD3-4999-9019-564EEEBB96F8}"/>
              </a:ext>
            </a:extLst>
          </p:cNvPr>
          <p:cNvSpPr>
            <a:spLocks noGrp="1" noChangeArrowheads="1"/>
          </p:cNvSpPr>
          <p:nvPr>
            <p:ph type="sldNum" sz="quarter" idx="12"/>
          </p:nvPr>
        </p:nvSpPr>
        <p:spPr>
          <a:ln/>
        </p:spPr>
        <p:txBody>
          <a:bodyPr/>
          <a:lstStyle>
            <a:lvl1pPr>
              <a:defRPr/>
            </a:lvl1pPr>
          </a:lstStyle>
          <a:p>
            <a:fld id="{4D64CB39-4051-48BB-BBA2-D2E648EA426F}" type="slidenum">
              <a:rPr lang="ar-SA" altLang="en-US"/>
              <a:pPr/>
              <a:t>‹#›</a:t>
            </a:fld>
            <a:endParaRPr lang="en-US" altLang="en-US"/>
          </a:p>
        </p:txBody>
      </p:sp>
    </p:spTree>
    <p:extLst>
      <p:ext uri="{BB962C8B-B14F-4D97-AF65-F5344CB8AC3E}">
        <p14:creationId xmlns:p14="http://schemas.microsoft.com/office/powerpoint/2010/main" val="32038483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Rectangle 69">
            <a:extLst>
              <a:ext uri="{FF2B5EF4-FFF2-40B4-BE49-F238E27FC236}">
                <a16:creationId xmlns:a16="http://schemas.microsoft.com/office/drawing/2014/main" id="{339DD990-4BB8-43B5-919A-A40D470B35A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70">
            <a:extLst>
              <a:ext uri="{FF2B5EF4-FFF2-40B4-BE49-F238E27FC236}">
                <a16:creationId xmlns:a16="http://schemas.microsoft.com/office/drawing/2014/main" id="{E1064FAF-F730-4DD3-87D8-BFEA6F644D4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71">
            <a:extLst>
              <a:ext uri="{FF2B5EF4-FFF2-40B4-BE49-F238E27FC236}">
                <a16:creationId xmlns:a16="http://schemas.microsoft.com/office/drawing/2014/main" id="{B5A0E910-1426-4A53-AC73-2C90959BF8B2}"/>
              </a:ext>
            </a:extLst>
          </p:cNvPr>
          <p:cNvSpPr>
            <a:spLocks noGrp="1" noChangeArrowheads="1"/>
          </p:cNvSpPr>
          <p:nvPr>
            <p:ph type="sldNum" sz="quarter" idx="12"/>
          </p:nvPr>
        </p:nvSpPr>
        <p:spPr>
          <a:ln/>
        </p:spPr>
        <p:txBody>
          <a:bodyPr/>
          <a:lstStyle>
            <a:lvl1pPr>
              <a:defRPr/>
            </a:lvl1pPr>
          </a:lstStyle>
          <a:p>
            <a:fld id="{E2EC6100-DFEA-4961-9F0F-2F7162D7D7E9}" type="slidenum">
              <a:rPr lang="ar-SA" altLang="en-US"/>
              <a:pPr/>
              <a:t>‹#›</a:t>
            </a:fld>
            <a:endParaRPr lang="en-US" altLang="en-US"/>
          </a:p>
        </p:txBody>
      </p:sp>
    </p:spTree>
    <p:extLst>
      <p:ext uri="{BB962C8B-B14F-4D97-AF65-F5344CB8AC3E}">
        <p14:creationId xmlns:p14="http://schemas.microsoft.com/office/powerpoint/2010/main" val="4229816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Rectangle 4">
            <a:extLst>
              <a:ext uri="{FF2B5EF4-FFF2-40B4-BE49-F238E27FC236}">
                <a16:creationId xmlns:a16="http://schemas.microsoft.com/office/drawing/2014/main" id="{DC441072-FAC6-4AA3-9544-A450F791D7B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BB6E8208-1511-4D01-B29D-DCBCA40C9E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99E9F4E-1B46-46F4-8AAA-C2DDC763EF01}"/>
              </a:ext>
            </a:extLst>
          </p:cNvPr>
          <p:cNvSpPr>
            <a:spLocks noGrp="1" noChangeArrowheads="1"/>
          </p:cNvSpPr>
          <p:nvPr>
            <p:ph type="sldNum" sz="quarter" idx="12"/>
          </p:nvPr>
        </p:nvSpPr>
        <p:spPr>
          <a:ln/>
        </p:spPr>
        <p:txBody>
          <a:bodyPr/>
          <a:lstStyle>
            <a:lvl1pPr>
              <a:defRPr/>
            </a:lvl1pPr>
          </a:lstStyle>
          <a:p>
            <a:fld id="{3124ACA8-BB64-45BC-BF5F-5E4967C87623}" type="slidenum">
              <a:rPr lang="ar-SA" altLang="en-US"/>
              <a:pPr/>
              <a:t>‹#›</a:t>
            </a:fld>
            <a:endParaRPr lang="en-US" altLang="en-US"/>
          </a:p>
        </p:txBody>
      </p:sp>
    </p:spTree>
    <p:extLst>
      <p:ext uri="{BB962C8B-B14F-4D97-AF65-F5344CB8AC3E}">
        <p14:creationId xmlns:p14="http://schemas.microsoft.com/office/powerpoint/2010/main" val="408467563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Rectangle 69">
            <a:extLst>
              <a:ext uri="{FF2B5EF4-FFF2-40B4-BE49-F238E27FC236}">
                <a16:creationId xmlns:a16="http://schemas.microsoft.com/office/drawing/2014/main" id="{B7BCAB69-0F28-4C6F-9B60-307CB7948DE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70">
            <a:extLst>
              <a:ext uri="{FF2B5EF4-FFF2-40B4-BE49-F238E27FC236}">
                <a16:creationId xmlns:a16="http://schemas.microsoft.com/office/drawing/2014/main" id="{1F0E2DC6-2699-4B54-B575-894F357104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1">
            <a:extLst>
              <a:ext uri="{FF2B5EF4-FFF2-40B4-BE49-F238E27FC236}">
                <a16:creationId xmlns:a16="http://schemas.microsoft.com/office/drawing/2014/main" id="{96B259AB-363B-4DFC-AE67-3D2173F3E332}"/>
              </a:ext>
            </a:extLst>
          </p:cNvPr>
          <p:cNvSpPr>
            <a:spLocks noGrp="1" noChangeArrowheads="1"/>
          </p:cNvSpPr>
          <p:nvPr>
            <p:ph type="sldNum" sz="quarter" idx="12"/>
          </p:nvPr>
        </p:nvSpPr>
        <p:spPr>
          <a:ln/>
        </p:spPr>
        <p:txBody>
          <a:bodyPr/>
          <a:lstStyle>
            <a:lvl1pPr>
              <a:defRPr/>
            </a:lvl1pPr>
          </a:lstStyle>
          <a:p>
            <a:fld id="{C7A31372-D1DC-4105-9648-BED38CCCEC0B}" type="slidenum">
              <a:rPr lang="ar-SA" altLang="en-US"/>
              <a:pPr/>
              <a:t>‹#›</a:t>
            </a:fld>
            <a:endParaRPr lang="en-US" altLang="en-US"/>
          </a:p>
        </p:txBody>
      </p:sp>
    </p:spTree>
    <p:extLst>
      <p:ext uri="{BB962C8B-B14F-4D97-AF65-F5344CB8AC3E}">
        <p14:creationId xmlns:p14="http://schemas.microsoft.com/office/powerpoint/2010/main" val="337254791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a:extLst>
              <a:ext uri="{FF2B5EF4-FFF2-40B4-BE49-F238E27FC236}">
                <a16:creationId xmlns:a16="http://schemas.microsoft.com/office/drawing/2014/main" id="{E91058E7-C64E-46A3-A6EC-CE6D82C012C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70">
            <a:extLst>
              <a:ext uri="{FF2B5EF4-FFF2-40B4-BE49-F238E27FC236}">
                <a16:creationId xmlns:a16="http://schemas.microsoft.com/office/drawing/2014/main" id="{F1CABB91-A60D-424B-BC58-DBDD9AA46C6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71">
            <a:extLst>
              <a:ext uri="{FF2B5EF4-FFF2-40B4-BE49-F238E27FC236}">
                <a16:creationId xmlns:a16="http://schemas.microsoft.com/office/drawing/2014/main" id="{730440F2-D220-4F84-B114-A4CFAF90E2E0}"/>
              </a:ext>
            </a:extLst>
          </p:cNvPr>
          <p:cNvSpPr>
            <a:spLocks noGrp="1" noChangeArrowheads="1"/>
          </p:cNvSpPr>
          <p:nvPr>
            <p:ph type="sldNum" sz="quarter" idx="12"/>
          </p:nvPr>
        </p:nvSpPr>
        <p:spPr>
          <a:ln/>
        </p:spPr>
        <p:txBody>
          <a:bodyPr/>
          <a:lstStyle>
            <a:lvl1pPr>
              <a:defRPr/>
            </a:lvl1pPr>
          </a:lstStyle>
          <a:p>
            <a:fld id="{5FCFAB85-6715-492A-8400-6374167BD4F1}" type="slidenum">
              <a:rPr lang="ar-SA" altLang="en-US"/>
              <a:pPr/>
              <a:t>‹#›</a:t>
            </a:fld>
            <a:endParaRPr lang="en-US" altLang="en-US"/>
          </a:p>
        </p:txBody>
      </p:sp>
    </p:spTree>
    <p:extLst>
      <p:ext uri="{BB962C8B-B14F-4D97-AF65-F5344CB8AC3E}">
        <p14:creationId xmlns:p14="http://schemas.microsoft.com/office/powerpoint/2010/main" val="28683935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9">
            <a:extLst>
              <a:ext uri="{FF2B5EF4-FFF2-40B4-BE49-F238E27FC236}">
                <a16:creationId xmlns:a16="http://schemas.microsoft.com/office/drawing/2014/main" id="{10DEAD1B-3352-424D-8A7E-F0F1866EF2D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0">
            <a:extLst>
              <a:ext uri="{FF2B5EF4-FFF2-40B4-BE49-F238E27FC236}">
                <a16:creationId xmlns:a16="http://schemas.microsoft.com/office/drawing/2014/main" id="{058DC1CE-209B-4F95-964E-19E0FBF990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1">
            <a:extLst>
              <a:ext uri="{FF2B5EF4-FFF2-40B4-BE49-F238E27FC236}">
                <a16:creationId xmlns:a16="http://schemas.microsoft.com/office/drawing/2014/main" id="{C51D707C-6176-46B2-9864-B6F980659D3E}"/>
              </a:ext>
            </a:extLst>
          </p:cNvPr>
          <p:cNvSpPr>
            <a:spLocks noGrp="1" noChangeArrowheads="1"/>
          </p:cNvSpPr>
          <p:nvPr>
            <p:ph type="sldNum" sz="quarter" idx="12"/>
          </p:nvPr>
        </p:nvSpPr>
        <p:spPr>
          <a:ln/>
        </p:spPr>
        <p:txBody>
          <a:bodyPr/>
          <a:lstStyle>
            <a:lvl1pPr>
              <a:defRPr/>
            </a:lvl1pPr>
          </a:lstStyle>
          <a:p>
            <a:fld id="{A3E9C021-94CB-4628-BF49-43F521E6A5B0}" type="slidenum">
              <a:rPr lang="ar-SA" altLang="en-US"/>
              <a:pPr/>
              <a:t>‹#›</a:t>
            </a:fld>
            <a:endParaRPr lang="en-US" altLang="en-US"/>
          </a:p>
        </p:txBody>
      </p:sp>
    </p:spTree>
    <p:extLst>
      <p:ext uri="{BB962C8B-B14F-4D97-AF65-F5344CB8AC3E}">
        <p14:creationId xmlns:p14="http://schemas.microsoft.com/office/powerpoint/2010/main" val="15064099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9">
            <a:extLst>
              <a:ext uri="{FF2B5EF4-FFF2-40B4-BE49-F238E27FC236}">
                <a16:creationId xmlns:a16="http://schemas.microsoft.com/office/drawing/2014/main" id="{DE9266F0-4D1D-4792-BB09-2E404435130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0">
            <a:extLst>
              <a:ext uri="{FF2B5EF4-FFF2-40B4-BE49-F238E27FC236}">
                <a16:creationId xmlns:a16="http://schemas.microsoft.com/office/drawing/2014/main" id="{CC062A59-9656-421C-A3A1-93AD476EFF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1">
            <a:extLst>
              <a:ext uri="{FF2B5EF4-FFF2-40B4-BE49-F238E27FC236}">
                <a16:creationId xmlns:a16="http://schemas.microsoft.com/office/drawing/2014/main" id="{1CAF4CEB-D860-4C40-85C0-454671065D22}"/>
              </a:ext>
            </a:extLst>
          </p:cNvPr>
          <p:cNvSpPr>
            <a:spLocks noGrp="1" noChangeArrowheads="1"/>
          </p:cNvSpPr>
          <p:nvPr>
            <p:ph type="sldNum" sz="quarter" idx="12"/>
          </p:nvPr>
        </p:nvSpPr>
        <p:spPr>
          <a:ln/>
        </p:spPr>
        <p:txBody>
          <a:bodyPr/>
          <a:lstStyle>
            <a:lvl1pPr>
              <a:defRPr/>
            </a:lvl1pPr>
          </a:lstStyle>
          <a:p>
            <a:fld id="{41531EA8-29EB-4F05-82EF-9EA2932D221C}" type="slidenum">
              <a:rPr lang="ar-SA" altLang="en-US"/>
              <a:pPr/>
              <a:t>‹#›</a:t>
            </a:fld>
            <a:endParaRPr lang="en-US" altLang="en-US"/>
          </a:p>
        </p:txBody>
      </p:sp>
    </p:spTree>
    <p:extLst>
      <p:ext uri="{BB962C8B-B14F-4D97-AF65-F5344CB8AC3E}">
        <p14:creationId xmlns:p14="http://schemas.microsoft.com/office/powerpoint/2010/main" val="132543614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69">
            <a:extLst>
              <a:ext uri="{FF2B5EF4-FFF2-40B4-BE49-F238E27FC236}">
                <a16:creationId xmlns:a16="http://schemas.microsoft.com/office/drawing/2014/main" id="{EBB7B141-67CC-4D3F-AEAA-BDFA7EFD4E5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0">
            <a:extLst>
              <a:ext uri="{FF2B5EF4-FFF2-40B4-BE49-F238E27FC236}">
                <a16:creationId xmlns:a16="http://schemas.microsoft.com/office/drawing/2014/main" id="{FCC9F0C6-DA0E-4FA9-98C3-FA46BAE819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1">
            <a:extLst>
              <a:ext uri="{FF2B5EF4-FFF2-40B4-BE49-F238E27FC236}">
                <a16:creationId xmlns:a16="http://schemas.microsoft.com/office/drawing/2014/main" id="{43775938-0174-4A8C-B29A-C5161F69ADEB}"/>
              </a:ext>
            </a:extLst>
          </p:cNvPr>
          <p:cNvSpPr>
            <a:spLocks noGrp="1" noChangeArrowheads="1"/>
          </p:cNvSpPr>
          <p:nvPr>
            <p:ph type="sldNum" sz="quarter" idx="12"/>
          </p:nvPr>
        </p:nvSpPr>
        <p:spPr>
          <a:ln/>
        </p:spPr>
        <p:txBody>
          <a:bodyPr/>
          <a:lstStyle>
            <a:lvl1pPr>
              <a:defRPr/>
            </a:lvl1pPr>
          </a:lstStyle>
          <a:p>
            <a:fld id="{70317ABD-F8FA-4A47-9987-8FEA4586D847}" type="slidenum">
              <a:rPr lang="ar-SA" altLang="en-US"/>
              <a:pPr/>
              <a:t>‹#›</a:t>
            </a:fld>
            <a:endParaRPr lang="en-US" altLang="en-US"/>
          </a:p>
        </p:txBody>
      </p:sp>
    </p:spTree>
    <p:extLst>
      <p:ext uri="{BB962C8B-B14F-4D97-AF65-F5344CB8AC3E}">
        <p14:creationId xmlns:p14="http://schemas.microsoft.com/office/powerpoint/2010/main" val="163681234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69">
            <a:extLst>
              <a:ext uri="{FF2B5EF4-FFF2-40B4-BE49-F238E27FC236}">
                <a16:creationId xmlns:a16="http://schemas.microsoft.com/office/drawing/2014/main" id="{B96DF241-C73F-4FBD-BD61-7EC3A85D850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0">
            <a:extLst>
              <a:ext uri="{FF2B5EF4-FFF2-40B4-BE49-F238E27FC236}">
                <a16:creationId xmlns:a16="http://schemas.microsoft.com/office/drawing/2014/main" id="{5E64CF99-CCDC-43C2-961C-DF107669DD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1">
            <a:extLst>
              <a:ext uri="{FF2B5EF4-FFF2-40B4-BE49-F238E27FC236}">
                <a16:creationId xmlns:a16="http://schemas.microsoft.com/office/drawing/2014/main" id="{BB7756A7-06DF-4757-8110-76C16C74C9A1}"/>
              </a:ext>
            </a:extLst>
          </p:cNvPr>
          <p:cNvSpPr>
            <a:spLocks noGrp="1" noChangeArrowheads="1"/>
          </p:cNvSpPr>
          <p:nvPr>
            <p:ph type="sldNum" sz="quarter" idx="12"/>
          </p:nvPr>
        </p:nvSpPr>
        <p:spPr>
          <a:ln/>
        </p:spPr>
        <p:txBody>
          <a:bodyPr/>
          <a:lstStyle>
            <a:lvl1pPr>
              <a:defRPr/>
            </a:lvl1pPr>
          </a:lstStyle>
          <a:p>
            <a:fld id="{377DAC0A-5EE3-4B3E-9BF6-EA02422C0647}" type="slidenum">
              <a:rPr lang="ar-SA" altLang="en-US"/>
              <a:pPr/>
              <a:t>‹#›</a:t>
            </a:fld>
            <a:endParaRPr lang="en-US" altLang="en-US"/>
          </a:p>
        </p:txBody>
      </p:sp>
    </p:spTree>
    <p:extLst>
      <p:ext uri="{BB962C8B-B14F-4D97-AF65-F5344CB8AC3E}">
        <p14:creationId xmlns:p14="http://schemas.microsoft.com/office/powerpoint/2010/main" val="124409867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11998573 h 1000"/>
              <a:gd name="T6" fmla="*/ 0 w 1000"/>
              <a:gd name="T7" fmla="*/ 11998573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205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05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Date Placeholder 4"/>
          <p:cNvSpPr>
            <a:spLocks noGrp="1" noChangeArrowheads="1"/>
          </p:cNvSpPr>
          <p:nvPr>
            <p:ph type="dt" sz="half" idx="10"/>
          </p:nvPr>
        </p:nvSpPr>
        <p:spPr>
          <a:xfrm>
            <a:off x="685800" y="6248400"/>
            <a:ext cx="19050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Footer Placeholder 5"/>
          <p:cNvSpPr>
            <a:spLocks noGrp="1" noChangeArrowheads="1"/>
          </p:cNvSpPr>
          <p:nvPr>
            <p:ph type="ftr" sz="quarter" idx="11"/>
          </p:nvPr>
        </p:nvSpPr>
        <p:spPr>
          <a:xfrm>
            <a:off x="3124200" y="6248400"/>
            <a:ext cx="28956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Slide Number Placeholder 6"/>
          <p:cNvSpPr>
            <a:spLocks noGrp="1" noChangeArrowheads="1"/>
          </p:cNvSpPr>
          <p:nvPr>
            <p:ph type="sldNum" sz="quarter" idx="12"/>
          </p:nvPr>
        </p:nvSpPr>
        <p:spPr>
          <a:xfrm>
            <a:off x="6553200" y="6248400"/>
            <a:ext cx="1905000" cy="457200"/>
          </a:xfr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64FF933-A1CE-4302-BB78-1AA886482F6B}"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955787595"/>
      </p:ext>
    </p:extLst>
  </p:cSld>
  <p:clrMapOvr>
    <a:masterClrMapping/>
  </p:clrMapOvr>
  <p:transition>
    <p:wipe dir="d"/>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807CA11-969E-4804-B301-047C3B24F6B8}"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221010677"/>
      </p:ext>
    </p:extLst>
  </p:cSld>
  <p:clrMapOvr>
    <a:masterClrMapping/>
  </p:clrMapOvr>
  <p:transition>
    <p:wipe dir="d"/>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84BB5D8-8DD7-4072-BDE2-E1F772E309C9}"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860364088"/>
      </p:ext>
    </p:extLst>
  </p:cSld>
  <p:clrMapOvr>
    <a:masterClrMapping/>
  </p:clrMapOvr>
  <p:transition>
    <p:wipe dir="d"/>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5917532-73BD-4B3C-96D4-A44383F69DA1}"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440210572"/>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Rectangle 4">
            <a:extLst>
              <a:ext uri="{FF2B5EF4-FFF2-40B4-BE49-F238E27FC236}">
                <a16:creationId xmlns:a16="http://schemas.microsoft.com/office/drawing/2014/main" id="{A17E0B4A-B707-4FEA-8BDC-F892A0B2D10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31E3C877-CF2B-427D-86F1-86CEAF34768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90A5390-0DA6-4C29-BE06-027A50BF95B3}"/>
              </a:ext>
            </a:extLst>
          </p:cNvPr>
          <p:cNvSpPr>
            <a:spLocks noGrp="1" noChangeArrowheads="1"/>
          </p:cNvSpPr>
          <p:nvPr>
            <p:ph type="sldNum" sz="quarter" idx="12"/>
          </p:nvPr>
        </p:nvSpPr>
        <p:spPr>
          <a:ln/>
        </p:spPr>
        <p:txBody>
          <a:bodyPr/>
          <a:lstStyle>
            <a:lvl1pPr>
              <a:defRPr/>
            </a:lvl1pPr>
          </a:lstStyle>
          <a:p>
            <a:fld id="{D893FB12-AB47-48C0-A7AC-F44443FE8E0A}" type="slidenum">
              <a:rPr lang="ar-SA" altLang="en-US"/>
              <a:pPr/>
              <a:t>‹#›</a:t>
            </a:fld>
            <a:endParaRPr lang="en-US" altLang="en-US"/>
          </a:p>
        </p:txBody>
      </p:sp>
    </p:spTree>
    <p:extLst>
      <p:ext uri="{BB962C8B-B14F-4D97-AF65-F5344CB8AC3E}">
        <p14:creationId xmlns:p14="http://schemas.microsoft.com/office/powerpoint/2010/main" val="119219850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8"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9"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910113C-F37C-4AAD-A126-6B0573B4B8C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136855367"/>
      </p:ext>
    </p:extLst>
  </p:cSld>
  <p:clrMapOvr>
    <a:masterClrMapping/>
  </p:clrMapOvr>
  <p:transition>
    <p:wipe dir="d"/>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3E2EB27-4759-4CF0-A754-DC2CD630B433}"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968952927"/>
      </p:ext>
    </p:extLst>
  </p:cSld>
  <p:clrMapOvr>
    <a:masterClrMapping/>
  </p:clrMapOvr>
  <p:transition>
    <p:wipe dir="d"/>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3"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F20E04E-E5C2-47C9-8432-F7A25DE7FF8E}"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4"/>
          <p:cNvSpPr/>
          <p:nvPr userDrawn="1"/>
        </p:nvSpPr>
        <p:spPr>
          <a:xfrm rot="5400000">
            <a:off x="8588188" y="5506108"/>
            <a:ext cx="2088232" cy="615553"/>
          </a:xfrm>
          <a:prstGeom prst="rect">
            <a:avLst/>
          </a:prstGeom>
        </p:spPr>
        <p:txBody>
          <a:bodyPr wrap="square">
            <a:spAutoFit/>
          </a:bodyPr>
          <a:lstStyle/>
          <a:p>
            <a:pPr>
              <a:defRPr/>
            </a:pP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8911659"/>
      </p:ext>
    </p:extLst>
  </p:cSld>
  <p:clrMapOvr>
    <a:masterClrMapping/>
  </p:clrMapOvr>
  <p:transition>
    <p:wipe dir="d"/>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EB35D15-43AD-4E18-BB07-0249036D3975}"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221484196"/>
      </p:ext>
    </p:extLst>
  </p:cSld>
  <p:clrMapOvr>
    <a:masterClrMapping/>
  </p:clrMapOvr>
  <p:transition>
    <p:wipe dir="d"/>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F4556CC-ECC1-4A5B-ABC0-E12E42A800E6}"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146775463"/>
      </p:ext>
    </p:extLst>
  </p:cSld>
  <p:clrMapOvr>
    <a:masterClrMapping/>
  </p:clrMapOvr>
  <p:transition>
    <p:wipe dir="d"/>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C72F292-EE0A-4854-8332-6347ED20EC1F}"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4100053384"/>
      </p:ext>
    </p:extLst>
  </p:cSld>
  <p:clrMapOvr>
    <a:masterClrMapping/>
  </p:clrMapOvr>
  <p:transition>
    <p:wipe dir="d"/>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AD7E3D-B7B3-4000-9392-CF790579B410}"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436393889"/>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428ADD4-992D-4DFE-9BA3-E7544BC967F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AFA3B3C-485C-4B81-9544-71F343BD09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4D35F64-4647-4189-8908-C1B0C285159B}"/>
              </a:ext>
            </a:extLst>
          </p:cNvPr>
          <p:cNvSpPr>
            <a:spLocks noGrp="1" noChangeArrowheads="1"/>
          </p:cNvSpPr>
          <p:nvPr>
            <p:ph type="sldNum" sz="quarter" idx="12"/>
          </p:nvPr>
        </p:nvSpPr>
        <p:spPr>
          <a:ln/>
        </p:spPr>
        <p:txBody>
          <a:bodyPr/>
          <a:lstStyle>
            <a:lvl1pPr>
              <a:defRPr/>
            </a:lvl1pPr>
          </a:lstStyle>
          <a:p>
            <a:fld id="{BB46D6AD-0258-4665-8E0E-D5BFAD3FFD19}" type="slidenum">
              <a:rPr lang="ar-SA" altLang="en-US"/>
              <a:pPr/>
              <a:t>‹#›</a:t>
            </a:fld>
            <a:endParaRPr lang="en-US" altLang="en-US"/>
          </a:p>
        </p:txBody>
      </p:sp>
    </p:spTree>
    <p:extLst>
      <p:ext uri="{BB962C8B-B14F-4D97-AF65-F5344CB8AC3E}">
        <p14:creationId xmlns:p14="http://schemas.microsoft.com/office/powerpoint/2010/main" val="237573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4702271-2966-4633-A320-1B967CFDC45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D8C0663-CA46-4F3A-B0CC-2CC063245A1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86816B8-E697-4CC8-AC55-252B8A226EC8}"/>
              </a:ext>
            </a:extLst>
          </p:cNvPr>
          <p:cNvSpPr>
            <a:spLocks noGrp="1" noChangeArrowheads="1"/>
          </p:cNvSpPr>
          <p:nvPr>
            <p:ph type="sldNum" sz="quarter" idx="12"/>
          </p:nvPr>
        </p:nvSpPr>
        <p:spPr>
          <a:ln/>
        </p:spPr>
        <p:txBody>
          <a:bodyPr/>
          <a:lstStyle>
            <a:lvl1pPr>
              <a:defRPr/>
            </a:lvl1pPr>
          </a:lstStyle>
          <a:p>
            <a:fld id="{00A74932-0797-4096-860C-E25ADCDD3C8B}" type="slidenum">
              <a:rPr lang="ar-SA" altLang="en-US"/>
              <a:pPr/>
              <a:t>‹#›</a:t>
            </a:fld>
            <a:endParaRPr lang="en-US" altLang="en-US"/>
          </a:p>
        </p:txBody>
      </p:sp>
    </p:spTree>
    <p:extLst>
      <p:ext uri="{BB962C8B-B14F-4D97-AF65-F5344CB8AC3E}">
        <p14:creationId xmlns:p14="http://schemas.microsoft.com/office/powerpoint/2010/main" val="1567072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29E2B16-DF25-4F7E-997F-6E5E24B9345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DCD4E60-7BF9-43EF-8268-2DE6F55CFA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8EE3BCB-7BEE-46A5-90B7-21325846D04E}"/>
              </a:ext>
            </a:extLst>
          </p:cNvPr>
          <p:cNvSpPr>
            <a:spLocks noGrp="1" noChangeArrowheads="1"/>
          </p:cNvSpPr>
          <p:nvPr>
            <p:ph type="sldNum" sz="quarter" idx="12"/>
          </p:nvPr>
        </p:nvSpPr>
        <p:spPr>
          <a:ln/>
        </p:spPr>
        <p:txBody>
          <a:bodyPr/>
          <a:lstStyle>
            <a:lvl1pPr>
              <a:defRPr/>
            </a:lvl1pPr>
          </a:lstStyle>
          <a:p>
            <a:fld id="{C8370338-03D1-42EA-8074-72252ACA8192}" type="slidenum">
              <a:rPr lang="ar-SA" altLang="en-US"/>
              <a:pPr/>
              <a:t>‹#›</a:t>
            </a:fld>
            <a:endParaRPr lang="en-US" altLang="en-US"/>
          </a:p>
        </p:txBody>
      </p:sp>
    </p:spTree>
    <p:extLst>
      <p:ext uri="{BB962C8B-B14F-4D97-AF65-F5344CB8AC3E}">
        <p14:creationId xmlns:p14="http://schemas.microsoft.com/office/powerpoint/2010/main" val="3764100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2.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DF9095CB-5C11-4C8E-B1DD-8972DF458817}"/>
              </a:ext>
            </a:extLst>
          </p:cNvPr>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3011" name="Rectangle 3">
            <a:extLst>
              <a:ext uri="{FF2B5EF4-FFF2-40B4-BE49-F238E27FC236}">
                <a16:creationId xmlns:a16="http://schemas.microsoft.com/office/drawing/2014/main" id="{C237E338-3BDA-44BF-9408-09B793FF5B92}"/>
              </a:ext>
            </a:extLst>
          </p:cNvPr>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3012" name="Rectangle 4">
            <a:extLst>
              <a:ext uri="{FF2B5EF4-FFF2-40B4-BE49-F238E27FC236}">
                <a16:creationId xmlns:a16="http://schemas.microsoft.com/office/drawing/2014/main" id="{743DC079-F655-4532-8474-99E937A8EC40}"/>
              </a:ext>
            </a:extLst>
          </p:cNvPr>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defRPr sz="1400" smtClean="0">
                <a:effectLst>
                  <a:outerShdw blurRad="38100" dist="38100" dir="2700000" algn="tl">
                    <a:srgbClr val="000000"/>
                  </a:outerShdw>
                </a:effectLst>
                <a:latin typeface="+mn-lt"/>
                <a:cs typeface="+mn-cs"/>
              </a:defRPr>
            </a:lvl1pPr>
          </a:lstStyle>
          <a:p>
            <a:pPr>
              <a:defRPr/>
            </a:pPr>
            <a:endParaRPr lang="en-US"/>
          </a:p>
        </p:txBody>
      </p:sp>
      <p:sp>
        <p:nvSpPr>
          <p:cNvPr id="43013" name="Rectangle 5">
            <a:extLst>
              <a:ext uri="{FF2B5EF4-FFF2-40B4-BE49-F238E27FC236}">
                <a16:creationId xmlns:a16="http://schemas.microsoft.com/office/drawing/2014/main" id="{CAC4651C-AEC2-4F84-9BBE-9D666D5D462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defRPr sz="1400" smtClean="0">
                <a:effectLst>
                  <a:outerShdw blurRad="38100" dist="38100" dir="2700000" algn="tl">
                    <a:srgbClr val="000000"/>
                  </a:outerShdw>
                </a:effectLst>
                <a:latin typeface="+mn-lt"/>
                <a:cs typeface="+mn-cs"/>
              </a:defRPr>
            </a:lvl1pPr>
          </a:lstStyle>
          <a:p>
            <a:pPr>
              <a:defRPr/>
            </a:pPr>
            <a:endParaRPr lang="en-US"/>
          </a:p>
        </p:txBody>
      </p:sp>
      <p:sp>
        <p:nvSpPr>
          <p:cNvPr id="43014" name="Rectangle 6">
            <a:extLst>
              <a:ext uri="{FF2B5EF4-FFF2-40B4-BE49-F238E27FC236}">
                <a16:creationId xmlns:a16="http://schemas.microsoft.com/office/drawing/2014/main" id="{11C35E9B-985B-4802-A835-00CDA61C76E2}"/>
              </a:ext>
            </a:extLst>
          </p:cNvPr>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defRPr sz="1400">
                <a:effectLst>
                  <a:outerShdw blurRad="38100" dist="38100" dir="2700000" algn="tl">
                    <a:srgbClr val="000000"/>
                  </a:outerShdw>
                </a:effectLst>
                <a:latin typeface="Arial Unicode MS" pitchFamily="34" charset="-128"/>
              </a:defRPr>
            </a:lvl1pPr>
          </a:lstStyle>
          <a:p>
            <a:fld id="{6CE01B0B-6DE9-4597-AE5E-19CFA4462409}" type="slidenum">
              <a:rPr lang="ar-SA"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67" r:id="rId1"/>
    <p:sldLayoutId id="2147483766" r:id="rId2"/>
    <p:sldLayoutId id="2147483765" r:id="rId3"/>
    <p:sldLayoutId id="2147483764" r:id="rId4"/>
    <p:sldLayoutId id="2147483763" r:id="rId5"/>
    <p:sldLayoutId id="2147483762" r:id="rId6"/>
    <p:sldLayoutId id="2147483761" r:id="rId7"/>
    <p:sldLayoutId id="2147483760" r:id="rId8"/>
    <p:sldLayoutId id="2147483759" r:id="rId9"/>
    <p:sldLayoutId id="2147483758" r:id="rId10"/>
    <p:sldLayoutId id="2147483757"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ea typeface="+mn-ea"/>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ea typeface="+mn-ea"/>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ea typeface="+mn-ea"/>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ea typeface="+mn-ea"/>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bg1"/>
            </a:gs>
          </a:gsLst>
          <a:lin ang="18900000" scaled="1"/>
        </a:gradFill>
        <a:effectLst/>
      </p:bgPr>
    </p:bg>
    <p:spTree>
      <p:nvGrpSpPr>
        <p:cNvPr id="1" name=""/>
        <p:cNvGrpSpPr/>
        <p:nvPr/>
      </p:nvGrpSpPr>
      <p:grpSpPr>
        <a:xfrm>
          <a:off x="0" y="0"/>
          <a:ext cx="0" cy="0"/>
          <a:chOff x="0" y="0"/>
          <a:chExt cx="0" cy="0"/>
        </a:xfrm>
      </p:grpSpPr>
      <p:grpSp>
        <p:nvGrpSpPr>
          <p:cNvPr id="2050" name="Group 2">
            <a:extLst>
              <a:ext uri="{FF2B5EF4-FFF2-40B4-BE49-F238E27FC236}">
                <a16:creationId xmlns:a16="http://schemas.microsoft.com/office/drawing/2014/main" id="{03C590A6-4BEE-414D-BC22-E94F84A619DC}"/>
              </a:ext>
            </a:extLst>
          </p:cNvPr>
          <p:cNvGrpSpPr>
            <a:grpSpLocks/>
          </p:cNvGrpSpPr>
          <p:nvPr/>
        </p:nvGrpSpPr>
        <p:grpSpPr bwMode="auto">
          <a:xfrm>
            <a:off x="-609600" y="762000"/>
            <a:ext cx="7542213" cy="6029325"/>
            <a:chOff x="-384" y="480"/>
            <a:chExt cx="4751" cy="3798"/>
          </a:xfrm>
        </p:grpSpPr>
        <p:grpSp>
          <p:nvGrpSpPr>
            <p:cNvPr id="2056" name="Group 3">
              <a:extLst>
                <a:ext uri="{FF2B5EF4-FFF2-40B4-BE49-F238E27FC236}">
                  <a16:creationId xmlns:a16="http://schemas.microsoft.com/office/drawing/2014/main" id="{A3897EF2-BB25-4357-97DD-677C64B2CA49}"/>
                </a:ext>
              </a:extLst>
            </p:cNvPr>
            <p:cNvGrpSpPr>
              <a:grpSpLocks/>
            </p:cNvGrpSpPr>
            <p:nvPr/>
          </p:nvGrpSpPr>
          <p:grpSpPr bwMode="auto">
            <a:xfrm>
              <a:off x="-384" y="480"/>
              <a:ext cx="4751" cy="3798"/>
              <a:chOff x="0" y="522"/>
              <a:chExt cx="4751" cy="3798"/>
            </a:xfrm>
          </p:grpSpPr>
          <p:grpSp>
            <p:nvGrpSpPr>
              <p:cNvPr id="2070" name="Group 4">
                <a:extLst>
                  <a:ext uri="{FF2B5EF4-FFF2-40B4-BE49-F238E27FC236}">
                    <a16:creationId xmlns:a16="http://schemas.microsoft.com/office/drawing/2014/main" id="{7399DC90-534F-4850-AC87-84064DD13BD5}"/>
                  </a:ext>
                </a:extLst>
              </p:cNvPr>
              <p:cNvGrpSpPr>
                <a:grpSpLocks/>
              </p:cNvGrpSpPr>
              <p:nvPr userDrawn="1"/>
            </p:nvGrpSpPr>
            <p:grpSpPr bwMode="auto">
              <a:xfrm>
                <a:off x="0" y="522"/>
                <a:ext cx="4751" cy="3794"/>
                <a:chOff x="0" y="522"/>
                <a:chExt cx="4751" cy="3794"/>
              </a:xfrm>
            </p:grpSpPr>
            <p:sp>
              <p:nvSpPr>
                <p:cNvPr id="64517" name="Freeform 5">
                  <a:extLst>
                    <a:ext uri="{FF2B5EF4-FFF2-40B4-BE49-F238E27FC236}">
                      <a16:creationId xmlns:a16="http://schemas.microsoft.com/office/drawing/2014/main" id="{E79080F6-0C18-48E5-97F6-535DAA0A3EF0}"/>
                    </a:ext>
                  </a:extLst>
                </p:cNvPr>
                <p:cNvSpPr>
                  <a:spLocks/>
                </p:cNvSpPr>
                <p:nvPr userDrawn="1"/>
              </p:nvSpPr>
              <p:spPr bwMode="hidden">
                <a:xfrm>
                  <a:off x="628" y="1241"/>
                  <a:ext cx="3281" cy="3075"/>
                </a:xfrm>
                <a:custGeom>
                  <a:avLst/>
                  <a:gdLst/>
                  <a:ahLst/>
                  <a:cxnLst>
                    <a:cxn ang="0">
                      <a:pos x="502" y="1990"/>
                    </a:cxn>
                    <a:cxn ang="0">
                      <a:pos x="186" y="1474"/>
                    </a:cxn>
                    <a:cxn ang="0">
                      <a:pos x="66" y="1169"/>
                    </a:cxn>
                    <a:cxn ang="0">
                      <a:pos x="12" y="875"/>
                    </a:cxn>
                    <a:cxn ang="0">
                      <a:pos x="18" y="611"/>
                    </a:cxn>
                    <a:cxn ang="0">
                      <a:pos x="84" y="389"/>
                    </a:cxn>
                    <a:cxn ang="0">
                      <a:pos x="209" y="216"/>
                    </a:cxn>
                    <a:cxn ang="0">
                      <a:pos x="508" y="42"/>
                    </a:cxn>
                    <a:cxn ang="0">
                      <a:pos x="891" y="6"/>
                    </a:cxn>
                    <a:cxn ang="0">
                      <a:pos x="1334" y="102"/>
                    </a:cxn>
                    <a:cxn ang="0">
                      <a:pos x="1806" y="324"/>
                    </a:cxn>
                    <a:cxn ang="0">
                      <a:pos x="2272" y="659"/>
                    </a:cxn>
                    <a:cxn ang="0">
                      <a:pos x="2769" y="1187"/>
                    </a:cxn>
                    <a:cxn ang="0">
                      <a:pos x="3085" y="1702"/>
                    </a:cxn>
                    <a:cxn ang="0">
                      <a:pos x="3205" y="2008"/>
                    </a:cxn>
                    <a:cxn ang="0">
                      <a:pos x="3259" y="2302"/>
                    </a:cxn>
                    <a:cxn ang="0">
                      <a:pos x="3253" y="2565"/>
                    </a:cxn>
                    <a:cxn ang="0">
                      <a:pos x="3187" y="2781"/>
                    </a:cxn>
                    <a:cxn ang="0">
                      <a:pos x="3068" y="2961"/>
                    </a:cxn>
                    <a:cxn ang="0">
                      <a:pos x="2918" y="3075"/>
                    </a:cxn>
                    <a:cxn ang="0">
                      <a:pos x="3068" y="2967"/>
                    </a:cxn>
                    <a:cxn ang="0">
                      <a:pos x="3193" y="2787"/>
                    </a:cxn>
                    <a:cxn ang="0">
                      <a:pos x="3259" y="2565"/>
                    </a:cxn>
                    <a:cxn ang="0">
                      <a:pos x="3265" y="2302"/>
                    </a:cxn>
                    <a:cxn ang="0">
                      <a:pos x="3211" y="2008"/>
                    </a:cxn>
                    <a:cxn ang="0">
                      <a:pos x="3091" y="1702"/>
                    </a:cxn>
                    <a:cxn ang="0">
                      <a:pos x="2775" y="1181"/>
                    </a:cxn>
                    <a:cxn ang="0">
                      <a:pos x="2278" y="653"/>
                    </a:cxn>
                    <a:cxn ang="0">
                      <a:pos x="1806" y="318"/>
                    </a:cxn>
                    <a:cxn ang="0">
                      <a:pos x="1334" y="96"/>
                    </a:cxn>
                    <a:cxn ang="0">
                      <a:pos x="891" y="0"/>
                    </a:cxn>
                    <a:cxn ang="0">
                      <a:pos x="502" y="36"/>
                    </a:cxn>
                    <a:cxn ang="0">
                      <a:pos x="204" y="210"/>
                    </a:cxn>
                    <a:cxn ang="0">
                      <a:pos x="78" y="389"/>
                    </a:cxn>
                    <a:cxn ang="0">
                      <a:pos x="12" y="611"/>
                    </a:cxn>
                    <a:cxn ang="0">
                      <a:pos x="6" y="875"/>
                    </a:cxn>
                    <a:cxn ang="0">
                      <a:pos x="60" y="1169"/>
                    </a:cxn>
                    <a:cxn ang="0">
                      <a:pos x="180" y="1474"/>
                    </a:cxn>
                    <a:cxn ang="0">
                      <a:pos x="353" y="1786"/>
                    </a:cxn>
                    <a:cxn ang="0">
                      <a:pos x="849" y="2380"/>
                    </a:cxn>
                    <a:cxn ang="0">
                      <a:pos x="1244" y="2709"/>
                    </a:cxn>
                    <a:cxn ang="0">
                      <a:pos x="1656" y="2961"/>
                    </a:cxn>
                    <a:cxn ang="0">
                      <a:pos x="1937" y="3075"/>
                    </a:cxn>
                    <a:cxn ang="0">
                      <a:pos x="1525" y="2889"/>
                    </a:cxn>
                    <a:cxn ang="0">
                      <a:pos x="1118" y="2607"/>
                    </a:cxn>
                    <a:cxn ang="0">
                      <a:pos x="849" y="2380"/>
                    </a:cxn>
                  </a:cxnLst>
                  <a:rect l="0" t="0" r="r" b="b"/>
                  <a:pathLst>
                    <a:path w="3271" h="3075">
                      <a:moveTo>
                        <a:pt x="849" y="2380"/>
                      </a:moveTo>
                      <a:lnTo>
                        <a:pt x="664" y="2188"/>
                      </a:lnTo>
                      <a:lnTo>
                        <a:pt x="502" y="1990"/>
                      </a:lnTo>
                      <a:lnTo>
                        <a:pt x="359" y="1786"/>
                      </a:lnTo>
                      <a:lnTo>
                        <a:pt x="239" y="1576"/>
                      </a:lnTo>
                      <a:lnTo>
                        <a:pt x="186" y="1474"/>
                      </a:lnTo>
                      <a:lnTo>
                        <a:pt x="138" y="1373"/>
                      </a:lnTo>
                      <a:lnTo>
                        <a:pt x="102" y="1271"/>
                      </a:lnTo>
                      <a:lnTo>
                        <a:pt x="66" y="1169"/>
                      </a:lnTo>
                      <a:lnTo>
                        <a:pt x="42" y="1067"/>
                      </a:lnTo>
                      <a:lnTo>
                        <a:pt x="24" y="971"/>
                      </a:lnTo>
                      <a:lnTo>
                        <a:pt x="12" y="875"/>
                      </a:lnTo>
                      <a:lnTo>
                        <a:pt x="6" y="779"/>
                      </a:lnTo>
                      <a:lnTo>
                        <a:pt x="6" y="695"/>
                      </a:lnTo>
                      <a:lnTo>
                        <a:pt x="18" y="611"/>
                      </a:lnTo>
                      <a:lnTo>
                        <a:pt x="30" y="533"/>
                      </a:lnTo>
                      <a:lnTo>
                        <a:pt x="54" y="461"/>
                      </a:lnTo>
                      <a:lnTo>
                        <a:pt x="84" y="389"/>
                      </a:lnTo>
                      <a:lnTo>
                        <a:pt x="120" y="330"/>
                      </a:lnTo>
                      <a:lnTo>
                        <a:pt x="162" y="270"/>
                      </a:lnTo>
                      <a:lnTo>
                        <a:pt x="209" y="216"/>
                      </a:lnTo>
                      <a:lnTo>
                        <a:pt x="299" y="144"/>
                      </a:lnTo>
                      <a:lnTo>
                        <a:pt x="395" y="84"/>
                      </a:lnTo>
                      <a:lnTo>
                        <a:pt x="508" y="42"/>
                      </a:lnTo>
                      <a:lnTo>
                        <a:pt x="628" y="18"/>
                      </a:lnTo>
                      <a:lnTo>
                        <a:pt x="754" y="6"/>
                      </a:lnTo>
                      <a:lnTo>
                        <a:pt x="891" y="6"/>
                      </a:lnTo>
                      <a:lnTo>
                        <a:pt x="1035" y="24"/>
                      </a:lnTo>
                      <a:lnTo>
                        <a:pt x="1184" y="60"/>
                      </a:lnTo>
                      <a:lnTo>
                        <a:pt x="1334" y="102"/>
                      </a:lnTo>
                      <a:lnTo>
                        <a:pt x="1489" y="162"/>
                      </a:lnTo>
                      <a:lnTo>
                        <a:pt x="1644" y="240"/>
                      </a:lnTo>
                      <a:lnTo>
                        <a:pt x="1806" y="324"/>
                      </a:lnTo>
                      <a:lnTo>
                        <a:pt x="1961" y="425"/>
                      </a:lnTo>
                      <a:lnTo>
                        <a:pt x="2117" y="533"/>
                      </a:lnTo>
                      <a:lnTo>
                        <a:pt x="2272" y="659"/>
                      </a:lnTo>
                      <a:lnTo>
                        <a:pt x="2422" y="797"/>
                      </a:lnTo>
                      <a:lnTo>
                        <a:pt x="2607" y="989"/>
                      </a:lnTo>
                      <a:lnTo>
                        <a:pt x="2769" y="1187"/>
                      </a:lnTo>
                      <a:lnTo>
                        <a:pt x="2912" y="1391"/>
                      </a:lnTo>
                      <a:lnTo>
                        <a:pt x="3032" y="1600"/>
                      </a:lnTo>
                      <a:lnTo>
                        <a:pt x="3085" y="1702"/>
                      </a:lnTo>
                      <a:lnTo>
                        <a:pt x="3133" y="1804"/>
                      </a:lnTo>
                      <a:lnTo>
                        <a:pt x="3169" y="1906"/>
                      </a:lnTo>
                      <a:lnTo>
                        <a:pt x="3205" y="2008"/>
                      </a:lnTo>
                      <a:lnTo>
                        <a:pt x="3229" y="2110"/>
                      </a:lnTo>
                      <a:lnTo>
                        <a:pt x="3247" y="2206"/>
                      </a:lnTo>
                      <a:lnTo>
                        <a:pt x="3259" y="2302"/>
                      </a:lnTo>
                      <a:lnTo>
                        <a:pt x="3265" y="2398"/>
                      </a:lnTo>
                      <a:lnTo>
                        <a:pt x="3265" y="2482"/>
                      </a:lnTo>
                      <a:lnTo>
                        <a:pt x="3253" y="2565"/>
                      </a:lnTo>
                      <a:lnTo>
                        <a:pt x="3241" y="2643"/>
                      </a:lnTo>
                      <a:lnTo>
                        <a:pt x="3217" y="2715"/>
                      </a:lnTo>
                      <a:lnTo>
                        <a:pt x="3187" y="2781"/>
                      </a:lnTo>
                      <a:lnTo>
                        <a:pt x="3157" y="2847"/>
                      </a:lnTo>
                      <a:lnTo>
                        <a:pt x="3115" y="2907"/>
                      </a:lnTo>
                      <a:lnTo>
                        <a:pt x="3068" y="2961"/>
                      </a:lnTo>
                      <a:lnTo>
                        <a:pt x="3068" y="2961"/>
                      </a:lnTo>
                      <a:lnTo>
                        <a:pt x="2996" y="3021"/>
                      </a:lnTo>
                      <a:lnTo>
                        <a:pt x="2918" y="3075"/>
                      </a:lnTo>
                      <a:lnTo>
                        <a:pt x="2930" y="3075"/>
                      </a:lnTo>
                      <a:lnTo>
                        <a:pt x="3002" y="3027"/>
                      </a:lnTo>
                      <a:lnTo>
                        <a:pt x="3068" y="2967"/>
                      </a:lnTo>
                      <a:lnTo>
                        <a:pt x="3115" y="2913"/>
                      </a:lnTo>
                      <a:lnTo>
                        <a:pt x="3157" y="2853"/>
                      </a:lnTo>
                      <a:lnTo>
                        <a:pt x="3193" y="2787"/>
                      </a:lnTo>
                      <a:lnTo>
                        <a:pt x="3223" y="2721"/>
                      </a:lnTo>
                      <a:lnTo>
                        <a:pt x="3247" y="2643"/>
                      </a:lnTo>
                      <a:lnTo>
                        <a:pt x="3259" y="2565"/>
                      </a:lnTo>
                      <a:lnTo>
                        <a:pt x="3271" y="2482"/>
                      </a:lnTo>
                      <a:lnTo>
                        <a:pt x="3271" y="2398"/>
                      </a:lnTo>
                      <a:lnTo>
                        <a:pt x="3265" y="2302"/>
                      </a:lnTo>
                      <a:lnTo>
                        <a:pt x="3253" y="2206"/>
                      </a:lnTo>
                      <a:lnTo>
                        <a:pt x="3235" y="2110"/>
                      </a:lnTo>
                      <a:lnTo>
                        <a:pt x="3211" y="2008"/>
                      </a:lnTo>
                      <a:lnTo>
                        <a:pt x="3175" y="1906"/>
                      </a:lnTo>
                      <a:lnTo>
                        <a:pt x="3139" y="1804"/>
                      </a:lnTo>
                      <a:lnTo>
                        <a:pt x="3091" y="1702"/>
                      </a:lnTo>
                      <a:lnTo>
                        <a:pt x="3038" y="1594"/>
                      </a:lnTo>
                      <a:lnTo>
                        <a:pt x="2918" y="1391"/>
                      </a:lnTo>
                      <a:lnTo>
                        <a:pt x="2775" y="1181"/>
                      </a:lnTo>
                      <a:lnTo>
                        <a:pt x="2613" y="983"/>
                      </a:lnTo>
                      <a:lnTo>
                        <a:pt x="2428" y="791"/>
                      </a:lnTo>
                      <a:lnTo>
                        <a:pt x="2278" y="653"/>
                      </a:lnTo>
                      <a:lnTo>
                        <a:pt x="2123" y="527"/>
                      </a:lnTo>
                      <a:lnTo>
                        <a:pt x="1967" y="419"/>
                      </a:lnTo>
                      <a:lnTo>
                        <a:pt x="1806" y="318"/>
                      </a:lnTo>
                      <a:lnTo>
                        <a:pt x="1650" y="234"/>
                      </a:lnTo>
                      <a:lnTo>
                        <a:pt x="1489" y="156"/>
                      </a:lnTo>
                      <a:lnTo>
                        <a:pt x="1334" y="96"/>
                      </a:lnTo>
                      <a:lnTo>
                        <a:pt x="1184" y="54"/>
                      </a:lnTo>
                      <a:lnTo>
                        <a:pt x="1035" y="18"/>
                      </a:lnTo>
                      <a:lnTo>
                        <a:pt x="891" y="0"/>
                      </a:lnTo>
                      <a:lnTo>
                        <a:pt x="754" y="0"/>
                      </a:lnTo>
                      <a:lnTo>
                        <a:pt x="622" y="12"/>
                      </a:lnTo>
                      <a:lnTo>
                        <a:pt x="502" y="36"/>
                      </a:lnTo>
                      <a:lnTo>
                        <a:pt x="395" y="78"/>
                      </a:lnTo>
                      <a:lnTo>
                        <a:pt x="293" y="138"/>
                      </a:lnTo>
                      <a:lnTo>
                        <a:pt x="204" y="210"/>
                      </a:lnTo>
                      <a:lnTo>
                        <a:pt x="156" y="264"/>
                      </a:lnTo>
                      <a:lnTo>
                        <a:pt x="114" y="324"/>
                      </a:lnTo>
                      <a:lnTo>
                        <a:pt x="78" y="389"/>
                      </a:lnTo>
                      <a:lnTo>
                        <a:pt x="48" y="461"/>
                      </a:lnTo>
                      <a:lnTo>
                        <a:pt x="30" y="533"/>
                      </a:lnTo>
                      <a:lnTo>
                        <a:pt x="12" y="611"/>
                      </a:lnTo>
                      <a:lnTo>
                        <a:pt x="6" y="695"/>
                      </a:lnTo>
                      <a:lnTo>
                        <a:pt x="0" y="779"/>
                      </a:lnTo>
                      <a:lnTo>
                        <a:pt x="6" y="875"/>
                      </a:lnTo>
                      <a:lnTo>
                        <a:pt x="18" y="971"/>
                      </a:lnTo>
                      <a:lnTo>
                        <a:pt x="36" y="1067"/>
                      </a:lnTo>
                      <a:lnTo>
                        <a:pt x="60" y="1169"/>
                      </a:lnTo>
                      <a:lnTo>
                        <a:pt x="96" y="1271"/>
                      </a:lnTo>
                      <a:lnTo>
                        <a:pt x="132" y="1373"/>
                      </a:lnTo>
                      <a:lnTo>
                        <a:pt x="180" y="1474"/>
                      </a:lnTo>
                      <a:lnTo>
                        <a:pt x="233" y="1582"/>
                      </a:lnTo>
                      <a:lnTo>
                        <a:pt x="287" y="1684"/>
                      </a:lnTo>
                      <a:lnTo>
                        <a:pt x="353" y="1786"/>
                      </a:lnTo>
                      <a:lnTo>
                        <a:pt x="496" y="1990"/>
                      </a:lnTo>
                      <a:lnTo>
                        <a:pt x="664" y="2188"/>
                      </a:lnTo>
                      <a:lnTo>
                        <a:pt x="849" y="2380"/>
                      </a:lnTo>
                      <a:lnTo>
                        <a:pt x="981" y="2500"/>
                      </a:lnTo>
                      <a:lnTo>
                        <a:pt x="1112" y="2607"/>
                      </a:lnTo>
                      <a:lnTo>
                        <a:pt x="1244" y="2709"/>
                      </a:lnTo>
                      <a:lnTo>
                        <a:pt x="1381" y="2805"/>
                      </a:lnTo>
                      <a:lnTo>
                        <a:pt x="1519" y="2889"/>
                      </a:lnTo>
                      <a:lnTo>
                        <a:pt x="1656" y="2961"/>
                      </a:lnTo>
                      <a:lnTo>
                        <a:pt x="1788" y="3021"/>
                      </a:lnTo>
                      <a:lnTo>
                        <a:pt x="1926" y="3075"/>
                      </a:lnTo>
                      <a:lnTo>
                        <a:pt x="1937" y="3075"/>
                      </a:lnTo>
                      <a:lnTo>
                        <a:pt x="1800" y="3021"/>
                      </a:lnTo>
                      <a:lnTo>
                        <a:pt x="1662" y="2961"/>
                      </a:lnTo>
                      <a:lnTo>
                        <a:pt x="1525" y="2889"/>
                      </a:lnTo>
                      <a:lnTo>
                        <a:pt x="1387" y="2805"/>
                      </a:lnTo>
                      <a:lnTo>
                        <a:pt x="1250" y="2709"/>
                      </a:lnTo>
                      <a:lnTo>
                        <a:pt x="1118" y="2607"/>
                      </a:lnTo>
                      <a:lnTo>
                        <a:pt x="981" y="2500"/>
                      </a:lnTo>
                      <a:lnTo>
                        <a:pt x="849" y="2380"/>
                      </a:lnTo>
                      <a:lnTo>
                        <a:pt x="849" y="2380"/>
                      </a:lnTo>
                      <a:close/>
                    </a:path>
                  </a:pathLst>
                </a:custGeom>
                <a:solidFill>
                  <a:schemeClr val="accent2"/>
                </a:solidFill>
                <a:ln w="9525">
                  <a:noFill/>
                  <a:round/>
                  <a:headEnd/>
                  <a:tailEnd/>
                </a:ln>
              </p:spPr>
              <p:txBody>
                <a:bodyPr/>
                <a:lstStyle/>
                <a:p>
                  <a:pPr>
                    <a:defRPr/>
                  </a:pPr>
                  <a:endParaRPr lang="fa-IR"/>
                </a:p>
              </p:txBody>
            </p:sp>
            <p:grpSp>
              <p:nvGrpSpPr>
                <p:cNvPr id="2085" name="Group 6">
                  <a:extLst>
                    <a:ext uri="{FF2B5EF4-FFF2-40B4-BE49-F238E27FC236}">
                      <a16:creationId xmlns:a16="http://schemas.microsoft.com/office/drawing/2014/main" id="{63C42135-24B6-462B-9428-D8BFA2FF016F}"/>
                    </a:ext>
                  </a:extLst>
                </p:cNvPr>
                <p:cNvGrpSpPr>
                  <a:grpSpLocks/>
                </p:cNvGrpSpPr>
                <p:nvPr userDrawn="1"/>
              </p:nvGrpSpPr>
              <p:grpSpPr bwMode="auto">
                <a:xfrm>
                  <a:off x="0" y="522"/>
                  <a:ext cx="4751" cy="3794"/>
                  <a:chOff x="0" y="522"/>
                  <a:chExt cx="4751" cy="3794"/>
                </a:xfrm>
              </p:grpSpPr>
              <p:sp>
                <p:nvSpPr>
                  <p:cNvPr id="64519" name="Freeform 7">
                    <a:extLst>
                      <a:ext uri="{FF2B5EF4-FFF2-40B4-BE49-F238E27FC236}">
                        <a16:creationId xmlns:a16="http://schemas.microsoft.com/office/drawing/2014/main" id="{05F9428B-31BA-4CE7-A2D6-F150AB78E179}"/>
                      </a:ext>
                    </a:extLst>
                  </p:cNvPr>
                  <p:cNvSpPr>
                    <a:spLocks/>
                  </p:cNvSpPr>
                  <p:nvPr userDrawn="1"/>
                </p:nvSpPr>
                <p:spPr bwMode="hidden">
                  <a:xfrm>
                    <a:off x="400" y="815"/>
                    <a:ext cx="3964" cy="3501"/>
                  </a:xfrm>
                  <a:custGeom>
                    <a:avLst/>
                    <a:gdLst/>
                    <a:ahLst/>
                    <a:cxnLst>
                      <a:cxn ang="0">
                        <a:pos x="3946" y="2860"/>
                      </a:cxn>
                      <a:cxn ang="0">
                        <a:pos x="3910" y="2614"/>
                      </a:cxn>
                      <a:cxn ang="0">
                        <a:pos x="3839" y="2368"/>
                      </a:cxn>
                      <a:cxn ang="0">
                        <a:pos x="3731" y="2110"/>
                      </a:cxn>
                      <a:cxn ang="0">
                        <a:pos x="3593" y="1853"/>
                      </a:cxn>
                      <a:cxn ang="0">
                        <a:pos x="3432" y="1595"/>
                      </a:cxn>
                      <a:cxn ang="0">
                        <a:pos x="3241" y="1343"/>
                      </a:cxn>
                      <a:cxn ang="0">
                        <a:pos x="3025" y="1103"/>
                      </a:cxn>
                      <a:cxn ang="0">
                        <a:pos x="2721" y="815"/>
                      </a:cxn>
                      <a:cxn ang="0">
                        <a:pos x="2332" y="522"/>
                      </a:cxn>
                      <a:cxn ang="0">
                        <a:pos x="1943" y="288"/>
                      </a:cxn>
                      <a:cxn ang="0">
                        <a:pos x="1555" y="126"/>
                      </a:cxn>
                      <a:cxn ang="0">
                        <a:pos x="1184" y="24"/>
                      </a:cxn>
                      <a:cxn ang="0">
                        <a:pos x="837" y="0"/>
                      </a:cxn>
                      <a:cxn ang="0">
                        <a:pos x="526" y="48"/>
                      </a:cxn>
                      <a:cxn ang="0">
                        <a:pos x="263" y="174"/>
                      </a:cxn>
                      <a:cxn ang="0">
                        <a:pos x="114" y="312"/>
                      </a:cxn>
                      <a:cxn ang="0">
                        <a:pos x="0" y="486"/>
                      </a:cxn>
                      <a:cxn ang="0">
                        <a:pos x="72" y="372"/>
                      </a:cxn>
                      <a:cxn ang="0">
                        <a:pos x="269" y="174"/>
                      </a:cxn>
                      <a:cxn ang="0">
                        <a:pos x="526" y="48"/>
                      </a:cxn>
                      <a:cxn ang="0">
                        <a:pos x="837" y="6"/>
                      </a:cxn>
                      <a:cxn ang="0">
                        <a:pos x="1184" y="30"/>
                      </a:cxn>
                      <a:cxn ang="0">
                        <a:pos x="1555" y="132"/>
                      </a:cxn>
                      <a:cxn ang="0">
                        <a:pos x="1943" y="294"/>
                      </a:cxn>
                      <a:cxn ang="0">
                        <a:pos x="2332" y="528"/>
                      </a:cxn>
                      <a:cxn ang="0">
                        <a:pos x="2715" y="821"/>
                      </a:cxn>
                      <a:cxn ang="0">
                        <a:pos x="3127" y="1223"/>
                      </a:cxn>
                      <a:cxn ang="0">
                        <a:pos x="3336" y="1469"/>
                      </a:cxn>
                      <a:cxn ang="0">
                        <a:pos x="3510" y="1727"/>
                      </a:cxn>
                      <a:cxn ang="0">
                        <a:pos x="3665" y="1984"/>
                      </a:cxn>
                      <a:cxn ang="0">
                        <a:pos x="3785" y="2236"/>
                      </a:cxn>
                      <a:cxn ang="0">
                        <a:pos x="3875" y="2494"/>
                      </a:cxn>
                      <a:cxn ang="0">
                        <a:pos x="3934" y="2740"/>
                      </a:cxn>
                      <a:cxn ang="0">
                        <a:pos x="3952" y="2973"/>
                      </a:cxn>
                      <a:cxn ang="0">
                        <a:pos x="3922" y="3255"/>
                      </a:cxn>
                      <a:cxn ang="0">
                        <a:pos x="3833" y="3501"/>
                      </a:cxn>
                      <a:cxn ang="0">
                        <a:pos x="3886" y="3387"/>
                      </a:cxn>
                      <a:cxn ang="0">
                        <a:pos x="3946" y="3123"/>
                      </a:cxn>
                      <a:cxn ang="0">
                        <a:pos x="3952" y="2973"/>
                      </a:cxn>
                    </a:cxnLst>
                    <a:rect l="0" t="0" r="r" b="b"/>
                    <a:pathLst>
                      <a:path w="3952" h="3501">
                        <a:moveTo>
                          <a:pt x="3952" y="2973"/>
                        </a:moveTo>
                        <a:lnTo>
                          <a:pt x="3946" y="2860"/>
                        </a:lnTo>
                        <a:lnTo>
                          <a:pt x="3934" y="2740"/>
                        </a:lnTo>
                        <a:lnTo>
                          <a:pt x="3910" y="2614"/>
                        </a:lnTo>
                        <a:lnTo>
                          <a:pt x="3875" y="2494"/>
                        </a:lnTo>
                        <a:lnTo>
                          <a:pt x="3839" y="2368"/>
                        </a:lnTo>
                        <a:lnTo>
                          <a:pt x="3785" y="2236"/>
                        </a:lnTo>
                        <a:lnTo>
                          <a:pt x="3731" y="2110"/>
                        </a:lnTo>
                        <a:lnTo>
                          <a:pt x="3665" y="1978"/>
                        </a:lnTo>
                        <a:lnTo>
                          <a:pt x="3593" y="1853"/>
                        </a:lnTo>
                        <a:lnTo>
                          <a:pt x="3516" y="1721"/>
                        </a:lnTo>
                        <a:lnTo>
                          <a:pt x="3432" y="1595"/>
                        </a:lnTo>
                        <a:lnTo>
                          <a:pt x="3336" y="1469"/>
                        </a:lnTo>
                        <a:lnTo>
                          <a:pt x="3241" y="1343"/>
                        </a:lnTo>
                        <a:lnTo>
                          <a:pt x="3133" y="1223"/>
                        </a:lnTo>
                        <a:lnTo>
                          <a:pt x="3025" y="1103"/>
                        </a:lnTo>
                        <a:lnTo>
                          <a:pt x="2906" y="983"/>
                        </a:lnTo>
                        <a:lnTo>
                          <a:pt x="2721" y="815"/>
                        </a:lnTo>
                        <a:lnTo>
                          <a:pt x="2529" y="660"/>
                        </a:lnTo>
                        <a:lnTo>
                          <a:pt x="2332" y="522"/>
                        </a:lnTo>
                        <a:lnTo>
                          <a:pt x="2141" y="396"/>
                        </a:lnTo>
                        <a:lnTo>
                          <a:pt x="1943" y="288"/>
                        </a:lnTo>
                        <a:lnTo>
                          <a:pt x="1746" y="198"/>
                        </a:lnTo>
                        <a:lnTo>
                          <a:pt x="1555" y="126"/>
                        </a:lnTo>
                        <a:lnTo>
                          <a:pt x="1363" y="66"/>
                        </a:lnTo>
                        <a:lnTo>
                          <a:pt x="1184" y="24"/>
                        </a:lnTo>
                        <a:lnTo>
                          <a:pt x="1005" y="6"/>
                        </a:lnTo>
                        <a:lnTo>
                          <a:pt x="837" y="0"/>
                        </a:lnTo>
                        <a:lnTo>
                          <a:pt x="676" y="12"/>
                        </a:lnTo>
                        <a:lnTo>
                          <a:pt x="526" y="48"/>
                        </a:lnTo>
                        <a:lnTo>
                          <a:pt x="389" y="102"/>
                        </a:lnTo>
                        <a:lnTo>
                          <a:pt x="263" y="174"/>
                        </a:lnTo>
                        <a:lnTo>
                          <a:pt x="155" y="264"/>
                        </a:lnTo>
                        <a:lnTo>
                          <a:pt x="114" y="312"/>
                        </a:lnTo>
                        <a:lnTo>
                          <a:pt x="72" y="366"/>
                        </a:lnTo>
                        <a:lnTo>
                          <a:pt x="0" y="486"/>
                        </a:lnTo>
                        <a:lnTo>
                          <a:pt x="0" y="498"/>
                        </a:lnTo>
                        <a:lnTo>
                          <a:pt x="72" y="372"/>
                        </a:lnTo>
                        <a:lnTo>
                          <a:pt x="161" y="264"/>
                        </a:lnTo>
                        <a:lnTo>
                          <a:pt x="269" y="174"/>
                        </a:lnTo>
                        <a:lnTo>
                          <a:pt x="395" y="102"/>
                        </a:lnTo>
                        <a:lnTo>
                          <a:pt x="526" y="48"/>
                        </a:lnTo>
                        <a:lnTo>
                          <a:pt x="676" y="18"/>
                        </a:lnTo>
                        <a:lnTo>
                          <a:pt x="837" y="6"/>
                        </a:lnTo>
                        <a:lnTo>
                          <a:pt x="1005" y="6"/>
                        </a:lnTo>
                        <a:lnTo>
                          <a:pt x="1184" y="30"/>
                        </a:lnTo>
                        <a:lnTo>
                          <a:pt x="1363" y="72"/>
                        </a:lnTo>
                        <a:lnTo>
                          <a:pt x="1555" y="132"/>
                        </a:lnTo>
                        <a:lnTo>
                          <a:pt x="1746" y="204"/>
                        </a:lnTo>
                        <a:lnTo>
                          <a:pt x="1943" y="294"/>
                        </a:lnTo>
                        <a:lnTo>
                          <a:pt x="2135" y="402"/>
                        </a:lnTo>
                        <a:lnTo>
                          <a:pt x="2332" y="528"/>
                        </a:lnTo>
                        <a:lnTo>
                          <a:pt x="2523" y="666"/>
                        </a:lnTo>
                        <a:lnTo>
                          <a:pt x="2715" y="821"/>
                        </a:lnTo>
                        <a:lnTo>
                          <a:pt x="2900" y="989"/>
                        </a:lnTo>
                        <a:lnTo>
                          <a:pt x="3127" y="1223"/>
                        </a:lnTo>
                        <a:lnTo>
                          <a:pt x="3235" y="1349"/>
                        </a:lnTo>
                        <a:lnTo>
                          <a:pt x="3336" y="1469"/>
                        </a:lnTo>
                        <a:lnTo>
                          <a:pt x="3426" y="1595"/>
                        </a:lnTo>
                        <a:lnTo>
                          <a:pt x="3510" y="1727"/>
                        </a:lnTo>
                        <a:lnTo>
                          <a:pt x="3593" y="1853"/>
                        </a:lnTo>
                        <a:lnTo>
                          <a:pt x="3665" y="1984"/>
                        </a:lnTo>
                        <a:lnTo>
                          <a:pt x="3731" y="2110"/>
                        </a:lnTo>
                        <a:lnTo>
                          <a:pt x="3785" y="2236"/>
                        </a:lnTo>
                        <a:lnTo>
                          <a:pt x="3833" y="2368"/>
                        </a:lnTo>
                        <a:lnTo>
                          <a:pt x="3875" y="2494"/>
                        </a:lnTo>
                        <a:lnTo>
                          <a:pt x="3910" y="2614"/>
                        </a:lnTo>
                        <a:lnTo>
                          <a:pt x="3934" y="2740"/>
                        </a:lnTo>
                        <a:lnTo>
                          <a:pt x="3946" y="2860"/>
                        </a:lnTo>
                        <a:lnTo>
                          <a:pt x="3952" y="2973"/>
                        </a:lnTo>
                        <a:lnTo>
                          <a:pt x="3946" y="3123"/>
                        </a:lnTo>
                        <a:lnTo>
                          <a:pt x="3922" y="3255"/>
                        </a:lnTo>
                        <a:lnTo>
                          <a:pt x="3886" y="3387"/>
                        </a:lnTo>
                        <a:lnTo>
                          <a:pt x="3833" y="3501"/>
                        </a:lnTo>
                        <a:lnTo>
                          <a:pt x="3833" y="3501"/>
                        </a:lnTo>
                        <a:lnTo>
                          <a:pt x="3886" y="3387"/>
                        </a:lnTo>
                        <a:lnTo>
                          <a:pt x="3928" y="3255"/>
                        </a:lnTo>
                        <a:lnTo>
                          <a:pt x="3946" y="3123"/>
                        </a:lnTo>
                        <a:lnTo>
                          <a:pt x="3952" y="2973"/>
                        </a:lnTo>
                        <a:lnTo>
                          <a:pt x="3952" y="2973"/>
                        </a:lnTo>
                        <a:close/>
                      </a:path>
                    </a:pathLst>
                  </a:custGeom>
                  <a:solidFill>
                    <a:schemeClr val="accent2"/>
                  </a:solidFill>
                  <a:ln w="9525">
                    <a:noFill/>
                    <a:round/>
                    <a:headEnd/>
                    <a:tailEnd/>
                  </a:ln>
                </p:spPr>
                <p:txBody>
                  <a:bodyPr/>
                  <a:lstStyle/>
                  <a:p>
                    <a:pPr>
                      <a:defRPr/>
                    </a:pPr>
                    <a:endParaRPr lang="fa-IR"/>
                  </a:p>
                </p:txBody>
              </p:sp>
              <p:sp>
                <p:nvSpPr>
                  <p:cNvPr id="64520" name="Freeform 8">
                    <a:extLst>
                      <a:ext uri="{FF2B5EF4-FFF2-40B4-BE49-F238E27FC236}">
                        <a16:creationId xmlns:a16="http://schemas.microsoft.com/office/drawing/2014/main" id="{C1BC4957-ADEA-4B4C-85B6-8E42E01F3228}"/>
                      </a:ext>
                    </a:extLst>
                  </p:cNvPr>
                  <p:cNvSpPr>
                    <a:spLocks/>
                  </p:cNvSpPr>
                  <p:nvPr userDrawn="1"/>
                </p:nvSpPr>
                <p:spPr bwMode="hidden">
                  <a:xfrm>
                    <a:off x="406" y="953"/>
                    <a:ext cx="3803" cy="3363"/>
                  </a:xfrm>
                  <a:custGeom>
                    <a:avLst/>
                    <a:gdLst/>
                    <a:ahLst/>
                    <a:cxnLst>
                      <a:cxn ang="0">
                        <a:pos x="676" y="2416"/>
                      </a:cxn>
                      <a:cxn ang="0">
                        <a:pos x="419" y="2062"/>
                      </a:cxn>
                      <a:cxn ang="0">
                        <a:pos x="215" y="1703"/>
                      </a:cxn>
                      <a:cxn ang="0">
                        <a:pos x="78" y="1343"/>
                      </a:cxn>
                      <a:cxn ang="0">
                        <a:pos x="12" y="1001"/>
                      </a:cxn>
                      <a:cxn ang="0">
                        <a:pos x="18" y="701"/>
                      </a:cxn>
                      <a:cxn ang="0">
                        <a:pos x="96" y="450"/>
                      </a:cxn>
                      <a:cxn ang="0">
                        <a:pos x="239" y="246"/>
                      </a:cxn>
                      <a:cxn ang="0">
                        <a:pos x="580" y="48"/>
                      </a:cxn>
                      <a:cxn ang="0">
                        <a:pos x="1028" y="6"/>
                      </a:cxn>
                      <a:cxn ang="0">
                        <a:pos x="1543" y="120"/>
                      </a:cxn>
                      <a:cxn ang="0">
                        <a:pos x="2087" y="378"/>
                      </a:cxn>
                      <a:cxn ang="0">
                        <a:pos x="2631" y="773"/>
                      </a:cxn>
                      <a:cxn ang="0">
                        <a:pos x="3115" y="1265"/>
                      </a:cxn>
                      <a:cxn ang="0">
                        <a:pos x="3378" y="1625"/>
                      </a:cxn>
                      <a:cxn ang="0">
                        <a:pos x="3582" y="1984"/>
                      </a:cxn>
                      <a:cxn ang="0">
                        <a:pos x="3719" y="2344"/>
                      </a:cxn>
                      <a:cxn ang="0">
                        <a:pos x="3785" y="2686"/>
                      </a:cxn>
                      <a:cxn ang="0">
                        <a:pos x="3749" y="3105"/>
                      </a:cxn>
                      <a:cxn ang="0">
                        <a:pos x="3629" y="3363"/>
                      </a:cxn>
                      <a:cxn ang="0">
                        <a:pos x="3779" y="2967"/>
                      </a:cxn>
                      <a:cxn ang="0">
                        <a:pos x="3791" y="2794"/>
                      </a:cxn>
                      <a:cxn ang="0">
                        <a:pos x="3749" y="2458"/>
                      </a:cxn>
                      <a:cxn ang="0">
                        <a:pos x="3635" y="2104"/>
                      </a:cxn>
                      <a:cxn ang="0">
                        <a:pos x="3456" y="1739"/>
                      </a:cxn>
                      <a:cxn ang="0">
                        <a:pos x="3211" y="1385"/>
                      </a:cxn>
                      <a:cxn ang="0">
                        <a:pos x="2804" y="929"/>
                      </a:cxn>
                      <a:cxn ang="0">
                        <a:pos x="2272" y="492"/>
                      </a:cxn>
                      <a:cxn ang="0">
                        <a:pos x="1722" y="192"/>
                      </a:cxn>
                      <a:cxn ang="0">
                        <a:pos x="1190" y="24"/>
                      </a:cxn>
                      <a:cxn ang="0">
                        <a:pos x="717" y="12"/>
                      </a:cxn>
                      <a:cxn ang="0">
                        <a:pos x="335" y="162"/>
                      </a:cxn>
                      <a:cxn ang="0">
                        <a:pos x="132" y="378"/>
                      </a:cxn>
                      <a:cxn ang="0">
                        <a:pos x="36" y="612"/>
                      </a:cxn>
                      <a:cxn ang="0">
                        <a:pos x="0" y="893"/>
                      </a:cxn>
                      <a:cxn ang="0">
                        <a:pos x="42" y="1229"/>
                      </a:cxn>
                      <a:cxn ang="0">
                        <a:pos x="161" y="1583"/>
                      </a:cxn>
                      <a:cxn ang="0">
                        <a:pos x="341" y="1942"/>
                      </a:cxn>
                      <a:cxn ang="0">
                        <a:pos x="580" y="2302"/>
                      </a:cxn>
                      <a:cxn ang="0">
                        <a:pos x="987" y="2758"/>
                      </a:cxn>
                      <a:cxn ang="0">
                        <a:pos x="1596" y="3237"/>
                      </a:cxn>
                      <a:cxn ang="0">
                        <a:pos x="1596" y="3237"/>
                      </a:cxn>
                      <a:cxn ang="0">
                        <a:pos x="993" y="2758"/>
                      </a:cxn>
                    </a:cxnLst>
                    <a:rect l="0" t="0" r="r" b="b"/>
                    <a:pathLst>
                      <a:path w="3791" h="3363">
                        <a:moveTo>
                          <a:pt x="993" y="2758"/>
                        </a:moveTo>
                        <a:lnTo>
                          <a:pt x="777" y="2536"/>
                        </a:lnTo>
                        <a:lnTo>
                          <a:pt x="676" y="2416"/>
                        </a:lnTo>
                        <a:lnTo>
                          <a:pt x="586" y="2302"/>
                        </a:lnTo>
                        <a:lnTo>
                          <a:pt x="496" y="2182"/>
                        </a:lnTo>
                        <a:lnTo>
                          <a:pt x="419" y="2062"/>
                        </a:lnTo>
                        <a:lnTo>
                          <a:pt x="341" y="1942"/>
                        </a:lnTo>
                        <a:lnTo>
                          <a:pt x="275" y="1822"/>
                        </a:lnTo>
                        <a:lnTo>
                          <a:pt x="215" y="1703"/>
                        </a:lnTo>
                        <a:lnTo>
                          <a:pt x="161" y="1583"/>
                        </a:lnTo>
                        <a:lnTo>
                          <a:pt x="114" y="1463"/>
                        </a:lnTo>
                        <a:lnTo>
                          <a:pt x="78" y="1343"/>
                        </a:lnTo>
                        <a:lnTo>
                          <a:pt x="48" y="1229"/>
                        </a:lnTo>
                        <a:lnTo>
                          <a:pt x="24" y="1115"/>
                        </a:lnTo>
                        <a:lnTo>
                          <a:pt x="12" y="1001"/>
                        </a:lnTo>
                        <a:lnTo>
                          <a:pt x="6" y="893"/>
                        </a:lnTo>
                        <a:lnTo>
                          <a:pt x="12" y="797"/>
                        </a:lnTo>
                        <a:lnTo>
                          <a:pt x="18" y="701"/>
                        </a:lnTo>
                        <a:lnTo>
                          <a:pt x="42" y="612"/>
                        </a:lnTo>
                        <a:lnTo>
                          <a:pt x="66" y="528"/>
                        </a:lnTo>
                        <a:lnTo>
                          <a:pt x="96" y="450"/>
                        </a:lnTo>
                        <a:lnTo>
                          <a:pt x="138" y="378"/>
                        </a:lnTo>
                        <a:lnTo>
                          <a:pt x="185" y="306"/>
                        </a:lnTo>
                        <a:lnTo>
                          <a:pt x="239" y="246"/>
                        </a:lnTo>
                        <a:lnTo>
                          <a:pt x="341" y="162"/>
                        </a:lnTo>
                        <a:lnTo>
                          <a:pt x="454" y="96"/>
                        </a:lnTo>
                        <a:lnTo>
                          <a:pt x="580" y="48"/>
                        </a:lnTo>
                        <a:lnTo>
                          <a:pt x="723" y="18"/>
                        </a:lnTo>
                        <a:lnTo>
                          <a:pt x="867" y="6"/>
                        </a:lnTo>
                        <a:lnTo>
                          <a:pt x="1028" y="6"/>
                        </a:lnTo>
                        <a:lnTo>
                          <a:pt x="1196" y="30"/>
                        </a:lnTo>
                        <a:lnTo>
                          <a:pt x="1363" y="66"/>
                        </a:lnTo>
                        <a:lnTo>
                          <a:pt x="1543" y="120"/>
                        </a:lnTo>
                        <a:lnTo>
                          <a:pt x="1722" y="192"/>
                        </a:lnTo>
                        <a:lnTo>
                          <a:pt x="1901" y="282"/>
                        </a:lnTo>
                        <a:lnTo>
                          <a:pt x="2087" y="378"/>
                        </a:lnTo>
                        <a:lnTo>
                          <a:pt x="2272" y="498"/>
                        </a:lnTo>
                        <a:lnTo>
                          <a:pt x="2451" y="624"/>
                        </a:lnTo>
                        <a:lnTo>
                          <a:pt x="2631" y="773"/>
                        </a:lnTo>
                        <a:lnTo>
                          <a:pt x="2804" y="929"/>
                        </a:lnTo>
                        <a:lnTo>
                          <a:pt x="3019" y="1151"/>
                        </a:lnTo>
                        <a:lnTo>
                          <a:pt x="3115" y="1265"/>
                        </a:lnTo>
                        <a:lnTo>
                          <a:pt x="3211" y="1385"/>
                        </a:lnTo>
                        <a:lnTo>
                          <a:pt x="3295" y="1505"/>
                        </a:lnTo>
                        <a:lnTo>
                          <a:pt x="3378" y="1625"/>
                        </a:lnTo>
                        <a:lnTo>
                          <a:pt x="3450" y="1745"/>
                        </a:lnTo>
                        <a:lnTo>
                          <a:pt x="3522" y="1864"/>
                        </a:lnTo>
                        <a:lnTo>
                          <a:pt x="3582" y="1984"/>
                        </a:lnTo>
                        <a:lnTo>
                          <a:pt x="3635" y="2104"/>
                        </a:lnTo>
                        <a:lnTo>
                          <a:pt x="3677" y="2224"/>
                        </a:lnTo>
                        <a:lnTo>
                          <a:pt x="3719" y="2344"/>
                        </a:lnTo>
                        <a:lnTo>
                          <a:pt x="3749" y="2458"/>
                        </a:lnTo>
                        <a:lnTo>
                          <a:pt x="3773" y="2572"/>
                        </a:lnTo>
                        <a:lnTo>
                          <a:pt x="3785" y="2686"/>
                        </a:lnTo>
                        <a:lnTo>
                          <a:pt x="3791" y="2794"/>
                        </a:lnTo>
                        <a:lnTo>
                          <a:pt x="3779" y="2955"/>
                        </a:lnTo>
                        <a:lnTo>
                          <a:pt x="3749" y="3105"/>
                        </a:lnTo>
                        <a:lnTo>
                          <a:pt x="3695" y="3243"/>
                        </a:lnTo>
                        <a:lnTo>
                          <a:pt x="3623" y="3363"/>
                        </a:lnTo>
                        <a:lnTo>
                          <a:pt x="3629" y="3363"/>
                        </a:lnTo>
                        <a:lnTo>
                          <a:pt x="3701" y="3243"/>
                        </a:lnTo>
                        <a:lnTo>
                          <a:pt x="3749" y="3111"/>
                        </a:lnTo>
                        <a:lnTo>
                          <a:pt x="3779" y="2967"/>
                        </a:lnTo>
                        <a:lnTo>
                          <a:pt x="3791" y="2806"/>
                        </a:lnTo>
                        <a:lnTo>
                          <a:pt x="3791" y="2800"/>
                        </a:lnTo>
                        <a:lnTo>
                          <a:pt x="3791" y="2794"/>
                        </a:lnTo>
                        <a:lnTo>
                          <a:pt x="3785" y="2686"/>
                        </a:lnTo>
                        <a:lnTo>
                          <a:pt x="3773" y="2572"/>
                        </a:lnTo>
                        <a:lnTo>
                          <a:pt x="3749" y="2458"/>
                        </a:lnTo>
                        <a:lnTo>
                          <a:pt x="3719" y="2338"/>
                        </a:lnTo>
                        <a:lnTo>
                          <a:pt x="3683" y="2224"/>
                        </a:lnTo>
                        <a:lnTo>
                          <a:pt x="3635" y="2104"/>
                        </a:lnTo>
                        <a:lnTo>
                          <a:pt x="3582" y="1984"/>
                        </a:lnTo>
                        <a:lnTo>
                          <a:pt x="3522" y="1864"/>
                        </a:lnTo>
                        <a:lnTo>
                          <a:pt x="3456" y="1739"/>
                        </a:lnTo>
                        <a:lnTo>
                          <a:pt x="3378" y="1619"/>
                        </a:lnTo>
                        <a:lnTo>
                          <a:pt x="3300" y="1499"/>
                        </a:lnTo>
                        <a:lnTo>
                          <a:pt x="3211" y="1385"/>
                        </a:lnTo>
                        <a:lnTo>
                          <a:pt x="3121" y="1265"/>
                        </a:lnTo>
                        <a:lnTo>
                          <a:pt x="3019" y="1151"/>
                        </a:lnTo>
                        <a:lnTo>
                          <a:pt x="2804" y="929"/>
                        </a:lnTo>
                        <a:lnTo>
                          <a:pt x="2631" y="767"/>
                        </a:lnTo>
                        <a:lnTo>
                          <a:pt x="2451" y="624"/>
                        </a:lnTo>
                        <a:lnTo>
                          <a:pt x="2272" y="492"/>
                        </a:lnTo>
                        <a:lnTo>
                          <a:pt x="2087" y="378"/>
                        </a:lnTo>
                        <a:lnTo>
                          <a:pt x="1901" y="276"/>
                        </a:lnTo>
                        <a:lnTo>
                          <a:pt x="1722" y="192"/>
                        </a:lnTo>
                        <a:lnTo>
                          <a:pt x="1543" y="120"/>
                        </a:lnTo>
                        <a:lnTo>
                          <a:pt x="1363" y="66"/>
                        </a:lnTo>
                        <a:lnTo>
                          <a:pt x="1190" y="24"/>
                        </a:lnTo>
                        <a:lnTo>
                          <a:pt x="1028" y="6"/>
                        </a:lnTo>
                        <a:lnTo>
                          <a:pt x="867" y="0"/>
                        </a:lnTo>
                        <a:lnTo>
                          <a:pt x="717" y="12"/>
                        </a:lnTo>
                        <a:lnTo>
                          <a:pt x="580" y="42"/>
                        </a:lnTo>
                        <a:lnTo>
                          <a:pt x="448" y="90"/>
                        </a:lnTo>
                        <a:lnTo>
                          <a:pt x="335" y="162"/>
                        </a:lnTo>
                        <a:lnTo>
                          <a:pt x="233" y="246"/>
                        </a:lnTo>
                        <a:lnTo>
                          <a:pt x="179" y="306"/>
                        </a:lnTo>
                        <a:lnTo>
                          <a:pt x="132" y="378"/>
                        </a:lnTo>
                        <a:lnTo>
                          <a:pt x="90" y="450"/>
                        </a:lnTo>
                        <a:lnTo>
                          <a:pt x="60" y="528"/>
                        </a:lnTo>
                        <a:lnTo>
                          <a:pt x="36" y="612"/>
                        </a:lnTo>
                        <a:lnTo>
                          <a:pt x="12" y="701"/>
                        </a:lnTo>
                        <a:lnTo>
                          <a:pt x="6" y="797"/>
                        </a:lnTo>
                        <a:lnTo>
                          <a:pt x="0" y="893"/>
                        </a:lnTo>
                        <a:lnTo>
                          <a:pt x="6" y="1001"/>
                        </a:lnTo>
                        <a:lnTo>
                          <a:pt x="24" y="1115"/>
                        </a:lnTo>
                        <a:lnTo>
                          <a:pt x="42" y="1229"/>
                        </a:lnTo>
                        <a:lnTo>
                          <a:pt x="78" y="1343"/>
                        </a:lnTo>
                        <a:lnTo>
                          <a:pt x="114" y="1463"/>
                        </a:lnTo>
                        <a:lnTo>
                          <a:pt x="161" y="1583"/>
                        </a:lnTo>
                        <a:lnTo>
                          <a:pt x="215" y="1703"/>
                        </a:lnTo>
                        <a:lnTo>
                          <a:pt x="275" y="1822"/>
                        </a:lnTo>
                        <a:lnTo>
                          <a:pt x="341" y="1942"/>
                        </a:lnTo>
                        <a:lnTo>
                          <a:pt x="413" y="2062"/>
                        </a:lnTo>
                        <a:lnTo>
                          <a:pt x="496" y="2182"/>
                        </a:lnTo>
                        <a:lnTo>
                          <a:pt x="580" y="2302"/>
                        </a:lnTo>
                        <a:lnTo>
                          <a:pt x="676" y="2422"/>
                        </a:lnTo>
                        <a:lnTo>
                          <a:pt x="771" y="2536"/>
                        </a:lnTo>
                        <a:lnTo>
                          <a:pt x="987" y="2758"/>
                        </a:lnTo>
                        <a:lnTo>
                          <a:pt x="1184" y="2931"/>
                        </a:lnTo>
                        <a:lnTo>
                          <a:pt x="1387" y="3093"/>
                        </a:lnTo>
                        <a:lnTo>
                          <a:pt x="1596" y="3237"/>
                        </a:lnTo>
                        <a:lnTo>
                          <a:pt x="1800" y="3363"/>
                        </a:lnTo>
                        <a:lnTo>
                          <a:pt x="1806" y="3363"/>
                        </a:lnTo>
                        <a:lnTo>
                          <a:pt x="1596" y="3237"/>
                        </a:lnTo>
                        <a:lnTo>
                          <a:pt x="1393" y="3093"/>
                        </a:lnTo>
                        <a:lnTo>
                          <a:pt x="1190" y="2931"/>
                        </a:lnTo>
                        <a:lnTo>
                          <a:pt x="993" y="2758"/>
                        </a:lnTo>
                        <a:lnTo>
                          <a:pt x="993" y="2758"/>
                        </a:lnTo>
                        <a:close/>
                      </a:path>
                    </a:pathLst>
                  </a:custGeom>
                  <a:solidFill>
                    <a:schemeClr val="accent2"/>
                  </a:solidFill>
                  <a:ln w="9525">
                    <a:noFill/>
                    <a:round/>
                    <a:headEnd/>
                    <a:tailEnd/>
                  </a:ln>
                </p:spPr>
                <p:txBody>
                  <a:bodyPr/>
                  <a:lstStyle/>
                  <a:p>
                    <a:pPr>
                      <a:defRPr/>
                    </a:pPr>
                    <a:endParaRPr lang="fa-IR"/>
                  </a:p>
                </p:txBody>
              </p:sp>
              <p:sp>
                <p:nvSpPr>
                  <p:cNvPr id="64521" name="Freeform 9">
                    <a:extLst>
                      <a:ext uri="{FF2B5EF4-FFF2-40B4-BE49-F238E27FC236}">
                        <a16:creationId xmlns:a16="http://schemas.microsoft.com/office/drawing/2014/main" id="{D023DB10-2F4B-489B-A72B-8BEEA12021DA}"/>
                      </a:ext>
                    </a:extLst>
                  </p:cNvPr>
                  <p:cNvSpPr>
                    <a:spLocks/>
                  </p:cNvSpPr>
                  <p:nvPr userDrawn="1"/>
                </p:nvSpPr>
                <p:spPr bwMode="hidden">
                  <a:xfrm>
                    <a:off x="514" y="1091"/>
                    <a:ext cx="3538" cy="3225"/>
                  </a:xfrm>
                  <a:custGeom>
                    <a:avLst/>
                    <a:gdLst/>
                    <a:ahLst/>
                    <a:cxnLst>
                      <a:cxn ang="0">
                        <a:pos x="538" y="2146"/>
                      </a:cxn>
                      <a:cxn ang="0">
                        <a:pos x="317" y="1816"/>
                      </a:cxn>
                      <a:cxn ang="0">
                        <a:pos x="149" y="1481"/>
                      </a:cxn>
                      <a:cxn ang="0">
                        <a:pos x="41" y="1151"/>
                      </a:cxn>
                      <a:cxn ang="0">
                        <a:pos x="0" y="839"/>
                      </a:cxn>
                      <a:cxn ang="0">
                        <a:pos x="30" y="575"/>
                      </a:cxn>
                      <a:cxn ang="0">
                        <a:pos x="125" y="354"/>
                      </a:cxn>
                      <a:cxn ang="0">
                        <a:pos x="317" y="150"/>
                      </a:cxn>
                      <a:cxn ang="0">
                        <a:pos x="669" y="12"/>
                      </a:cxn>
                      <a:cxn ang="0">
                        <a:pos x="1112" y="24"/>
                      </a:cxn>
                      <a:cxn ang="0">
                        <a:pos x="1608" y="174"/>
                      </a:cxn>
                      <a:cxn ang="0">
                        <a:pos x="2116" y="456"/>
                      </a:cxn>
                      <a:cxn ang="0">
                        <a:pos x="2613" y="857"/>
                      </a:cxn>
                      <a:cxn ang="0">
                        <a:pos x="3073" y="1391"/>
                      </a:cxn>
                      <a:cxn ang="0">
                        <a:pos x="3276" y="1726"/>
                      </a:cxn>
                      <a:cxn ang="0">
                        <a:pos x="3426" y="2062"/>
                      </a:cxn>
                      <a:cxn ang="0">
                        <a:pos x="3509" y="2386"/>
                      </a:cxn>
                      <a:cxn ang="0">
                        <a:pos x="3521" y="2680"/>
                      </a:cxn>
                      <a:cxn ang="0">
                        <a:pos x="3474" y="2931"/>
                      </a:cxn>
                      <a:cxn ang="0">
                        <a:pos x="3360" y="3141"/>
                      </a:cxn>
                      <a:cxn ang="0">
                        <a:pos x="3282" y="3225"/>
                      </a:cxn>
                      <a:cxn ang="0">
                        <a:pos x="3312" y="3201"/>
                      </a:cxn>
                      <a:cxn ang="0">
                        <a:pos x="3444" y="3009"/>
                      </a:cxn>
                      <a:cxn ang="0">
                        <a:pos x="3515" y="2769"/>
                      </a:cxn>
                      <a:cxn ang="0">
                        <a:pos x="3521" y="2488"/>
                      </a:cxn>
                      <a:cxn ang="0">
                        <a:pos x="3462" y="2170"/>
                      </a:cxn>
                      <a:cxn ang="0">
                        <a:pos x="3336" y="1834"/>
                      </a:cxn>
                      <a:cxn ang="0">
                        <a:pos x="3145" y="1499"/>
                      </a:cxn>
                      <a:cxn ang="0">
                        <a:pos x="2816" y="1061"/>
                      </a:cxn>
                      <a:cxn ang="0">
                        <a:pos x="2284" y="575"/>
                      </a:cxn>
                      <a:cxn ang="0">
                        <a:pos x="1775" y="252"/>
                      </a:cxn>
                      <a:cxn ang="0">
                        <a:pos x="1273" y="60"/>
                      </a:cxn>
                      <a:cxn ang="0">
                        <a:pos x="807" y="0"/>
                      </a:cxn>
                      <a:cxn ang="0">
                        <a:pos x="418" y="84"/>
                      </a:cxn>
                      <a:cxn ang="0">
                        <a:pos x="167" y="288"/>
                      </a:cxn>
                      <a:cxn ang="0">
                        <a:pos x="53" y="498"/>
                      </a:cxn>
                      <a:cxn ang="0">
                        <a:pos x="0" y="749"/>
                      </a:cxn>
                      <a:cxn ang="0">
                        <a:pos x="18" y="1043"/>
                      </a:cxn>
                      <a:cxn ang="0">
                        <a:pos x="101" y="1373"/>
                      </a:cxn>
                      <a:cxn ang="0">
                        <a:pos x="251" y="1708"/>
                      </a:cxn>
                      <a:cxn ang="0">
                        <a:pos x="454" y="2038"/>
                      </a:cxn>
                      <a:cxn ang="0">
                        <a:pos x="914" y="2572"/>
                      </a:cxn>
                      <a:cxn ang="0">
                        <a:pos x="1255" y="2865"/>
                      </a:cxn>
                      <a:cxn ang="0">
                        <a:pos x="1608" y="3099"/>
                      </a:cxn>
                      <a:cxn ang="0">
                        <a:pos x="1853" y="3225"/>
                      </a:cxn>
                      <a:cxn ang="0">
                        <a:pos x="1494" y="3027"/>
                      </a:cxn>
                      <a:cxn ang="0">
                        <a:pos x="1142" y="2769"/>
                      </a:cxn>
                    </a:cxnLst>
                    <a:rect l="0" t="0" r="r" b="b"/>
                    <a:pathLst>
                      <a:path w="3527" h="3225">
                        <a:moveTo>
                          <a:pt x="914" y="2572"/>
                        </a:moveTo>
                        <a:lnTo>
                          <a:pt x="717" y="2362"/>
                        </a:lnTo>
                        <a:lnTo>
                          <a:pt x="538" y="2146"/>
                        </a:lnTo>
                        <a:lnTo>
                          <a:pt x="460" y="2038"/>
                        </a:lnTo>
                        <a:lnTo>
                          <a:pt x="382" y="1930"/>
                        </a:lnTo>
                        <a:lnTo>
                          <a:pt x="317" y="1816"/>
                        </a:lnTo>
                        <a:lnTo>
                          <a:pt x="251" y="1702"/>
                        </a:lnTo>
                        <a:lnTo>
                          <a:pt x="197" y="1589"/>
                        </a:lnTo>
                        <a:lnTo>
                          <a:pt x="149" y="1481"/>
                        </a:lnTo>
                        <a:lnTo>
                          <a:pt x="107" y="1367"/>
                        </a:lnTo>
                        <a:lnTo>
                          <a:pt x="71" y="1259"/>
                        </a:lnTo>
                        <a:lnTo>
                          <a:pt x="41" y="1151"/>
                        </a:lnTo>
                        <a:lnTo>
                          <a:pt x="18" y="1043"/>
                        </a:lnTo>
                        <a:lnTo>
                          <a:pt x="6" y="941"/>
                        </a:lnTo>
                        <a:lnTo>
                          <a:pt x="0" y="839"/>
                        </a:lnTo>
                        <a:lnTo>
                          <a:pt x="6" y="749"/>
                        </a:lnTo>
                        <a:lnTo>
                          <a:pt x="12" y="659"/>
                        </a:lnTo>
                        <a:lnTo>
                          <a:pt x="30" y="575"/>
                        </a:lnTo>
                        <a:lnTo>
                          <a:pt x="59" y="498"/>
                        </a:lnTo>
                        <a:lnTo>
                          <a:pt x="89" y="420"/>
                        </a:lnTo>
                        <a:lnTo>
                          <a:pt x="125" y="354"/>
                        </a:lnTo>
                        <a:lnTo>
                          <a:pt x="173" y="288"/>
                        </a:lnTo>
                        <a:lnTo>
                          <a:pt x="221" y="228"/>
                        </a:lnTo>
                        <a:lnTo>
                          <a:pt x="317" y="150"/>
                        </a:lnTo>
                        <a:lnTo>
                          <a:pt x="424" y="90"/>
                        </a:lnTo>
                        <a:lnTo>
                          <a:pt x="544" y="42"/>
                        </a:lnTo>
                        <a:lnTo>
                          <a:pt x="669" y="12"/>
                        </a:lnTo>
                        <a:lnTo>
                          <a:pt x="813" y="0"/>
                        </a:lnTo>
                        <a:lnTo>
                          <a:pt x="956" y="6"/>
                        </a:lnTo>
                        <a:lnTo>
                          <a:pt x="1112" y="24"/>
                        </a:lnTo>
                        <a:lnTo>
                          <a:pt x="1273" y="60"/>
                        </a:lnTo>
                        <a:lnTo>
                          <a:pt x="1441" y="114"/>
                        </a:lnTo>
                        <a:lnTo>
                          <a:pt x="1608" y="174"/>
                        </a:lnTo>
                        <a:lnTo>
                          <a:pt x="1775" y="258"/>
                        </a:lnTo>
                        <a:lnTo>
                          <a:pt x="1949" y="348"/>
                        </a:lnTo>
                        <a:lnTo>
                          <a:pt x="2116" y="456"/>
                        </a:lnTo>
                        <a:lnTo>
                          <a:pt x="2284" y="575"/>
                        </a:lnTo>
                        <a:lnTo>
                          <a:pt x="2451" y="713"/>
                        </a:lnTo>
                        <a:lnTo>
                          <a:pt x="2613" y="857"/>
                        </a:lnTo>
                        <a:lnTo>
                          <a:pt x="2810" y="1067"/>
                        </a:lnTo>
                        <a:lnTo>
                          <a:pt x="2989" y="1283"/>
                        </a:lnTo>
                        <a:lnTo>
                          <a:pt x="3073" y="1391"/>
                        </a:lnTo>
                        <a:lnTo>
                          <a:pt x="3145" y="1505"/>
                        </a:lnTo>
                        <a:lnTo>
                          <a:pt x="3216" y="1612"/>
                        </a:lnTo>
                        <a:lnTo>
                          <a:pt x="3276" y="1726"/>
                        </a:lnTo>
                        <a:lnTo>
                          <a:pt x="3330" y="1840"/>
                        </a:lnTo>
                        <a:lnTo>
                          <a:pt x="3384" y="1948"/>
                        </a:lnTo>
                        <a:lnTo>
                          <a:pt x="3426" y="2062"/>
                        </a:lnTo>
                        <a:lnTo>
                          <a:pt x="3462" y="2170"/>
                        </a:lnTo>
                        <a:lnTo>
                          <a:pt x="3491" y="2278"/>
                        </a:lnTo>
                        <a:lnTo>
                          <a:pt x="3509" y="2386"/>
                        </a:lnTo>
                        <a:lnTo>
                          <a:pt x="3521" y="2488"/>
                        </a:lnTo>
                        <a:lnTo>
                          <a:pt x="3527" y="2590"/>
                        </a:lnTo>
                        <a:lnTo>
                          <a:pt x="3521" y="2680"/>
                        </a:lnTo>
                        <a:lnTo>
                          <a:pt x="3515" y="2769"/>
                        </a:lnTo>
                        <a:lnTo>
                          <a:pt x="3497" y="2853"/>
                        </a:lnTo>
                        <a:lnTo>
                          <a:pt x="3474" y="2931"/>
                        </a:lnTo>
                        <a:lnTo>
                          <a:pt x="3438" y="3009"/>
                        </a:lnTo>
                        <a:lnTo>
                          <a:pt x="3402" y="3075"/>
                        </a:lnTo>
                        <a:lnTo>
                          <a:pt x="3360" y="3141"/>
                        </a:lnTo>
                        <a:lnTo>
                          <a:pt x="3306" y="3201"/>
                        </a:lnTo>
                        <a:lnTo>
                          <a:pt x="3294" y="3213"/>
                        </a:lnTo>
                        <a:lnTo>
                          <a:pt x="3282" y="3225"/>
                        </a:lnTo>
                        <a:lnTo>
                          <a:pt x="3288" y="3225"/>
                        </a:lnTo>
                        <a:lnTo>
                          <a:pt x="3300" y="3213"/>
                        </a:lnTo>
                        <a:lnTo>
                          <a:pt x="3312" y="3201"/>
                        </a:lnTo>
                        <a:lnTo>
                          <a:pt x="3366" y="3141"/>
                        </a:lnTo>
                        <a:lnTo>
                          <a:pt x="3408" y="3075"/>
                        </a:lnTo>
                        <a:lnTo>
                          <a:pt x="3444" y="3009"/>
                        </a:lnTo>
                        <a:lnTo>
                          <a:pt x="3474" y="2931"/>
                        </a:lnTo>
                        <a:lnTo>
                          <a:pt x="3497" y="2853"/>
                        </a:lnTo>
                        <a:lnTo>
                          <a:pt x="3515" y="2769"/>
                        </a:lnTo>
                        <a:lnTo>
                          <a:pt x="3527" y="2680"/>
                        </a:lnTo>
                        <a:lnTo>
                          <a:pt x="3527" y="2590"/>
                        </a:lnTo>
                        <a:lnTo>
                          <a:pt x="3521" y="2488"/>
                        </a:lnTo>
                        <a:lnTo>
                          <a:pt x="3509" y="2386"/>
                        </a:lnTo>
                        <a:lnTo>
                          <a:pt x="3491" y="2278"/>
                        </a:lnTo>
                        <a:lnTo>
                          <a:pt x="3462" y="2170"/>
                        </a:lnTo>
                        <a:lnTo>
                          <a:pt x="3426" y="2056"/>
                        </a:lnTo>
                        <a:lnTo>
                          <a:pt x="3384" y="1948"/>
                        </a:lnTo>
                        <a:lnTo>
                          <a:pt x="3336" y="1834"/>
                        </a:lnTo>
                        <a:lnTo>
                          <a:pt x="3276" y="1726"/>
                        </a:lnTo>
                        <a:lnTo>
                          <a:pt x="3216" y="1612"/>
                        </a:lnTo>
                        <a:lnTo>
                          <a:pt x="3145" y="1499"/>
                        </a:lnTo>
                        <a:lnTo>
                          <a:pt x="3073" y="1391"/>
                        </a:lnTo>
                        <a:lnTo>
                          <a:pt x="2989" y="1277"/>
                        </a:lnTo>
                        <a:lnTo>
                          <a:pt x="2816" y="1061"/>
                        </a:lnTo>
                        <a:lnTo>
                          <a:pt x="2613" y="857"/>
                        </a:lnTo>
                        <a:lnTo>
                          <a:pt x="2451" y="707"/>
                        </a:lnTo>
                        <a:lnTo>
                          <a:pt x="2284" y="575"/>
                        </a:lnTo>
                        <a:lnTo>
                          <a:pt x="2116" y="456"/>
                        </a:lnTo>
                        <a:lnTo>
                          <a:pt x="1949" y="348"/>
                        </a:lnTo>
                        <a:lnTo>
                          <a:pt x="1775" y="252"/>
                        </a:lnTo>
                        <a:lnTo>
                          <a:pt x="1608" y="174"/>
                        </a:lnTo>
                        <a:lnTo>
                          <a:pt x="1435" y="108"/>
                        </a:lnTo>
                        <a:lnTo>
                          <a:pt x="1273" y="60"/>
                        </a:lnTo>
                        <a:lnTo>
                          <a:pt x="1112" y="24"/>
                        </a:lnTo>
                        <a:lnTo>
                          <a:pt x="956" y="0"/>
                        </a:lnTo>
                        <a:lnTo>
                          <a:pt x="807" y="0"/>
                        </a:lnTo>
                        <a:lnTo>
                          <a:pt x="669" y="12"/>
                        </a:lnTo>
                        <a:lnTo>
                          <a:pt x="538" y="42"/>
                        </a:lnTo>
                        <a:lnTo>
                          <a:pt x="418" y="84"/>
                        </a:lnTo>
                        <a:lnTo>
                          <a:pt x="311" y="150"/>
                        </a:lnTo>
                        <a:lnTo>
                          <a:pt x="215" y="228"/>
                        </a:lnTo>
                        <a:lnTo>
                          <a:pt x="167" y="288"/>
                        </a:lnTo>
                        <a:lnTo>
                          <a:pt x="119" y="354"/>
                        </a:lnTo>
                        <a:lnTo>
                          <a:pt x="83" y="420"/>
                        </a:lnTo>
                        <a:lnTo>
                          <a:pt x="53" y="498"/>
                        </a:lnTo>
                        <a:lnTo>
                          <a:pt x="30" y="575"/>
                        </a:lnTo>
                        <a:lnTo>
                          <a:pt x="12" y="659"/>
                        </a:lnTo>
                        <a:lnTo>
                          <a:pt x="0" y="749"/>
                        </a:lnTo>
                        <a:lnTo>
                          <a:pt x="0" y="839"/>
                        </a:lnTo>
                        <a:lnTo>
                          <a:pt x="6" y="941"/>
                        </a:lnTo>
                        <a:lnTo>
                          <a:pt x="18" y="1043"/>
                        </a:lnTo>
                        <a:lnTo>
                          <a:pt x="35" y="1151"/>
                        </a:lnTo>
                        <a:lnTo>
                          <a:pt x="65" y="1259"/>
                        </a:lnTo>
                        <a:lnTo>
                          <a:pt x="101" y="1373"/>
                        </a:lnTo>
                        <a:lnTo>
                          <a:pt x="143" y="1481"/>
                        </a:lnTo>
                        <a:lnTo>
                          <a:pt x="191" y="1595"/>
                        </a:lnTo>
                        <a:lnTo>
                          <a:pt x="251" y="1708"/>
                        </a:lnTo>
                        <a:lnTo>
                          <a:pt x="311" y="1816"/>
                        </a:lnTo>
                        <a:lnTo>
                          <a:pt x="382" y="1930"/>
                        </a:lnTo>
                        <a:lnTo>
                          <a:pt x="454" y="2038"/>
                        </a:lnTo>
                        <a:lnTo>
                          <a:pt x="538" y="2152"/>
                        </a:lnTo>
                        <a:lnTo>
                          <a:pt x="717" y="2368"/>
                        </a:lnTo>
                        <a:lnTo>
                          <a:pt x="914" y="2572"/>
                        </a:lnTo>
                        <a:lnTo>
                          <a:pt x="1028" y="2674"/>
                        </a:lnTo>
                        <a:lnTo>
                          <a:pt x="1142" y="2775"/>
                        </a:lnTo>
                        <a:lnTo>
                          <a:pt x="1255" y="2865"/>
                        </a:lnTo>
                        <a:lnTo>
                          <a:pt x="1369" y="2949"/>
                        </a:lnTo>
                        <a:lnTo>
                          <a:pt x="1488" y="3027"/>
                        </a:lnTo>
                        <a:lnTo>
                          <a:pt x="1608" y="3099"/>
                        </a:lnTo>
                        <a:lnTo>
                          <a:pt x="1722" y="3165"/>
                        </a:lnTo>
                        <a:lnTo>
                          <a:pt x="1841" y="3225"/>
                        </a:lnTo>
                        <a:lnTo>
                          <a:pt x="1853" y="3225"/>
                        </a:lnTo>
                        <a:lnTo>
                          <a:pt x="1734" y="3165"/>
                        </a:lnTo>
                        <a:lnTo>
                          <a:pt x="1614" y="3099"/>
                        </a:lnTo>
                        <a:lnTo>
                          <a:pt x="1494" y="3027"/>
                        </a:lnTo>
                        <a:lnTo>
                          <a:pt x="1375" y="2949"/>
                        </a:lnTo>
                        <a:lnTo>
                          <a:pt x="1261" y="2865"/>
                        </a:lnTo>
                        <a:lnTo>
                          <a:pt x="1142" y="2769"/>
                        </a:lnTo>
                        <a:lnTo>
                          <a:pt x="914" y="2572"/>
                        </a:lnTo>
                        <a:lnTo>
                          <a:pt x="914" y="2572"/>
                        </a:lnTo>
                        <a:close/>
                      </a:path>
                    </a:pathLst>
                  </a:custGeom>
                  <a:solidFill>
                    <a:schemeClr val="accent2"/>
                  </a:solidFill>
                  <a:ln w="9525">
                    <a:noFill/>
                    <a:round/>
                    <a:headEnd/>
                    <a:tailEnd/>
                  </a:ln>
                </p:spPr>
                <p:txBody>
                  <a:bodyPr/>
                  <a:lstStyle/>
                  <a:p>
                    <a:pPr>
                      <a:defRPr/>
                    </a:pPr>
                    <a:endParaRPr lang="fa-IR"/>
                  </a:p>
                </p:txBody>
              </p:sp>
              <p:grpSp>
                <p:nvGrpSpPr>
                  <p:cNvPr id="2089" name="Group 10">
                    <a:extLst>
                      <a:ext uri="{FF2B5EF4-FFF2-40B4-BE49-F238E27FC236}">
                        <a16:creationId xmlns:a16="http://schemas.microsoft.com/office/drawing/2014/main" id="{20326CFF-371A-4E17-A876-0CD0F533BA2F}"/>
                      </a:ext>
                    </a:extLst>
                  </p:cNvPr>
                  <p:cNvGrpSpPr>
                    <a:grpSpLocks/>
                  </p:cNvGrpSpPr>
                  <p:nvPr userDrawn="1"/>
                </p:nvGrpSpPr>
                <p:grpSpPr bwMode="auto">
                  <a:xfrm>
                    <a:off x="0" y="522"/>
                    <a:ext cx="4751" cy="3794"/>
                    <a:chOff x="0" y="522"/>
                    <a:chExt cx="4751" cy="3794"/>
                  </a:xfrm>
                </p:grpSpPr>
                <p:sp>
                  <p:nvSpPr>
                    <p:cNvPr id="64523" name="Freeform 11">
                      <a:extLst>
                        <a:ext uri="{FF2B5EF4-FFF2-40B4-BE49-F238E27FC236}">
                          <a16:creationId xmlns:a16="http://schemas.microsoft.com/office/drawing/2014/main" id="{7355CEA6-5A63-4A9A-A8E0-E1F86BCE42DD}"/>
                        </a:ext>
                      </a:extLst>
                    </p:cNvPr>
                    <p:cNvSpPr>
                      <a:spLocks/>
                    </p:cNvSpPr>
                    <p:nvPr userDrawn="1"/>
                  </p:nvSpPr>
                  <p:spPr bwMode="hidden">
                    <a:xfrm>
                      <a:off x="400" y="522"/>
                      <a:ext cx="4264" cy="3794"/>
                    </a:xfrm>
                    <a:custGeom>
                      <a:avLst/>
                      <a:gdLst/>
                      <a:ahLst/>
                      <a:cxnLst>
                        <a:cxn ang="0">
                          <a:pos x="4245" y="3237"/>
                        </a:cxn>
                        <a:cxn ang="0">
                          <a:pos x="4203" y="2961"/>
                        </a:cxn>
                        <a:cxn ang="0">
                          <a:pos x="4120" y="2679"/>
                        </a:cxn>
                        <a:cxn ang="0">
                          <a:pos x="4000" y="2391"/>
                        </a:cxn>
                        <a:cxn ang="0">
                          <a:pos x="3845" y="2098"/>
                        </a:cxn>
                        <a:cxn ang="0">
                          <a:pos x="3659" y="1810"/>
                        </a:cxn>
                        <a:cxn ang="0">
                          <a:pos x="3438" y="1528"/>
                        </a:cxn>
                        <a:cxn ang="0">
                          <a:pos x="3193" y="1252"/>
                        </a:cxn>
                        <a:cxn ang="0">
                          <a:pos x="2858" y="935"/>
                        </a:cxn>
                        <a:cxn ang="0">
                          <a:pos x="2434" y="605"/>
                        </a:cxn>
                        <a:cxn ang="0">
                          <a:pos x="1991" y="341"/>
                        </a:cxn>
                        <a:cxn ang="0">
                          <a:pos x="1549" y="143"/>
                        </a:cxn>
                        <a:cxn ang="0">
                          <a:pos x="1124" y="35"/>
                        </a:cxn>
                        <a:cxn ang="0">
                          <a:pos x="741" y="0"/>
                        </a:cxn>
                        <a:cxn ang="0">
                          <a:pos x="401" y="47"/>
                        </a:cxn>
                        <a:cxn ang="0">
                          <a:pos x="120" y="173"/>
                        </a:cxn>
                        <a:cxn ang="0">
                          <a:pos x="0" y="269"/>
                        </a:cxn>
                        <a:cxn ang="0">
                          <a:pos x="263" y="101"/>
                        </a:cxn>
                        <a:cxn ang="0">
                          <a:pos x="586" y="18"/>
                        </a:cxn>
                        <a:cxn ang="0">
                          <a:pos x="957" y="18"/>
                        </a:cxn>
                        <a:cxn ang="0">
                          <a:pos x="1357" y="95"/>
                        </a:cxn>
                        <a:cxn ang="0">
                          <a:pos x="1782" y="245"/>
                        </a:cxn>
                        <a:cxn ang="0">
                          <a:pos x="2212" y="467"/>
                        </a:cxn>
                        <a:cxn ang="0">
                          <a:pos x="2643" y="761"/>
                        </a:cxn>
                        <a:cxn ang="0">
                          <a:pos x="3061" y="1120"/>
                        </a:cxn>
                        <a:cxn ang="0">
                          <a:pos x="3318" y="1390"/>
                        </a:cxn>
                        <a:cxn ang="0">
                          <a:pos x="3552" y="1666"/>
                        </a:cxn>
                        <a:cxn ang="0">
                          <a:pos x="3755" y="1954"/>
                        </a:cxn>
                        <a:cxn ang="0">
                          <a:pos x="3922" y="2247"/>
                        </a:cxn>
                        <a:cxn ang="0">
                          <a:pos x="4060" y="2535"/>
                        </a:cxn>
                        <a:cxn ang="0">
                          <a:pos x="4162" y="2823"/>
                        </a:cxn>
                        <a:cxn ang="0">
                          <a:pos x="4221" y="3105"/>
                        </a:cxn>
                        <a:cxn ang="0">
                          <a:pos x="4245" y="3368"/>
                        </a:cxn>
                        <a:cxn ang="0">
                          <a:pos x="4233" y="3590"/>
                        </a:cxn>
                        <a:cxn ang="0">
                          <a:pos x="4185" y="3794"/>
                        </a:cxn>
                        <a:cxn ang="0">
                          <a:pos x="4215" y="3692"/>
                        </a:cxn>
                        <a:cxn ang="0">
                          <a:pos x="4245" y="3482"/>
                        </a:cxn>
                        <a:cxn ang="0">
                          <a:pos x="4251" y="3368"/>
                        </a:cxn>
                      </a:cxnLst>
                      <a:rect l="0" t="0" r="r" b="b"/>
                      <a:pathLst>
                        <a:path w="4251" h="3794">
                          <a:moveTo>
                            <a:pt x="4251" y="3368"/>
                          </a:moveTo>
                          <a:lnTo>
                            <a:pt x="4245" y="3237"/>
                          </a:lnTo>
                          <a:lnTo>
                            <a:pt x="4227" y="3099"/>
                          </a:lnTo>
                          <a:lnTo>
                            <a:pt x="4203" y="2961"/>
                          </a:lnTo>
                          <a:lnTo>
                            <a:pt x="4167" y="2823"/>
                          </a:lnTo>
                          <a:lnTo>
                            <a:pt x="4120" y="2679"/>
                          </a:lnTo>
                          <a:lnTo>
                            <a:pt x="4066" y="2535"/>
                          </a:lnTo>
                          <a:lnTo>
                            <a:pt x="4000" y="2391"/>
                          </a:lnTo>
                          <a:lnTo>
                            <a:pt x="3928" y="2247"/>
                          </a:lnTo>
                          <a:lnTo>
                            <a:pt x="3845" y="2098"/>
                          </a:lnTo>
                          <a:lnTo>
                            <a:pt x="3755" y="1954"/>
                          </a:lnTo>
                          <a:lnTo>
                            <a:pt x="3659" y="1810"/>
                          </a:lnTo>
                          <a:lnTo>
                            <a:pt x="3552" y="1666"/>
                          </a:lnTo>
                          <a:lnTo>
                            <a:pt x="3438" y="1528"/>
                          </a:lnTo>
                          <a:lnTo>
                            <a:pt x="3318" y="1390"/>
                          </a:lnTo>
                          <a:lnTo>
                            <a:pt x="3193" y="1252"/>
                          </a:lnTo>
                          <a:lnTo>
                            <a:pt x="3061" y="1120"/>
                          </a:lnTo>
                          <a:lnTo>
                            <a:pt x="2858" y="935"/>
                          </a:lnTo>
                          <a:lnTo>
                            <a:pt x="2649" y="761"/>
                          </a:lnTo>
                          <a:lnTo>
                            <a:pt x="2434" y="605"/>
                          </a:lnTo>
                          <a:lnTo>
                            <a:pt x="2212" y="467"/>
                          </a:lnTo>
                          <a:lnTo>
                            <a:pt x="1991" y="341"/>
                          </a:lnTo>
                          <a:lnTo>
                            <a:pt x="1770" y="233"/>
                          </a:lnTo>
                          <a:lnTo>
                            <a:pt x="1549" y="143"/>
                          </a:lnTo>
                          <a:lnTo>
                            <a:pt x="1327" y="77"/>
                          </a:lnTo>
                          <a:lnTo>
                            <a:pt x="1124" y="35"/>
                          </a:lnTo>
                          <a:lnTo>
                            <a:pt x="927" y="6"/>
                          </a:lnTo>
                          <a:lnTo>
                            <a:pt x="741" y="0"/>
                          </a:lnTo>
                          <a:lnTo>
                            <a:pt x="568" y="18"/>
                          </a:lnTo>
                          <a:lnTo>
                            <a:pt x="401" y="47"/>
                          </a:lnTo>
                          <a:lnTo>
                            <a:pt x="257" y="101"/>
                          </a:lnTo>
                          <a:lnTo>
                            <a:pt x="120" y="173"/>
                          </a:lnTo>
                          <a:lnTo>
                            <a:pt x="0" y="263"/>
                          </a:lnTo>
                          <a:lnTo>
                            <a:pt x="0" y="269"/>
                          </a:lnTo>
                          <a:lnTo>
                            <a:pt x="126" y="173"/>
                          </a:lnTo>
                          <a:lnTo>
                            <a:pt x="263" y="101"/>
                          </a:lnTo>
                          <a:lnTo>
                            <a:pt x="419" y="47"/>
                          </a:lnTo>
                          <a:lnTo>
                            <a:pt x="586" y="18"/>
                          </a:lnTo>
                          <a:lnTo>
                            <a:pt x="765" y="6"/>
                          </a:lnTo>
                          <a:lnTo>
                            <a:pt x="957" y="18"/>
                          </a:lnTo>
                          <a:lnTo>
                            <a:pt x="1154" y="47"/>
                          </a:lnTo>
                          <a:lnTo>
                            <a:pt x="1357" y="95"/>
                          </a:lnTo>
                          <a:lnTo>
                            <a:pt x="1567" y="161"/>
                          </a:lnTo>
                          <a:lnTo>
                            <a:pt x="1782" y="245"/>
                          </a:lnTo>
                          <a:lnTo>
                            <a:pt x="1997" y="347"/>
                          </a:lnTo>
                          <a:lnTo>
                            <a:pt x="2212" y="467"/>
                          </a:lnTo>
                          <a:lnTo>
                            <a:pt x="2428" y="605"/>
                          </a:lnTo>
                          <a:lnTo>
                            <a:pt x="2643" y="761"/>
                          </a:lnTo>
                          <a:lnTo>
                            <a:pt x="2858" y="935"/>
                          </a:lnTo>
                          <a:lnTo>
                            <a:pt x="3061" y="1120"/>
                          </a:lnTo>
                          <a:lnTo>
                            <a:pt x="3193" y="1252"/>
                          </a:lnTo>
                          <a:lnTo>
                            <a:pt x="3318" y="1390"/>
                          </a:lnTo>
                          <a:lnTo>
                            <a:pt x="3438" y="1528"/>
                          </a:lnTo>
                          <a:lnTo>
                            <a:pt x="3552" y="1666"/>
                          </a:lnTo>
                          <a:lnTo>
                            <a:pt x="3653" y="1810"/>
                          </a:lnTo>
                          <a:lnTo>
                            <a:pt x="3755" y="1954"/>
                          </a:lnTo>
                          <a:lnTo>
                            <a:pt x="3839" y="2104"/>
                          </a:lnTo>
                          <a:lnTo>
                            <a:pt x="3922" y="2247"/>
                          </a:lnTo>
                          <a:lnTo>
                            <a:pt x="3994" y="2391"/>
                          </a:lnTo>
                          <a:lnTo>
                            <a:pt x="4060" y="2535"/>
                          </a:lnTo>
                          <a:lnTo>
                            <a:pt x="4114" y="2679"/>
                          </a:lnTo>
                          <a:lnTo>
                            <a:pt x="4162" y="2823"/>
                          </a:lnTo>
                          <a:lnTo>
                            <a:pt x="4197" y="2967"/>
                          </a:lnTo>
                          <a:lnTo>
                            <a:pt x="4221" y="3105"/>
                          </a:lnTo>
                          <a:lnTo>
                            <a:pt x="4239" y="3237"/>
                          </a:lnTo>
                          <a:lnTo>
                            <a:pt x="4245" y="3368"/>
                          </a:lnTo>
                          <a:lnTo>
                            <a:pt x="4245" y="3482"/>
                          </a:lnTo>
                          <a:lnTo>
                            <a:pt x="4233" y="3590"/>
                          </a:lnTo>
                          <a:lnTo>
                            <a:pt x="4215" y="3692"/>
                          </a:lnTo>
                          <a:lnTo>
                            <a:pt x="4185" y="3794"/>
                          </a:lnTo>
                          <a:lnTo>
                            <a:pt x="4185" y="3794"/>
                          </a:lnTo>
                          <a:lnTo>
                            <a:pt x="4215" y="3692"/>
                          </a:lnTo>
                          <a:lnTo>
                            <a:pt x="4239" y="3590"/>
                          </a:lnTo>
                          <a:lnTo>
                            <a:pt x="4245" y="3482"/>
                          </a:lnTo>
                          <a:lnTo>
                            <a:pt x="4251" y="3368"/>
                          </a:lnTo>
                          <a:lnTo>
                            <a:pt x="4251" y="3368"/>
                          </a:lnTo>
                          <a:close/>
                        </a:path>
                      </a:pathLst>
                    </a:custGeom>
                    <a:solidFill>
                      <a:schemeClr val="accent2"/>
                    </a:solidFill>
                    <a:ln w="9525">
                      <a:noFill/>
                      <a:round/>
                      <a:headEnd/>
                      <a:tailEnd/>
                    </a:ln>
                  </p:spPr>
                  <p:txBody>
                    <a:bodyPr/>
                    <a:lstStyle/>
                    <a:p>
                      <a:pPr>
                        <a:defRPr/>
                      </a:pPr>
                      <a:endParaRPr lang="fa-IR"/>
                    </a:p>
                  </p:txBody>
                </p:sp>
                <p:grpSp>
                  <p:nvGrpSpPr>
                    <p:cNvPr id="2091" name="Group 12">
                      <a:extLst>
                        <a:ext uri="{FF2B5EF4-FFF2-40B4-BE49-F238E27FC236}">
                          <a16:creationId xmlns:a16="http://schemas.microsoft.com/office/drawing/2014/main" id="{5376523E-F796-4065-BB6E-7463F8A6F5A2}"/>
                        </a:ext>
                      </a:extLst>
                    </p:cNvPr>
                    <p:cNvGrpSpPr>
                      <a:grpSpLocks/>
                    </p:cNvGrpSpPr>
                    <p:nvPr userDrawn="1"/>
                  </p:nvGrpSpPr>
                  <p:grpSpPr bwMode="auto">
                    <a:xfrm>
                      <a:off x="0" y="659"/>
                      <a:ext cx="4751" cy="3657"/>
                      <a:chOff x="0" y="659"/>
                      <a:chExt cx="4751" cy="3657"/>
                    </a:xfrm>
                  </p:grpSpPr>
                  <p:sp>
                    <p:nvSpPr>
                      <p:cNvPr id="64525" name="Freeform 13">
                        <a:extLst>
                          <a:ext uri="{FF2B5EF4-FFF2-40B4-BE49-F238E27FC236}">
                            <a16:creationId xmlns:a16="http://schemas.microsoft.com/office/drawing/2014/main" id="{97FA8383-A65E-4BC6-8628-BB9E1525F788}"/>
                          </a:ext>
                        </a:extLst>
                      </p:cNvPr>
                      <p:cNvSpPr>
                        <a:spLocks/>
                      </p:cNvSpPr>
                      <p:nvPr userDrawn="1"/>
                    </p:nvSpPr>
                    <p:spPr bwMode="hidden">
                      <a:xfrm>
                        <a:off x="400" y="659"/>
                        <a:ext cx="4121" cy="3657"/>
                      </a:xfrm>
                      <a:custGeom>
                        <a:avLst/>
                        <a:gdLst/>
                        <a:ahLst/>
                        <a:cxnLst>
                          <a:cxn ang="0">
                            <a:pos x="161" y="186"/>
                          </a:cxn>
                          <a:cxn ang="0">
                            <a:pos x="442" y="54"/>
                          </a:cxn>
                          <a:cxn ang="0">
                            <a:pos x="771" y="6"/>
                          </a:cxn>
                          <a:cxn ang="0">
                            <a:pos x="1136" y="36"/>
                          </a:cxn>
                          <a:cxn ang="0">
                            <a:pos x="1537" y="144"/>
                          </a:cxn>
                          <a:cxn ang="0">
                            <a:pos x="1949" y="324"/>
                          </a:cxn>
                          <a:cxn ang="0">
                            <a:pos x="2368" y="570"/>
                          </a:cxn>
                          <a:cxn ang="0">
                            <a:pos x="2780" y="888"/>
                          </a:cxn>
                          <a:cxn ang="0">
                            <a:pos x="3103" y="1193"/>
                          </a:cxn>
                          <a:cxn ang="0">
                            <a:pos x="3336" y="1451"/>
                          </a:cxn>
                          <a:cxn ang="0">
                            <a:pos x="3540" y="1721"/>
                          </a:cxn>
                          <a:cxn ang="0">
                            <a:pos x="3719" y="1997"/>
                          </a:cxn>
                          <a:cxn ang="0">
                            <a:pos x="3863" y="2272"/>
                          </a:cxn>
                          <a:cxn ang="0">
                            <a:pos x="3976" y="2548"/>
                          </a:cxn>
                          <a:cxn ang="0">
                            <a:pos x="4060" y="2818"/>
                          </a:cxn>
                          <a:cxn ang="0">
                            <a:pos x="4102" y="3070"/>
                          </a:cxn>
                          <a:cxn ang="0">
                            <a:pos x="4102" y="3321"/>
                          </a:cxn>
                          <a:cxn ang="0">
                            <a:pos x="4060" y="3549"/>
                          </a:cxn>
                          <a:cxn ang="0">
                            <a:pos x="4030" y="3657"/>
                          </a:cxn>
                          <a:cxn ang="0">
                            <a:pos x="4090" y="3447"/>
                          </a:cxn>
                          <a:cxn ang="0">
                            <a:pos x="4108" y="3213"/>
                          </a:cxn>
                          <a:cxn ang="0">
                            <a:pos x="4102" y="3070"/>
                          </a:cxn>
                          <a:cxn ang="0">
                            <a:pos x="4060" y="2812"/>
                          </a:cxn>
                          <a:cxn ang="0">
                            <a:pos x="3982" y="2548"/>
                          </a:cxn>
                          <a:cxn ang="0">
                            <a:pos x="3869" y="2272"/>
                          </a:cxn>
                          <a:cxn ang="0">
                            <a:pos x="3725" y="1997"/>
                          </a:cxn>
                          <a:cxn ang="0">
                            <a:pos x="3546" y="1721"/>
                          </a:cxn>
                          <a:cxn ang="0">
                            <a:pos x="3342" y="1451"/>
                          </a:cxn>
                          <a:cxn ang="0">
                            <a:pos x="3109" y="1187"/>
                          </a:cxn>
                          <a:cxn ang="0">
                            <a:pos x="2792" y="888"/>
                          </a:cxn>
                          <a:cxn ang="0">
                            <a:pos x="2386" y="576"/>
                          </a:cxn>
                          <a:cxn ang="0">
                            <a:pos x="1967" y="330"/>
                          </a:cxn>
                          <a:cxn ang="0">
                            <a:pos x="1543" y="144"/>
                          </a:cxn>
                          <a:cxn ang="0">
                            <a:pos x="1130" y="30"/>
                          </a:cxn>
                          <a:cxn ang="0">
                            <a:pos x="753" y="0"/>
                          </a:cxn>
                          <a:cxn ang="0">
                            <a:pos x="431" y="54"/>
                          </a:cxn>
                          <a:cxn ang="0">
                            <a:pos x="161" y="186"/>
                          </a:cxn>
                          <a:cxn ang="0">
                            <a:pos x="24" y="306"/>
                          </a:cxn>
                          <a:cxn ang="0">
                            <a:pos x="0" y="336"/>
                          </a:cxn>
                          <a:cxn ang="0">
                            <a:pos x="48" y="282"/>
                          </a:cxn>
                        </a:cxnLst>
                        <a:rect l="0" t="0" r="r" b="b"/>
                        <a:pathLst>
                          <a:path w="4108" h="3657">
                            <a:moveTo>
                              <a:pt x="48" y="282"/>
                            </a:moveTo>
                            <a:lnTo>
                              <a:pt x="161" y="186"/>
                            </a:lnTo>
                            <a:lnTo>
                              <a:pt x="293" y="108"/>
                            </a:lnTo>
                            <a:lnTo>
                              <a:pt x="442" y="54"/>
                            </a:lnTo>
                            <a:lnTo>
                              <a:pt x="598" y="18"/>
                            </a:lnTo>
                            <a:lnTo>
                              <a:pt x="771" y="6"/>
                            </a:lnTo>
                            <a:lnTo>
                              <a:pt x="951" y="12"/>
                            </a:lnTo>
                            <a:lnTo>
                              <a:pt x="1136" y="36"/>
                            </a:lnTo>
                            <a:lnTo>
                              <a:pt x="1333" y="84"/>
                            </a:lnTo>
                            <a:lnTo>
                              <a:pt x="1537" y="144"/>
                            </a:lnTo>
                            <a:lnTo>
                              <a:pt x="1740" y="222"/>
                            </a:lnTo>
                            <a:lnTo>
                              <a:pt x="1949" y="324"/>
                            </a:lnTo>
                            <a:lnTo>
                              <a:pt x="2158" y="438"/>
                            </a:lnTo>
                            <a:lnTo>
                              <a:pt x="2368" y="570"/>
                            </a:lnTo>
                            <a:lnTo>
                              <a:pt x="2577" y="720"/>
                            </a:lnTo>
                            <a:lnTo>
                              <a:pt x="2780" y="888"/>
                            </a:lnTo>
                            <a:lnTo>
                              <a:pt x="2978" y="1067"/>
                            </a:lnTo>
                            <a:lnTo>
                              <a:pt x="3103" y="1193"/>
                            </a:lnTo>
                            <a:lnTo>
                              <a:pt x="3223" y="1319"/>
                            </a:lnTo>
                            <a:lnTo>
                              <a:pt x="3336" y="1451"/>
                            </a:lnTo>
                            <a:lnTo>
                              <a:pt x="3444" y="1589"/>
                            </a:lnTo>
                            <a:lnTo>
                              <a:pt x="3540" y="1721"/>
                            </a:lnTo>
                            <a:lnTo>
                              <a:pt x="3635" y="1859"/>
                            </a:lnTo>
                            <a:lnTo>
                              <a:pt x="3719" y="1997"/>
                            </a:lnTo>
                            <a:lnTo>
                              <a:pt x="3797" y="2134"/>
                            </a:lnTo>
                            <a:lnTo>
                              <a:pt x="3863" y="2272"/>
                            </a:lnTo>
                            <a:lnTo>
                              <a:pt x="3928" y="2410"/>
                            </a:lnTo>
                            <a:lnTo>
                              <a:pt x="3976" y="2548"/>
                            </a:lnTo>
                            <a:lnTo>
                              <a:pt x="4024" y="2680"/>
                            </a:lnTo>
                            <a:lnTo>
                              <a:pt x="4060" y="2818"/>
                            </a:lnTo>
                            <a:lnTo>
                              <a:pt x="4084" y="2944"/>
                            </a:lnTo>
                            <a:lnTo>
                              <a:pt x="4102" y="3070"/>
                            </a:lnTo>
                            <a:lnTo>
                              <a:pt x="4108" y="3195"/>
                            </a:lnTo>
                            <a:lnTo>
                              <a:pt x="4102" y="3321"/>
                            </a:lnTo>
                            <a:lnTo>
                              <a:pt x="4090" y="3441"/>
                            </a:lnTo>
                            <a:lnTo>
                              <a:pt x="4060" y="3549"/>
                            </a:lnTo>
                            <a:lnTo>
                              <a:pt x="4024" y="3657"/>
                            </a:lnTo>
                            <a:lnTo>
                              <a:pt x="4030" y="3657"/>
                            </a:lnTo>
                            <a:lnTo>
                              <a:pt x="4066" y="3555"/>
                            </a:lnTo>
                            <a:lnTo>
                              <a:pt x="4090" y="3447"/>
                            </a:lnTo>
                            <a:lnTo>
                              <a:pt x="4102" y="3333"/>
                            </a:lnTo>
                            <a:lnTo>
                              <a:pt x="4108" y="3213"/>
                            </a:lnTo>
                            <a:lnTo>
                              <a:pt x="4108" y="3195"/>
                            </a:lnTo>
                            <a:lnTo>
                              <a:pt x="4102" y="3070"/>
                            </a:lnTo>
                            <a:lnTo>
                              <a:pt x="4084" y="2944"/>
                            </a:lnTo>
                            <a:lnTo>
                              <a:pt x="4060" y="2812"/>
                            </a:lnTo>
                            <a:lnTo>
                              <a:pt x="4024" y="2680"/>
                            </a:lnTo>
                            <a:lnTo>
                              <a:pt x="3982" y="2548"/>
                            </a:lnTo>
                            <a:lnTo>
                              <a:pt x="3928" y="2410"/>
                            </a:lnTo>
                            <a:lnTo>
                              <a:pt x="3869" y="2272"/>
                            </a:lnTo>
                            <a:lnTo>
                              <a:pt x="3803" y="2134"/>
                            </a:lnTo>
                            <a:lnTo>
                              <a:pt x="3725" y="1997"/>
                            </a:lnTo>
                            <a:lnTo>
                              <a:pt x="3641" y="1859"/>
                            </a:lnTo>
                            <a:lnTo>
                              <a:pt x="3546" y="1721"/>
                            </a:lnTo>
                            <a:lnTo>
                              <a:pt x="3450" y="1583"/>
                            </a:lnTo>
                            <a:lnTo>
                              <a:pt x="3342" y="1451"/>
                            </a:lnTo>
                            <a:lnTo>
                              <a:pt x="3229" y="1319"/>
                            </a:lnTo>
                            <a:lnTo>
                              <a:pt x="3109" y="1187"/>
                            </a:lnTo>
                            <a:lnTo>
                              <a:pt x="2984" y="1061"/>
                            </a:lnTo>
                            <a:lnTo>
                              <a:pt x="2792" y="888"/>
                            </a:lnTo>
                            <a:lnTo>
                              <a:pt x="2589" y="726"/>
                            </a:lnTo>
                            <a:lnTo>
                              <a:pt x="2386" y="576"/>
                            </a:lnTo>
                            <a:lnTo>
                              <a:pt x="2176" y="444"/>
                            </a:lnTo>
                            <a:lnTo>
                              <a:pt x="1967" y="330"/>
                            </a:lnTo>
                            <a:lnTo>
                              <a:pt x="1752" y="228"/>
                            </a:lnTo>
                            <a:lnTo>
                              <a:pt x="1543" y="144"/>
                            </a:lnTo>
                            <a:lnTo>
                              <a:pt x="1333" y="78"/>
                            </a:lnTo>
                            <a:lnTo>
                              <a:pt x="1130" y="30"/>
                            </a:lnTo>
                            <a:lnTo>
                              <a:pt x="939" y="6"/>
                            </a:lnTo>
                            <a:lnTo>
                              <a:pt x="753" y="0"/>
                            </a:lnTo>
                            <a:lnTo>
                              <a:pt x="586" y="18"/>
                            </a:lnTo>
                            <a:lnTo>
                              <a:pt x="431" y="54"/>
                            </a:lnTo>
                            <a:lnTo>
                              <a:pt x="287" y="108"/>
                            </a:lnTo>
                            <a:lnTo>
                              <a:pt x="161" y="186"/>
                            </a:lnTo>
                            <a:lnTo>
                              <a:pt x="48" y="282"/>
                            </a:lnTo>
                            <a:lnTo>
                              <a:pt x="24" y="306"/>
                            </a:lnTo>
                            <a:lnTo>
                              <a:pt x="0" y="330"/>
                            </a:lnTo>
                            <a:lnTo>
                              <a:pt x="0" y="336"/>
                            </a:lnTo>
                            <a:lnTo>
                              <a:pt x="24" y="312"/>
                            </a:lnTo>
                            <a:lnTo>
                              <a:pt x="48" y="282"/>
                            </a:lnTo>
                            <a:lnTo>
                              <a:pt x="48" y="282"/>
                            </a:lnTo>
                            <a:close/>
                          </a:path>
                        </a:pathLst>
                      </a:custGeom>
                      <a:solidFill>
                        <a:schemeClr val="accent2"/>
                      </a:solidFill>
                      <a:ln w="9525">
                        <a:noFill/>
                        <a:round/>
                        <a:headEnd/>
                        <a:tailEnd/>
                      </a:ln>
                    </p:spPr>
                    <p:txBody>
                      <a:bodyPr/>
                      <a:lstStyle/>
                      <a:p>
                        <a:pPr>
                          <a:defRPr/>
                        </a:pPr>
                        <a:endParaRPr lang="fa-IR"/>
                      </a:p>
                    </p:txBody>
                  </p:sp>
                  <p:grpSp>
                    <p:nvGrpSpPr>
                      <p:cNvPr id="2093" name="Group 14">
                        <a:extLst>
                          <a:ext uri="{FF2B5EF4-FFF2-40B4-BE49-F238E27FC236}">
                            <a16:creationId xmlns:a16="http://schemas.microsoft.com/office/drawing/2014/main" id="{EB09085D-59EA-4421-9C6C-658F50FD8D41}"/>
                          </a:ext>
                        </a:extLst>
                      </p:cNvPr>
                      <p:cNvGrpSpPr>
                        <a:grpSpLocks/>
                      </p:cNvGrpSpPr>
                      <p:nvPr userDrawn="1"/>
                    </p:nvGrpSpPr>
                    <p:grpSpPr bwMode="auto">
                      <a:xfrm>
                        <a:off x="0" y="808"/>
                        <a:ext cx="4751" cy="3508"/>
                        <a:chOff x="-400" y="808"/>
                        <a:chExt cx="4751" cy="3508"/>
                      </a:xfrm>
                    </p:grpSpPr>
                    <p:sp>
                      <p:nvSpPr>
                        <p:cNvPr id="64527" name="Line 15">
                          <a:extLst>
                            <a:ext uri="{FF2B5EF4-FFF2-40B4-BE49-F238E27FC236}">
                              <a16:creationId xmlns:a16="http://schemas.microsoft.com/office/drawing/2014/main" id="{96818641-AC97-475E-9EED-51FC6822C8A1}"/>
                            </a:ext>
                          </a:extLst>
                        </p:cNvPr>
                        <p:cNvSpPr>
                          <a:spLocks noChangeShapeType="1"/>
                        </p:cNvSpPr>
                        <p:nvPr userDrawn="1"/>
                      </p:nvSpPr>
                      <p:spPr bwMode="hidden">
                        <a:xfrm rot="1678521" flipH="1" flipV="1">
                          <a:off x="876" y="809"/>
                          <a:ext cx="1242" cy="1910"/>
                        </a:xfrm>
                        <a:prstGeom prst="line">
                          <a:avLst/>
                        </a:prstGeom>
                        <a:noFill/>
                        <a:ln w="9525">
                          <a:solidFill>
                            <a:schemeClr val="accent2"/>
                          </a:solidFill>
                          <a:round/>
                          <a:headEnd/>
                          <a:tailEnd/>
                        </a:ln>
                        <a:effectLst/>
                      </p:spPr>
                      <p:txBody>
                        <a:bodyPr/>
                        <a:lstStyle/>
                        <a:p>
                          <a:pPr>
                            <a:defRPr/>
                          </a:pPr>
                          <a:endParaRPr lang="fa-IR"/>
                        </a:p>
                      </p:txBody>
                    </p:sp>
                    <p:sp>
                      <p:nvSpPr>
                        <p:cNvPr id="64528" name="Line 16">
                          <a:extLst>
                            <a:ext uri="{FF2B5EF4-FFF2-40B4-BE49-F238E27FC236}">
                              <a16:creationId xmlns:a16="http://schemas.microsoft.com/office/drawing/2014/main" id="{EC708563-D1E7-4ACD-B649-F5F2A4D7DBE0}"/>
                            </a:ext>
                          </a:extLst>
                        </p:cNvPr>
                        <p:cNvSpPr>
                          <a:spLocks noChangeShapeType="1"/>
                        </p:cNvSpPr>
                        <p:nvPr userDrawn="1"/>
                      </p:nvSpPr>
                      <p:spPr bwMode="hidden">
                        <a:xfrm rot="1678521" flipH="1" flipV="1">
                          <a:off x="-210" y="2117"/>
                          <a:ext cx="1921" cy="379"/>
                        </a:xfrm>
                        <a:prstGeom prst="line">
                          <a:avLst/>
                        </a:prstGeom>
                        <a:noFill/>
                        <a:ln w="9525">
                          <a:solidFill>
                            <a:schemeClr val="accent2"/>
                          </a:solidFill>
                          <a:round/>
                          <a:headEnd/>
                          <a:tailEnd/>
                        </a:ln>
                        <a:effectLst/>
                      </p:spPr>
                      <p:txBody>
                        <a:bodyPr/>
                        <a:lstStyle/>
                        <a:p>
                          <a:pPr>
                            <a:defRPr/>
                          </a:pPr>
                          <a:endParaRPr lang="fa-IR"/>
                        </a:p>
                      </p:txBody>
                    </p:sp>
                    <p:sp>
                      <p:nvSpPr>
                        <p:cNvPr id="64529" name="Line 17">
                          <a:extLst>
                            <a:ext uri="{FF2B5EF4-FFF2-40B4-BE49-F238E27FC236}">
                              <a16:creationId xmlns:a16="http://schemas.microsoft.com/office/drawing/2014/main" id="{FECA9703-2944-4B7C-BC95-A2D71EC177BB}"/>
                            </a:ext>
                          </a:extLst>
                        </p:cNvPr>
                        <p:cNvSpPr>
                          <a:spLocks noChangeShapeType="1"/>
                        </p:cNvSpPr>
                        <p:nvPr userDrawn="1"/>
                      </p:nvSpPr>
                      <p:spPr bwMode="hidden">
                        <a:xfrm rot="1678521" flipH="1" flipV="1">
                          <a:off x="-257" y="1886"/>
                          <a:ext cx="2029" cy="591"/>
                        </a:xfrm>
                        <a:prstGeom prst="line">
                          <a:avLst/>
                        </a:prstGeom>
                        <a:noFill/>
                        <a:ln w="9525">
                          <a:solidFill>
                            <a:schemeClr val="accent2"/>
                          </a:solidFill>
                          <a:round/>
                          <a:headEnd/>
                          <a:tailEnd/>
                        </a:ln>
                        <a:effectLst/>
                      </p:spPr>
                      <p:txBody>
                        <a:bodyPr/>
                        <a:lstStyle/>
                        <a:p>
                          <a:pPr>
                            <a:defRPr/>
                          </a:pPr>
                          <a:endParaRPr lang="fa-IR"/>
                        </a:p>
                      </p:txBody>
                    </p:sp>
                    <p:sp>
                      <p:nvSpPr>
                        <p:cNvPr id="64530" name="Line 18">
                          <a:extLst>
                            <a:ext uri="{FF2B5EF4-FFF2-40B4-BE49-F238E27FC236}">
                              <a16:creationId xmlns:a16="http://schemas.microsoft.com/office/drawing/2014/main" id="{5868DA61-D9C9-437A-9F15-96D59EF92134}"/>
                            </a:ext>
                          </a:extLst>
                        </p:cNvPr>
                        <p:cNvSpPr>
                          <a:spLocks noChangeShapeType="1"/>
                        </p:cNvSpPr>
                        <p:nvPr userDrawn="1"/>
                      </p:nvSpPr>
                      <p:spPr bwMode="hidden">
                        <a:xfrm rot="1678521" flipH="1" flipV="1">
                          <a:off x="-327" y="1599"/>
                          <a:ext cx="2175" cy="852"/>
                        </a:xfrm>
                        <a:prstGeom prst="line">
                          <a:avLst/>
                        </a:prstGeom>
                        <a:noFill/>
                        <a:ln w="9525">
                          <a:solidFill>
                            <a:schemeClr val="accent2"/>
                          </a:solidFill>
                          <a:round/>
                          <a:headEnd/>
                          <a:tailEnd/>
                        </a:ln>
                        <a:effectLst/>
                      </p:spPr>
                      <p:txBody>
                        <a:bodyPr/>
                        <a:lstStyle/>
                        <a:p>
                          <a:pPr>
                            <a:defRPr/>
                          </a:pPr>
                          <a:endParaRPr lang="fa-IR"/>
                        </a:p>
                      </p:txBody>
                    </p:sp>
                    <p:sp>
                      <p:nvSpPr>
                        <p:cNvPr id="64531" name="Line 19">
                          <a:extLst>
                            <a:ext uri="{FF2B5EF4-FFF2-40B4-BE49-F238E27FC236}">
                              <a16:creationId xmlns:a16="http://schemas.microsoft.com/office/drawing/2014/main" id="{23209306-25E3-454D-8C26-5837DD2EE7ED}"/>
                            </a:ext>
                          </a:extLst>
                        </p:cNvPr>
                        <p:cNvSpPr>
                          <a:spLocks noChangeShapeType="1"/>
                        </p:cNvSpPr>
                        <p:nvPr userDrawn="1"/>
                      </p:nvSpPr>
                      <p:spPr bwMode="hidden">
                        <a:xfrm rot="1678521" flipH="1" flipV="1">
                          <a:off x="-400" y="1259"/>
                          <a:ext cx="2334" cy="1165"/>
                        </a:xfrm>
                        <a:prstGeom prst="line">
                          <a:avLst/>
                        </a:prstGeom>
                        <a:noFill/>
                        <a:ln w="9525">
                          <a:solidFill>
                            <a:schemeClr val="accent2"/>
                          </a:solidFill>
                          <a:round/>
                          <a:headEnd/>
                          <a:tailEnd/>
                        </a:ln>
                        <a:effectLst/>
                      </p:spPr>
                      <p:txBody>
                        <a:bodyPr/>
                        <a:lstStyle/>
                        <a:p>
                          <a:pPr>
                            <a:defRPr/>
                          </a:pPr>
                          <a:endParaRPr lang="fa-IR"/>
                        </a:p>
                      </p:txBody>
                    </p:sp>
                    <p:sp>
                      <p:nvSpPr>
                        <p:cNvPr id="64532" name="Line 20">
                          <a:extLst>
                            <a:ext uri="{FF2B5EF4-FFF2-40B4-BE49-F238E27FC236}">
                              <a16:creationId xmlns:a16="http://schemas.microsoft.com/office/drawing/2014/main" id="{A8146FBA-28B3-4A7F-9DD1-6993DEF7B39D}"/>
                            </a:ext>
                          </a:extLst>
                        </p:cNvPr>
                        <p:cNvSpPr>
                          <a:spLocks noChangeShapeType="1"/>
                        </p:cNvSpPr>
                        <p:nvPr userDrawn="1"/>
                      </p:nvSpPr>
                      <p:spPr bwMode="hidden">
                        <a:xfrm rot="1678521" flipH="1" flipV="1">
                          <a:off x="179" y="872"/>
                          <a:ext cx="1891" cy="1681"/>
                        </a:xfrm>
                        <a:prstGeom prst="line">
                          <a:avLst/>
                        </a:prstGeom>
                        <a:noFill/>
                        <a:ln w="9525">
                          <a:solidFill>
                            <a:schemeClr val="accent2"/>
                          </a:solidFill>
                          <a:round/>
                          <a:headEnd/>
                          <a:tailEnd/>
                        </a:ln>
                        <a:effectLst/>
                      </p:spPr>
                      <p:txBody>
                        <a:bodyPr/>
                        <a:lstStyle/>
                        <a:p>
                          <a:pPr>
                            <a:defRPr/>
                          </a:pPr>
                          <a:endParaRPr lang="fa-IR"/>
                        </a:p>
                      </p:txBody>
                    </p:sp>
                    <p:sp>
                      <p:nvSpPr>
                        <p:cNvPr id="64533" name="Line 21">
                          <a:extLst>
                            <a:ext uri="{FF2B5EF4-FFF2-40B4-BE49-F238E27FC236}">
                              <a16:creationId xmlns:a16="http://schemas.microsoft.com/office/drawing/2014/main" id="{3DAABEAC-AE70-45DF-993D-A96295F763DD}"/>
                            </a:ext>
                          </a:extLst>
                        </p:cNvPr>
                        <p:cNvSpPr>
                          <a:spLocks noChangeShapeType="1"/>
                        </p:cNvSpPr>
                        <p:nvPr userDrawn="1"/>
                      </p:nvSpPr>
                      <p:spPr bwMode="hidden">
                        <a:xfrm rot="1678521" flipH="1" flipV="1">
                          <a:off x="-150" y="2329"/>
                          <a:ext cx="1806" cy="194"/>
                        </a:xfrm>
                        <a:prstGeom prst="line">
                          <a:avLst/>
                        </a:prstGeom>
                        <a:noFill/>
                        <a:ln w="9525">
                          <a:solidFill>
                            <a:schemeClr val="accent2"/>
                          </a:solidFill>
                          <a:round/>
                          <a:headEnd/>
                          <a:tailEnd/>
                        </a:ln>
                        <a:effectLst/>
                      </p:spPr>
                      <p:txBody>
                        <a:bodyPr/>
                        <a:lstStyle/>
                        <a:p>
                          <a:pPr>
                            <a:defRPr/>
                          </a:pPr>
                          <a:endParaRPr lang="fa-IR"/>
                        </a:p>
                      </p:txBody>
                    </p:sp>
                    <p:sp>
                      <p:nvSpPr>
                        <p:cNvPr id="64534" name="Line 22">
                          <a:extLst>
                            <a:ext uri="{FF2B5EF4-FFF2-40B4-BE49-F238E27FC236}">
                              <a16:creationId xmlns:a16="http://schemas.microsoft.com/office/drawing/2014/main" id="{7CF63836-3CF2-473E-B27F-FD3C103D842C}"/>
                            </a:ext>
                          </a:extLst>
                        </p:cNvPr>
                        <p:cNvSpPr>
                          <a:spLocks noChangeShapeType="1"/>
                        </p:cNvSpPr>
                        <p:nvPr userDrawn="1"/>
                      </p:nvSpPr>
                      <p:spPr bwMode="hidden">
                        <a:xfrm rot="1678521" flipH="1" flipV="1">
                          <a:off x="-109" y="2514"/>
                          <a:ext cx="1720" cy="30"/>
                        </a:xfrm>
                        <a:prstGeom prst="line">
                          <a:avLst/>
                        </a:prstGeom>
                        <a:noFill/>
                        <a:ln w="9525">
                          <a:solidFill>
                            <a:schemeClr val="accent2"/>
                          </a:solidFill>
                          <a:round/>
                          <a:headEnd/>
                          <a:tailEnd/>
                        </a:ln>
                        <a:effectLst/>
                      </p:spPr>
                      <p:txBody>
                        <a:bodyPr/>
                        <a:lstStyle/>
                        <a:p>
                          <a:pPr>
                            <a:defRPr/>
                          </a:pPr>
                          <a:endParaRPr lang="fa-IR"/>
                        </a:p>
                      </p:txBody>
                    </p:sp>
                    <p:sp>
                      <p:nvSpPr>
                        <p:cNvPr id="64535" name="Line 23">
                          <a:extLst>
                            <a:ext uri="{FF2B5EF4-FFF2-40B4-BE49-F238E27FC236}">
                              <a16:creationId xmlns:a16="http://schemas.microsoft.com/office/drawing/2014/main" id="{5794719D-93B3-4808-99B1-F40AD6320765}"/>
                            </a:ext>
                          </a:extLst>
                        </p:cNvPr>
                        <p:cNvSpPr>
                          <a:spLocks noChangeShapeType="1"/>
                        </p:cNvSpPr>
                        <p:nvPr userDrawn="1"/>
                      </p:nvSpPr>
                      <p:spPr bwMode="hidden">
                        <a:xfrm rot="1678521" flipH="1">
                          <a:off x="545" y="2785"/>
                          <a:ext cx="849" cy="802"/>
                        </a:xfrm>
                        <a:prstGeom prst="line">
                          <a:avLst/>
                        </a:prstGeom>
                        <a:noFill/>
                        <a:ln w="9525">
                          <a:solidFill>
                            <a:schemeClr val="accent2"/>
                          </a:solidFill>
                          <a:round/>
                          <a:headEnd/>
                          <a:tailEnd/>
                        </a:ln>
                        <a:effectLst/>
                      </p:spPr>
                      <p:txBody>
                        <a:bodyPr/>
                        <a:lstStyle/>
                        <a:p>
                          <a:pPr>
                            <a:defRPr/>
                          </a:pPr>
                          <a:endParaRPr lang="fa-IR"/>
                        </a:p>
                      </p:txBody>
                    </p:sp>
                    <p:sp>
                      <p:nvSpPr>
                        <p:cNvPr id="64536" name="Line 24">
                          <a:extLst>
                            <a:ext uri="{FF2B5EF4-FFF2-40B4-BE49-F238E27FC236}">
                              <a16:creationId xmlns:a16="http://schemas.microsoft.com/office/drawing/2014/main" id="{49A2D299-92B8-48A3-B659-D69805FCBE5C}"/>
                            </a:ext>
                          </a:extLst>
                        </p:cNvPr>
                        <p:cNvSpPr>
                          <a:spLocks noChangeShapeType="1"/>
                        </p:cNvSpPr>
                        <p:nvPr userDrawn="1"/>
                      </p:nvSpPr>
                      <p:spPr bwMode="hidden">
                        <a:xfrm rot="1678521" flipH="1">
                          <a:off x="168" y="2669"/>
                          <a:ext cx="1295" cy="560"/>
                        </a:xfrm>
                        <a:prstGeom prst="line">
                          <a:avLst/>
                        </a:prstGeom>
                        <a:noFill/>
                        <a:ln w="9525">
                          <a:solidFill>
                            <a:schemeClr val="accent2"/>
                          </a:solidFill>
                          <a:round/>
                          <a:headEnd/>
                          <a:tailEnd/>
                        </a:ln>
                        <a:effectLst/>
                      </p:spPr>
                      <p:txBody>
                        <a:bodyPr/>
                        <a:lstStyle/>
                        <a:p>
                          <a:pPr>
                            <a:defRPr/>
                          </a:pPr>
                          <a:endParaRPr lang="fa-IR"/>
                        </a:p>
                      </p:txBody>
                    </p:sp>
                    <p:sp>
                      <p:nvSpPr>
                        <p:cNvPr id="64537" name="Line 25">
                          <a:extLst>
                            <a:ext uri="{FF2B5EF4-FFF2-40B4-BE49-F238E27FC236}">
                              <a16:creationId xmlns:a16="http://schemas.microsoft.com/office/drawing/2014/main" id="{51F78816-B1AB-40C9-B80B-EA4C8729415F}"/>
                            </a:ext>
                          </a:extLst>
                        </p:cNvPr>
                        <p:cNvSpPr>
                          <a:spLocks noChangeShapeType="1"/>
                        </p:cNvSpPr>
                        <p:nvPr userDrawn="1"/>
                      </p:nvSpPr>
                      <p:spPr bwMode="hidden">
                        <a:xfrm rot="1678521" flipH="1">
                          <a:off x="-34" y="2588"/>
                          <a:ext cx="1576" cy="245"/>
                        </a:xfrm>
                        <a:prstGeom prst="line">
                          <a:avLst/>
                        </a:prstGeom>
                        <a:noFill/>
                        <a:ln w="9525">
                          <a:solidFill>
                            <a:schemeClr val="accent2"/>
                          </a:solidFill>
                          <a:round/>
                          <a:headEnd/>
                          <a:tailEnd/>
                        </a:ln>
                        <a:effectLst/>
                      </p:spPr>
                      <p:txBody>
                        <a:bodyPr/>
                        <a:lstStyle/>
                        <a:p>
                          <a:pPr>
                            <a:defRPr/>
                          </a:pPr>
                          <a:endParaRPr lang="fa-IR"/>
                        </a:p>
                      </p:txBody>
                    </p:sp>
                    <p:sp>
                      <p:nvSpPr>
                        <p:cNvPr id="64538" name="Line 26">
                          <a:extLst>
                            <a:ext uri="{FF2B5EF4-FFF2-40B4-BE49-F238E27FC236}">
                              <a16:creationId xmlns:a16="http://schemas.microsoft.com/office/drawing/2014/main" id="{DDE7B7FC-775B-49B5-9D9D-8135490C8846}"/>
                            </a:ext>
                          </a:extLst>
                        </p:cNvPr>
                        <p:cNvSpPr>
                          <a:spLocks noChangeShapeType="1"/>
                        </p:cNvSpPr>
                        <p:nvPr userDrawn="1"/>
                      </p:nvSpPr>
                      <p:spPr bwMode="hidden">
                        <a:xfrm rot="1678521" flipH="1">
                          <a:off x="1201" y="2985"/>
                          <a:ext cx="141" cy="1041"/>
                        </a:xfrm>
                        <a:prstGeom prst="line">
                          <a:avLst/>
                        </a:prstGeom>
                        <a:noFill/>
                        <a:ln w="9525">
                          <a:solidFill>
                            <a:schemeClr val="accent2"/>
                          </a:solidFill>
                          <a:round/>
                          <a:headEnd/>
                          <a:tailEnd/>
                        </a:ln>
                        <a:effectLst/>
                      </p:spPr>
                      <p:txBody>
                        <a:bodyPr/>
                        <a:lstStyle/>
                        <a:p>
                          <a:pPr>
                            <a:defRPr/>
                          </a:pPr>
                          <a:endParaRPr lang="fa-IR"/>
                        </a:p>
                      </p:txBody>
                    </p:sp>
                    <p:sp>
                      <p:nvSpPr>
                        <p:cNvPr id="64539" name="Line 27">
                          <a:extLst>
                            <a:ext uri="{FF2B5EF4-FFF2-40B4-BE49-F238E27FC236}">
                              <a16:creationId xmlns:a16="http://schemas.microsoft.com/office/drawing/2014/main" id="{CB62767F-BEF9-40B7-827C-DB5479E336DE}"/>
                            </a:ext>
                          </a:extLst>
                        </p:cNvPr>
                        <p:cNvSpPr>
                          <a:spLocks noChangeShapeType="1"/>
                        </p:cNvSpPr>
                        <p:nvPr userDrawn="1"/>
                      </p:nvSpPr>
                      <p:spPr bwMode="hidden">
                        <a:xfrm rot="1678521" flipH="1">
                          <a:off x="1292" y="3013"/>
                          <a:ext cx="47" cy="1058"/>
                        </a:xfrm>
                        <a:prstGeom prst="line">
                          <a:avLst/>
                        </a:prstGeom>
                        <a:noFill/>
                        <a:ln w="9525">
                          <a:solidFill>
                            <a:schemeClr val="accent2"/>
                          </a:solidFill>
                          <a:round/>
                          <a:headEnd/>
                          <a:tailEnd/>
                        </a:ln>
                        <a:effectLst/>
                      </p:spPr>
                      <p:txBody>
                        <a:bodyPr/>
                        <a:lstStyle/>
                        <a:p>
                          <a:pPr>
                            <a:defRPr/>
                          </a:pPr>
                          <a:endParaRPr lang="fa-IR"/>
                        </a:p>
                      </p:txBody>
                    </p:sp>
                    <p:sp>
                      <p:nvSpPr>
                        <p:cNvPr id="64540" name="Line 28">
                          <a:extLst>
                            <a:ext uri="{FF2B5EF4-FFF2-40B4-BE49-F238E27FC236}">
                              <a16:creationId xmlns:a16="http://schemas.microsoft.com/office/drawing/2014/main" id="{ED777CDF-022E-44B3-8EB0-2B19555E33CD}"/>
                            </a:ext>
                          </a:extLst>
                        </p:cNvPr>
                        <p:cNvSpPr>
                          <a:spLocks noChangeShapeType="1"/>
                        </p:cNvSpPr>
                        <p:nvPr userDrawn="1"/>
                      </p:nvSpPr>
                      <p:spPr bwMode="hidden">
                        <a:xfrm rot="1678521">
                          <a:off x="1331" y="3034"/>
                          <a:ext cx="47" cy="1081"/>
                        </a:xfrm>
                        <a:prstGeom prst="line">
                          <a:avLst/>
                        </a:prstGeom>
                        <a:noFill/>
                        <a:ln w="9525">
                          <a:solidFill>
                            <a:schemeClr val="accent2"/>
                          </a:solidFill>
                          <a:round/>
                          <a:headEnd/>
                          <a:tailEnd/>
                        </a:ln>
                        <a:effectLst/>
                      </p:spPr>
                      <p:txBody>
                        <a:bodyPr/>
                        <a:lstStyle/>
                        <a:p>
                          <a:pPr>
                            <a:defRPr/>
                          </a:pPr>
                          <a:endParaRPr lang="fa-IR"/>
                        </a:p>
                      </p:txBody>
                    </p:sp>
                    <p:sp>
                      <p:nvSpPr>
                        <p:cNvPr id="64541" name="Line 29">
                          <a:extLst>
                            <a:ext uri="{FF2B5EF4-FFF2-40B4-BE49-F238E27FC236}">
                              <a16:creationId xmlns:a16="http://schemas.microsoft.com/office/drawing/2014/main" id="{69445DF1-E20F-4A12-85E3-D6318E5DF62F}"/>
                            </a:ext>
                          </a:extLst>
                        </p:cNvPr>
                        <p:cNvSpPr>
                          <a:spLocks noChangeShapeType="1"/>
                        </p:cNvSpPr>
                        <p:nvPr userDrawn="1"/>
                      </p:nvSpPr>
                      <p:spPr bwMode="hidden">
                        <a:xfrm rot="1678521">
                          <a:off x="1325" y="3059"/>
                          <a:ext cx="145" cy="1101"/>
                        </a:xfrm>
                        <a:prstGeom prst="line">
                          <a:avLst/>
                        </a:prstGeom>
                        <a:noFill/>
                        <a:ln w="9525">
                          <a:solidFill>
                            <a:schemeClr val="accent2"/>
                          </a:solidFill>
                          <a:round/>
                          <a:headEnd/>
                          <a:tailEnd/>
                        </a:ln>
                        <a:effectLst/>
                      </p:spPr>
                      <p:txBody>
                        <a:bodyPr/>
                        <a:lstStyle/>
                        <a:p>
                          <a:pPr>
                            <a:defRPr/>
                          </a:pPr>
                          <a:endParaRPr lang="fa-IR"/>
                        </a:p>
                      </p:txBody>
                    </p:sp>
                    <p:sp>
                      <p:nvSpPr>
                        <p:cNvPr id="64542" name="Line 30">
                          <a:extLst>
                            <a:ext uri="{FF2B5EF4-FFF2-40B4-BE49-F238E27FC236}">
                              <a16:creationId xmlns:a16="http://schemas.microsoft.com/office/drawing/2014/main" id="{7115C9E0-66B8-4EE7-BEFF-A4A6E3529578}"/>
                            </a:ext>
                          </a:extLst>
                        </p:cNvPr>
                        <p:cNvSpPr>
                          <a:spLocks noChangeShapeType="1"/>
                        </p:cNvSpPr>
                        <p:nvPr userDrawn="1"/>
                      </p:nvSpPr>
                      <p:spPr bwMode="hidden">
                        <a:xfrm rot="1678521">
                          <a:off x="1320" y="3090"/>
                          <a:ext cx="255" cy="1124"/>
                        </a:xfrm>
                        <a:prstGeom prst="line">
                          <a:avLst/>
                        </a:prstGeom>
                        <a:noFill/>
                        <a:ln w="9525">
                          <a:solidFill>
                            <a:schemeClr val="accent2"/>
                          </a:solidFill>
                          <a:round/>
                          <a:headEnd/>
                          <a:tailEnd/>
                        </a:ln>
                        <a:effectLst/>
                      </p:spPr>
                      <p:txBody>
                        <a:bodyPr/>
                        <a:lstStyle/>
                        <a:p>
                          <a:pPr>
                            <a:defRPr/>
                          </a:pPr>
                          <a:endParaRPr lang="fa-IR"/>
                        </a:p>
                      </p:txBody>
                    </p:sp>
                    <p:sp>
                      <p:nvSpPr>
                        <p:cNvPr id="64543" name="Line 31">
                          <a:extLst>
                            <a:ext uri="{FF2B5EF4-FFF2-40B4-BE49-F238E27FC236}">
                              <a16:creationId xmlns:a16="http://schemas.microsoft.com/office/drawing/2014/main" id="{869F6CE0-76F9-427D-BC52-28B87A68C897}"/>
                            </a:ext>
                          </a:extLst>
                        </p:cNvPr>
                        <p:cNvSpPr>
                          <a:spLocks noChangeShapeType="1"/>
                        </p:cNvSpPr>
                        <p:nvPr userDrawn="1"/>
                      </p:nvSpPr>
                      <p:spPr bwMode="hidden">
                        <a:xfrm rot="1678521">
                          <a:off x="1314" y="3117"/>
                          <a:ext cx="365" cy="1143"/>
                        </a:xfrm>
                        <a:prstGeom prst="line">
                          <a:avLst/>
                        </a:prstGeom>
                        <a:noFill/>
                        <a:ln w="9525">
                          <a:solidFill>
                            <a:schemeClr val="accent2"/>
                          </a:solidFill>
                          <a:round/>
                          <a:headEnd/>
                          <a:tailEnd/>
                        </a:ln>
                        <a:effectLst/>
                      </p:spPr>
                      <p:txBody>
                        <a:bodyPr/>
                        <a:lstStyle/>
                        <a:p>
                          <a:pPr>
                            <a:defRPr/>
                          </a:pPr>
                          <a:endParaRPr lang="fa-IR"/>
                        </a:p>
                      </p:txBody>
                    </p:sp>
                    <p:sp>
                      <p:nvSpPr>
                        <p:cNvPr id="64544" name="Line 32">
                          <a:extLst>
                            <a:ext uri="{FF2B5EF4-FFF2-40B4-BE49-F238E27FC236}">
                              <a16:creationId xmlns:a16="http://schemas.microsoft.com/office/drawing/2014/main" id="{B10E96B1-12CA-492A-A966-AA08602BE1FE}"/>
                            </a:ext>
                          </a:extLst>
                        </p:cNvPr>
                        <p:cNvSpPr>
                          <a:spLocks noChangeShapeType="1"/>
                        </p:cNvSpPr>
                        <p:nvPr userDrawn="1"/>
                      </p:nvSpPr>
                      <p:spPr bwMode="hidden">
                        <a:xfrm rot="1678521">
                          <a:off x="1337" y="3181"/>
                          <a:ext cx="567" cy="1073"/>
                        </a:xfrm>
                        <a:prstGeom prst="line">
                          <a:avLst/>
                        </a:prstGeom>
                        <a:noFill/>
                        <a:ln w="9525">
                          <a:solidFill>
                            <a:schemeClr val="accent2"/>
                          </a:solidFill>
                          <a:round/>
                          <a:headEnd/>
                          <a:tailEnd/>
                        </a:ln>
                        <a:effectLst/>
                      </p:spPr>
                      <p:txBody>
                        <a:bodyPr/>
                        <a:lstStyle/>
                        <a:p>
                          <a:pPr>
                            <a:defRPr/>
                          </a:pPr>
                          <a:endParaRPr lang="fa-IR"/>
                        </a:p>
                      </p:txBody>
                    </p:sp>
                    <p:sp>
                      <p:nvSpPr>
                        <p:cNvPr id="64545" name="Line 33">
                          <a:extLst>
                            <a:ext uri="{FF2B5EF4-FFF2-40B4-BE49-F238E27FC236}">
                              <a16:creationId xmlns:a16="http://schemas.microsoft.com/office/drawing/2014/main" id="{649E2F07-AE53-4FA6-9784-58D244D52B80}"/>
                            </a:ext>
                          </a:extLst>
                        </p:cNvPr>
                        <p:cNvSpPr>
                          <a:spLocks noChangeShapeType="1"/>
                        </p:cNvSpPr>
                        <p:nvPr userDrawn="1"/>
                      </p:nvSpPr>
                      <p:spPr bwMode="hidden">
                        <a:xfrm rot="1678521">
                          <a:off x="1354" y="3209"/>
                          <a:ext cx="663" cy="1019"/>
                        </a:xfrm>
                        <a:prstGeom prst="line">
                          <a:avLst/>
                        </a:prstGeom>
                        <a:noFill/>
                        <a:ln w="9525">
                          <a:solidFill>
                            <a:schemeClr val="accent2"/>
                          </a:solidFill>
                          <a:round/>
                          <a:headEnd/>
                          <a:tailEnd/>
                        </a:ln>
                        <a:effectLst/>
                      </p:spPr>
                      <p:txBody>
                        <a:bodyPr/>
                        <a:lstStyle/>
                        <a:p>
                          <a:pPr>
                            <a:defRPr/>
                          </a:pPr>
                          <a:endParaRPr lang="fa-IR"/>
                        </a:p>
                      </p:txBody>
                    </p:sp>
                    <p:sp>
                      <p:nvSpPr>
                        <p:cNvPr id="64546" name="Line 34">
                          <a:extLst>
                            <a:ext uri="{FF2B5EF4-FFF2-40B4-BE49-F238E27FC236}">
                              <a16:creationId xmlns:a16="http://schemas.microsoft.com/office/drawing/2014/main" id="{DCDFB2CB-EA9A-4E90-9AA9-CCF237D35B04}"/>
                            </a:ext>
                          </a:extLst>
                        </p:cNvPr>
                        <p:cNvSpPr>
                          <a:spLocks noChangeShapeType="1"/>
                        </p:cNvSpPr>
                        <p:nvPr userDrawn="1"/>
                      </p:nvSpPr>
                      <p:spPr bwMode="hidden">
                        <a:xfrm rot="1678521">
                          <a:off x="1375" y="3238"/>
                          <a:ext cx="745" cy="957"/>
                        </a:xfrm>
                        <a:prstGeom prst="line">
                          <a:avLst/>
                        </a:prstGeom>
                        <a:noFill/>
                        <a:ln w="9525">
                          <a:solidFill>
                            <a:schemeClr val="accent2"/>
                          </a:solidFill>
                          <a:round/>
                          <a:headEnd/>
                          <a:tailEnd/>
                        </a:ln>
                        <a:effectLst/>
                      </p:spPr>
                      <p:txBody>
                        <a:bodyPr/>
                        <a:lstStyle/>
                        <a:p>
                          <a:pPr>
                            <a:defRPr/>
                          </a:pPr>
                          <a:endParaRPr lang="fa-IR"/>
                        </a:p>
                      </p:txBody>
                    </p:sp>
                    <p:sp>
                      <p:nvSpPr>
                        <p:cNvPr id="64547" name="Line 35">
                          <a:extLst>
                            <a:ext uri="{FF2B5EF4-FFF2-40B4-BE49-F238E27FC236}">
                              <a16:creationId xmlns:a16="http://schemas.microsoft.com/office/drawing/2014/main" id="{C791FF87-FBB5-4591-A5EF-C418618D1AA8}"/>
                            </a:ext>
                          </a:extLst>
                        </p:cNvPr>
                        <p:cNvSpPr>
                          <a:spLocks noChangeShapeType="1"/>
                        </p:cNvSpPr>
                        <p:nvPr userDrawn="1"/>
                      </p:nvSpPr>
                      <p:spPr bwMode="hidden">
                        <a:xfrm rot="1678521">
                          <a:off x="1393" y="3266"/>
                          <a:ext cx="849" cy="909"/>
                        </a:xfrm>
                        <a:prstGeom prst="line">
                          <a:avLst/>
                        </a:prstGeom>
                        <a:noFill/>
                        <a:ln w="9525">
                          <a:solidFill>
                            <a:schemeClr val="accent2"/>
                          </a:solidFill>
                          <a:round/>
                          <a:headEnd/>
                          <a:tailEnd/>
                        </a:ln>
                        <a:effectLst/>
                      </p:spPr>
                      <p:txBody>
                        <a:bodyPr/>
                        <a:lstStyle/>
                        <a:p>
                          <a:pPr>
                            <a:defRPr/>
                          </a:pPr>
                          <a:endParaRPr lang="fa-IR"/>
                        </a:p>
                      </p:txBody>
                    </p:sp>
                    <p:sp>
                      <p:nvSpPr>
                        <p:cNvPr id="64548" name="Line 36">
                          <a:extLst>
                            <a:ext uri="{FF2B5EF4-FFF2-40B4-BE49-F238E27FC236}">
                              <a16:creationId xmlns:a16="http://schemas.microsoft.com/office/drawing/2014/main" id="{AF285719-EEF1-4DD6-A2CE-B5F8471C1441}"/>
                            </a:ext>
                          </a:extLst>
                        </p:cNvPr>
                        <p:cNvSpPr>
                          <a:spLocks noChangeShapeType="1"/>
                        </p:cNvSpPr>
                        <p:nvPr userDrawn="1"/>
                      </p:nvSpPr>
                      <p:spPr bwMode="hidden">
                        <a:xfrm rot="1678521">
                          <a:off x="1412" y="3293"/>
                          <a:ext cx="950" cy="856"/>
                        </a:xfrm>
                        <a:prstGeom prst="line">
                          <a:avLst/>
                        </a:prstGeom>
                        <a:noFill/>
                        <a:ln w="9525">
                          <a:solidFill>
                            <a:schemeClr val="accent2"/>
                          </a:solidFill>
                          <a:round/>
                          <a:headEnd/>
                          <a:tailEnd/>
                        </a:ln>
                        <a:effectLst/>
                      </p:spPr>
                      <p:txBody>
                        <a:bodyPr/>
                        <a:lstStyle/>
                        <a:p>
                          <a:pPr>
                            <a:defRPr/>
                          </a:pPr>
                          <a:endParaRPr lang="fa-IR"/>
                        </a:p>
                      </p:txBody>
                    </p:sp>
                    <p:sp>
                      <p:nvSpPr>
                        <p:cNvPr id="64549" name="Line 37">
                          <a:extLst>
                            <a:ext uri="{FF2B5EF4-FFF2-40B4-BE49-F238E27FC236}">
                              <a16:creationId xmlns:a16="http://schemas.microsoft.com/office/drawing/2014/main" id="{408AD193-9289-48BA-83AB-9C648E72FEC9}"/>
                            </a:ext>
                          </a:extLst>
                        </p:cNvPr>
                        <p:cNvSpPr>
                          <a:spLocks noChangeShapeType="1"/>
                        </p:cNvSpPr>
                        <p:nvPr userDrawn="1"/>
                      </p:nvSpPr>
                      <p:spPr bwMode="hidden">
                        <a:xfrm rot="1678521">
                          <a:off x="1429" y="3321"/>
                          <a:ext cx="1056" cy="788"/>
                        </a:xfrm>
                        <a:prstGeom prst="line">
                          <a:avLst/>
                        </a:prstGeom>
                        <a:noFill/>
                        <a:ln w="9525">
                          <a:solidFill>
                            <a:schemeClr val="accent2"/>
                          </a:solidFill>
                          <a:round/>
                          <a:headEnd/>
                          <a:tailEnd/>
                        </a:ln>
                        <a:effectLst/>
                      </p:spPr>
                      <p:txBody>
                        <a:bodyPr/>
                        <a:lstStyle/>
                        <a:p>
                          <a:pPr>
                            <a:defRPr/>
                          </a:pPr>
                          <a:endParaRPr lang="fa-IR"/>
                        </a:p>
                      </p:txBody>
                    </p:sp>
                    <p:sp>
                      <p:nvSpPr>
                        <p:cNvPr id="64550" name="Line 38">
                          <a:extLst>
                            <a:ext uri="{FF2B5EF4-FFF2-40B4-BE49-F238E27FC236}">
                              <a16:creationId xmlns:a16="http://schemas.microsoft.com/office/drawing/2014/main" id="{551BFE8D-50F5-42FC-A807-4DDD665D8A58}"/>
                            </a:ext>
                          </a:extLst>
                        </p:cNvPr>
                        <p:cNvSpPr>
                          <a:spLocks noChangeShapeType="1"/>
                        </p:cNvSpPr>
                        <p:nvPr userDrawn="1"/>
                      </p:nvSpPr>
                      <p:spPr bwMode="hidden">
                        <a:xfrm rot="1678521">
                          <a:off x="1452" y="3356"/>
                          <a:ext cx="1173" cy="727"/>
                        </a:xfrm>
                        <a:prstGeom prst="line">
                          <a:avLst/>
                        </a:prstGeom>
                        <a:noFill/>
                        <a:ln w="9525">
                          <a:solidFill>
                            <a:schemeClr val="accent2"/>
                          </a:solidFill>
                          <a:round/>
                          <a:headEnd/>
                          <a:tailEnd/>
                        </a:ln>
                        <a:effectLst/>
                      </p:spPr>
                      <p:txBody>
                        <a:bodyPr/>
                        <a:lstStyle/>
                        <a:p>
                          <a:pPr>
                            <a:defRPr/>
                          </a:pPr>
                          <a:endParaRPr lang="fa-IR"/>
                        </a:p>
                      </p:txBody>
                    </p:sp>
                    <p:sp>
                      <p:nvSpPr>
                        <p:cNvPr id="64551" name="Line 39">
                          <a:extLst>
                            <a:ext uri="{FF2B5EF4-FFF2-40B4-BE49-F238E27FC236}">
                              <a16:creationId xmlns:a16="http://schemas.microsoft.com/office/drawing/2014/main" id="{01BF1260-7AD2-4F56-8DDC-2128BA74989F}"/>
                            </a:ext>
                          </a:extLst>
                        </p:cNvPr>
                        <p:cNvSpPr>
                          <a:spLocks noChangeShapeType="1"/>
                        </p:cNvSpPr>
                        <p:nvPr userDrawn="1"/>
                      </p:nvSpPr>
                      <p:spPr bwMode="hidden">
                        <a:xfrm rot="1678521">
                          <a:off x="1469" y="3388"/>
                          <a:ext cx="1315" cy="665"/>
                        </a:xfrm>
                        <a:prstGeom prst="line">
                          <a:avLst/>
                        </a:prstGeom>
                        <a:noFill/>
                        <a:ln w="9525">
                          <a:solidFill>
                            <a:schemeClr val="accent2"/>
                          </a:solidFill>
                          <a:round/>
                          <a:headEnd/>
                          <a:tailEnd/>
                        </a:ln>
                        <a:effectLst/>
                      </p:spPr>
                      <p:txBody>
                        <a:bodyPr/>
                        <a:lstStyle/>
                        <a:p>
                          <a:pPr>
                            <a:defRPr/>
                          </a:pPr>
                          <a:endParaRPr lang="fa-IR"/>
                        </a:p>
                      </p:txBody>
                    </p:sp>
                    <p:sp>
                      <p:nvSpPr>
                        <p:cNvPr id="64552" name="Line 40">
                          <a:extLst>
                            <a:ext uri="{FF2B5EF4-FFF2-40B4-BE49-F238E27FC236}">
                              <a16:creationId xmlns:a16="http://schemas.microsoft.com/office/drawing/2014/main" id="{F504E00D-026C-406F-9AE4-D232D76408ED}"/>
                            </a:ext>
                          </a:extLst>
                        </p:cNvPr>
                        <p:cNvSpPr>
                          <a:spLocks noChangeShapeType="1"/>
                        </p:cNvSpPr>
                        <p:nvPr userDrawn="1"/>
                      </p:nvSpPr>
                      <p:spPr bwMode="hidden">
                        <a:xfrm rot="1678521">
                          <a:off x="1493" y="3426"/>
                          <a:ext cx="1469" cy="585"/>
                        </a:xfrm>
                        <a:prstGeom prst="line">
                          <a:avLst/>
                        </a:prstGeom>
                        <a:noFill/>
                        <a:ln w="9525">
                          <a:solidFill>
                            <a:schemeClr val="accent2"/>
                          </a:solidFill>
                          <a:round/>
                          <a:headEnd/>
                          <a:tailEnd/>
                        </a:ln>
                        <a:effectLst/>
                      </p:spPr>
                      <p:txBody>
                        <a:bodyPr/>
                        <a:lstStyle/>
                        <a:p>
                          <a:pPr>
                            <a:defRPr/>
                          </a:pPr>
                          <a:endParaRPr lang="fa-IR"/>
                        </a:p>
                      </p:txBody>
                    </p:sp>
                    <p:sp>
                      <p:nvSpPr>
                        <p:cNvPr id="64553" name="Line 41">
                          <a:extLst>
                            <a:ext uri="{FF2B5EF4-FFF2-40B4-BE49-F238E27FC236}">
                              <a16:creationId xmlns:a16="http://schemas.microsoft.com/office/drawing/2014/main" id="{2C52CEE9-710C-41F5-BB7E-394C00E9C811}"/>
                            </a:ext>
                          </a:extLst>
                        </p:cNvPr>
                        <p:cNvSpPr>
                          <a:spLocks noChangeShapeType="1"/>
                        </p:cNvSpPr>
                        <p:nvPr userDrawn="1"/>
                      </p:nvSpPr>
                      <p:spPr bwMode="hidden">
                        <a:xfrm rot="1678521">
                          <a:off x="1511" y="3464"/>
                          <a:ext cx="1649" cy="495"/>
                        </a:xfrm>
                        <a:prstGeom prst="line">
                          <a:avLst/>
                        </a:prstGeom>
                        <a:noFill/>
                        <a:ln w="9525">
                          <a:solidFill>
                            <a:schemeClr val="accent2"/>
                          </a:solidFill>
                          <a:round/>
                          <a:headEnd/>
                          <a:tailEnd/>
                        </a:ln>
                        <a:effectLst/>
                      </p:spPr>
                      <p:txBody>
                        <a:bodyPr/>
                        <a:lstStyle/>
                        <a:p>
                          <a:pPr>
                            <a:defRPr/>
                          </a:pPr>
                          <a:endParaRPr lang="fa-IR"/>
                        </a:p>
                      </p:txBody>
                    </p:sp>
                    <p:sp>
                      <p:nvSpPr>
                        <p:cNvPr id="64554" name="Line 42">
                          <a:extLst>
                            <a:ext uri="{FF2B5EF4-FFF2-40B4-BE49-F238E27FC236}">
                              <a16:creationId xmlns:a16="http://schemas.microsoft.com/office/drawing/2014/main" id="{30FFF16F-B87E-487C-AB47-0920DE777727}"/>
                            </a:ext>
                          </a:extLst>
                        </p:cNvPr>
                        <p:cNvSpPr>
                          <a:spLocks noChangeShapeType="1"/>
                        </p:cNvSpPr>
                        <p:nvPr userDrawn="1"/>
                      </p:nvSpPr>
                      <p:spPr bwMode="hidden">
                        <a:xfrm rot="1678521">
                          <a:off x="1528" y="3518"/>
                          <a:ext cx="1885" cy="380"/>
                        </a:xfrm>
                        <a:prstGeom prst="line">
                          <a:avLst/>
                        </a:prstGeom>
                        <a:noFill/>
                        <a:ln w="9525">
                          <a:solidFill>
                            <a:schemeClr val="accent2"/>
                          </a:solidFill>
                          <a:round/>
                          <a:headEnd/>
                          <a:tailEnd/>
                        </a:ln>
                        <a:effectLst/>
                      </p:spPr>
                      <p:txBody>
                        <a:bodyPr/>
                        <a:lstStyle/>
                        <a:p>
                          <a:pPr>
                            <a:defRPr/>
                          </a:pPr>
                          <a:endParaRPr lang="fa-IR"/>
                        </a:p>
                      </p:txBody>
                    </p:sp>
                    <p:sp>
                      <p:nvSpPr>
                        <p:cNvPr id="64555" name="Line 43">
                          <a:extLst>
                            <a:ext uri="{FF2B5EF4-FFF2-40B4-BE49-F238E27FC236}">
                              <a16:creationId xmlns:a16="http://schemas.microsoft.com/office/drawing/2014/main" id="{DB09BA74-629A-4DE7-BC1A-EDCAA67C681E}"/>
                            </a:ext>
                          </a:extLst>
                        </p:cNvPr>
                        <p:cNvSpPr>
                          <a:spLocks noChangeShapeType="1"/>
                        </p:cNvSpPr>
                        <p:nvPr userDrawn="1"/>
                      </p:nvSpPr>
                      <p:spPr bwMode="hidden">
                        <a:xfrm rot="1678521">
                          <a:off x="1552" y="3586"/>
                          <a:ext cx="2168" cy="240"/>
                        </a:xfrm>
                        <a:prstGeom prst="line">
                          <a:avLst/>
                        </a:prstGeom>
                        <a:noFill/>
                        <a:ln w="9525">
                          <a:solidFill>
                            <a:schemeClr val="accent2"/>
                          </a:solidFill>
                          <a:round/>
                          <a:headEnd/>
                          <a:tailEnd/>
                        </a:ln>
                        <a:effectLst/>
                      </p:spPr>
                      <p:txBody>
                        <a:bodyPr/>
                        <a:lstStyle/>
                        <a:p>
                          <a:pPr>
                            <a:defRPr/>
                          </a:pPr>
                          <a:endParaRPr lang="fa-IR"/>
                        </a:p>
                      </p:txBody>
                    </p:sp>
                    <p:sp>
                      <p:nvSpPr>
                        <p:cNvPr id="64556" name="Line 44">
                          <a:extLst>
                            <a:ext uri="{FF2B5EF4-FFF2-40B4-BE49-F238E27FC236}">
                              <a16:creationId xmlns:a16="http://schemas.microsoft.com/office/drawing/2014/main" id="{0FF3BE8B-9250-4270-9A05-8DE08753E7E8}"/>
                            </a:ext>
                          </a:extLst>
                        </p:cNvPr>
                        <p:cNvSpPr>
                          <a:spLocks noChangeShapeType="1"/>
                        </p:cNvSpPr>
                        <p:nvPr userDrawn="1"/>
                      </p:nvSpPr>
                      <p:spPr bwMode="hidden">
                        <a:xfrm rot="1678521">
                          <a:off x="1577" y="3670"/>
                          <a:ext cx="2528" cy="60"/>
                        </a:xfrm>
                        <a:prstGeom prst="line">
                          <a:avLst/>
                        </a:prstGeom>
                        <a:noFill/>
                        <a:ln w="9525">
                          <a:solidFill>
                            <a:schemeClr val="accent2"/>
                          </a:solidFill>
                          <a:round/>
                          <a:headEnd/>
                          <a:tailEnd/>
                        </a:ln>
                        <a:effectLst/>
                      </p:spPr>
                      <p:txBody>
                        <a:bodyPr/>
                        <a:lstStyle/>
                        <a:p>
                          <a:pPr>
                            <a:defRPr/>
                          </a:pPr>
                          <a:endParaRPr lang="fa-IR"/>
                        </a:p>
                      </p:txBody>
                    </p:sp>
                    <p:sp>
                      <p:nvSpPr>
                        <p:cNvPr id="64557" name="Line 45">
                          <a:extLst>
                            <a:ext uri="{FF2B5EF4-FFF2-40B4-BE49-F238E27FC236}">
                              <a16:creationId xmlns:a16="http://schemas.microsoft.com/office/drawing/2014/main" id="{2FC9DCEF-370B-42FA-BAEA-79B27E4E58E1}"/>
                            </a:ext>
                          </a:extLst>
                        </p:cNvPr>
                        <p:cNvSpPr>
                          <a:spLocks noChangeShapeType="1"/>
                        </p:cNvSpPr>
                        <p:nvPr userDrawn="1"/>
                      </p:nvSpPr>
                      <p:spPr bwMode="hidden">
                        <a:xfrm rot="1678521" flipV="1">
                          <a:off x="1621" y="3545"/>
                          <a:ext cx="2730" cy="176"/>
                        </a:xfrm>
                        <a:prstGeom prst="line">
                          <a:avLst/>
                        </a:prstGeom>
                        <a:noFill/>
                        <a:ln w="9525">
                          <a:solidFill>
                            <a:schemeClr val="accent2"/>
                          </a:solidFill>
                          <a:round/>
                          <a:headEnd/>
                          <a:tailEnd/>
                        </a:ln>
                        <a:effectLst/>
                      </p:spPr>
                      <p:txBody>
                        <a:bodyPr/>
                        <a:lstStyle/>
                        <a:p>
                          <a:pPr>
                            <a:defRPr/>
                          </a:pPr>
                          <a:endParaRPr lang="fa-IR"/>
                        </a:p>
                      </p:txBody>
                    </p:sp>
                    <p:sp>
                      <p:nvSpPr>
                        <p:cNvPr id="64558" name="Line 46">
                          <a:extLst>
                            <a:ext uri="{FF2B5EF4-FFF2-40B4-BE49-F238E27FC236}">
                              <a16:creationId xmlns:a16="http://schemas.microsoft.com/office/drawing/2014/main" id="{37BA2CCD-174B-496D-BB51-1FD05AD0E54A}"/>
                            </a:ext>
                          </a:extLst>
                        </p:cNvPr>
                        <p:cNvSpPr>
                          <a:spLocks noChangeShapeType="1"/>
                        </p:cNvSpPr>
                        <p:nvPr userDrawn="1"/>
                      </p:nvSpPr>
                      <p:spPr bwMode="hidden">
                        <a:xfrm rot="1678521" flipV="1">
                          <a:off x="1682" y="3297"/>
                          <a:ext cx="2635" cy="404"/>
                        </a:xfrm>
                        <a:prstGeom prst="line">
                          <a:avLst/>
                        </a:prstGeom>
                        <a:noFill/>
                        <a:ln w="9525">
                          <a:solidFill>
                            <a:schemeClr val="accent2"/>
                          </a:solidFill>
                          <a:round/>
                          <a:headEnd/>
                          <a:tailEnd/>
                        </a:ln>
                        <a:effectLst/>
                      </p:spPr>
                      <p:txBody>
                        <a:bodyPr/>
                        <a:lstStyle/>
                        <a:p>
                          <a:pPr>
                            <a:defRPr/>
                          </a:pPr>
                          <a:endParaRPr lang="fa-IR"/>
                        </a:p>
                      </p:txBody>
                    </p:sp>
                    <p:sp>
                      <p:nvSpPr>
                        <p:cNvPr id="64559" name="Line 47">
                          <a:extLst>
                            <a:ext uri="{FF2B5EF4-FFF2-40B4-BE49-F238E27FC236}">
                              <a16:creationId xmlns:a16="http://schemas.microsoft.com/office/drawing/2014/main" id="{465AD782-208A-4AF8-9FF7-18D757617CAA}"/>
                            </a:ext>
                          </a:extLst>
                        </p:cNvPr>
                        <p:cNvSpPr>
                          <a:spLocks noChangeShapeType="1"/>
                        </p:cNvSpPr>
                        <p:nvPr userDrawn="1"/>
                      </p:nvSpPr>
                      <p:spPr bwMode="hidden">
                        <a:xfrm rot="1678521" flipV="1">
                          <a:off x="1782" y="2845"/>
                          <a:ext cx="2370" cy="789"/>
                        </a:xfrm>
                        <a:prstGeom prst="line">
                          <a:avLst/>
                        </a:prstGeom>
                        <a:noFill/>
                        <a:ln w="9525">
                          <a:solidFill>
                            <a:schemeClr val="accent2"/>
                          </a:solidFill>
                          <a:round/>
                          <a:headEnd/>
                          <a:tailEnd/>
                        </a:ln>
                        <a:effectLst/>
                      </p:spPr>
                      <p:txBody>
                        <a:bodyPr/>
                        <a:lstStyle/>
                        <a:p>
                          <a:pPr>
                            <a:defRPr/>
                          </a:pPr>
                          <a:endParaRPr lang="fa-IR"/>
                        </a:p>
                      </p:txBody>
                    </p:sp>
                    <p:sp>
                      <p:nvSpPr>
                        <p:cNvPr id="64560" name="Line 48">
                          <a:extLst>
                            <a:ext uri="{FF2B5EF4-FFF2-40B4-BE49-F238E27FC236}">
                              <a16:creationId xmlns:a16="http://schemas.microsoft.com/office/drawing/2014/main" id="{D305076D-8564-4D35-B36B-5CBDA08A7D95}"/>
                            </a:ext>
                          </a:extLst>
                        </p:cNvPr>
                        <p:cNvSpPr>
                          <a:spLocks noChangeShapeType="1"/>
                        </p:cNvSpPr>
                        <p:nvPr userDrawn="1"/>
                      </p:nvSpPr>
                      <p:spPr bwMode="hidden">
                        <a:xfrm rot="1678521" flipV="1">
                          <a:off x="1960" y="1992"/>
                          <a:ext cx="1530" cy="1443"/>
                        </a:xfrm>
                        <a:prstGeom prst="line">
                          <a:avLst/>
                        </a:prstGeom>
                        <a:noFill/>
                        <a:ln w="9525">
                          <a:solidFill>
                            <a:schemeClr val="accent2"/>
                          </a:solidFill>
                          <a:round/>
                          <a:headEnd/>
                          <a:tailEnd/>
                        </a:ln>
                        <a:effectLst/>
                      </p:spPr>
                      <p:txBody>
                        <a:bodyPr/>
                        <a:lstStyle/>
                        <a:p>
                          <a:pPr>
                            <a:defRPr/>
                          </a:pPr>
                          <a:endParaRPr lang="fa-IR"/>
                        </a:p>
                      </p:txBody>
                    </p:sp>
                    <p:sp>
                      <p:nvSpPr>
                        <p:cNvPr id="64561" name="Line 49">
                          <a:extLst>
                            <a:ext uri="{FF2B5EF4-FFF2-40B4-BE49-F238E27FC236}">
                              <a16:creationId xmlns:a16="http://schemas.microsoft.com/office/drawing/2014/main" id="{8C4475A7-2D9C-4D75-AE3A-1AE55FA3C0BF}"/>
                            </a:ext>
                          </a:extLst>
                        </p:cNvPr>
                        <p:cNvSpPr>
                          <a:spLocks noChangeShapeType="1"/>
                        </p:cNvSpPr>
                        <p:nvPr userDrawn="1"/>
                      </p:nvSpPr>
                      <p:spPr bwMode="hidden">
                        <a:xfrm rot="1678521" flipV="1">
                          <a:off x="2014" y="1727"/>
                          <a:ext cx="1219" cy="1629"/>
                        </a:xfrm>
                        <a:prstGeom prst="line">
                          <a:avLst/>
                        </a:prstGeom>
                        <a:noFill/>
                        <a:ln w="9525">
                          <a:solidFill>
                            <a:schemeClr val="accent2"/>
                          </a:solidFill>
                          <a:round/>
                          <a:headEnd/>
                          <a:tailEnd/>
                        </a:ln>
                        <a:effectLst/>
                      </p:spPr>
                      <p:txBody>
                        <a:bodyPr/>
                        <a:lstStyle/>
                        <a:p>
                          <a:pPr>
                            <a:defRPr/>
                          </a:pPr>
                          <a:endParaRPr lang="fa-IR"/>
                        </a:p>
                      </p:txBody>
                    </p:sp>
                    <p:sp>
                      <p:nvSpPr>
                        <p:cNvPr id="64562" name="Freeform 50">
                          <a:extLst>
                            <a:ext uri="{FF2B5EF4-FFF2-40B4-BE49-F238E27FC236}">
                              <a16:creationId xmlns:a16="http://schemas.microsoft.com/office/drawing/2014/main" id="{58D399D3-AA62-4BDA-BB3E-FCA089D423A4}"/>
                            </a:ext>
                          </a:extLst>
                        </p:cNvPr>
                        <p:cNvSpPr>
                          <a:spLocks/>
                        </p:cNvSpPr>
                        <p:nvPr userDrawn="1"/>
                      </p:nvSpPr>
                      <p:spPr bwMode="hidden">
                        <a:xfrm>
                          <a:off x="0" y="2548"/>
                          <a:ext cx="1542" cy="1768"/>
                        </a:xfrm>
                        <a:custGeom>
                          <a:avLst/>
                          <a:gdLst/>
                          <a:ahLst/>
                          <a:cxnLst>
                            <a:cxn ang="0">
                              <a:pos x="909" y="1264"/>
                            </a:cxn>
                            <a:cxn ang="0">
                              <a:pos x="1058" y="1402"/>
                            </a:cxn>
                            <a:cxn ang="0">
                              <a:pos x="1214" y="1528"/>
                            </a:cxn>
                            <a:cxn ang="0">
                              <a:pos x="1369" y="1654"/>
                            </a:cxn>
                            <a:cxn ang="0">
                              <a:pos x="1531" y="1768"/>
                            </a:cxn>
                            <a:cxn ang="0">
                              <a:pos x="1537" y="1768"/>
                            </a:cxn>
                            <a:cxn ang="0">
                              <a:pos x="1375" y="1654"/>
                            </a:cxn>
                            <a:cxn ang="0">
                              <a:pos x="1220" y="1534"/>
                            </a:cxn>
                            <a:cxn ang="0">
                              <a:pos x="1064" y="1402"/>
                            </a:cxn>
                            <a:cxn ang="0">
                              <a:pos x="915" y="1258"/>
                            </a:cxn>
                            <a:cxn ang="0">
                              <a:pos x="765" y="1115"/>
                            </a:cxn>
                            <a:cxn ang="0">
                              <a:pos x="628" y="959"/>
                            </a:cxn>
                            <a:cxn ang="0">
                              <a:pos x="496" y="803"/>
                            </a:cxn>
                            <a:cxn ang="0">
                              <a:pos x="377" y="647"/>
                            </a:cxn>
                            <a:cxn ang="0">
                              <a:pos x="269" y="485"/>
                            </a:cxn>
                            <a:cxn ang="0">
                              <a:pos x="167" y="323"/>
                            </a:cxn>
                            <a:cxn ang="0">
                              <a:pos x="78" y="161"/>
                            </a:cxn>
                            <a:cxn ang="0">
                              <a:pos x="0" y="0"/>
                            </a:cxn>
                            <a:cxn ang="0">
                              <a:pos x="0" y="12"/>
                            </a:cxn>
                            <a:cxn ang="0">
                              <a:pos x="78" y="173"/>
                            </a:cxn>
                            <a:cxn ang="0">
                              <a:pos x="167" y="335"/>
                            </a:cxn>
                            <a:cxn ang="0">
                              <a:pos x="269" y="491"/>
                            </a:cxn>
                            <a:cxn ang="0">
                              <a:pos x="377" y="653"/>
                            </a:cxn>
                            <a:cxn ang="0">
                              <a:pos x="496" y="809"/>
                            </a:cxn>
                            <a:cxn ang="0">
                              <a:pos x="628" y="965"/>
                            </a:cxn>
                            <a:cxn ang="0">
                              <a:pos x="765" y="1121"/>
                            </a:cxn>
                            <a:cxn ang="0">
                              <a:pos x="909" y="1264"/>
                            </a:cxn>
                            <a:cxn ang="0">
                              <a:pos x="909" y="1264"/>
                            </a:cxn>
                          </a:cxnLst>
                          <a:rect l="0" t="0" r="r" b="b"/>
                          <a:pathLst>
                            <a:path w="1537" h="1768">
                              <a:moveTo>
                                <a:pt x="909" y="1264"/>
                              </a:moveTo>
                              <a:lnTo>
                                <a:pt x="1058" y="1402"/>
                              </a:lnTo>
                              <a:lnTo>
                                <a:pt x="1214" y="1528"/>
                              </a:lnTo>
                              <a:lnTo>
                                <a:pt x="1369" y="1654"/>
                              </a:lnTo>
                              <a:lnTo>
                                <a:pt x="1531" y="1768"/>
                              </a:lnTo>
                              <a:lnTo>
                                <a:pt x="1537" y="1768"/>
                              </a:lnTo>
                              <a:lnTo>
                                <a:pt x="1375" y="1654"/>
                              </a:lnTo>
                              <a:lnTo>
                                <a:pt x="1220" y="1534"/>
                              </a:lnTo>
                              <a:lnTo>
                                <a:pt x="1064" y="1402"/>
                              </a:lnTo>
                              <a:lnTo>
                                <a:pt x="915" y="1258"/>
                              </a:lnTo>
                              <a:lnTo>
                                <a:pt x="765" y="1115"/>
                              </a:lnTo>
                              <a:lnTo>
                                <a:pt x="628" y="959"/>
                              </a:lnTo>
                              <a:lnTo>
                                <a:pt x="496" y="803"/>
                              </a:lnTo>
                              <a:lnTo>
                                <a:pt x="377" y="647"/>
                              </a:lnTo>
                              <a:lnTo>
                                <a:pt x="269" y="485"/>
                              </a:lnTo>
                              <a:lnTo>
                                <a:pt x="167" y="323"/>
                              </a:lnTo>
                              <a:lnTo>
                                <a:pt x="78" y="161"/>
                              </a:lnTo>
                              <a:lnTo>
                                <a:pt x="0" y="0"/>
                              </a:lnTo>
                              <a:lnTo>
                                <a:pt x="0" y="12"/>
                              </a:lnTo>
                              <a:lnTo>
                                <a:pt x="78" y="173"/>
                              </a:lnTo>
                              <a:lnTo>
                                <a:pt x="167" y="335"/>
                              </a:lnTo>
                              <a:lnTo>
                                <a:pt x="269" y="491"/>
                              </a:lnTo>
                              <a:lnTo>
                                <a:pt x="377" y="653"/>
                              </a:lnTo>
                              <a:lnTo>
                                <a:pt x="496" y="809"/>
                              </a:lnTo>
                              <a:lnTo>
                                <a:pt x="628" y="965"/>
                              </a:lnTo>
                              <a:lnTo>
                                <a:pt x="765" y="1121"/>
                              </a:lnTo>
                              <a:lnTo>
                                <a:pt x="909" y="1264"/>
                              </a:lnTo>
                              <a:lnTo>
                                <a:pt x="909" y="1264"/>
                              </a:lnTo>
                              <a:close/>
                            </a:path>
                          </a:pathLst>
                        </a:custGeom>
                        <a:solidFill>
                          <a:schemeClr val="accent2"/>
                        </a:solidFill>
                        <a:ln w="9525">
                          <a:solidFill>
                            <a:schemeClr val="accent2"/>
                          </a:solidFill>
                          <a:round/>
                          <a:headEnd/>
                          <a:tailEnd/>
                        </a:ln>
                      </p:spPr>
                      <p:txBody>
                        <a:bodyPr/>
                        <a:lstStyle/>
                        <a:p>
                          <a:pPr>
                            <a:defRPr/>
                          </a:pPr>
                          <a:endParaRPr lang="fa-IR"/>
                        </a:p>
                      </p:txBody>
                    </p:sp>
                    <p:grpSp>
                      <p:nvGrpSpPr>
                        <p:cNvPr id="2130" name="Group 51">
                          <a:extLst>
                            <a:ext uri="{FF2B5EF4-FFF2-40B4-BE49-F238E27FC236}">
                              <a16:creationId xmlns:a16="http://schemas.microsoft.com/office/drawing/2014/main" id="{C4EBFF26-8D7E-4862-B3B9-2EF689F7A39F}"/>
                            </a:ext>
                          </a:extLst>
                        </p:cNvPr>
                        <p:cNvGrpSpPr>
                          <a:grpSpLocks/>
                        </p:cNvGrpSpPr>
                        <p:nvPr userDrawn="1"/>
                      </p:nvGrpSpPr>
                      <p:grpSpPr bwMode="auto">
                        <a:xfrm>
                          <a:off x="0" y="1812"/>
                          <a:ext cx="3672" cy="2049"/>
                          <a:chOff x="5" y="1816"/>
                          <a:chExt cx="3672" cy="2049"/>
                        </a:xfrm>
                      </p:grpSpPr>
                      <p:sp>
                        <p:nvSpPr>
                          <p:cNvPr id="64564" name="Oval 52">
                            <a:extLst>
                              <a:ext uri="{FF2B5EF4-FFF2-40B4-BE49-F238E27FC236}">
                                <a16:creationId xmlns:a16="http://schemas.microsoft.com/office/drawing/2014/main" id="{60ACFB00-FEFC-4875-B8A1-54A65B3220D5}"/>
                              </a:ext>
                            </a:extLst>
                          </p:cNvPr>
                          <p:cNvSpPr>
                            <a:spLocks noChangeArrowheads="1"/>
                          </p:cNvSpPr>
                          <p:nvPr userDrawn="1"/>
                        </p:nvSpPr>
                        <p:spPr bwMode="hidden">
                          <a:xfrm rot="-2819839">
                            <a:off x="1544" y="2871"/>
                            <a:ext cx="161" cy="280"/>
                          </a:xfrm>
                          <a:prstGeom prst="ellipse">
                            <a:avLst/>
                          </a:prstGeom>
                          <a:noFill/>
                          <a:ln w="9525">
                            <a:solidFill>
                              <a:schemeClr val="accent2"/>
                            </a:solidFill>
                            <a:round/>
                            <a:headEnd/>
                            <a:tailEnd/>
                          </a:ln>
                          <a:effectLst/>
                        </p:spPr>
                        <p:txBody>
                          <a:bodyPr wrap="none" anchor="ctr"/>
                          <a:lstStyle/>
                          <a:p>
                            <a:pPr>
                              <a:defRPr/>
                            </a:pPr>
                            <a:endParaRPr lang="fa-IR"/>
                          </a:p>
                        </p:txBody>
                      </p:sp>
                      <p:sp>
                        <p:nvSpPr>
                          <p:cNvPr id="64565" name="Oval 53">
                            <a:extLst>
                              <a:ext uri="{FF2B5EF4-FFF2-40B4-BE49-F238E27FC236}">
                                <a16:creationId xmlns:a16="http://schemas.microsoft.com/office/drawing/2014/main" id="{12AC4548-449A-4EDF-9BE1-60922A49C5E5}"/>
                              </a:ext>
                            </a:extLst>
                          </p:cNvPr>
                          <p:cNvSpPr>
                            <a:spLocks noChangeArrowheads="1"/>
                          </p:cNvSpPr>
                          <p:nvPr userDrawn="1"/>
                        </p:nvSpPr>
                        <p:spPr bwMode="hidden">
                          <a:xfrm rot="-2819839">
                            <a:off x="1490" y="2750"/>
                            <a:ext cx="281" cy="503"/>
                          </a:xfrm>
                          <a:prstGeom prst="ellipse">
                            <a:avLst/>
                          </a:prstGeom>
                          <a:noFill/>
                          <a:ln w="9525">
                            <a:solidFill>
                              <a:schemeClr val="accent2"/>
                            </a:solidFill>
                            <a:round/>
                            <a:headEnd/>
                            <a:tailEnd/>
                          </a:ln>
                          <a:effectLst/>
                        </p:spPr>
                        <p:txBody>
                          <a:bodyPr wrap="none" anchor="ctr"/>
                          <a:lstStyle/>
                          <a:p>
                            <a:pPr>
                              <a:defRPr/>
                            </a:pPr>
                            <a:endParaRPr lang="fa-IR"/>
                          </a:p>
                        </p:txBody>
                      </p:sp>
                      <p:sp>
                        <p:nvSpPr>
                          <p:cNvPr id="64566" name="Oval 54">
                            <a:extLst>
                              <a:ext uri="{FF2B5EF4-FFF2-40B4-BE49-F238E27FC236}">
                                <a16:creationId xmlns:a16="http://schemas.microsoft.com/office/drawing/2014/main" id="{2E36A150-EF92-42B1-B566-6CB3DB756E94}"/>
                              </a:ext>
                            </a:extLst>
                          </p:cNvPr>
                          <p:cNvSpPr>
                            <a:spLocks noChangeArrowheads="1"/>
                          </p:cNvSpPr>
                          <p:nvPr userDrawn="1"/>
                        </p:nvSpPr>
                        <p:spPr bwMode="hidden">
                          <a:xfrm rot="-2819839">
                            <a:off x="1415" y="2563"/>
                            <a:ext cx="471" cy="813"/>
                          </a:xfrm>
                          <a:prstGeom prst="ellipse">
                            <a:avLst/>
                          </a:prstGeom>
                          <a:noFill/>
                          <a:ln w="9525">
                            <a:solidFill>
                              <a:schemeClr val="accent2"/>
                            </a:solidFill>
                            <a:round/>
                            <a:headEnd/>
                            <a:tailEnd/>
                          </a:ln>
                          <a:effectLst/>
                        </p:spPr>
                        <p:txBody>
                          <a:bodyPr wrap="none" anchor="ctr"/>
                          <a:lstStyle/>
                          <a:p>
                            <a:pPr>
                              <a:defRPr/>
                            </a:pPr>
                            <a:endParaRPr lang="fa-IR"/>
                          </a:p>
                        </p:txBody>
                      </p:sp>
                      <p:sp>
                        <p:nvSpPr>
                          <p:cNvPr id="64567" name="Oval 55">
                            <a:extLst>
                              <a:ext uri="{FF2B5EF4-FFF2-40B4-BE49-F238E27FC236}">
                                <a16:creationId xmlns:a16="http://schemas.microsoft.com/office/drawing/2014/main" id="{43AC1258-96BA-4C39-9C5B-F589A1D934BE}"/>
                              </a:ext>
                            </a:extLst>
                          </p:cNvPr>
                          <p:cNvSpPr>
                            <a:spLocks noChangeArrowheads="1"/>
                          </p:cNvSpPr>
                          <p:nvPr userDrawn="1"/>
                        </p:nvSpPr>
                        <p:spPr bwMode="hidden">
                          <a:xfrm rot="-2819839">
                            <a:off x="1357" y="2400"/>
                            <a:ext cx="623" cy="1129"/>
                          </a:xfrm>
                          <a:prstGeom prst="ellipse">
                            <a:avLst/>
                          </a:prstGeom>
                          <a:noFill/>
                          <a:ln w="9525">
                            <a:solidFill>
                              <a:schemeClr val="accent2"/>
                            </a:solidFill>
                            <a:round/>
                            <a:headEnd/>
                            <a:tailEnd/>
                          </a:ln>
                          <a:effectLst/>
                        </p:spPr>
                        <p:txBody>
                          <a:bodyPr wrap="none" anchor="ctr"/>
                          <a:lstStyle/>
                          <a:p>
                            <a:pPr>
                              <a:defRPr/>
                            </a:pPr>
                            <a:endParaRPr lang="fa-IR"/>
                          </a:p>
                        </p:txBody>
                      </p:sp>
                      <p:sp>
                        <p:nvSpPr>
                          <p:cNvPr id="64568" name="Oval 56">
                            <a:extLst>
                              <a:ext uri="{FF2B5EF4-FFF2-40B4-BE49-F238E27FC236}">
                                <a16:creationId xmlns:a16="http://schemas.microsoft.com/office/drawing/2014/main" id="{A3464E52-E4FA-405C-A047-B9F164AA0C09}"/>
                              </a:ext>
                            </a:extLst>
                          </p:cNvPr>
                          <p:cNvSpPr>
                            <a:spLocks noChangeArrowheads="1"/>
                          </p:cNvSpPr>
                          <p:nvPr userDrawn="1"/>
                        </p:nvSpPr>
                        <p:spPr bwMode="hidden">
                          <a:xfrm rot="-2819839">
                            <a:off x="1294" y="2200"/>
                            <a:ext cx="786" cy="1467"/>
                          </a:xfrm>
                          <a:prstGeom prst="ellipse">
                            <a:avLst/>
                          </a:prstGeom>
                          <a:noFill/>
                          <a:ln w="9525">
                            <a:solidFill>
                              <a:schemeClr val="accent2"/>
                            </a:solidFill>
                            <a:round/>
                            <a:headEnd/>
                            <a:tailEnd/>
                          </a:ln>
                          <a:effectLst/>
                        </p:spPr>
                        <p:txBody>
                          <a:bodyPr wrap="none" anchor="ctr"/>
                          <a:lstStyle/>
                          <a:p>
                            <a:pPr>
                              <a:defRPr/>
                            </a:pPr>
                            <a:endParaRPr lang="fa-IR"/>
                          </a:p>
                        </p:txBody>
                      </p:sp>
                      <p:sp>
                        <p:nvSpPr>
                          <p:cNvPr id="64569" name="Oval 57">
                            <a:extLst>
                              <a:ext uri="{FF2B5EF4-FFF2-40B4-BE49-F238E27FC236}">
                                <a16:creationId xmlns:a16="http://schemas.microsoft.com/office/drawing/2014/main" id="{5C91B0AF-B153-4302-BD01-954FF29C9C2E}"/>
                              </a:ext>
                            </a:extLst>
                          </p:cNvPr>
                          <p:cNvSpPr>
                            <a:spLocks noChangeArrowheads="1"/>
                          </p:cNvSpPr>
                          <p:nvPr userDrawn="1"/>
                        </p:nvSpPr>
                        <p:spPr bwMode="hidden">
                          <a:xfrm rot="-2819839">
                            <a:off x="1238" y="2040"/>
                            <a:ext cx="972" cy="1779"/>
                          </a:xfrm>
                          <a:prstGeom prst="ellipse">
                            <a:avLst/>
                          </a:prstGeom>
                          <a:noFill/>
                          <a:ln w="9525">
                            <a:solidFill>
                              <a:schemeClr val="accent2"/>
                            </a:solidFill>
                            <a:round/>
                            <a:headEnd/>
                            <a:tailEnd/>
                          </a:ln>
                          <a:effectLst/>
                        </p:spPr>
                        <p:txBody>
                          <a:bodyPr wrap="none" anchor="ctr"/>
                          <a:lstStyle/>
                          <a:p>
                            <a:pPr>
                              <a:defRPr/>
                            </a:pPr>
                            <a:endParaRPr lang="fa-IR"/>
                          </a:p>
                        </p:txBody>
                      </p:sp>
                      <p:sp>
                        <p:nvSpPr>
                          <p:cNvPr id="64570" name="Oval 58">
                            <a:extLst>
                              <a:ext uri="{FF2B5EF4-FFF2-40B4-BE49-F238E27FC236}">
                                <a16:creationId xmlns:a16="http://schemas.microsoft.com/office/drawing/2014/main" id="{DACDC962-3C25-466E-AF57-78DA7BDFEF6F}"/>
                              </a:ext>
                            </a:extLst>
                          </p:cNvPr>
                          <p:cNvSpPr>
                            <a:spLocks noChangeArrowheads="1"/>
                          </p:cNvSpPr>
                          <p:nvPr userDrawn="1"/>
                        </p:nvSpPr>
                        <p:spPr bwMode="hidden">
                          <a:xfrm rot="-2819839">
                            <a:off x="1156" y="1867"/>
                            <a:ext cx="1167" cy="2094"/>
                          </a:xfrm>
                          <a:prstGeom prst="ellipse">
                            <a:avLst/>
                          </a:prstGeom>
                          <a:noFill/>
                          <a:ln w="9525">
                            <a:solidFill>
                              <a:schemeClr val="accent2"/>
                            </a:solidFill>
                            <a:round/>
                            <a:headEnd/>
                            <a:tailEnd/>
                          </a:ln>
                          <a:effectLst/>
                        </p:spPr>
                        <p:txBody>
                          <a:bodyPr wrap="none" anchor="ctr"/>
                          <a:lstStyle/>
                          <a:p>
                            <a:pPr>
                              <a:defRPr/>
                            </a:pPr>
                            <a:endParaRPr lang="fa-IR"/>
                          </a:p>
                        </p:txBody>
                      </p:sp>
                      <p:sp>
                        <p:nvSpPr>
                          <p:cNvPr id="64571" name="Oval 59">
                            <a:extLst>
                              <a:ext uri="{FF2B5EF4-FFF2-40B4-BE49-F238E27FC236}">
                                <a16:creationId xmlns:a16="http://schemas.microsoft.com/office/drawing/2014/main" id="{0A55A6AD-DB53-40F4-B599-2A0AC8850FB1}"/>
                              </a:ext>
                            </a:extLst>
                          </p:cNvPr>
                          <p:cNvSpPr>
                            <a:spLocks noChangeArrowheads="1"/>
                          </p:cNvSpPr>
                          <p:nvPr userDrawn="1"/>
                        </p:nvSpPr>
                        <p:spPr bwMode="hidden">
                          <a:xfrm rot="-2819839">
                            <a:off x="1085" y="1698"/>
                            <a:ext cx="1346" cy="2398"/>
                          </a:xfrm>
                          <a:prstGeom prst="ellipse">
                            <a:avLst/>
                          </a:prstGeom>
                          <a:noFill/>
                          <a:ln w="9525">
                            <a:solidFill>
                              <a:schemeClr val="accent2"/>
                            </a:solidFill>
                            <a:round/>
                            <a:headEnd/>
                            <a:tailEnd/>
                          </a:ln>
                          <a:effectLst/>
                        </p:spPr>
                        <p:txBody>
                          <a:bodyPr wrap="none" anchor="ctr"/>
                          <a:lstStyle/>
                          <a:p>
                            <a:pPr>
                              <a:defRPr/>
                            </a:pPr>
                            <a:endParaRPr lang="fa-IR"/>
                          </a:p>
                        </p:txBody>
                      </p:sp>
                      <p:sp>
                        <p:nvSpPr>
                          <p:cNvPr id="64572" name="Oval 60">
                            <a:extLst>
                              <a:ext uri="{FF2B5EF4-FFF2-40B4-BE49-F238E27FC236}">
                                <a16:creationId xmlns:a16="http://schemas.microsoft.com/office/drawing/2014/main" id="{DA96D3E5-FC61-4DFA-8374-E68446241A9C}"/>
                              </a:ext>
                            </a:extLst>
                          </p:cNvPr>
                          <p:cNvSpPr>
                            <a:spLocks noChangeArrowheads="1"/>
                          </p:cNvSpPr>
                          <p:nvPr userDrawn="1"/>
                        </p:nvSpPr>
                        <p:spPr bwMode="hidden">
                          <a:xfrm rot="-2819839">
                            <a:off x="999" y="1538"/>
                            <a:ext cx="1563" cy="2696"/>
                          </a:xfrm>
                          <a:prstGeom prst="ellipse">
                            <a:avLst/>
                          </a:prstGeom>
                          <a:noFill/>
                          <a:ln w="9525">
                            <a:solidFill>
                              <a:schemeClr val="accent2"/>
                            </a:solidFill>
                            <a:round/>
                            <a:headEnd/>
                            <a:tailEnd/>
                          </a:ln>
                          <a:effectLst/>
                        </p:spPr>
                        <p:txBody>
                          <a:bodyPr wrap="none" anchor="ctr"/>
                          <a:lstStyle/>
                          <a:p>
                            <a:pPr>
                              <a:defRPr/>
                            </a:pPr>
                            <a:endParaRPr lang="fa-IR"/>
                          </a:p>
                        </p:txBody>
                      </p:sp>
                      <p:sp>
                        <p:nvSpPr>
                          <p:cNvPr id="64573" name="Oval 61">
                            <a:extLst>
                              <a:ext uri="{FF2B5EF4-FFF2-40B4-BE49-F238E27FC236}">
                                <a16:creationId xmlns:a16="http://schemas.microsoft.com/office/drawing/2014/main" id="{CB86109C-339A-41D2-8E17-C0563D551D42}"/>
                              </a:ext>
                            </a:extLst>
                          </p:cNvPr>
                          <p:cNvSpPr>
                            <a:spLocks noChangeArrowheads="1"/>
                          </p:cNvSpPr>
                          <p:nvPr userDrawn="1"/>
                        </p:nvSpPr>
                        <p:spPr bwMode="hidden">
                          <a:xfrm rot="-2819839">
                            <a:off x="933" y="1359"/>
                            <a:ext cx="1711" cy="3016"/>
                          </a:xfrm>
                          <a:prstGeom prst="ellipse">
                            <a:avLst/>
                          </a:prstGeom>
                          <a:noFill/>
                          <a:ln w="9525">
                            <a:solidFill>
                              <a:schemeClr val="accent2"/>
                            </a:solidFill>
                            <a:round/>
                            <a:headEnd/>
                            <a:tailEnd/>
                          </a:ln>
                          <a:effectLst/>
                        </p:spPr>
                        <p:txBody>
                          <a:bodyPr wrap="none" anchor="ctr"/>
                          <a:lstStyle/>
                          <a:p>
                            <a:pPr>
                              <a:defRPr/>
                            </a:pPr>
                            <a:endParaRPr lang="fa-IR"/>
                          </a:p>
                        </p:txBody>
                      </p:sp>
                      <p:sp>
                        <p:nvSpPr>
                          <p:cNvPr id="64574" name="Oval 62">
                            <a:extLst>
                              <a:ext uri="{FF2B5EF4-FFF2-40B4-BE49-F238E27FC236}">
                                <a16:creationId xmlns:a16="http://schemas.microsoft.com/office/drawing/2014/main" id="{2613A8D5-5643-495B-8955-B58C743BA18A}"/>
                              </a:ext>
                            </a:extLst>
                          </p:cNvPr>
                          <p:cNvSpPr>
                            <a:spLocks noChangeArrowheads="1"/>
                          </p:cNvSpPr>
                          <p:nvPr userDrawn="1"/>
                        </p:nvSpPr>
                        <p:spPr bwMode="hidden">
                          <a:xfrm rot="-2865139">
                            <a:off x="877" y="1187"/>
                            <a:ext cx="1880" cy="3345"/>
                          </a:xfrm>
                          <a:prstGeom prst="ellipse">
                            <a:avLst/>
                          </a:prstGeom>
                          <a:noFill/>
                          <a:ln w="9525">
                            <a:solidFill>
                              <a:schemeClr val="accent2"/>
                            </a:solidFill>
                            <a:round/>
                            <a:headEnd/>
                            <a:tailEnd/>
                          </a:ln>
                          <a:effectLst/>
                        </p:spPr>
                        <p:txBody>
                          <a:bodyPr wrap="none" anchor="ctr"/>
                          <a:lstStyle/>
                          <a:p>
                            <a:pPr>
                              <a:defRPr/>
                            </a:pPr>
                            <a:endParaRPr lang="fa-IR"/>
                          </a:p>
                        </p:txBody>
                      </p:sp>
                      <p:sp>
                        <p:nvSpPr>
                          <p:cNvPr id="64575" name="Oval 63">
                            <a:extLst>
                              <a:ext uri="{FF2B5EF4-FFF2-40B4-BE49-F238E27FC236}">
                                <a16:creationId xmlns:a16="http://schemas.microsoft.com/office/drawing/2014/main" id="{2D580967-7FB7-4108-97F3-D48F274B62EC}"/>
                              </a:ext>
                            </a:extLst>
                          </p:cNvPr>
                          <p:cNvSpPr>
                            <a:spLocks noChangeArrowheads="1"/>
                          </p:cNvSpPr>
                          <p:nvPr userDrawn="1"/>
                        </p:nvSpPr>
                        <p:spPr bwMode="hidden">
                          <a:xfrm rot="-2780025">
                            <a:off x="817" y="1004"/>
                            <a:ext cx="2049" cy="3672"/>
                          </a:xfrm>
                          <a:prstGeom prst="ellipse">
                            <a:avLst/>
                          </a:prstGeom>
                          <a:noFill/>
                          <a:ln w="9525">
                            <a:solidFill>
                              <a:schemeClr val="accent2"/>
                            </a:solidFill>
                            <a:round/>
                            <a:headEnd/>
                            <a:tailEnd/>
                          </a:ln>
                          <a:effectLst/>
                        </p:spPr>
                        <p:txBody>
                          <a:bodyPr wrap="none" anchor="ctr"/>
                          <a:lstStyle/>
                          <a:p>
                            <a:pPr>
                              <a:defRPr/>
                            </a:pPr>
                            <a:endParaRPr lang="fa-IR"/>
                          </a:p>
                        </p:txBody>
                      </p:sp>
                    </p:grpSp>
                    <p:sp>
                      <p:nvSpPr>
                        <p:cNvPr id="64576" name="Line 64">
                          <a:extLst>
                            <a:ext uri="{FF2B5EF4-FFF2-40B4-BE49-F238E27FC236}">
                              <a16:creationId xmlns:a16="http://schemas.microsoft.com/office/drawing/2014/main" id="{CAAAFAAC-7680-4043-A8B8-DFBA9B5B59B4}"/>
                            </a:ext>
                          </a:extLst>
                        </p:cNvPr>
                        <p:cNvSpPr>
                          <a:spLocks noChangeShapeType="1"/>
                        </p:cNvSpPr>
                        <p:nvPr userDrawn="1"/>
                      </p:nvSpPr>
                      <p:spPr bwMode="hidden">
                        <a:xfrm flipV="1">
                          <a:off x="1656" y="1164"/>
                          <a:ext cx="831" cy="1770"/>
                        </a:xfrm>
                        <a:prstGeom prst="line">
                          <a:avLst/>
                        </a:prstGeom>
                        <a:noFill/>
                        <a:ln w="9525">
                          <a:solidFill>
                            <a:schemeClr val="accent2"/>
                          </a:solidFill>
                          <a:round/>
                          <a:headEnd/>
                          <a:tailEnd/>
                        </a:ln>
                        <a:effectLst/>
                      </p:spPr>
                      <p:txBody>
                        <a:bodyPr/>
                        <a:lstStyle/>
                        <a:p>
                          <a:pPr>
                            <a:defRPr/>
                          </a:pPr>
                          <a:endParaRPr lang="fa-IR"/>
                        </a:p>
                      </p:txBody>
                    </p:sp>
                    <p:sp>
                      <p:nvSpPr>
                        <p:cNvPr id="64577" name="Line 65">
                          <a:extLst>
                            <a:ext uri="{FF2B5EF4-FFF2-40B4-BE49-F238E27FC236}">
                              <a16:creationId xmlns:a16="http://schemas.microsoft.com/office/drawing/2014/main" id="{C36F475C-DD2B-4583-9EA9-2CF2AC82F1DC}"/>
                            </a:ext>
                          </a:extLst>
                        </p:cNvPr>
                        <p:cNvSpPr>
                          <a:spLocks noChangeShapeType="1"/>
                        </p:cNvSpPr>
                        <p:nvPr userDrawn="1"/>
                      </p:nvSpPr>
                      <p:spPr bwMode="hidden">
                        <a:xfrm rot="615780" flipV="1">
                          <a:off x="1811" y="1299"/>
                          <a:ext cx="819" cy="1726"/>
                        </a:xfrm>
                        <a:prstGeom prst="line">
                          <a:avLst/>
                        </a:prstGeom>
                        <a:noFill/>
                        <a:ln w="9525">
                          <a:solidFill>
                            <a:schemeClr val="accent2"/>
                          </a:solidFill>
                          <a:round/>
                          <a:headEnd/>
                          <a:tailEnd/>
                        </a:ln>
                        <a:effectLst/>
                      </p:spPr>
                      <p:txBody>
                        <a:bodyPr/>
                        <a:lstStyle/>
                        <a:p>
                          <a:pPr>
                            <a:defRPr/>
                          </a:pPr>
                          <a:endParaRPr lang="fa-IR"/>
                        </a:p>
                      </p:txBody>
                    </p:sp>
                    <p:sp>
                      <p:nvSpPr>
                        <p:cNvPr id="64578" name="Line 66">
                          <a:extLst>
                            <a:ext uri="{FF2B5EF4-FFF2-40B4-BE49-F238E27FC236}">
                              <a16:creationId xmlns:a16="http://schemas.microsoft.com/office/drawing/2014/main" id="{34920939-5673-4B5E-92E1-98116FFE4E8B}"/>
                            </a:ext>
                          </a:extLst>
                        </p:cNvPr>
                        <p:cNvSpPr>
                          <a:spLocks noChangeShapeType="1"/>
                        </p:cNvSpPr>
                        <p:nvPr userDrawn="1"/>
                      </p:nvSpPr>
                      <p:spPr bwMode="hidden">
                        <a:xfrm rot="1139441" flipV="1">
                          <a:off x="1963" y="1148"/>
                          <a:ext cx="383" cy="1895"/>
                        </a:xfrm>
                        <a:prstGeom prst="line">
                          <a:avLst/>
                        </a:prstGeom>
                        <a:noFill/>
                        <a:ln w="9525">
                          <a:solidFill>
                            <a:schemeClr val="accent2"/>
                          </a:solidFill>
                          <a:round/>
                          <a:headEnd/>
                          <a:tailEnd/>
                        </a:ln>
                        <a:effectLst/>
                      </p:spPr>
                      <p:txBody>
                        <a:bodyPr/>
                        <a:lstStyle/>
                        <a:p>
                          <a:pPr>
                            <a:defRPr/>
                          </a:pPr>
                          <a:endParaRPr lang="fa-IR"/>
                        </a:p>
                      </p:txBody>
                    </p:sp>
                    <p:sp>
                      <p:nvSpPr>
                        <p:cNvPr id="64579" name="Line 67">
                          <a:extLst>
                            <a:ext uri="{FF2B5EF4-FFF2-40B4-BE49-F238E27FC236}">
                              <a16:creationId xmlns:a16="http://schemas.microsoft.com/office/drawing/2014/main" id="{6D81CED4-3C25-407F-8618-E7356C2AB4A3}"/>
                            </a:ext>
                          </a:extLst>
                        </p:cNvPr>
                        <p:cNvSpPr>
                          <a:spLocks noChangeShapeType="1"/>
                        </p:cNvSpPr>
                        <p:nvPr userDrawn="1"/>
                      </p:nvSpPr>
                      <p:spPr bwMode="hidden">
                        <a:xfrm rot="1061104" flipV="1">
                          <a:off x="1921" y="1332"/>
                          <a:ext cx="744" cy="1766"/>
                        </a:xfrm>
                        <a:prstGeom prst="line">
                          <a:avLst/>
                        </a:prstGeom>
                        <a:noFill/>
                        <a:ln w="9525">
                          <a:solidFill>
                            <a:schemeClr val="accent2"/>
                          </a:solidFill>
                          <a:round/>
                          <a:headEnd/>
                          <a:tailEnd/>
                        </a:ln>
                        <a:effectLst/>
                      </p:spPr>
                      <p:txBody>
                        <a:bodyPr/>
                        <a:lstStyle/>
                        <a:p>
                          <a:pPr>
                            <a:defRPr/>
                          </a:pPr>
                          <a:endParaRPr lang="fa-IR"/>
                        </a:p>
                      </p:txBody>
                    </p:sp>
                    <p:sp>
                      <p:nvSpPr>
                        <p:cNvPr id="64580" name="Line 68">
                          <a:extLst>
                            <a:ext uri="{FF2B5EF4-FFF2-40B4-BE49-F238E27FC236}">
                              <a16:creationId xmlns:a16="http://schemas.microsoft.com/office/drawing/2014/main" id="{42B7E46D-C0A5-4A41-84B3-E39C79C13820}"/>
                            </a:ext>
                          </a:extLst>
                        </p:cNvPr>
                        <p:cNvSpPr>
                          <a:spLocks noChangeShapeType="1"/>
                        </p:cNvSpPr>
                        <p:nvPr userDrawn="1"/>
                      </p:nvSpPr>
                      <p:spPr bwMode="hidden">
                        <a:xfrm rot="2202167" flipV="1">
                          <a:off x="2217" y="1314"/>
                          <a:ext cx="311" cy="1917"/>
                        </a:xfrm>
                        <a:prstGeom prst="line">
                          <a:avLst/>
                        </a:prstGeom>
                        <a:noFill/>
                        <a:ln w="9525">
                          <a:solidFill>
                            <a:schemeClr val="accent2"/>
                          </a:solidFill>
                          <a:round/>
                          <a:headEnd/>
                          <a:tailEnd/>
                        </a:ln>
                        <a:effectLst/>
                      </p:spPr>
                      <p:txBody>
                        <a:bodyPr/>
                        <a:lstStyle/>
                        <a:p>
                          <a:pPr>
                            <a:defRPr/>
                          </a:pPr>
                          <a:endParaRPr lang="fa-IR"/>
                        </a:p>
                      </p:txBody>
                    </p:sp>
                    <p:sp>
                      <p:nvSpPr>
                        <p:cNvPr id="64581" name="Line 69">
                          <a:extLst>
                            <a:ext uri="{FF2B5EF4-FFF2-40B4-BE49-F238E27FC236}">
                              <a16:creationId xmlns:a16="http://schemas.microsoft.com/office/drawing/2014/main" id="{B3F7DB73-FCFB-40EB-995D-DE4563F7C25A}"/>
                            </a:ext>
                          </a:extLst>
                        </p:cNvPr>
                        <p:cNvSpPr>
                          <a:spLocks noChangeShapeType="1"/>
                        </p:cNvSpPr>
                        <p:nvPr userDrawn="1"/>
                      </p:nvSpPr>
                      <p:spPr bwMode="hidden">
                        <a:xfrm rot="1678521" flipV="1">
                          <a:off x="2039" y="1549"/>
                          <a:ext cx="895" cy="1722"/>
                        </a:xfrm>
                        <a:prstGeom prst="line">
                          <a:avLst/>
                        </a:prstGeom>
                        <a:noFill/>
                        <a:ln w="9525">
                          <a:solidFill>
                            <a:schemeClr val="accent2"/>
                          </a:solidFill>
                          <a:round/>
                          <a:headEnd/>
                          <a:tailEnd/>
                        </a:ln>
                        <a:effectLst/>
                      </p:spPr>
                      <p:txBody>
                        <a:bodyPr/>
                        <a:lstStyle/>
                        <a:p>
                          <a:pPr>
                            <a:defRPr/>
                          </a:pPr>
                          <a:endParaRPr lang="fa-IR"/>
                        </a:p>
                      </p:txBody>
                    </p:sp>
                    <p:sp>
                      <p:nvSpPr>
                        <p:cNvPr id="64582" name="Line 70">
                          <a:extLst>
                            <a:ext uri="{FF2B5EF4-FFF2-40B4-BE49-F238E27FC236}">
                              <a16:creationId xmlns:a16="http://schemas.microsoft.com/office/drawing/2014/main" id="{D5DB43FD-4B9C-4702-AD48-02930EEF30EB}"/>
                            </a:ext>
                          </a:extLst>
                        </p:cNvPr>
                        <p:cNvSpPr>
                          <a:spLocks noChangeShapeType="1"/>
                        </p:cNvSpPr>
                        <p:nvPr userDrawn="1"/>
                      </p:nvSpPr>
                      <p:spPr bwMode="hidden">
                        <a:xfrm rot="1678521" flipV="1">
                          <a:off x="2024" y="1649"/>
                          <a:ext cx="1049" cy="1661"/>
                        </a:xfrm>
                        <a:prstGeom prst="line">
                          <a:avLst/>
                        </a:prstGeom>
                        <a:noFill/>
                        <a:ln w="9525">
                          <a:solidFill>
                            <a:schemeClr val="accent2"/>
                          </a:solidFill>
                          <a:round/>
                          <a:headEnd/>
                          <a:tailEnd/>
                        </a:ln>
                        <a:effectLst/>
                      </p:spPr>
                      <p:txBody>
                        <a:bodyPr/>
                        <a:lstStyle/>
                        <a:p>
                          <a:pPr>
                            <a:defRPr/>
                          </a:pPr>
                          <a:endParaRPr lang="fa-IR"/>
                        </a:p>
                      </p:txBody>
                    </p:sp>
                    <p:sp>
                      <p:nvSpPr>
                        <p:cNvPr id="64583" name="Line 71">
                          <a:extLst>
                            <a:ext uri="{FF2B5EF4-FFF2-40B4-BE49-F238E27FC236}">
                              <a16:creationId xmlns:a16="http://schemas.microsoft.com/office/drawing/2014/main" id="{5F7DF7F1-648B-4B1B-90B0-6B91044FEFBE}"/>
                            </a:ext>
                          </a:extLst>
                        </p:cNvPr>
                        <p:cNvSpPr>
                          <a:spLocks noChangeShapeType="1"/>
                        </p:cNvSpPr>
                        <p:nvPr userDrawn="1"/>
                      </p:nvSpPr>
                      <p:spPr bwMode="hidden">
                        <a:xfrm rot="1678521" flipV="1">
                          <a:off x="1985" y="1876"/>
                          <a:ext cx="1357" cy="1516"/>
                        </a:xfrm>
                        <a:prstGeom prst="line">
                          <a:avLst/>
                        </a:prstGeom>
                        <a:noFill/>
                        <a:ln w="9525">
                          <a:solidFill>
                            <a:schemeClr val="accent2"/>
                          </a:solidFill>
                          <a:round/>
                          <a:headEnd/>
                          <a:tailEnd/>
                        </a:ln>
                        <a:effectLst/>
                      </p:spPr>
                      <p:txBody>
                        <a:bodyPr/>
                        <a:lstStyle/>
                        <a:p>
                          <a:pPr>
                            <a:defRPr/>
                          </a:pPr>
                          <a:endParaRPr lang="fa-IR"/>
                        </a:p>
                      </p:txBody>
                    </p:sp>
                    <p:sp>
                      <p:nvSpPr>
                        <p:cNvPr id="64584" name="Line 72">
                          <a:extLst>
                            <a:ext uri="{FF2B5EF4-FFF2-40B4-BE49-F238E27FC236}">
                              <a16:creationId xmlns:a16="http://schemas.microsoft.com/office/drawing/2014/main" id="{116DEDFD-C4D8-4C25-B967-173F4E6323C1}"/>
                            </a:ext>
                          </a:extLst>
                        </p:cNvPr>
                        <p:cNvSpPr>
                          <a:spLocks noChangeShapeType="1"/>
                        </p:cNvSpPr>
                        <p:nvPr userDrawn="1"/>
                      </p:nvSpPr>
                      <p:spPr bwMode="hidden">
                        <a:xfrm rot="1678521" flipV="1">
                          <a:off x="1936" y="2115"/>
                          <a:ext cx="1686" cy="1356"/>
                        </a:xfrm>
                        <a:prstGeom prst="line">
                          <a:avLst/>
                        </a:prstGeom>
                        <a:noFill/>
                        <a:ln w="9525">
                          <a:solidFill>
                            <a:schemeClr val="accent2"/>
                          </a:solidFill>
                          <a:round/>
                          <a:headEnd/>
                          <a:tailEnd/>
                        </a:ln>
                        <a:effectLst/>
                      </p:spPr>
                      <p:txBody>
                        <a:bodyPr/>
                        <a:lstStyle/>
                        <a:p>
                          <a:pPr>
                            <a:defRPr/>
                          </a:pPr>
                          <a:endParaRPr lang="fa-IR"/>
                        </a:p>
                      </p:txBody>
                    </p:sp>
                    <p:sp>
                      <p:nvSpPr>
                        <p:cNvPr id="64585" name="Line 73">
                          <a:extLst>
                            <a:ext uri="{FF2B5EF4-FFF2-40B4-BE49-F238E27FC236}">
                              <a16:creationId xmlns:a16="http://schemas.microsoft.com/office/drawing/2014/main" id="{17CB881B-EFEA-4323-8995-274857F51FB3}"/>
                            </a:ext>
                          </a:extLst>
                        </p:cNvPr>
                        <p:cNvSpPr>
                          <a:spLocks noChangeShapeType="1"/>
                        </p:cNvSpPr>
                        <p:nvPr userDrawn="1"/>
                      </p:nvSpPr>
                      <p:spPr bwMode="hidden">
                        <a:xfrm rot="1678521" flipV="1">
                          <a:off x="1897" y="2287"/>
                          <a:ext cx="1880" cy="1225"/>
                        </a:xfrm>
                        <a:prstGeom prst="line">
                          <a:avLst/>
                        </a:prstGeom>
                        <a:noFill/>
                        <a:ln w="9525">
                          <a:solidFill>
                            <a:schemeClr val="accent2"/>
                          </a:solidFill>
                          <a:round/>
                          <a:headEnd/>
                          <a:tailEnd/>
                        </a:ln>
                        <a:effectLst/>
                      </p:spPr>
                      <p:txBody>
                        <a:bodyPr/>
                        <a:lstStyle/>
                        <a:p>
                          <a:pPr>
                            <a:defRPr/>
                          </a:pPr>
                          <a:endParaRPr lang="fa-IR"/>
                        </a:p>
                      </p:txBody>
                    </p:sp>
                    <p:sp>
                      <p:nvSpPr>
                        <p:cNvPr id="64586" name="Line 74">
                          <a:extLst>
                            <a:ext uri="{FF2B5EF4-FFF2-40B4-BE49-F238E27FC236}">
                              <a16:creationId xmlns:a16="http://schemas.microsoft.com/office/drawing/2014/main" id="{936F0B55-E44B-4501-8B44-00F022FBEC2B}"/>
                            </a:ext>
                          </a:extLst>
                        </p:cNvPr>
                        <p:cNvSpPr>
                          <a:spLocks noChangeShapeType="1"/>
                        </p:cNvSpPr>
                        <p:nvPr userDrawn="1"/>
                      </p:nvSpPr>
                      <p:spPr bwMode="hidden">
                        <a:xfrm rot="1678521" flipV="1">
                          <a:off x="1855" y="2458"/>
                          <a:ext cx="2060" cy="1096"/>
                        </a:xfrm>
                        <a:prstGeom prst="line">
                          <a:avLst/>
                        </a:prstGeom>
                        <a:noFill/>
                        <a:ln w="9525">
                          <a:solidFill>
                            <a:schemeClr val="accent2"/>
                          </a:solidFill>
                          <a:round/>
                          <a:headEnd/>
                          <a:tailEnd/>
                        </a:ln>
                        <a:effectLst/>
                      </p:spPr>
                      <p:txBody>
                        <a:bodyPr/>
                        <a:lstStyle/>
                        <a:p>
                          <a:pPr>
                            <a:defRPr/>
                          </a:pPr>
                          <a:endParaRPr lang="fa-IR"/>
                        </a:p>
                      </p:txBody>
                    </p:sp>
                    <p:sp>
                      <p:nvSpPr>
                        <p:cNvPr id="64587" name="Line 75">
                          <a:extLst>
                            <a:ext uri="{FF2B5EF4-FFF2-40B4-BE49-F238E27FC236}">
                              <a16:creationId xmlns:a16="http://schemas.microsoft.com/office/drawing/2014/main" id="{1EE56306-F448-4478-9D6D-FED003652230}"/>
                            </a:ext>
                          </a:extLst>
                        </p:cNvPr>
                        <p:cNvSpPr>
                          <a:spLocks noChangeShapeType="1"/>
                        </p:cNvSpPr>
                        <p:nvPr userDrawn="1"/>
                      </p:nvSpPr>
                      <p:spPr bwMode="hidden">
                        <a:xfrm rot="1678521" flipV="1">
                          <a:off x="1823" y="2640"/>
                          <a:ext cx="2224" cy="956"/>
                        </a:xfrm>
                        <a:prstGeom prst="line">
                          <a:avLst/>
                        </a:prstGeom>
                        <a:noFill/>
                        <a:ln w="9525">
                          <a:solidFill>
                            <a:schemeClr val="accent2"/>
                          </a:solidFill>
                          <a:round/>
                          <a:headEnd/>
                          <a:tailEnd/>
                        </a:ln>
                        <a:effectLst/>
                      </p:spPr>
                      <p:txBody>
                        <a:bodyPr/>
                        <a:lstStyle/>
                        <a:p>
                          <a:pPr>
                            <a:defRPr/>
                          </a:pPr>
                          <a:endParaRPr lang="fa-IR"/>
                        </a:p>
                      </p:txBody>
                    </p:sp>
                    <p:sp>
                      <p:nvSpPr>
                        <p:cNvPr id="64588" name="Line 76">
                          <a:extLst>
                            <a:ext uri="{FF2B5EF4-FFF2-40B4-BE49-F238E27FC236}">
                              <a16:creationId xmlns:a16="http://schemas.microsoft.com/office/drawing/2014/main" id="{12990959-00C9-4C4D-B361-4FEE14E875FC}"/>
                            </a:ext>
                          </a:extLst>
                        </p:cNvPr>
                        <p:cNvSpPr>
                          <a:spLocks noChangeShapeType="1"/>
                        </p:cNvSpPr>
                        <p:nvPr userDrawn="1"/>
                      </p:nvSpPr>
                      <p:spPr bwMode="hidden">
                        <a:xfrm rot="1678521" flipV="1">
                          <a:off x="1737" y="3059"/>
                          <a:ext cx="2520" cy="614"/>
                        </a:xfrm>
                        <a:prstGeom prst="line">
                          <a:avLst/>
                        </a:prstGeom>
                        <a:noFill/>
                        <a:ln w="9525">
                          <a:solidFill>
                            <a:schemeClr val="accent2"/>
                          </a:solidFill>
                          <a:round/>
                          <a:headEnd/>
                          <a:tailEnd/>
                        </a:ln>
                        <a:effectLst/>
                      </p:spPr>
                      <p:txBody>
                        <a:bodyPr/>
                        <a:lstStyle/>
                        <a:p>
                          <a:pPr>
                            <a:defRPr/>
                          </a:pPr>
                          <a:endParaRPr lang="fa-IR"/>
                        </a:p>
                      </p:txBody>
                    </p:sp>
                    <p:sp>
                      <p:nvSpPr>
                        <p:cNvPr id="64589" name="Line 77">
                          <a:extLst>
                            <a:ext uri="{FF2B5EF4-FFF2-40B4-BE49-F238E27FC236}">
                              <a16:creationId xmlns:a16="http://schemas.microsoft.com/office/drawing/2014/main" id="{C490800E-D8E4-4887-A85F-4D4D2224532C}"/>
                            </a:ext>
                          </a:extLst>
                        </p:cNvPr>
                        <p:cNvSpPr>
                          <a:spLocks noChangeShapeType="1"/>
                        </p:cNvSpPr>
                        <p:nvPr userDrawn="1"/>
                      </p:nvSpPr>
                      <p:spPr bwMode="hidden">
                        <a:xfrm rot="1678521">
                          <a:off x="1324" y="3150"/>
                          <a:ext cx="472" cy="1120"/>
                        </a:xfrm>
                        <a:prstGeom prst="line">
                          <a:avLst/>
                        </a:prstGeom>
                        <a:noFill/>
                        <a:ln w="9525">
                          <a:solidFill>
                            <a:schemeClr val="accent2"/>
                          </a:solidFill>
                          <a:round/>
                          <a:headEnd/>
                          <a:tailEnd/>
                        </a:ln>
                        <a:effectLst/>
                      </p:spPr>
                      <p:txBody>
                        <a:bodyPr/>
                        <a:lstStyle/>
                        <a:p>
                          <a:pPr>
                            <a:defRPr/>
                          </a:pPr>
                          <a:endParaRPr lang="fa-IR"/>
                        </a:p>
                      </p:txBody>
                    </p:sp>
                    <p:sp>
                      <p:nvSpPr>
                        <p:cNvPr id="64590" name="Line 78">
                          <a:extLst>
                            <a:ext uri="{FF2B5EF4-FFF2-40B4-BE49-F238E27FC236}">
                              <a16:creationId xmlns:a16="http://schemas.microsoft.com/office/drawing/2014/main" id="{F4FAB765-E1BE-42CE-8599-C69B3F777264}"/>
                            </a:ext>
                          </a:extLst>
                        </p:cNvPr>
                        <p:cNvSpPr>
                          <a:spLocks noChangeShapeType="1"/>
                        </p:cNvSpPr>
                        <p:nvPr userDrawn="1"/>
                      </p:nvSpPr>
                      <p:spPr bwMode="hidden">
                        <a:xfrm rot="1678521" flipH="1">
                          <a:off x="1121" y="2961"/>
                          <a:ext cx="220" cy="1012"/>
                        </a:xfrm>
                        <a:prstGeom prst="line">
                          <a:avLst/>
                        </a:prstGeom>
                        <a:noFill/>
                        <a:ln w="9525">
                          <a:solidFill>
                            <a:schemeClr val="accent2"/>
                          </a:solidFill>
                          <a:round/>
                          <a:headEnd/>
                          <a:tailEnd/>
                        </a:ln>
                        <a:effectLst/>
                      </p:spPr>
                      <p:txBody>
                        <a:bodyPr/>
                        <a:lstStyle/>
                        <a:p>
                          <a:pPr>
                            <a:defRPr/>
                          </a:pPr>
                          <a:endParaRPr lang="fa-IR"/>
                        </a:p>
                      </p:txBody>
                    </p:sp>
                    <p:sp>
                      <p:nvSpPr>
                        <p:cNvPr id="64591" name="Line 79">
                          <a:extLst>
                            <a:ext uri="{FF2B5EF4-FFF2-40B4-BE49-F238E27FC236}">
                              <a16:creationId xmlns:a16="http://schemas.microsoft.com/office/drawing/2014/main" id="{96124A3D-6C5A-46B6-9BE8-462EBAF49432}"/>
                            </a:ext>
                          </a:extLst>
                        </p:cNvPr>
                        <p:cNvSpPr>
                          <a:spLocks noChangeShapeType="1"/>
                        </p:cNvSpPr>
                        <p:nvPr userDrawn="1"/>
                      </p:nvSpPr>
                      <p:spPr bwMode="hidden">
                        <a:xfrm rot="1678521" flipH="1">
                          <a:off x="1041" y="2935"/>
                          <a:ext cx="304" cy="990"/>
                        </a:xfrm>
                        <a:prstGeom prst="line">
                          <a:avLst/>
                        </a:prstGeom>
                        <a:noFill/>
                        <a:ln w="9525">
                          <a:solidFill>
                            <a:schemeClr val="accent2"/>
                          </a:solidFill>
                          <a:round/>
                          <a:headEnd/>
                          <a:tailEnd/>
                        </a:ln>
                        <a:effectLst/>
                      </p:spPr>
                      <p:txBody>
                        <a:bodyPr/>
                        <a:lstStyle/>
                        <a:p>
                          <a:pPr>
                            <a:defRPr/>
                          </a:pPr>
                          <a:endParaRPr lang="fa-IR"/>
                        </a:p>
                      </p:txBody>
                    </p:sp>
                    <p:sp>
                      <p:nvSpPr>
                        <p:cNvPr id="64592" name="Line 80">
                          <a:extLst>
                            <a:ext uri="{FF2B5EF4-FFF2-40B4-BE49-F238E27FC236}">
                              <a16:creationId xmlns:a16="http://schemas.microsoft.com/office/drawing/2014/main" id="{09337F07-04A5-4A6C-8966-FD1C7D81440C}"/>
                            </a:ext>
                          </a:extLst>
                        </p:cNvPr>
                        <p:cNvSpPr>
                          <a:spLocks noChangeShapeType="1"/>
                        </p:cNvSpPr>
                        <p:nvPr userDrawn="1"/>
                      </p:nvSpPr>
                      <p:spPr bwMode="hidden">
                        <a:xfrm rot="1678521" flipH="1">
                          <a:off x="957" y="2910"/>
                          <a:ext cx="394" cy="971"/>
                        </a:xfrm>
                        <a:prstGeom prst="line">
                          <a:avLst/>
                        </a:prstGeom>
                        <a:noFill/>
                        <a:ln w="9525">
                          <a:solidFill>
                            <a:schemeClr val="accent2"/>
                          </a:solidFill>
                          <a:round/>
                          <a:headEnd/>
                          <a:tailEnd/>
                        </a:ln>
                        <a:effectLst/>
                      </p:spPr>
                      <p:txBody>
                        <a:bodyPr/>
                        <a:lstStyle/>
                        <a:p>
                          <a:pPr>
                            <a:defRPr/>
                          </a:pPr>
                          <a:endParaRPr lang="fa-IR"/>
                        </a:p>
                      </p:txBody>
                    </p:sp>
                    <p:sp>
                      <p:nvSpPr>
                        <p:cNvPr id="64593" name="Line 81">
                          <a:extLst>
                            <a:ext uri="{FF2B5EF4-FFF2-40B4-BE49-F238E27FC236}">
                              <a16:creationId xmlns:a16="http://schemas.microsoft.com/office/drawing/2014/main" id="{27374195-A24A-4293-85AA-BE4DACA31E60}"/>
                            </a:ext>
                          </a:extLst>
                        </p:cNvPr>
                        <p:cNvSpPr>
                          <a:spLocks noChangeShapeType="1"/>
                        </p:cNvSpPr>
                        <p:nvPr userDrawn="1"/>
                      </p:nvSpPr>
                      <p:spPr bwMode="hidden">
                        <a:xfrm rot="1678521" flipH="1">
                          <a:off x="880" y="2885"/>
                          <a:ext cx="478" cy="943"/>
                        </a:xfrm>
                        <a:prstGeom prst="line">
                          <a:avLst/>
                        </a:prstGeom>
                        <a:noFill/>
                        <a:ln w="9525">
                          <a:solidFill>
                            <a:schemeClr val="accent2"/>
                          </a:solidFill>
                          <a:round/>
                          <a:headEnd/>
                          <a:tailEnd/>
                        </a:ln>
                        <a:effectLst/>
                      </p:spPr>
                      <p:txBody>
                        <a:bodyPr/>
                        <a:lstStyle/>
                        <a:p>
                          <a:pPr>
                            <a:defRPr/>
                          </a:pPr>
                          <a:endParaRPr lang="fa-IR"/>
                        </a:p>
                      </p:txBody>
                    </p:sp>
                    <p:sp>
                      <p:nvSpPr>
                        <p:cNvPr id="64594" name="Line 82">
                          <a:extLst>
                            <a:ext uri="{FF2B5EF4-FFF2-40B4-BE49-F238E27FC236}">
                              <a16:creationId xmlns:a16="http://schemas.microsoft.com/office/drawing/2014/main" id="{6D63C7DE-238E-4EE4-BC6E-FF22B3315E83}"/>
                            </a:ext>
                          </a:extLst>
                        </p:cNvPr>
                        <p:cNvSpPr>
                          <a:spLocks noChangeShapeType="1"/>
                        </p:cNvSpPr>
                        <p:nvPr userDrawn="1"/>
                      </p:nvSpPr>
                      <p:spPr bwMode="hidden">
                        <a:xfrm rot="1678521" flipH="1">
                          <a:off x="801" y="2863"/>
                          <a:ext cx="561" cy="910"/>
                        </a:xfrm>
                        <a:prstGeom prst="line">
                          <a:avLst/>
                        </a:prstGeom>
                        <a:noFill/>
                        <a:ln w="9525">
                          <a:solidFill>
                            <a:schemeClr val="accent2"/>
                          </a:solidFill>
                          <a:round/>
                          <a:headEnd/>
                          <a:tailEnd/>
                        </a:ln>
                        <a:effectLst/>
                      </p:spPr>
                      <p:txBody>
                        <a:bodyPr/>
                        <a:lstStyle/>
                        <a:p>
                          <a:pPr>
                            <a:defRPr/>
                          </a:pPr>
                          <a:endParaRPr lang="fa-IR"/>
                        </a:p>
                      </p:txBody>
                    </p:sp>
                    <p:sp>
                      <p:nvSpPr>
                        <p:cNvPr id="64595" name="Line 83">
                          <a:extLst>
                            <a:ext uri="{FF2B5EF4-FFF2-40B4-BE49-F238E27FC236}">
                              <a16:creationId xmlns:a16="http://schemas.microsoft.com/office/drawing/2014/main" id="{D7903A14-F6B9-4CB5-AE71-30CBE8155869}"/>
                            </a:ext>
                          </a:extLst>
                        </p:cNvPr>
                        <p:cNvSpPr>
                          <a:spLocks noChangeShapeType="1"/>
                        </p:cNvSpPr>
                        <p:nvPr userDrawn="1"/>
                      </p:nvSpPr>
                      <p:spPr bwMode="hidden">
                        <a:xfrm rot="1678521" flipH="1">
                          <a:off x="717" y="2836"/>
                          <a:ext cx="656" cy="878"/>
                        </a:xfrm>
                        <a:prstGeom prst="line">
                          <a:avLst/>
                        </a:prstGeom>
                        <a:noFill/>
                        <a:ln w="9525">
                          <a:solidFill>
                            <a:schemeClr val="accent2"/>
                          </a:solidFill>
                          <a:round/>
                          <a:headEnd/>
                          <a:tailEnd/>
                        </a:ln>
                        <a:effectLst/>
                      </p:spPr>
                      <p:txBody>
                        <a:bodyPr/>
                        <a:lstStyle/>
                        <a:p>
                          <a:pPr>
                            <a:defRPr/>
                          </a:pPr>
                          <a:endParaRPr lang="fa-IR"/>
                        </a:p>
                      </p:txBody>
                    </p:sp>
                    <p:sp>
                      <p:nvSpPr>
                        <p:cNvPr id="64596" name="Line 84">
                          <a:extLst>
                            <a:ext uri="{FF2B5EF4-FFF2-40B4-BE49-F238E27FC236}">
                              <a16:creationId xmlns:a16="http://schemas.microsoft.com/office/drawing/2014/main" id="{50F13821-D16D-4D15-B504-099E83B82E98}"/>
                            </a:ext>
                          </a:extLst>
                        </p:cNvPr>
                        <p:cNvSpPr>
                          <a:spLocks noChangeShapeType="1"/>
                        </p:cNvSpPr>
                        <p:nvPr userDrawn="1"/>
                      </p:nvSpPr>
                      <p:spPr bwMode="hidden">
                        <a:xfrm rot="1678521" flipH="1">
                          <a:off x="631" y="2810"/>
                          <a:ext cx="752" cy="842"/>
                        </a:xfrm>
                        <a:prstGeom prst="line">
                          <a:avLst/>
                        </a:prstGeom>
                        <a:noFill/>
                        <a:ln w="9525">
                          <a:solidFill>
                            <a:schemeClr val="accent2"/>
                          </a:solidFill>
                          <a:round/>
                          <a:headEnd/>
                          <a:tailEnd/>
                        </a:ln>
                        <a:effectLst/>
                      </p:spPr>
                      <p:txBody>
                        <a:bodyPr/>
                        <a:lstStyle/>
                        <a:p>
                          <a:pPr>
                            <a:defRPr/>
                          </a:pPr>
                          <a:endParaRPr lang="fa-IR"/>
                        </a:p>
                      </p:txBody>
                    </p:sp>
                    <p:sp>
                      <p:nvSpPr>
                        <p:cNvPr id="64597" name="Line 85">
                          <a:extLst>
                            <a:ext uri="{FF2B5EF4-FFF2-40B4-BE49-F238E27FC236}">
                              <a16:creationId xmlns:a16="http://schemas.microsoft.com/office/drawing/2014/main" id="{2E63ED58-CD6D-42D5-B20A-5F00B25971E2}"/>
                            </a:ext>
                          </a:extLst>
                        </p:cNvPr>
                        <p:cNvSpPr>
                          <a:spLocks noChangeShapeType="1"/>
                        </p:cNvSpPr>
                        <p:nvPr userDrawn="1"/>
                      </p:nvSpPr>
                      <p:spPr bwMode="hidden">
                        <a:xfrm rot="1678521" flipH="1">
                          <a:off x="462" y="2758"/>
                          <a:ext cx="946" cy="751"/>
                        </a:xfrm>
                        <a:prstGeom prst="line">
                          <a:avLst/>
                        </a:prstGeom>
                        <a:noFill/>
                        <a:ln w="9525">
                          <a:solidFill>
                            <a:schemeClr val="accent2"/>
                          </a:solidFill>
                          <a:round/>
                          <a:headEnd/>
                          <a:tailEnd/>
                        </a:ln>
                        <a:effectLst/>
                      </p:spPr>
                      <p:txBody>
                        <a:bodyPr/>
                        <a:lstStyle/>
                        <a:p>
                          <a:pPr>
                            <a:defRPr/>
                          </a:pPr>
                          <a:endParaRPr lang="fa-IR"/>
                        </a:p>
                      </p:txBody>
                    </p:sp>
                    <p:sp>
                      <p:nvSpPr>
                        <p:cNvPr id="64598" name="Line 86">
                          <a:extLst>
                            <a:ext uri="{FF2B5EF4-FFF2-40B4-BE49-F238E27FC236}">
                              <a16:creationId xmlns:a16="http://schemas.microsoft.com/office/drawing/2014/main" id="{C882E243-1388-42BE-BC20-1EFCB8A2F4DF}"/>
                            </a:ext>
                          </a:extLst>
                        </p:cNvPr>
                        <p:cNvSpPr>
                          <a:spLocks noChangeShapeType="1"/>
                        </p:cNvSpPr>
                        <p:nvPr userDrawn="1"/>
                      </p:nvSpPr>
                      <p:spPr bwMode="hidden">
                        <a:xfrm rot="1678521" flipH="1">
                          <a:off x="365" y="2729"/>
                          <a:ext cx="1058" cy="696"/>
                        </a:xfrm>
                        <a:prstGeom prst="line">
                          <a:avLst/>
                        </a:prstGeom>
                        <a:noFill/>
                        <a:ln w="9525">
                          <a:solidFill>
                            <a:schemeClr val="accent2"/>
                          </a:solidFill>
                          <a:round/>
                          <a:headEnd/>
                          <a:tailEnd/>
                        </a:ln>
                        <a:effectLst/>
                      </p:spPr>
                      <p:txBody>
                        <a:bodyPr/>
                        <a:lstStyle/>
                        <a:p>
                          <a:pPr>
                            <a:defRPr/>
                          </a:pPr>
                          <a:endParaRPr lang="fa-IR"/>
                        </a:p>
                      </p:txBody>
                    </p:sp>
                    <p:sp>
                      <p:nvSpPr>
                        <p:cNvPr id="64599" name="Line 87">
                          <a:extLst>
                            <a:ext uri="{FF2B5EF4-FFF2-40B4-BE49-F238E27FC236}">
                              <a16:creationId xmlns:a16="http://schemas.microsoft.com/office/drawing/2014/main" id="{CF2D0977-3BD7-49B4-A3FB-B4753BC9C09F}"/>
                            </a:ext>
                          </a:extLst>
                        </p:cNvPr>
                        <p:cNvSpPr>
                          <a:spLocks noChangeShapeType="1"/>
                        </p:cNvSpPr>
                        <p:nvPr userDrawn="1"/>
                      </p:nvSpPr>
                      <p:spPr bwMode="hidden">
                        <a:xfrm rot="1678521" flipH="1">
                          <a:off x="265" y="2697"/>
                          <a:ext cx="1174" cy="636"/>
                        </a:xfrm>
                        <a:prstGeom prst="line">
                          <a:avLst/>
                        </a:prstGeom>
                        <a:noFill/>
                        <a:ln w="9525">
                          <a:solidFill>
                            <a:schemeClr val="accent2"/>
                          </a:solidFill>
                          <a:round/>
                          <a:headEnd/>
                          <a:tailEnd/>
                        </a:ln>
                        <a:effectLst/>
                      </p:spPr>
                      <p:txBody>
                        <a:bodyPr/>
                        <a:lstStyle/>
                        <a:p>
                          <a:pPr>
                            <a:defRPr/>
                          </a:pPr>
                          <a:endParaRPr lang="fa-IR"/>
                        </a:p>
                      </p:txBody>
                    </p:sp>
                    <p:sp>
                      <p:nvSpPr>
                        <p:cNvPr id="64600" name="Line 88">
                          <a:extLst>
                            <a:ext uri="{FF2B5EF4-FFF2-40B4-BE49-F238E27FC236}">
                              <a16:creationId xmlns:a16="http://schemas.microsoft.com/office/drawing/2014/main" id="{783E4766-363C-40F7-A8AE-1D696D3979A1}"/>
                            </a:ext>
                          </a:extLst>
                        </p:cNvPr>
                        <p:cNvSpPr>
                          <a:spLocks noChangeShapeType="1"/>
                        </p:cNvSpPr>
                        <p:nvPr userDrawn="1"/>
                      </p:nvSpPr>
                      <p:spPr bwMode="hidden">
                        <a:xfrm rot="1678521" flipH="1">
                          <a:off x="55" y="2632"/>
                          <a:ext cx="1431" cy="481"/>
                        </a:xfrm>
                        <a:prstGeom prst="line">
                          <a:avLst/>
                        </a:prstGeom>
                        <a:noFill/>
                        <a:ln w="9525">
                          <a:solidFill>
                            <a:schemeClr val="accent2"/>
                          </a:solidFill>
                          <a:round/>
                          <a:headEnd/>
                          <a:tailEnd/>
                        </a:ln>
                        <a:effectLst/>
                      </p:spPr>
                      <p:txBody>
                        <a:bodyPr/>
                        <a:lstStyle/>
                        <a:p>
                          <a:pPr>
                            <a:defRPr/>
                          </a:pPr>
                          <a:endParaRPr lang="fa-IR"/>
                        </a:p>
                      </p:txBody>
                    </p:sp>
                    <p:sp>
                      <p:nvSpPr>
                        <p:cNvPr id="64601" name="Line 89">
                          <a:extLst>
                            <a:ext uri="{FF2B5EF4-FFF2-40B4-BE49-F238E27FC236}">
                              <a16:creationId xmlns:a16="http://schemas.microsoft.com/office/drawing/2014/main" id="{E8A68231-0DFB-49F8-8A2F-905E7ABE1F33}"/>
                            </a:ext>
                          </a:extLst>
                        </p:cNvPr>
                        <p:cNvSpPr>
                          <a:spLocks noChangeShapeType="1"/>
                        </p:cNvSpPr>
                        <p:nvPr userDrawn="1"/>
                      </p:nvSpPr>
                      <p:spPr bwMode="hidden">
                        <a:xfrm rot="1678521" flipH="1">
                          <a:off x="-1" y="2607"/>
                          <a:ext cx="1513" cy="371"/>
                        </a:xfrm>
                        <a:prstGeom prst="line">
                          <a:avLst/>
                        </a:prstGeom>
                        <a:noFill/>
                        <a:ln w="9525">
                          <a:solidFill>
                            <a:schemeClr val="accent2"/>
                          </a:solidFill>
                          <a:round/>
                          <a:headEnd/>
                          <a:tailEnd/>
                        </a:ln>
                        <a:effectLst/>
                      </p:spPr>
                      <p:txBody>
                        <a:bodyPr/>
                        <a:lstStyle/>
                        <a:p>
                          <a:pPr>
                            <a:defRPr/>
                          </a:pPr>
                          <a:endParaRPr lang="fa-IR"/>
                        </a:p>
                      </p:txBody>
                    </p:sp>
                    <p:sp>
                      <p:nvSpPr>
                        <p:cNvPr id="64602" name="Line 90">
                          <a:extLst>
                            <a:ext uri="{FF2B5EF4-FFF2-40B4-BE49-F238E27FC236}">
                              <a16:creationId xmlns:a16="http://schemas.microsoft.com/office/drawing/2014/main" id="{0579C774-4192-4C8B-895D-316D961AA2EB}"/>
                            </a:ext>
                          </a:extLst>
                        </p:cNvPr>
                        <p:cNvSpPr>
                          <a:spLocks noChangeShapeType="1"/>
                        </p:cNvSpPr>
                        <p:nvPr userDrawn="1"/>
                      </p:nvSpPr>
                      <p:spPr bwMode="hidden">
                        <a:xfrm rot="1678521" flipH="1">
                          <a:off x="-72" y="2570"/>
                          <a:ext cx="1648" cy="107"/>
                        </a:xfrm>
                        <a:prstGeom prst="line">
                          <a:avLst/>
                        </a:prstGeom>
                        <a:noFill/>
                        <a:ln w="9525">
                          <a:solidFill>
                            <a:schemeClr val="accent2"/>
                          </a:solidFill>
                          <a:round/>
                          <a:headEnd/>
                          <a:tailEnd/>
                        </a:ln>
                        <a:effectLst/>
                      </p:spPr>
                      <p:txBody>
                        <a:bodyPr/>
                        <a:lstStyle/>
                        <a:p>
                          <a:pPr>
                            <a:defRPr/>
                          </a:pPr>
                          <a:endParaRPr lang="fa-IR"/>
                        </a:p>
                      </p:txBody>
                    </p:sp>
                    <p:sp>
                      <p:nvSpPr>
                        <p:cNvPr id="64603" name="Line 91">
                          <a:extLst>
                            <a:ext uri="{FF2B5EF4-FFF2-40B4-BE49-F238E27FC236}">
                              <a16:creationId xmlns:a16="http://schemas.microsoft.com/office/drawing/2014/main" id="{50F9CAD9-E970-4D16-837C-C1319606A7AA}"/>
                            </a:ext>
                          </a:extLst>
                        </p:cNvPr>
                        <p:cNvSpPr>
                          <a:spLocks noChangeShapeType="1"/>
                        </p:cNvSpPr>
                        <p:nvPr userDrawn="1"/>
                      </p:nvSpPr>
                      <p:spPr bwMode="hidden">
                        <a:xfrm rot="1678521" flipH="1" flipV="1">
                          <a:off x="-237" y="1095"/>
                          <a:ext cx="2219" cy="1364"/>
                        </a:xfrm>
                        <a:prstGeom prst="line">
                          <a:avLst/>
                        </a:prstGeom>
                        <a:noFill/>
                        <a:ln w="9525">
                          <a:solidFill>
                            <a:schemeClr val="accent2"/>
                          </a:solidFill>
                          <a:round/>
                          <a:headEnd/>
                          <a:tailEnd/>
                        </a:ln>
                        <a:effectLst/>
                      </p:spPr>
                      <p:txBody>
                        <a:bodyPr/>
                        <a:lstStyle/>
                        <a:p>
                          <a:pPr>
                            <a:defRPr/>
                          </a:pPr>
                          <a:endParaRPr lang="fa-IR"/>
                        </a:p>
                      </p:txBody>
                    </p:sp>
                    <p:sp>
                      <p:nvSpPr>
                        <p:cNvPr id="64604" name="Line 92">
                          <a:extLst>
                            <a:ext uri="{FF2B5EF4-FFF2-40B4-BE49-F238E27FC236}">
                              <a16:creationId xmlns:a16="http://schemas.microsoft.com/office/drawing/2014/main" id="{47C98B8B-B7EC-460B-9FFD-AA4D23403E61}"/>
                            </a:ext>
                          </a:extLst>
                        </p:cNvPr>
                        <p:cNvSpPr>
                          <a:spLocks noChangeShapeType="1"/>
                        </p:cNvSpPr>
                        <p:nvPr userDrawn="1"/>
                      </p:nvSpPr>
                      <p:spPr bwMode="hidden">
                        <a:xfrm rot="1678521" flipH="1" flipV="1">
                          <a:off x="-43" y="962"/>
                          <a:ext cx="2071" cy="1541"/>
                        </a:xfrm>
                        <a:prstGeom prst="line">
                          <a:avLst/>
                        </a:prstGeom>
                        <a:noFill/>
                        <a:ln w="9525">
                          <a:solidFill>
                            <a:schemeClr val="accent2"/>
                          </a:solidFill>
                          <a:round/>
                          <a:headEnd/>
                          <a:tailEnd/>
                        </a:ln>
                        <a:effectLst/>
                      </p:spPr>
                      <p:txBody>
                        <a:bodyPr/>
                        <a:lstStyle/>
                        <a:p>
                          <a:pPr>
                            <a:defRPr/>
                          </a:pPr>
                          <a:endParaRPr lang="fa-IR"/>
                        </a:p>
                      </p:txBody>
                    </p:sp>
                    <p:sp>
                      <p:nvSpPr>
                        <p:cNvPr id="64605" name="Line 93">
                          <a:extLst>
                            <a:ext uri="{FF2B5EF4-FFF2-40B4-BE49-F238E27FC236}">
                              <a16:creationId xmlns:a16="http://schemas.microsoft.com/office/drawing/2014/main" id="{2AA5BA6E-8A33-423A-B309-7E9D650C8BA2}"/>
                            </a:ext>
                          </a:extLst>
                        </p:cNvPr>
                        <p:cNvSpPr>
                          <a:spLocks noChangeShapeType="1"/>
                        </p:cNvSpPr>
                        <p:nvPr userDrawn="1"/>
                      </p:nvSpPr>
                      <p:spPr bwMode="hidden">
                        <a:xfrm rot="1678521" flipH="1" flipV="1">
                          <a:off x="418" y="826"/>
                          <a:ext cx="1672" cy="1780"/>
                        </a:xfrm>
                        <a:prstGeom prst="line">
                          <a:avLst/>
                        </a:prstGeom>
                        <a:noFill/>
                        <a:ln w="9525">
                          <a:solidFill>
                            <a:schemeClr val="accent2"/>
                          </a:solidFill>
                          <a:round/>
                          <a:headEnd/>
                          <a:tailEnd/>
                        </a:ln>
                        <a:effectLst/>
                      </p:spPr>
                      <p:txBody>
                        <a:bodyPr/>
                        <a:lstStyle/>
                        <a:p>
                          <a:pPr>
                            <a:defRPr/>
                          </a:pPr>
                          <a:endParaRPr lang="fa-IR"/>
                        </a:p>
                      </p:txBody>
                    </p:sp>
                    <p:sp>
                      <p:nvSpPr>
                        <p:cNvPr id="64606" name="Line 94">
                          <a:extLst>
                            <a:ext uri="{FF2B5EF4-FFF2-40B4-BE49-F238E27FC236}">
                              <a16:creationId xmlns:a16="http://schemas.microsoft.com/office/drawing/2014/main" id="{0291280B-99D1-4DF8-AF0C-B2987BD7946F}"/>
                            </a:ext>
                          </a:extLst>
                        </p:cNvPr>
                        <p:cNvSpPr>
                          <a:spLocks noChangeShapeType="1"/>
                        </p:cNvSpPr>
                        <p:nvPr userDrawn="1"/>
                      </p:nvSpPr>
                      <p:spPr bwMode="hidden">
                        <a:xfrm rot="1678521" flipH="1" flipV="1">
                          <a:off x="634" y="808"/>
                          <a:ext cx="1473" cy="1852"/>
                        </a:xfrm>
                        <a:prstGeom prst="line">
                          <a:avLst/>
                        </a:prstGeom>
                        <a:noFill/>
                        <a:ln w="9525">
                          <a:solidFill>
                            <a:schemeClr val="accent2"/>
                          </a:solidFill>
                          <a:round/>
                          <a:headEnd/>
                          <a:tailEnd/>
                        </a:ln>
                        <a:effectLst/>
                      </p:spPr>
                      <p:txBody>
                        <a:bodyPr/>
                        <a:lstStyle/>
                        <a:p>
                          <a:pPr>
                            <a:defRPr/>
                          </a:pPr>
                          <a:endParaRPr lang="fa-IR"/>
                        </a:p>
                      </p:txBody>
                    </p:sp>
                    <p:sp>
                      <p:nvSpPr>
                        <p:cNvPr id="64607" name="Line 95">
                          <a:extLst>
                            <a:ext uri="{FF2B5EF4-FFF2-40B4-BE49-F238E27FC236}">
                              <a16:creationId xmlns:a16="http://schemas.microsoft.com/office/drawing/2014/main" id="{D4984F18-F621-4784-AB78-D80D9476CEFD}"/>
                            </a:ext>
                          </a:extLst>
                        </p:cNvPr>
                        <p:cNvSpPr>
                          <a:spLocks noChangeShapeType="1"/>
                        </p:cNvSpPr>
                        <p:nvPr userDrawn="1"/>
                      </p:nvSpPr>
                      <p:spPr bwMode="hidden">
                        <a:xfrm rot="1678521" flipH="1" flipV="1">
                          <a:off x="1094" y="827"/>
                          <a:ext cx="1030" cy="1945"/>
                        </a:xfrm>
                        <a:prstGeom prst="line">
                          <a:avLst/>
                        </a:prstGeom>
                        <a:noFill/>
                        <a:ln w="9525">
                          <a:solidFill>
                            <a:schemeClr val="accent2"/>
                          </a:solidFill>
                          <a:round/>
                          <a:headEnd/>
                          <a:tailEnd/>
                        </a:ln>
                        <a:effectLst/>
                      </p:spPr>
                      <p:txBody>
                        <a:bodyPr/>
                        <a:lstStyle/>
                        <a:p>
                          <a:pPr>
                            <a:defRPr/>
                          </a:pPr>
                          <a:endParaRPr lang="fa-IR"/>
                        </a:p>
                      </p:txBody>
                    </p:sp>
                    <p:sp>
                      <p:nvSpPr>
                        <p:cNvPr id="64608" name="Line 96">
                          <a:extLst>
                            <a:ext uri="{FF2B5EF4-FFF2-40B4-BE49-F238E27FC236}">
                              <a16:creationId xmlns:a16="http://schemas.microsoft.com/office/drawing/2014/main" id="{2CB25EBC-AAB5-4048-BD2A-D5271303423B}"/>
                            </a:ext>
                          </a:extLst>
                        </p:cNvPr>
                        <p:cNvSpPr>
                          <a:spLocks noChangeShapeType="1"/>
                        </p:cNvSpPr>
                        <p:nvPr userDrawn="1"/>
                      </p:nvSpPr>
                      <p:spPr bwMode="hidden">
                        <a:xfrm rot="1678521" flipH="1" flipV="1">
                          <a:off x="1302" y="857"/>
                          <a:ext cx="829" cy="1970"/>
                        </a:xfrm>
                        <a:prstGeom prst="line">
                          <a:avLst/>
                        </a:prstGeom>
                        <a:noFill/>
                        <a:ln w="9525">
                          <a:solidFill>
                            <a:schemeClr val="accent2"/>
                          </a:solidFill>
                          <a:round/>
                          <a:headEnd/>
                          <a:tailEnd/>
                        </a:ln>
                        <a:effectLst/>
                      </p:spPr>
                      <p:txBody>
                        <a:bodyPr/>
                        <a:lstStyle/>
                        <a:p>
                          <a:pPr>
                            <a:defRPr/>
                          </a:pPr>
                          <a:endParaRPr lang="fa-IR"/>
                        </a:p>
                      </p:txBody>
                    </p:sp>
                    <p:sp>
                      <p:nvSpPr>
                        <p:cNvPr id="64609" name="Line 97">
                          <a:extLst>
                            <a:ext uri="{FF2B5EF4-FFF2-40B4-BE49-F238E27FC236}">
                              <a16:creationId xmlns:a16="http://schemas.microsoft.com/office/drawing/2014/main" id="{AEFEF8CC-8E10-4504-90D7-02FC68CCEBB6}"/>
                            </a:ext>
                          </a:extLst>
                        </p:cNvPr>
                        <p:cNvSpPr>
                          <a:spLocks noChangeShapeType="1"/>
                        </p:cNvSpPr>
                        <p:nvPr userDrawn="1"/>
                      </p:nvSpPr>
                      <p:spPr bwMode="hidden">
                        <a:xfrm rot="1678521" flipH="1" flipV="1">
                          <a:off x="1496" y="901"/>
                          <a:ext cx="633" cy="1978"/>
                        </a:xfrm>
                        <a:prstGeom prst="line">
                          <a:avLst/>
                        </a:prstGeom>
                        <a:noFill/>
                        <a:ln w="9525">
                          <a:solidFill>
                            <a:schemeClr val="accent2"/>
                          </a:solidFill>
                          <a:round/>
                          <a:headEnd/>
                          <a:tailEnd/>
                        </a:ln>
                        <a:effectLst/>
                      </p:spPr>
                      <p:txBody>
                        <a:bodyPr/>
                        <a:lstStyle/>
                        <a:p>
                          <a:pPr>
                            <a:defRPr/>
                          </a:pPr>
                          <a:endParaRPr lang="fa-IR"/>
                        </a:p>
                      </p:txBody>
                    </p:sp>
                    <p:sp>
                      <p:nvSpPr>
                        <p:cNvPr id="64610" name="Line 98">
                          <a:extLst>
                            <a:ext uri="{FF2B5EF4-FFF2-40B4-BE49-F238E27FC236}">
                              <a16:creationId xmlns:a16="http://schemas.microsoft.com/office/drawing/2014/main" id="{D561E05F-98E5-4B4A-8B88-07142058F051}"/>
                            </a:ext>
                          </a:extLst>
                        </p:cNvPr>
                        <p:cNvSpPr>
                          <a:spLocks noChangeShapeType="1"/>
                        </p:cNvSpPr>
                        <p:nvPr userDrawn="1"/>
                      </p:nvSpPr>
                      <p:spPr bwMode="hidden">
                        <a:xfrm rot="1678521" flipH="1" flipV="1">
                          <a:off x="1679" y="952"/>
                          <a:ext cx="447" cy="1978"/>
                        </a:xfrm>
                        <a:prstGeom prst="line">
                          <a:avLst/>
                        </a:prstGeom>
                        <a:noFill/>
                        <a:ln w="9525">
                          <a:solidFill>
                            <a:schemeClr val="accent2"/>
                          </a:solidFill>
                          <a:round/>
                          <a:headEnd/>
                          <a:tailEnd/>
                        </a:ln>
                        <a:effectLst/>
                      </p:spPr>
                      <p:txBody>
                        <a:bodyPr/>
                        <a:lstStyle/>
                        <a:p>
                          <a:pPr>
                            <a:defRPr/>
                          </a:pPr>
                          <a:endParaRPr lang="fa-IR"/>
                        </a:p>
                      </p:txBody>
                    </p:sp>
                    <p:sp>
                      <p:nvSpPr>
                        <p:cNvPr id="64611" name="Line 99">
                          <a:extLst>
                            <a:ext uri="{FF2B5EF4-FFF2-40B4-BE49-F238E27FC236}">
                              <a16:creationId xmlns:a16="http://schemas.microsoft.com/office/drawing/2014/main" id="{611B02F2-3CD2-435C-9F45-12A3B7FD5006}"/>
                            </a:ext>
                          </a:extLst>
                        </p:cNvPr>
                        <p:cNvSpPr>
                          <a:spLocks noChangeShapeType="1"/>
                        </p:cNvSpPr>
                        <p:nvPr userDrawn="1"/>
                      </p:nvSpPr>
                      <p:spPr bwMode="hidden">
                        <a:xfrm rot="1678521" flipH="1" flipV="1">
                          <a:off x="1859" y="1013"/>
                          <a:ext cx="261" cy="1962"/>
                        </a:xfrm>
                        <a:prstGeom prst="line">
                          <a:avLst/>
                        </a:prstGeom>
                        <a:noFill/>
                        <a:ln w="9525">
                          <a:solidFill>
                            <a:schemeClr val="accent2"/>
                          </a:solidFill>
                          <a:round/>
                          <a:headEnd/>
                          <a:tailEnd/>
                        </a:ln>
                        <a:effectLst/>
                      </p:spPr>
                      <p:txBody>
                        <a:bodyPr/>
                        <a:lstStyle/>
                        <a:p>
                          <a:pPr>
                            <a:defRPr/>
                          </a:pPr>
                          <a:endParaRPr lang="fa-IR"/>
                        </a:p>
                      </p:txBody>
                    </p:sp>
                  </p:grpSp>
                </p:grpSp>
              </p:grpSp>
            </p:grpSp>
          </p:grpSp>
          <p:grpSp>
            <p:nvGrpSpPr>
              <p:cNvPr id="2071" name="Group 100">
                <a:extLst>
                  <a:ext uri="{FF2B5EF4-FFF2-40B4-BE49-F238E27FC236}">
                    <a16:creationId xmlns:a16="http://schemas.microsoft.com/office/drawing/2014/main" id="{2B0BA865-A104-4117-9E2E-B932CAC6CF5C}"/>
                  </a:ext>
                </a:extLst>
              </p:cNvPr>
              <p:cNvGrpSpPr>
                <a:grpSpLocks/>
              </p:cNvGrpSpPr>
              <p:nvPr userDrawn="1"/>
            </p:nvGrpSpPr>
            <p:grpSpPr bwMode="auto">
              <a:xfrm>
                <a:off x="402" y="1454"/>
                <a:ext cx="2787" cy="2866"/>
                <a:chOff x="2" y="1454"/>
                <a:chExt cx="2787" cy="2866"/>
              </a:xfrm>
            </p:grpSpPr>
            <p:sp>
              <p:nvSpPr>
                <p:cNvPr id="64613" name="Line 101">
                  <a:extLst>
                    <a:ext uri="{FF2B5EF4-FFF2-40B4-BE49-F238E27FC236}">
                      <a16:creationId xmlns:a16="http://schemas.microsoft.com/office/drawing/2014/main" id="{4B2E7A1E-DCBA-4A00-83CB-C405C9195B48}"/>
                    </a:ext>
                  </a:extLst>
                </p:cNvPr>
                <p:cNvSpPr>
                  <a:spLocks noChangeShapeType="1"/>
                </p:cNvSpPr>
                <p:nvPr userDrawn="1"/>
              </p:nvSpPr>
              <p:spPr bwMode="hidden">
                <a:xfrm rot="1678521" flipV="1">
                  <a:off x="2057" y="1454"/>
                  <a:ext cx="732" cy="1778"/>
                </a:xfrm>
                <a:prstGeom prst="line">
                  <a:avLst/>
                </a:prstGeom>
                <a:noFill/>
                <a:ln w="9525">
                  <a:solidFill>
                    <a:schemeClr val="accent2"/>
                  </a:solidFill>
                  <a:round/>
                  <a:headEnd/>
                  <a:tailEnd/>
                </a:ln>
                <a:effectLst/>
              </p:spPr>
              <p:txBody>
                <a:bodyPr/>
                <a:lstStyle/>
                <a:p>
                  <a:pPr>
                    <a:defRPr/>
                  </a:pPr>
                  <a:endParaRPr lang="fa-IR"/>
                </a:p>
              </p:txBody>
            </p:sp>
            <p:sp>
              <p:nvSpPr>
                <p:cNvPr id="64614" name="Line 102">
                  <a:extLst>
                    <a:ext uri="{FF2B5EF4-FFF2-40B4-BE49-F238E27FC236}">
                      <a16:creationId xmlns:a16="http://schemas.microsoft.com/office/drawing/2014/main" id="{AFDC9998-38A3-44F8-B3DA-5BBE91BD1B2D}"/>
                    </a:ext>
                  </a:extLst>
                </p:cNvPr>
                <p:cNvSpPr>
                  <a:spLocks noChangeShapeType="1"/>
                </p:cNvSpPr>
                <p:nvPr userDrawn="1"/>
              </p:nvSpPr>
              <p:spPr bwMode="hidden">
                <a:xfrm flipH="1" flipV="1">
                  <a:off x="870" y="3854"/>
                  <a:ext cx="223" cy="463"/>
                </a:xfrm>
                <a:prstGeom prst="line">
                  <a:avLst/>
                </a:prstGeom>
                <a:noFill/>
                <a:ln w="19050">
                  <a:solidFill>
                    <a:schemeClr val="accent2"/>
                  </a:solidFill>
                  <a:round/>
                  <a:headEnd/>
                  <a:tailEnd/>
                </a:ln>
                <a:effectLst/>
              </p:spPr>
              <p:txBody>
                <a:bodyPr/>
                <a:lstStyle/>
                <a:p>
                  <a:pPr>
                    <a:defRPr/>
                  </a:pPr>
                  <a:endParaRPr lang="fa-IR"/>
                </a:p>
              </p:txBody>
            </p:sp>
            <p:grpSp>
              <p:nvGrpSpPr>
                <p:cNvPr id="2074" name="Group 103">
                  <a:extLst>
                    <a:ext uri="{FF2B5EF4-FFF2-40B4-BE49-F238E27FC236}">
                      <a16:creationId xmlns:a16="http://schemas.microsoft.com/office/drawing/2014/main" id="{88D0CEC1-F2F3-472C-A456-2E423CC380B2}"/>
                    </a:ext>
                  </a:extLst>
                </p:cNvPr>
                <p:cNvGrpSpPr>
                  <a:grpSpLocks/>
                </p:cNvGrpSpPr>
                <p:nvPr userDrawn="1"/>
              </p:nvGrpSpPr>
              <p:grpSpPr bwMode="auto">
                <a:xfrm>
                  <a:off x="2" y="2738"/>
                  <a:ext cx="1317" cy="1582"/>
                  <a:chOff x="2" y="2738"/>
                  <a:chExt cx="1317" cy="1582"/>
                </a:xfrm>
              </p:grpSpPr>
              <p:sp>
                <p:nvSpPr>
                  <p:cNvPr id="64616" name="Line 104">
                    <a:extLst>
                      <a:ext uri="{FF2B5EF4-FFF2-40B4-BE49-F238E27FC236}">
                        <a16:creationId xmlns:a16="http://schemas.microsoft.com/office/drawing/2014/main" id="{33BEC15D-CA01-4804-8904-05B9EEEE9DDD}"/>
                      </a:ext>
                    </a:extLst>
                  </p:cNvPr>
                  <p:cNvSpPr>
                    <a:spLocks noChangeShapeType="1"/>
                  </p:cNvSpPr>
                  <p:nvPr userDrawn="1"/>
                </p:nvSpPr>
                <p:spPr bwMode="hidden">
                  <a:xfrm flipH="1">
                    <a:off x="697" y="3855"/>
                    <a:ext cx="173" cy="187"/>
                  </a:xfrm>
                  <a:prstGeom prst="line">
                    <a:avLst/>
                  </a:prstGeom>
                  <a:noFill/>
                  <a:ln w="19050">
                    <a:solidFill>
                      <a:schemeClr val="accent2"/>
                    </a:solidFill>
                    <a:round/>
                    <a:headEnd/>
                    <a:tailEnd/>
                  </a:ln>
                  <a:effectLst/>
                </p:spPr>
                <p:txBody>
                  <a:bodyPr/>
                  <a:lstStyle/>
                  <a:p>
                    <a:pPr>
                      <a:defRPr/>
                    </a:pPr>
                    <a:endParaRPr lang="fa-IR"/>
                  </a:p>
                </p:txBody>
              </p:sp>
              <p:sp>
                <p:nvSpPr>
                  <p:cNvPr id="64617" name="Freeform 105">
                    <a:extLst>
                      <a:ext uri="{FF2B5EF4-FFF2-40B4-BE49-F238E27FC236}">
                        <a16:creationId xmlns:a16="http://schemas.microsoft.com/office/drawing/2014/main" id="{F0AC248A-B111-441B-9EB3-BFAAE88D7834}"/>
                      </a:ext>
                    </a:extLst>
                  </p:cNvPr>
                  <p:cNvSpPr>
                    <a:spLocks/>
                  </p:cNvSpPr>
                  <p:nvPr userDrawn="1"/>
                </p:nvSpPr>
                <p:spPr bwMode="hidden">
                  <a:xfrm>
                    <a:off x="2" y="3218"/>
                    <a:ext cx="1006" cy="1102"/>
                  </a:xfrm>
                  <a:custGeom>
                    <a:avLst/>
                    <a:gdLst/>
                    <a:ahLst/>
                    <a:cxnLst>
                      <a:cxn ang="0">
                        <a:pos x="1006" y="1102"/>
                      </a:cxn>
                      <a:cxn ang="0">
                        <a:pos x="696" y="823"/>
                      </a:cxn>
                      <a:cxn ang="0">
                        <a:pos x="333" y="447"/>
                      </a:cxn>
                      <a:cxn ang="0">
                        <a:pos x="51" y="76"/>
                      </a:cxn>
                      <a:cxn ang="0">
                        <a:pos x="0" y="0"/>
                      </a:cxn>
                    </a:cxnLst>
                    <a:rect l="0" t="0" r="r" b="b"/>
                    <a:pathLst>
                      <a:path w="1006" h="1102">
                        <a:moveTo>
                          <a:pt x="1006" y="1102"/>
                        </a:moveTo>
                        <a:lnTo>
                          <a:pt x="696" y="823"/>
                        </a:lnTo>
                        <a:lnTo>
                          <a:pt x="333" y="447"/>
                        </a:lnTo>
                        <a:lnTo>
                          <a:pt x="51" y="76"/>
                        </a:lnTo>
                        <a:lnTo>
                          <a:pt x="0" y="0"/>
                        </a:lnTo>
                      </a:path>
                    </a:pathLst>
                  </a:custGeom>
                  <a:noFill/>
                  <a:ln w="19050" cmpd="sng">
                    <a:solidFill>
                      <a:schemeClr val="accent2"/>
                    </a:solidFill>
                    <a:round/>
                    <a:headEnd type="none" w="med" len="med"/>
                    <a:tailEnd type="none" w="med" len="med"/>
                  </a:ln>
                  <a:effectLst/>
                </p:spPr>
                <p:txBody>
                  <a:bodyPr/>
                  <a:lstStyle/>
                  <a:p>
                    <a:pPr>
                      <a:defRPr/>
                    </a:pPr>
                    <a:endParaRPr lang="fa-IR"/>
                  </a:p>
                </p:txBody>
              </p:sp>
              <p:sp>
                <p:nvSpPr>
                  <p:cNvPr id="64618" name="Line 106">
                    <a:extLst>
                      <a:ext uri="{FF2B5EF4-FFF2-40B4-BE49-F238E27FC236}">
                        <a16:creationId xmlns:a16="http://schemas.microsoft.com/office/drawing/2014/main" id="{A0FB2D99-2406-4F30-8717-7FD4CC0C5CD6}"/>
                      </a:ext>
                    </a:extLst>
                  </p:cNvPr>
                  <p:cNvSpPr>
                    <a:spLocks noChangeShapeType="1"/>
                  </p:cNvSpPr>
                  <p:nvPr userDrawn="1"/>
                </p:nvSpPr>
                <p:spPr bwMode="hidden">
                  <a:xfrm flipH="1">
                    <a:off x="1242" y="4231"/>
                    <a:ext cx="77" cy="88"/>
                  </a:xfrm>
                  <a:prstGeom prst="line">
                    <a:avLst/>
                  </a:prstGeom>
                  <a:noFill/>
                  <a:ln w="19050">
                    <a:solidFill>
                      <a:schemeClr val="accent2"/>
                    </a:solidFill>
                    <a:round/>
                    <a:headEnd/>
                    <a:tailEnd/>
                  </a:ln>
                  <a:effectLst/>
                </p:spPr>
                <p:txBody>
                  <a:bodyPr/>
                  <a:lstStyle/>
                  <a:p>
                    <a:pPr>
                      <a:defRPr/>
                    </a:pPr>
                    <a:endParaRPr lang="fa-IR"/>
                  </a:p>
                </p:txBody>
              </p:sp>
              <p:sp>
                <p:nvSpPr>
                  <p:cNvPr id="64619" name="Line 107">
                    <a:extLst>
                      <a:ext uri="{FF2B5EF4-FFF2-40B4-BE49-F238E27FC236}">
                        <a16:creationId xmlns:a16="http://schemas.microsoft.com/office/drawing/2014/main" id="{2792D6CB-B0BF-40CE-A1C3-8E5F518D6C36}"/>
                      </a:ext>
                    </a:extLst>
                  </p:cNvPr>
                  <p:cNvSpPr>
                    <a:spLocks noChangeShapeType="1"/>
                  </p:cNvSpPr>
                  <p:nvPr userDrawn="1"/>
                </p:nvSpPr>
                <p:spPr bwMode="hidden">
                  <a:xfrm flipH="1" flipV="1">
                    <a:off x="340" y="3668"/>
                    <a:ext cx="532" cy="185"/>
                  </a:xfrm>
                  <a:prstGeom prst="line">
                    <a:avLst/>
                  </a:prstGeom>
                  <a:noFill/>
                  <a:ln w="19050">
                    <a:solidFill>
                      <a:schemeClr val="accent2"/>
                    </a:solidFill>
                    <a:round/>
                    <a:headEnd/>
                    <a:tailEnd/>
                  </a:ln>
                  <a:effectLst/>
                </p:spPr>
                <p:txBody>
                  <a:bodyPr/>
                  <a:lstStyle/>
                  <a:p>
                    <a:pPr>
                      <a:defRPr/>
                    </a:pPr>
                    <a:endParaRPr lang="fa-IR"/>
                  </a:p>
                </p:txBody>
              </p:sp>
              <p:sp>
                <p:nvSpPr>
                  <p:cNvPr id="64620" name="Line 108">
                    <a:extLst>
                      <a:ext uri="{FF2B5EF4-FFF2-40B4-BE49-F238E27FC236}">
                        <a16:creationId xmlns:a16="http://schemas.microsoft.com/office/drawing/2014/main" id="{612D02CF-04B3-4655-842E-A936339D9A5C}"/>
                      </a:ext>
                    </a:extLst>
                  </p:cNvPr>
                  <p:cNvSpPr>
                    <a:spLocks noChangeShapeType="1"/>
                  </p:cNvSpPr>
                  <p:nvPr userDrawn="1"/>
                </p:nvSpPr>
                <p:spPr bwMode="hidden">
                  <a:xfrm flipH="1" flipV="1">
                    <a:off x="237" y="3101"/>
                    <a:ext cx="101" cy="567"/>
                  </a:xfrm>
                  <a:prstGeom prst="line">
                    <a:avLst/>
                  </a:prstGeom>
                  <a:noFill/>
                  <a:ln w="19050">
                    <a:solidFill>
                      <a:schemeClr val="accent2"/>
                    </a:solidFill>
                    <a:round/>
                    <a:headEnd/>
                    <a:tailEnd/>
                  </a:ln>
                  <a:effectLst/>
                </p:spPr>
                <p:txBody>
                  <a:bodyPr/>
                  <a:lstStyle/>
                  <a:p>
                    <a:pPr>
                      <a:defRPr/>
                    </a:pPr>
                    <a:endParaRPr lang="fa-IR"/>
                  </a:p>
                </p:txBody>
              </p:sp>
              <p:sp>
                <p:nvSpPr>
                  <p:cNvPr id="64621" name="Line 109">
                    <a:extLst>
                      <a:ext uri="{FF2B5EF4-FFF2-40B4-BE49-F238E27FC236}">
                        <a16:creationId xmlns:a16="http://schemas.microsoft.com/office/drawing/2014/main" id="{63B8055F-40B7-4745-9AA8-BD2ADA6A2357}"/>
                      </a:ext>
                    </a:extLst>
                  </p:cNvPr>
                  <p:cNvSpPr>
                    <a:spLocks noChangeShapeType="1"/>
                  </p:cNvSpPr>
                  <p:nvPr userDrawn="1"/>
                </p:nvSpPr>
                <p:spPr bwMode="hidden">
                  <a:xfrm flipH="1" flipV="1">
                    <a:off x="2" y="3009"/>
                    <a:ext cx="235" cy="92"/>
                  </a:xfrm>
                  <a:prstGeom prst="line">
                    <a:avLst/>
                  </a:prstGeom>
                  <a:noFill/>
                  <a:ln w="19050">
                    <a:solidFill>
                      <a:schemeClr val="accent2"/>
                    </a:solidFill>
                    <a:round/>
                    <a:headEnd/>
                    <a:tailEnd/>
                  </a:ln>
                  <a:effectLst/>
                </p:spPr>
                <p:txBody>
                  <a:bodyPr/>
                  <a:lstStyle/>
                  <a:p>
                    <a:pPr>
                      <a:defRPr/>
                    </a:pPr>
                    <a:endParaRPr lang="fa-IR"/>
                  </a:p>
                </p:txBody>
              </p:sp>
              <p:sp>
                <p:nvSpPr>
                  <p:cNvPr id="64622" name="Line 110">
                    <a:extLst>
                      <a:ext uri="{FF2B5EF4-FFF2-40B4-BE49-F238E27FC236}">
                        <a16:creationId xmlns:a16="http://schemas.microsoft.com/office/drawing/2014/main" id="{043A5DA6-E854-49F8-A32A-F96EF779AB97}"/>
                      </a:ext>
                    </a:extLst>
                  </p:cNvPr>
                  <p:cNvSpPr>
                    <a:spLocks noChangeShapeType="1"/>
                  </p:cNvSpPr>
                  <p:nvPr userDrawn="1"/>
                </p:nvSpPr>
                <p:spPr bwMode="hidden">
                  <a:xfrm flipV="1">
                    <a:off x="54" y="3101"/>
                    <a:ext cx="182" cy="194"/>
                  </a:xfrm>
                  <a:prstGeom prst="line">
                    <a:avLst/>
                  </a:prstGeom>
                  <a:noFill/>
                  <a:ln w="19050">
                    <a:solidFill>
                      <a:schemeClr val="accent2"/>
                    </a:solidFill>
                    <a:round/>
                    <a:headEnd/>
                    <a:tailEnd/>
                  </a:ln>
                  <a:effectLst/>
                </p:spPr>
                <p:txBody>
                  <a:bodyPr/>
                  <a:lstStyle/>
                  <a:p>
                    <a:pPr>
                      <a:defRPr/>
                    </a:pPr>
                    <a:endParaRPr lang="fa-IR"/>
                  </a:p>
                </p:txBody>
              </p:sp>
              <p:sp>
                <p:nvSpPr>
                  <p:cNvPr id="64623" name="Line 111">
                    <a:extLst>
                      <a:ext uri="{FF2B5EF4-FFF2-40B4-BE49-F238E27FC236}">
                        <a16:creationId xmlns:a16="http://schemas.microsoft.com/office/drawing/2014/main" id="{6EDA134C-3851-4ACF-9971-9F0A37318037}"/>
                      </a:ext>
                    </a:extLst>
                  </p:cNvPr>
                  <p:cNvSpPr>
                    <a:spLocks noChangeShapeType="1"/>
                  </p:cNvSpPr>
                  <p:nvPr userDrawn="1"/>
                </p:nvSpPr>
                <p:spPr bwMode="hidden">
                  <a:xfrm flipH="1">
                    <a:off x="336" y="3476"/>
                    <a:ext cx="176" cy="192"/>
                  </a:xfrm>
                  <a:prstGeom prst="line">
                    <a:avLst/>
                  </a:prstGeom>
                  <a:noFill/>
                  <a:ln w="19050">
                    <a:solidFill>
                      <a:schemeClr val="accent2"/>
                    </a:solidFill>
                    <a:round/>
                    <a:headEnd/>
                    <a:tailEnd/>
                  </a:ln>
                  <a:effectLst/>
                </p:spPr>
                <p:txBody>
                  <a:bodyPr/>
                  <a:lstStyle/>
                  <a:p>
                    <a:pPr>
                      <a:defRPr/>
                    </a:pPr>
                    <a:endParaRPr lang="fa-IR"/>
                  </a:p>
                </p:txBody>
              </p:sp>
              <p:sp>
                <p:nvSpPr>
                  <p:cNvPr id="64624" name="Line 112">
                    <a:extLst>
                      <a:ext uri="{FF2B5EF4-FFF2-40B4-BE49-F238E27FC236}">
                        <a16:creationId xmlns:a16="http://schemas.microsoft.com/office/drawing/2014/main" id="{916FD221-4E70-470A-9BE5-6EA76495149F}"/>
                      </a:ext>
                    </a:extLst>
                  </p:cNvPr>
                  <p:cNvSpPr>
                    <a:spLocks noChangeShapeType="1"/>
                  </p:cNvSpPr>
                  <p:nvPr userDrawn="1"/>
                </p:nvSpPr>
                <p:spPr bwMode="hidden">
                  <a:xfrm flipV="1">
                    <a:off x="3" y="2738"/>
                    <a:ext cx="14" cy="23"/>
                  </a:xfrm>
                  <a:prstGeom prst="line">
                    <a:avLst/>
                  </a:prstGeom>
                  <a:noFill/>
                  <a:ln w="19050">
                    <a:solidFill>
                      <a:schemeClr val="accent2"/>
                    </a:solidFill>
                    <a:round/>
                    <a:headEnd/>
                    <a:tailEnd/>
                  </a:ln>
                  <a:effectLst/>
                </p:spPr>
                <p:txBody>
                  <a:bodyPr/>
                  <a:lstStyle/>
                  <a:p>
                    <a:pPr>
                      <a:defRPr/>
                    </a:pPr>
                    <a:endParaRPr lang="fa-IR"/>
                  </a:p>
                </p:txBody>
              </p:sp>
            </p:grpSp>
          </p:grpSp>
        </p:grpSp>
        <p:grpSp>
          <p:nvGrpSpPr>
            <p:cNvPr id="2057" name="Group 113">
              <a:extLst>
                <a:ext uri="{FF2B5EF4-FFF2-40B4-BE49-F238E27FC236}">
                  <a16:creationId xmlns:a16="http://schemas.microsoft.com/office/drawing/2014/main" id="{ECB6E4A0-0564-4155-8FA3-758A88799B81}"/>
                </a:ext>
              </a:extLst>
            </p:cNvPr>
            <p:cNvGrpSpPr>
              <a:grpSpLocks/>
            </p:cNvGrpSpPr>
            <p:nvPr userDrawn="1"/>
          </p:nvGrpSpPr>
          <p:grpSpPr bwMode="auto">
            <a:xfrm>
              <a:off x="16" y="1326"/>
              <a:ext cx="3325" cy="2948"/>
              <a:chOff x="16" y="1326"/>
              <a:chExt cx="3325" cy="2948"/>
            </a:xfrm>
          </p:grpSpPr>
          <p:sp>
            <p:nvSpPr>
              <p:cNvPr id="64626" name="Freeform 114">
                <a:extLst>
                  <a:ext uri="{FF2B5EF4-FFF2-40B4-BE49-F238E27FC236}">
                    <a16:creationId xmlns:a16="http://schemas.microsoft.com/office/drawing/2014/main" id="{9C28DBEB-FD86-4DD5-9D00-77DFA9506336}"/>
                  </a:ext>
                </a:extLst>
              </p:cNvPr>
              <p:cNvSpPr>
                <a:spLocks/>
              </p:cNvSpPr>
              <p:nvPr/>
            </p:nvSpPr>
            <p:spPr bwMode="hidden">
              <a:xfrm>
                <a:off x="16" y="2656"/>
                <a:ext cx="1440" cy="1618"/>
              </a:xfrm>
              <a:custGeom>
                <a:avLst/>
                <a:gdLst/>
                <a:ahLst/>
                <a:cxnLst>
                  <a:cxn ang="0">
                    <a:pos x="873" y="1150"/>
                  </a:cxn>
                  <a:cxn ang="0">
                    <a:pos x="741" y="1019"/>
                  </a:cxn>
                  <a:cxn ang="0">
                    <a:pos x="610" y="875"/>
                  </a:cxn>
                  <a:cxn ang="0">
                    <a:pos x="490" y="737"/>
                  </a:cxn>
                  <a:cxn ang="0">
                    <a:pos x="377" y="593"/>
                  </a:cxn>
                  <a:cxn ang="0">
                    <a:pos x="275" y="443"/>
                  </a:cxn>
                  <a:cxn ang="0">
                    <a:pos x="173" y="299"/>
                  </a:cxn>
                  <a:cxn ang="0">
                    <a:pos x="84" y="149"/>
                  </a:cxn>
                  <a:cxn ang="0">
                    <a:pos x="0" y="0"/>
                  </a:cxn>
                  <a:cxn ang="0">
                    <a:pos x="0" y="11"/>
                  </a:cxn>
                  <a:cxn ang="0">
                    <a:pos x="84" y="155"/>
                  </a:cxn>
                  <a:cxn ang="0">
                    <a:pos x="173" y="305"/>
                  </a:cxn>
                  <a:cxn ang="0">
                    <a:pos x="269" y="449"/>
                  </a:cxn>
                  <a:cxn ang="0">
                    <a:pos x="377" y="593"/>
                  </a:cxn>
                  <a:cxn ang="0">
                    <a:pos x="490" y="737"/>
                  </a:cxn>
                  <a:cxn ang="0">
                    <a:pos x="610" y="881"/>
                  </a:cxn>
                  <a:cxn ang="0">
                    <a:pos x="735" y="1019"/>
                  </a:cxn>
                  <a:cxn ang="0">
                    <a:pos x="873" y="1150"/>
                  </a:cxn>
                  <a:cxn ang="0">
                    <a:pos x="1010" y="1276"/>
                  </a:cxn>
                  <a:cxn ang="0">
                    <a:pos x="1148" y="1396"/>
                  </a:cxn>
                  <a:cxn ang="0">
                    <a:pos x="1286" y="1510"/>
                  </a:cxn>
                  <a:cxn ang="0">
                    <a:pos x="1429" y="1618"/>
                  </a:cxn>
                  <a:cxn ang="0">
                    <a:pos x="1435" y="1618"/>
                  </a:cxn>
                  <a:cxn ang="0">
                    <a:pos x="1292" y="1510"/>
                  </a:cxn>
                  <a:cxn ang="0">
                    <a:pos x="1154" y="1396"/>
                  </a:cxn>
                  <a:cxn ang="0">
                    <a:pos x="1010" y="1276"/>
                  </a:cxn>
                  <a:cxn ang="0">
                    <a:pos x="873" y="1150"/>
                  </a:cxn>
                  <a:cxn ang="0">
                    <a:pos x="873" y="1150"/>
                  </a:cxn>
                </a:cxnLst>
                <a:rect l="0" t="0" r="r" b="b"/>
                <a:pathLst>
                  <a:path w="1435" h="1618">
                    <a:moveTo>
                      <a:pt x="873" y="1150"/>
                    </a:moveTo>
                    <a:lnTo>
                      <a:pt x="741" y="1019"/>
                    </a:lnTo>
                    <a:lnTo>
                      <a:pt x="610" y="875"/>
                    </a:lnTo>
                    <a:lnTo>
                      <a:pt x="490" y="737"/>
                    </a:lnTo>
                    <a:lnTo>
                      <a:pt x="377" y="593"/>
                    </a:lnTo>
                    <a:lnTo>
                      <a:pt x="275" y="443"/>
                    </a:lnTo>
                    <a:lnTo>
                      <a:pt x="173" y="299"/>
                    </a:lnTo>
                    <a:lnTo>
                      <a:pt x="84" y="149"/>
                    </a:lnTo>
                    <a:lnTo>
                      <a:pt x="0" y="0"/>
                    </a:lnTo>
                    <a:lnTo>
                      <a:pt x="0" y="11"/>
                    </a:lnTo>
                    <a:lnTo>
                      <a:pt x="84" y="155"/>
                    </a:lnTo>
                    <a:lnTo>
                      <a:pt x="173" y="305"/>
                    </a:lnTo>
                    <a:lnTo>
                      <a:pt x="269" y="449"/>
                    </a:lnTo>
                    <a:lnTo>
                      <a:pt x="377" y="593"/>
                    </a:lnTo>
                    <a:lnTo>
                      <a:pt x="490" y="737"/>
                    </a:lnTo>
                    <a:lnTo>
                      <a:pt x="610" y="881"/>
                    </a:lnTo>
                    <a:lnTo>
                      <a:pt x="735" y="1019"/>
                    </a:lnTo>
                    <a:lnTo>
                      <a:pt x="873" y="1150"/>
                    </a:lnTo>
                    <a:lnTo>
                      <a:pt x="1010" y="1276"/>
                    </a:lnTo>
                    <a:lnTo>
                      <a:pt x="1148" y="1396"/>
                    </a:lnTo>
                    <a:lnTo>
                      <a:pt x="1286" y="1510"/>
                    </a:lnTo>
                    <a:lnTo>
                      <a:pt x="1429" y="1618"/>
                    </a:lnTo>
                    <a:lnTo>
                      <a:pt x="1435" y="1618"/>
                    </a:lnTo>
                    <a:lnTo>
                      <a:pt x="1292" y="1510"/>
                    </a:lnTo>
                    <a:lnTo>
                      <a:pt x="1154" y="1396"/>
                    </a:lnTo>
                    <a:lnTo>
                      <a:pt x="1010" y="1276"/>
                    </a:lnTo>
                    <a:lnTo>
                      <a:pt x="873" y="1150"/>
                    </a:lnTo>
                    <a:lnTo>
                      <a:pt x="873" y="1150"/>
                    </a:lnTo>
                    <a:close/>
                  </a:path>
                </a:pathLst>
              </a:custGeom>
              <a:solidFill>
                <a:schemeClr val="accent2"/>
              </a:solidFill>
              <a:ln w="9525">
                <a:noFill/>
                <a:round/>
                <a:headEnd/>
                <a:tailEnd/>
              </a:ln>
            </p:spPr>
            <p:txBody>
              <a:bodyPr/>
              <a:lstStyle/>
              <a:p>
                <a:pPr>
                  <a:defRPr/>
                </a:pPr>
                <a:endParaRPr lang="fa-IR"/>
              </a:p>
            </p:txBody>
          </p:sp>
          <p:sp>
            <p:nvSpPr>
              <p:cNvPr id="64627" name="Freeform 115">
                <a:extLst>
                  <a:ext uri="{FF2B5EF4-FFF2-40B4-BE49-F238E27FC236}">
                    <a16:creationId xmlns:a16="http://schemas.microsoft.com/office/drawing/2014/main" id="{26F04F0B-1B3D-49C9-825C-F78D665A6CE7}"/>
                  </a:ext>
                </a:extLst>
              </p:cNvPr>
              <p:cNvSpPr>
                <a:spLocks/>
              </p:cNvSpPr>
              <p:nvPr/>
            </p:nvSpPr>
            <p:spPr bwMode="hidden">
              <a:xfrm>
                <a:off x="16" y="2260"/>
                <a:ext cx="1673" cy="2014"/>
              </a:xfrm>
              <a:custGeom>
                <a:avLst/>
                <a:gdLst/>
                <a:ahLst/>
                <a:cxnLst>
                  <a:cxn ang="0">
                    <a:pos x="957" y="1463"/>
                  </a:cxn>
                  <a:cxn ang="0">
                    <a:pos x="789" y="1289"/>
                  </a:cxn>
                  <a:cxn ang="0">
                    <a:pos x="634" y="1115"/>
                  </a:cxn>
                  <a:cxn ang="0">
                    <a:pos x="490" y="929"/>
                  </a:cxn>
                  <a:cxn ang="0">
                    <a:pos x="365" y="743"/>
                  </a:cxn>
                  <a:cxn ang="0">
                    <a:pos x="251" y="557"/>
                  </a:cxn>
                  <a:cxn ang="0">
                    <a:pos x="149" y="372"/>
                  </a:cxn>
                  <a:cxn ang="0">
                    <a:pos x="66" y="186"/>
                  </a:cxn>
                  <a:cxn ang="0">
                    <a:pos x="0" y="0"/>
                  </a:cxn>
                  <a:cxn ang="0">
                    <a:pos x="0" y="12"/>
                  </a:cxn>
                  <a:cxn ang="0">
                    <a:pos x="66" y="198"/>
                  </a:cxn>
                  <a:cxn ang="0">
                    <a:pos x="149" y="384"/>
                  </a:cxn>
                  <a:cxn ang="0">
                    <a:pos x="251" y="569"/>
                  </a:cxn>
                  <a:cxn ang="0">
                    <a:pos x="365" y="755"/>
                  </a:cxn>
                  <a:cxn ang="0">
                    <a:pos x="490" y="935"/>
                  </a:cxn>
                  <a:cxn ang="0">
                    <a:pos x="634" y="1115"/>
                  </a:cxn>
                  <a:cxn ang="0">
                    <a:pos x="789" y="1295"/>
                  </a:cxn>
                  <a:cxn ang="0">
                    <a:pos x="957" y="1463"/>
                  </a:cxn>
                  <a:cxn ang="0">
                    <a:pos x="1130" y="1618"/>
                  </a:cxn>
                  <a:cxn ang="0">
                    <a:pos x="1303" y="1762"/>
                  </a:cxn>
                  <a:cxn ang="0">
                    <a:pos x="1483" y="1894"/>
                  </a:cxn>
                  <a:cxn ang="0">
                    <a:pos x="1662" y="2014"/>
                  </a:cxn>
                  <a:cxn ang="0">
                    <a:pos x="1668" y="2014"/>
                  </a:cxn>
                  <a:cxn ang="0">
                    <a:pos x="1483" y="1894"/>
                  </a:cxn>
                  <a:cxn ang="0">
                    <a:pos x="1303" y="1762"/>
                  </a:cxn>
                  <a:cxn ang="0">
                    <a:pos x="1130" y="1618"/>
                  </a:cxn>
                  <a:cxn ang="0">
                    <a:pos x="957" y="1463"/>
                  </a:cxn>
                  <a:cxn ang="0">
                    <a:pos x="957" y="1463"/>
                  </a:cxn>
                </a:cxnLst>
                <a:rect l="0" t="0" r="r" b="b"/>
                <a:pathLst>
                  <a:path w="1668" h="2014">
                    <a:moveTo>
                      <a:pt x="957" y="1463"/>
                    </a:moveTo>
                    <a:lnTo>
                      <a:pt x="789" y="1289"/>
                    </a:lnTo>
                    <a:lnTo>
                      <a:pt x="634" y="1115"/>
                    </a:lnTo>
                    <a:lnTo>
                      <a:pt x="490" y="929"/>
                    </a:lnTo>
                    <a:lnTo>
                      <a:pt x="365" y="743"/>
                    </a:lnTo>
                    <a:lnTo>
                      <a:pt x="251" y="557"/>
                    </a:lnTo>
                    <a:lnTo>
                      <a:pt x="149" y="372"/>
                    </a:lnTo>
                    <a:lnTo>
                      <a:pt x="66" y="186"/>
                    </a:lnTo>
                    <a:lnTo>
                      <a:pt x="0" y="0"/>
                    </a:lnTo>
                    <a:lnTo>
                      <a:pt x="0" y="12"/>
                    </a:lnTo>
                    <a:lnTo>
                      <a:pt x="66" y="198"/>
                    </a:lnTo>
                    <a:lnTo>
                      <a:pt x="149" y="384"/>
                    </a:lnTo>
                    <a:lnTo>
                      <a:pt x="251" y="569"/>
                    </a:lnTo>
                    <a:lnTo>
                      <a:pt x="365" y="755"/>
                    </a:lnTo>
                    <a:lnTo>
                      <a:pt x="490" y="935"/>
                    </a:lnTo>
                    <a:lnTo>
                      <a:pt x="634" y="1115"/>
                    </a:lnTo>
                    <a:lnTo>
                      <a:pt x="789" y="1295"/>
                    </a:lnTo>
                    <a:lnTo>
                      <a:pt x="957" y="1463"/>
                    </a:lnTo>
                    <a:lnTo>
                      <a:pt x="1130" y="1618"/>
                    </a:lnTo>
                    <a:lnTo>
                      <a:pt x="1303" y="1762"/>
                    </a:lnTo>
                    <a:lnTo>
                      <a:pt x="1483" y="1894"/>
                    </a:lnTo>
                    <a:lnTo>
                      <a:pt x="1662" y="2014"/>
                    </a:lnTo>
                    <a:lnTo>
                      <a:pt x="1668" y="2014"/>
                    </a:lnTo>
                    <a:lnTo>
                      <a:pt x="1483" y="1894"/>
                    </a:lnTo>
                    <a:lnTo>
                      <a:pt x="1303" y="1762"/>
                    </a:lnTo>
                    <a:lnTo>
                      <a:pt x="1130" y="1618"/>
                    </a:lnTo>
                    <a:lnTo>
                      <a:pt x="957" y="1463"/>
                    </a:lnTo>
                    <a:lnTo>
                      <a:pt x="957" y="1463"/>
                    </a:lnTo>
                    <a:close/>
                  </a:path>
                </a:pathLst>
              </a:custGeom>
              <a:solidFill>
                <a:schemeClr val="accent2"/>
              </a:solidFill>
              <a:ln w="9525">
                <a:noFill/>
                <a:round/>
                <a:headEnd/>
                <a:tailEnd/>
              </a:ln>
            </p:spPr>
            <p:txBody>
              <a:bodyPr/>
              <a:lstStyle/>
              <a:p>
                <a:pPr>
                  <a:defRPr/>
                </a:pPr>
                <a:endParaRPr lang="fa-IR"/>
              </a:p>
            </p:txBody>
          </p:sp>
          <p:sp>
            <p:nvSpPr>
              <p:cNvPr id="64628" name="Rectangle 116">
                <a:extLst>
                  <a:ext uri="{FF2B5EF4-FFF2-40B4-BE49-F238E27FC236}">
                    <a16:creationId xmlns:a16="http://schemas.microsoft.com/office/drawing/2014/main" id="{782B31B8-7BDF-4FB8-BB6F-4B40FE43507A}"/>
                  </a:ext>
                </a:extLst>
              </p:cNvPr>
              <p:cNvSpPr>
                <a:spLocks noChangeArrowheads="1"/>
              </p:cNvSpPr>
              <p:nvPr/>
            </p:nvSpPr>
            <p:spPr bwMode="hidden">
              <a:xfrm rot="-2488720">
                <a:off x="1988" y="1919"/>
                <a:ext cx="1353" cy="17"/>
              </a:xfrm>
              <a:prstGeom prst="rect">
                <a:avLst/>
              </a:prstGeom>
              <a:solidFill>
                <a:schemeClr val="accent2"/>
              </a:solidFill>
              <a:ln w="9525">
                <a:noFill/>
                <a:miter lim="800000"/>
                <a:headEnd/>
                <a:tailEnd/>
              </a:ln>
              <a:effectLst/>
            </p:spPr>
            <p:txBody>
              <a:bodyPr wrap="none" anchor="ctr"/>
              <a:lstStyle/>
              <a:p>
                <a:pPr>
                  <a:defRPr/>
                </a:pPr>
                <a:endParaRPr lang="fa-IR"/>
              </a:p>
            </p:txBody>
          </p:sp>
          <p:sp>
            <p:nvSpPr>
              <p:cNvPr id="64629" name="Rectangle 117">
                <a:extLst>
                  <a:ext uri="{FF2B5EF4-FFF2-40B4-BE49-F238E27FC236}">
                    <a16:creationId xmlns:a16="http://schemas.microsoft.com/office/drawing/2014/main" id="{97AE8DEA-DF20-4BC9-AB4B-F4E4E9914AB7}"/>
                  </a:ext>
                </a:extLst>
              </p:cNvPr>
              <p:cNvSpPr>
                <a:spLocks noChangeArrowheads="1"/>
              </p:cNvSpPr>
              <p:nvPr/>
            </p:nvSpPr>
            <p:spPr bwMode="hidden">
              <a:xfrm rot="-5087790">
                <a:off x="1964" y="2613"/>
                <a:ext cx="2217" cy="17"/>
              </a:xfrm>
              <a:prstGeom prst="rect">
                <a:avLst/>
              </a:prstGeom>
              <a:solidFill>
                <a:schemeClr val="accent2"/>
              </a:solidFill>
              <a:ln w="9525">
                <a:noFill/>
                <a:miter lim="800000"/>
                <a:headEnd/>
                <a:tailEnd/>
              </a:ln>
              <a:effectLst/>
            </p:spPr>
            <p:txBody>
              <a:bodyPr wrap="none" anchor="ctr"/>
              <a:lstStyle/>
              <a:p>
                <a:pPr>
                  <a:defRPr/>
                </a:pPr>
                <a:endParaRPr lang="fa-IR"/>
              </a:p>
            </p:txBody>
          </p:sp>
          <p:sp>
            <p:nvSpPr>
              <p:cNvPr id="64630" name="Rectangle 118">
                <a:extLst>
                  <a:ext uri="{FF2B5EF4-FFF2-40B4-BE49-F238E27FC236}">
                    <a16:creationId xmlns:a16="http://schemas.microsoft.com/office/drawing/2014/main" id="{9B37E67D-46B8-4D38-9051-2117F7884CFB}"/>
                  </a:ext>
                </a:extLst>
              </p:cNvPr>
              <p:cNvSpPr>
                <a:spLocks noChangeArrowheads="1"/>
              </p:cNvSpPr>
              <p:nvPr/>
            </p:nvSpPr>
            <p:spPr bwMode="hidden">
              <a:xfrm rot="-3417299">
                <a:off x="1018" y="2695"/>
                <a:ext cx="2678" cy="17"/>
              </a:xfrm>
              <a:prstGeom prst="rect">
                <a:avLst/>
              </a:prstGeom>
              <a:solidFill>
                <a:schemeClr val="accent2"/>
              </a:solidFill>
              <a:ln w="9525">
                <a:noFill/>
                <a:miter lim="800000"/>
                <a:headEnd/>
                <a:tailEnd/>
              </a:ln>
              <a:effectLst/>
            </p:spPr>
            <p:txBody>
              <a:bodyPr wrap="none" anchor="ctr"/>
              <a:lstStyle/>
              <a:p>
                <a:pPr>
                  <a:defRPr/>
                </a:pPr>
                <a:endParaRPr lang="fa-IR"/>
              </a:p>
            </p:txBody>
          </p:sp>
          <p:sp>
            <p:nvSpPr>
              <p:cNvPr id="64631" name="Rectangle 119">
                <a:extLst>
                  <a:ext uri="{FF2B5EF4-FFF2-40B4-BE49-F238E27FC236}">
                    <a16:creationId xmlns:a16="http://schemas.microsoft.com/office/drawing/2014/main" id="{ADF10B62-227C-4F1D-8983-1FC61A4A21EF}"/>
                  </a:ext>
                </a:extLst>
              </p:cNvPr>
              <p:cNvSpPr>
                <a:spLocks noChangeArrowheads="1"/>
              </p:cNvSpPr>
              <p:nvPr/>
            </p:nvSpPr>
            <p:spPr bwMode="hidden">
              <a:xfrm rot="-835848">
                <a:off x="688" y="1748"/>
                <a:ext cx="2390" cy="17"/>
              </a:xfrm>
              <a:prstGeom prst="rect">
                <a:avLst/>
              </a:prstGeom>
              <a:solidFill>
                <a:schemeClr val="accent2"/>
              </a:solidFill>
              <a:ln w="9525">
                <a:noFill/>
                <a:miter lim="800000"/>
                <a:headEnd/>
                <a:tailEnd/>
              </a:ln>
              <a:effectLst/>
            </p:spPr>
            <p:txBody>
              <a:bodyPr wrap="none" anchor="ctr"/>
              <a:lstStyle/>
              <a:p>
                <a:pPr>
                  <a:defRPr/>
                </a:pPr>
                <a:endParaRPr lang="fa-IR"/>
              </a:p>
            </p:txBody>
          </p:sp>
          <p:grpSp>
            <p:nvGrpSpPr>
              <p:cNvPr id="2064" name="Group 120">
                <a:extLst>
                  <a:ext uri="{FF2B5EF4-FFF2-40B4-BE49-F238E27FC236}">
                    <a16:creationId xmlns:a16="http://schemas.microsoft.com/office/drawing/2014/main" id="{FA4E8323-A054-40E6-8D52-C52CCE6A7F9A}"/>
                  </a:ext>
                </a:extLst>
              </p:cNvPr>
              <p:cNvGrpSpPr>
                <a:grpSpLocks noChangeAspect="1"/>
              </p:cNvGrpSpPr>
              <p:nvPr/>
            </p:nvGrpSpPr>
            <p:grpSpPr bwMode="auto">
              <a:xfrm>
                <a:off x="3046" y="1326"/>
                <a:ext cx="259" cy="299"/>
                <a:chOff x="3042" y="1265"/>
                <a:chExt cx="367" cy="424"/>
              </a:xfrm>
            </p:grpSpPr>
            <p:sp>
              <p:nvSpPr>
                <p:cNvPr id="64633" name="Oval 121">
                  <a:extLst>
                    <a:ext uri="{FF2B5EF4-FFF2-40B4-BE49-F238E27FC236}">
                      <a16:creationId xmlns:a16="http://schemas.microsoft.com/office/drawing/2014/main" id="{A786E70B-B71D-4711-9EFA-FF9B777B2356}"/>
                    </a:ext>
                  </a:extLst>
                </p:cNvPr>
                <p:cNvSpPr>
                  <a:spLocks noChangeAspect="1" noChangeArrowheads="1"/>
                </p:cNvSpPr>
                <p:nvPr userDrawn="1"/>
              </p:nvSpPr>
              <p:spPr bwMode="hidden">
                <a:xfrm rot="2828979">
                  <a:off x="2982" y="1467"/>
                  <a:ext cx="282" cy="162"/>
                </a:xfrm>
                <a:prstGeom prst="ellipse">
                  <a:avLst/>
                </a:prstGeom>
                <a:gradFill rotWithShape="0">
                  <a:gsLst>
                    <a:gs pos="0">
                      <a:schemeClr val="accent2"/>
                    </a:gs>
                    <a:gs pos="100000">
                      <a:schemeClr val="accent2">
                        <a:gamma/>
                        <a:tint val="84706"/>
                        <a:invGamma/>
                      </a:schemeClr>
                    </a:gs>
                  </a:gsLst>
                  <a:lin ang="5400000" scaled="1"/>
                </a:gradFill>
                <a:ln w="9525">
                  <a:noFill/>
                  <a:round/>
                  <a:headEnd/>
                  <a:tailEnd/>
                </a:ln>
                <a:effectLst/>
              </p:spPr>
              <p:txBody>
                <a:bodyPr wrap="none" anchor="ctr"/>
                <a:lstStyle/>
                <a:p>
                  <a:pPr>
                    <a:defRPr/>
                  </a:pPr>
                  <a:endParaRPr lang="fa-IR"/>
                </a:p>
              </p:txBody>
            </p:sp>
            <p:sp>
              <p:nvSpPr>
                <p:cNvPr id="64634" name="Freeform 122">
                  <a:extLst>
                    <a:ext uri="{FF2B5EF4-FFF2-40B4-BE49-F238E27FC236}">
                      <a16:creationId xmlns:a16="http://schemas.microsoft.com/office/drawing/2014/main" id="{E48752CF-4464-49DA-B496-A8BEF284982A}"/>
                    </a:ext>
                  </a:extLst>
                </p:cNvPr>
                <p:cNvSpPr>
                  <a:spLocks noChangeAspect="1"/>
                </p:cNvSpPr>
                <p:nvPr userDrawn="1"/>
              </p:nvSpPr>
              <p:spPr bwMode="hidden">
                <a:xfrm>
                  <a:off x="3070" y="1374"/>
                  <a:ext cx="227" cy="221"/>
                </a:xfrm>
                <a:custGeom>
                  <a:avLst/>
                  <a:gdLst/>
                  <a:ahLst/>
                  <a:cxnLst>
                    <a:cxn ang="0">
                      <a:pos x="227" y="134"/>
                    </a:cxn>
                    <a:cxn ang="0">
                      <a:pos x="203" y="144"/>
                    </a:cxn>
                    <a:cxn ang="0">
                      <a:pos x="179" y="138"/>
                    </a:cxn>
                    <a:cxn ang="0">
                      <a:pos x="149" y="126"/>
                    </a:cxn>
                    <a:cxn ang="0">
                      <a:pos x="126" y="102"/>
                    </a:cxn>
                    <a:cxn ang="0">
                      <a:pos x="102" y="72"/>
                    </a:cxn>
                    <a:cxn ang="0">
                      <a:pos x="84" y="48"/>
                    </a:cxn>
                    <a:cxn ang="0">
                      <a:pos x="78" y="24"/>
                    </a:cxn>
                    <a:cxn ang="0">
                      <a:pos x="84" y="0"/>
                    </a:cxn>
                    <a:cxn ang="0">
                      <a:pos x="84" y="0"/>
                    </a:cxn>
                    <a:cxn ang="0">
                      <a:pos x="78" y="0"/>
                    </a:cxn>
                    <a:cxn ang="0">
                      <a:pos x="18" y="60"/>
                    </a:cxn>
                    <a:cxn ang="0">
                      <a:pos x="0" y="90"/>
                    </a:cxn>
                    <a:cxn ang="0">
                      <a:pos x="0" y="120"/>
                    </a:cxn>
                    <a:cxn ang="0">
                      <a:pos x="12" y="156"/>
                    </a:cxn>
                    <a:cxn ang="0">
                      <a:pos x="36" y="192"/>
                    </a:cxn>
                    <a:cxn ang="0">
                      <a:pos x="66" y="216"/>
                    </a:cxn>
                    <a:cxn ang="0">
                      <a:pos x="96" y="222"/>
                    </a:cxn>
                    <a:cxn ang="0">
                      <a:pos x="126" y="222"/>
                    </a:cxn>
                    <a:cxn ang="0">
                      <a:pos x="155" y="210"/>
                    </a:cxn>
                    <a:cxn ang="0">
                      <a:pos x="227" y="138"/>
                    </a:cxn>
                    <a:cxn ang="0">
                      <a:pos x="227" y="134"/>
                    </a:cxn>
                  </a:cxnLst>
                  <a:rect l="0" t="0" r="r" b="b"/>
                  <a:pathLst>
                    <a:path w="227" h="222">
                      <a:moveTo>
                        <a:pt x="227" y="134"/>
                      </a:moveTo>
                      <a:lnTo>
                        <a:pt x="203" y="144"/>
                      </a:lnTo>
                      <a:lnTo>
                        <a:pt x="179" y="138"/>
                      </a:lnTo>
                      <a:lnTo>
                        <a:pt x="149" y="126"/>
                      </a:lnTo>
                      <a:lnTo>
                        <a:pt x="126" y="102"/>
                      </a:lnTo>
                      <a:lnTo>
                        <a:pt x="102" y="72"/>
                      </a:lnTo>
                      <a:lnTo>
                        <a:pt x="84" y="48"/>
                      </a:lnTo>
                      <a:lnTo>
                        <a:pt x="78" y="24"/>
                      </a:lnTo>
                      <a:lnTo>
                        <a:pt x="84" y="0"/>
                      </a:lnTo>
                      <a:lnTo>
                        <a:pt x="84" y="0"/>
                      </a:lnTo>
                      <a:lnTo>
                        <a:pt x="78" y="0"/>
                      </a:lnTo>
                      <a:lnTo>
                        <a:pt x="18" y="60"/>
                      </a:lnTo>
                      <a:lnTo>
                        <a:pt x="0" y="90"/>
                      </a:lnTo>
                      <a:lnTo>
                        <a:pt x="0" y="120"/>
                      </a:lnTo>
                      <a:lnTo>
                        <a:pt x="12" y="156"/>
                      </a:lnTo>
                      <a:lnTo>
                        <a:pt x="36" y="192"/>
                      </a:lnTo>
                      <a:lnTo>
                        <a:pt x="66" y="216"/>
                      </a:lnTo>
                      <a:lnTo>
                        <a:pt x="96" y="222"/>
                      </a:lnTo>
                      <a:lnTo>
                        <a:pt x="126" y="222"/>
                      </a:lnTo>
                      <a:lnTo>
                        <a:pt x="155" y="210"/>
                      </a:lnTo>
                      <a:lnTo>
                        <a:pt x="227" y="138"/>
                      </a:lnTo>
                      <a:lnTo>
                        <a:pt x="227" y="134"/>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fa-IR"/>
                </a:p>
              </p:txBody>
            </p:sp>
            <p:sp>
              <p:nvSpPr>
                <p:cNvPr id="64635" name="Freeform 123">
                  <a:extLst>
                    <a:ext uri="{FF2B5EF4-FFF2-40B4-BE49-F238E27FC236}">
                      <a16:creationId xmlns:a16="http://schemas.microsoft.com/office/drawing/2014/main" id="{FC913F8C-1735-4E08-9655-163408663E8B}"/>
                    </a:ext>
                  </a:extLst>
                </p:cNvPr>
                <p:cNvSpPr>
                  <a:spLocks noChangeAspect="1"/>
                </p:cNvSpPr>
                <p:nvPr userDrawn="1"/>
              </p:nvSpPr>
              <p:spPr bwMode="hidden">
                <a:xfrm>
                  <a:off x="3144" y="1366"/>
                  <a:ext cx="163" cy="155"/>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fa-IR"/>
                </a:p>
              </p:txBody>
            </p:sp>
            <p:sp>
              <p:nvSpPr>
                <p:cNvPr id="64636" name="Freeform 124">
                  <a:extLst>
                    <a:ext uri="{FF2B5EF4-FFF2-40B4-BE49-F238E27FC236}">
                      <a16:creationId xmlns:a16="http://schemas.microsoft.com/office/drawing/2014/main" id="{46F1DE28-2E96-45D8-A2EB-BC89D67939B5}"/>
                    </a:ext>
                  </a:extLst>
                </p:cNvPr>
                <p:cNvSpPr>
                  <a:spLocks noChangeAspect="1"/>
                </p:cNvSpPr>
                <p:nvPr userDrawn="1"/>
              </p:nvSpPr>
              <p:spPr bwMode="hidden">
                <a:xfrm>
                  <a:off x="3202" y="1272"/>
                  <a:ext cx="203" cy="199"/>
                </a:xfrm>
                <a:custGeom>
                  <a:avLst/>
                  <a:gdLst/>
                  <a:ahLst/>
                  <a:cxnLst>
                    <a:cxn ang="0">
                      <a:pos x="179" y="18"/>
                    </a:cxn>
                    <a:cxn ang="0">
                      <a:pos x="197" y="48"/>
                    </a:cxn>
                    <a:cxn ang="0">
                      <a:pos x="203" y="60"/>
                    </a:cxn>
                    <a:cxn ang="0">
                      <a:pos x="197" y="66"/>
                    </a:cxn>
                    <a:cxn ang="0">
                      <a:pos x="65" y="192"/>
                    </a:cxn>
                    <a:cxn ang="0">
                      <a:pos x="59" y="198"/>
                    </a:cxn>
                    <a:cxn ang="0">
                      <a:pos x="47" y="192"/>
                    </a:cxn>
                    <a:cxn ang="0">
                      <a:pos x="17" y="174"/>
                    </a:cxn>
                    <a:cxn ang="0">
                      <a:pos x="0" y="150"/>
                    </a:cxn>
                    <a:cxn ang="0">
                      <a:pos x="0" y="126"/>
                    </a:cxn>
                    <a:cxn ang="0">
                      <a:pos x="131" y="0"/>
                    </a:cxn>
                    <a:cxn ang="0">
                      <a:pos x="155" y="0"/>
                    </a:cxn>
                    <a:cxn ang="0">
                      <a:pos x="179" y="18"/>
                    </a:cxn>
                    <a:cxn ang="0">
                      <a:pos x="179" y="18"/>
                    </a:cxn>
                  </a:cxnLst>
                  <a:rect l="0" t="0" r="r" b="b"/>
                  <a:pathLst>
                    <a:path w="203" h="198">
                      <a:moveTo>
                        <a:pt x="179" y="18"/>
                      </a:moveTo>
                      <a:lnTo>
                        <a:pt x="197" y="48"/>
                      </a:lnTo>
                      <a:lnTo>
                        <a:pt x="203" y="60"/>
                      </a:lnTo>
                      <a:lnTo>
                        <a:pt x="197" y="66"/>
                      </a:lnTo>
                      <a:lnTo>
                        <a:pt x="65" y="192"/>
                      </a:lnTo>
                      <a:lnTo>
                        <a:pt x="59" y="198"/>
                      </a:lnTo>
                      <a:lnTo>
                        <a:pt x="47" y="192"/>
                      </a:lnTo>
                      <a:lnTo>
                        <a:pt x="17" y="174"/>
                      </a:lnTo>
                      <a:lnTo>
                        <a:pt x="0" y="150"/>
                      </a:lnTo>
                      <a:lnTo>
                        <a:pt x="0" y="126"/>
                      </a:lnTo>
                      <a:lnTo>
                        <a:pt x="131" y="0"/>
                      </a:lnTo>
                      <a:lnTo>
                        <a:pt x="155" y="0"/>
                      </a:lnTo>
                      <a:lnTo>
                        <a:pt x="179" y="18"/>
                      </a:lnTo>
                      <a:lnTo>
                        <a:pt x="179" y="18"/>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fa-IR"/>
                </a:p>
              </p:txBody>
            </p:sp>
            <p:sp>
              <p:nvSpPr>
                <p:cNvPr id="64637" name="Freeform 125">
                  <a:extLst>
                    <a:ext uri="{FF2B5EF4-FFF2-40B4-BE49-F238E27FC236}">
                      <a16:creationId xmlns:a16="http://schemas.microsoft.com/office/drawing/2014/main" id="{F9491FFA-DFB4-432A-BA56-E2910E2DFCCB}"/>
                    </a:ext>
                  </a:extLst>
                </p:cNvPr>
                <p:cNvSpPr>
                  <a:spLocks noChangeAspect="1"/>
                </p:cNvSpPr>
                <p:nvPr userDrawn="1"/>
              </p:nvSpPr>
              <p:spPr bwMode="hidden">
                <a:xfrm>
                  <a:off x="3330" y="1265"/>
                  <a:ext cx="79" cy="74"/>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fa-IR"/>
                </a:p>
              </p:txBody>
            </p:sp>
          </p:grpSp>
        </p:grpSp>
      </p:grpSp>
      <p:sp>
        <p:nvSpPr>
          <p:cNvPr id="64638" name="Rectangle 126">
            <a:extLst>
              <a:ext uri="{FF2B5EF4-FFF2-40B4-BE49-F238E27FC236}">
                <a16:creationId xmlns:a16="http://schemas.microsoft.com/office/drawing/2014/main" id="{820591C0-8584-454D-97A8-29FC7E324D02}"/>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defRPr sz="1200" smtClean="0">
                <a:effectLst>
                  <a:outerShdw blurRad="38100" dist="38100" dir="2700000" algn="tl">
                    <a:srgbClr val="000000"/>
                  </a:outerShdw>
                </a:effectLst>
                <a:latin typeface="+mn-lt"/>
                <a:cs typeface="+mn-cs"/>
              </a:defRPr>
            </a:lvl1pPr>
          </a:lstStyle>
          <a:p>
            <a:pPr>
              <a:defRPr/>
            </a:pPr>
            <a:endParaRPr lang="en-US"/>
          </a:p>
        </p:txBody>
      </p:sp>
      <p:sp>
        <p:nvSpPr>
          <p:cNvPr id="64639" name="Rectangle 127">
            <a:extLst>
              <a:ext uri="{FF2B5EF4-FFF2-40B4-BE49-F238E27FC236}">
                <a16:creationId xmlns:a16="http://schemas.microsoft.com/office/drawing/2014/main" id="{E7D549A6-7B3F-407F-9ABE-BA2F514D22E4}"/>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defRPr sz="1200" smtClean="0">
                <a:effectLst>
                  <a:outerShdw blurRad="38100" dist="38100" dir="2700000" algn="tl">
                    <a:srgbClr val="000000"/>
                  </a:outerShdw>
                </a:effectLst>
                <a:latin typeface="+mn-lt"/>
                <a:cs typeface="+mn-cs"/>
              </a:defRPr>
            </a:lvl1pPr>
          </a:lstStyle>
          <a:p>
            <a:pPr>
              <a:defRPr/>
            </a:pPr>
            <a:endParaRPr lang="en-US"/>
          </a:p>
        </p:txBody>
      </p:sp>
      <p:sp>
        <p:nvSpPr>
          <p:cNvPr id="64640" name="Rectangle 128">
            <a:extLst>
              <a:ext uri="{FF2B5EF4-FFF2-40B4-BE49-F238E27FC236}">
                <a16:creationId xmlns:a16="http://schemas.microsoft.com/office/drawing/2014/main" id="{A77E3A0A-B04A-497F-BB24-3B4D416D630B}"/>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defRPr sz="1200">
                <a:effectLst>
                  <a:outerShdw blurRad="38100" dist="38100" dir="2700000" algn="tl">
                    <a:srgbClr val="000000"/>
                  </a:outerShdw>
                </a:effectLst>
                <a:latin typeface="Verdana" panose="020B0604030504040204" pitchFamily="34" charset="0"/>
              </a:defRPr>
            </a:lvl1pPr>
          </a:lstStyle>
          <a:p>
            <a:fld id="{FFAB8939-FB9C-402E-976C-4AC7758C9FA0}" type="slidenum">
              <a:rPr lang="ar-SA" altLang="en-US"/>
              <a:pPr/>
              <a:t>‹#›</a:t>
            </a:fld>
            <a:endParaRPr lang="en-US" altLang="en-US"/>
          </a:p>
        </p:txBody>
      </p:sp>
      <p:sp>
        <p:nvSpPr>
          <p:cNvPr id="64641" name="Rectangle 129">
            <a:extLst>
              <a:ext uri="{FF2B5EF4-FFF2-40B4-BE49-F238E27FC236}">
                <a16:creationId xmlns:a16="http://schemas.microsoft.com/office/drawing/2014/main" id="{9B03292C-CFD0-451E-9192-1880B3C7D5FB}"/>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4642" name="Rectangle 130">
            <a:extLst>
              <a:ext uri="{FF2B5EF4-FFF2-40B4-BE49-F238E27FC236}">
                <a16:creationId xmlns:a16="http://schemas.microsoft.com/office/drawing/2014/main" id="{9EC2E074-7E21-4F03-AC21-E7DD6EC9FCE7}"/>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cSld>
  <p:clrMap bg1="dk2" tx1="lt1" bg2="dk1" tx2="lt2" accent1="accent1" accent2="accent2" accent3="accent3" accent4="accent4" accent5="accent5" accent6="accent6" hlink="hlink" folHlink="folHlink"/>
  <p:sldLayoutIdLst>
    <p:sldLayoutId id="2147483808" r:id="rId1"/>
    <p:sldLayoutId id="2147483777" r:id="rId2"/>
    <p:sldLayoutId id="2147483776" r:id="rId3"/>
    <p:sldLayoutId id="2147483775" r:id="rId4"/>
    <p:sldLayoutId id="2147483774" r:id="rId5"/>
    <p:sldLayoutId id="2147483773" r:id="rId6"/>
    <p:sldLayoutId id="2147483772" r:id="rId7"/>
    <p:sldLayoutId id="2147483771" r:id="rId8"/>
    <p:sldLayoutId id="2147483770" r:id="rId9"/>
    <p:sldLayoutId id="2147483769" r:id="rId10"/>
    <p:sldLayoutId id="2147483768"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9pPr>
    </p:titleStyle>
    <p:bodyStyle>
      <a:lvl1pPr marL="342900" indent="-342900" algn="l" rtl="0" eaLnBrk="0" fontAlgn="base" hangingPunct="0">
        <a:spcBef>
          <a:spcPct val="20000"/>
        </a:spcBef>
        <a:spcAft>
          <a:spcPct val="0"/>
        </a:spcAft>
        <a:buClr>
          <a:schemeClr val="tx2"/>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0000"/>
        <a:buFont typeface="Wingdings" panose="05000000000000000000" pitchFamily="2" charset="2"/>
        <a:buChar char="u"/>
        <a:defRPr sz="24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effectLst>
            <a:outerShdw blurRad="38100" dist="38100" dir="2700000" algn="tl">
              <a:srgbClr val="000000"/>
            </a:outerShdw>
          </a:effectLst>
          <a:latin typeface="+mn-lt"/>
          <a:ea typeface="+mn-ea"/>
          <a:cs typeface="+mn-cs"/>
        </a:defRPr>
      </a:lvl5pPr>
      <a:lvl6pPr marL="25146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ea typeface="+mn-ea"/>
          <a:cs typeface="+mn-cs"/>
        </a:defRPr>
      </a:lvl6pPr>
      <a:lvl7pPr marL="29718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ea typeface="+mn-ea"/>
          <a:cs typeface="+mn-cs"/>
        </a:defRPr>
      </a:lvl7pPr>
      <a:lvl8pPr marL="34290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ea typeface="+mn-ea"/>
          <a:cs typeface="+mn-cs"/>
        </a:defRPr>
      </a:lvl8pPr>
      <a:lvl9pPr marL="38862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3074" name="Group 2">
            <a:extLst>
              <a:ext uri="{FF2B5EF4-FFF2-40B4-BE49-F238E27FC236}">
                <a16:creationId xmlns:a16="http://schemas.microsoft.com/office/drawing/2014/main" id="{750C4ADE-6030-41B3-B95D-BE50E4A00189}"/>
              </a:ext>
            </a:extLst>
          </p:cNvPr>
          <p:cNvGrpSpPr>
            <a:grpSpLocks/>
          </p:cNvGrpSpPr>
          <p:nvPr/>
        </p:nvGrpSpPr>
        <p:grpSpPr bwMode="auto">
          <a:xfrm>
            <a:off x="0" y="2438400"/>
            <a:ext cx="9144000" cy="4046538"/>
            <a:chOff x="0" y="1536"/>
            <a:chExt cx="5760" cy="2549"/>
          </a:xfrm>
        </p:grpSpPr>
        <p:sp>
          <p:nvSpPr>
            <p:cNvPr id="105475" name="Rectangle 3">
              <a:extLst>
                <a:ext uri="{FF2B5EF4-FFF2-40B4-BE49-F238E27FC236}">
                  <a16:creationId xmlns:a16="http://schemas.microsoft.com/office/drawing/2014/main" id="{BDCE2F2D-795E-4B51-9BD3-D574192A820B}"/>
                </a:ext>
              </a:extLst>
            </p:cNvPr>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fa-IR"/>
            </a:p>
          </p:txBody>
        </p:sp>
        <p:sp>
          <p:nvSpPr>
            <p:cNvPr id="105476" name="Freeform 4">
              <a:extLst>
                <a:ext uri="{FF2B5EF4-FFF2-40B4-BE49-F238E27FC236}">
                  <a16:creationId xmlns:a16="http://schemas.microsoft.com/office/drawing/2014/main" id="{E55277AD-4B0B-47A3-A9C4-CBDAD76FE69D}"/>
                </a:ext>
              </a:extLst>
            </p:cNvPr>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defRPr/>
              </a:pPr>
              <a:endParaRPr lang="fa-IR"/>
            </a:p>
          </p:txBody>
        </p:sp>
        <p:sp>
          <p:nvSpPr>
            <p:cNvPr id="105477" name="Freeform 5">
              <a:extLst>
                <a:ext uri="{FF2B5EF4-FFF2-40B4-BE49-F238E27FC236}">
                  <a16:creationId xmlns:a16="http://schemas.microsoft.com/office/drawing/2014/main" id="{A50CE19F-0398-4EBC-A1FD-98021C2A41CF}"/>
                </a:ext>
              </a:extLst>
            </p:cNvPr>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fa-IR"/>
            </a:p>
          </p:txBody>
        </p:sp>
        <p:sp>
          <p:nvSpPr>
            <p:cNvPr id="105478" name="Freeform 6">
              <a:extLst>
                <a:ext uri="{FF2B5EF4-FFF2-40B4-BE49-F238E27FC236}">
                  <a16:creationId xmlns:a16="http://schemas.microsoft.com/office/drawing/2014/main" id="{4CA5CE92-85C9-477B-832E-26F0C68C5C2A}"/>
                </a:ext>
              </a:extLst>
            </p:cNvPr>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fa-IR"/>
            </a:p>
          </p:txBody>
        </p:sp>
        <p:sp>
          <p:nvSpPr>
            <p:cNvPr id="105479" name="Freeform 7">
              <a:extLst>
                <a:ext uri="{FF2B5EF4-FFF2-40B4-BE49-F238E27FC236}">
                  <a16:creationId xmlns:a16="http://schemas.microsoft.com/office/drawing/2014/main" id="{2725F0F2-AA22-4C8E-96D4-94A91A9F75C0}"/>
                </a:ext>
              </a:extLst>
            </p:cNvPr>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defRPr/>
              </a:pPr>
              <a:endParaRPr lang="fa-IR"/>
            </a:p>
          </p:txBody>
        </p:sp>
        <p:sp>
          <p:nvSpPr>
            <p:cNvPr id="105480" name="Freeform 8">
              <a:extLst>
                <a:ext uri="{FF2B5EF4-FFF2-40B4-BE49-F238E27FC236}">
                  <a16:creationId xmlns:a16="http://schemas.microsoft.com/office/drawing/2014/main" id="{983BBB6F-8278-4609-8857-B3F5CD01AF80}"/>
                </a:ext>
              </a:extLst>
            </p:cNvPr>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defRPr/>
              </a:pPr>
              <a:endParaRPr lang="fa-IR"/>
            </a:p>
          </p:txBody>
        </p:sp>
        <p:sp>
          <p:nvSpPr>
            <p:cNvPr id="105481" name="Freeform 9">
              <a:extLst>
                <a:ext uri="{FF2B5EF4-FFF2-40B4-BE49-F238E27FC236}">
                  <a16:creationId xmlns:a16="http://schemas.microsoft.com/office/drawing/2014/main" id="{F6F2331B-75D6-4A33-9C12-D89FB4995116}"/>
                </a:ext>
              </a:extLst>
            </p:cNvPr>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defRPr/>
              </a:pPr>
              <a:endParaRPr lang="fa-IR"/>
            </a:p>
          </p:txBody>
        </p:sp>
        <p:sp>
          <p:nvSpPr>
            <p:cNvPr id="105482" name="Freeform 10">
              <a:extLst>
                <a:ext uri="{FF2B5EF4-FFF2-40B4-BE49-F238E27FC236}">
                  <a16:creationId xmlns:a16="http://schemas.microsoft.com/office/drawing/2014/main" id="{3DF70B38-B3F5-4087-AC9E-EE083DDD8345}"/>
                </a:ext>
              </a:extLst>
            </p:cNvPr>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defRPr/>
              </a:pPr>
              <a:endParaRPr lang="fa-IR"/>
            </a:p>
          </p:txBody>
        </p:sp>
        <p:sp>
          <p:nvSpPr>
            <p:cNvPr id="105483" name="Freeform 11">
              <a:extLst>
                <a:ext uri="{FF2B5EF4-FFF2-40B4-BE49-F238E27FC236}">
                  <a16:creationId xmlns:a16="http://schemas.microsoft.com/office/drawing/2014/main" id="{D75CCB8E-9BAD-4BDA-B1FE-D5BAA220FA74}"/>
                </a:ext>
              </a:extLst>
            </p:cNvPr>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defRPr/>
              </a:pPr>
              <a:endParaRPr lang="fa-IR"/>
            </a:p>
          </p:txBody>
        </p:sp>
        <p:sp>
          <p:nvSpPr>
            <p:cNvPr id="105484" name="Freeform 12">
              <a:extLst>
                <a:ext uri="{FF2B5EF4-FFF2-40B4-BE49-F238E27FC236}">
                  <a16:creationId xmlns:a16="http://schemas.microsoft.com/office/drawing/2014/main" id="{D12B15D5-F705-466B-973D-63378709F1E8}"/>
                </a:ext>
              </a:extLst>
            </p:cNvPr>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fa-IR"/>
            </a:p>
          </p:txBody>
        </p:sp>
        <p:sp>
          <p:nvSpPr>
            <p:cNvPr id="105485" name="Freeform 13">
              <a:extLst>
                <a:ext uri="{FF2B5EF4-FFF2-40B4-BE49-F238E27FC236}">
                  <a16:creationId xmlns:a16="http://schemas.microsoft.com/office/drawing/2014/main" id="{159AFC9D-9109-41F4-A18F-064397A802E5}"/>
                </a:ext>
              </a:extLst>
            </p:cNvPr>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defRPr/>
              </a:pPr>
              <a:endParaRPr lang="fa-IR"/>
            </a:p>
          </p:txBody>
        </p:sp>
        <p:sp>
          <p:nvSpPr>
            <p:cNvPr id="105486" name="Freeform 14">
              <a:extLst>
                <a:ext uri="{FF2B5EF4-FFF2-40B4-BE49-F238E27FC236}">
                  <a16:creationId xmlns:a16="http://schemas.microsoft.com/office/drawing/2014/main" id="{D90670C5-B6B8-426D-976B-FAE6E8D847FD}"/>
                </a:ext>
              </a:extLst>
            </p:cNvPr>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fa-IR"/>
            </a:p>
          </p:txBody>
        </p:sp>
        <p:sp>
          <p:nvSpPr>
            <p:cNvPr id="105487" name="Freeform 15">
              <a:extLst>
                <a:ext uri="{FF2B5EF4-FFF2-40B4-BE49-F238E27FC236}">
                  <a16:creationId xmlns:a16="http://schemas.microsoft.com/office/drawing/2014/main" id="{2BD12073-3140-4039-913B-CE222ED61981}"/>
                </a:ext>
              </a:extLst>
            </p:cNvPr>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fa-IR"/>
            </a:p>
          </p:txBody>
        </p:sp>
        <p:sp>
          <p:nvSpPr>
            <p:cNvPr id="105488" name="Freeform 16">
              <a:extLst>
                <a:ext uri="{FF2B5EF4-FFF2-40B4-BE49-F238E27FC236}">
                  <a16:creationId xmlns:a16="http://schemas.microsoft.com/office/drawing/2014/main" id="{F81CD70C-F4B0-42FA-AD53-A17DF8562299}"/>
                </a:ext>
              </a:extLst>
            </p:cNvPr>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fa-IR"/>
            </a:p>
          </p:txBody>
        </p:sp>
        <p:sp>
          <p:nvSpPr>
            <p:cNvPr id="105489" name="Freeform 17">
              <a:extLst>
                <a:ext uri="{FF2B5EF4-FFF2-40B4-BE49-F238E27FC236}">
                  <a16:creationId xmlns:a16="http://schemas.microsoft.com/office/drawing/2014/main" id="{4C959BB4-45F8-42C5-B346-10CC1C074156}"/>
                </a:ext>
              </a:extLst>
            </p:cNvPr>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fa-IR"/>
            </a:p>
          </p:txBody>
        </p:sp>
      </p:grpSp>
      <p:sp>
        <p:nvSpPr>
          <p:cNvPr id="105490" name="Rectangle 18">
            <a:extLst>
              <a:ext uri="{FF2B5EF4-FFF2-40B4-BE49-F238E27FC236}">
                <a16:creationId xmlns:a16="http://schemas.microsoft.com/office/drawing/2014/main" id="{DFC15F34-9B3B-4ED3-9653-D9B64180CD4B}"/>
              </a:ext>
            </a:extLst>
          </p:cNvPr>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05491" name="Rectangle 19">
            <a:extLst>
              <a:ext uri="{FF2B5EF4-FFF2-40B4-BE49-F238E27FC236}">
                <a16:creationId xmlns:a16="http://schemas.microsoft.com/office/drawing/2014/main" id="{DCAB9D37-31F4-4A5A-954F-C2A1C0B61DD4}"/>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defRPr sz="1200" smtClean="0">
                <a:latin typeface="+mn-lt"/>
                <a:cs typeface="Arial Unicode MS" pitchFamily="34" charset="-128"/>
              </a:defRPr>
            </a:lvl1pPr>
          </a:lstStyle>
          <a:p>
            <a:pPr>
              <a:defRPr/>
            </a:pPr>
            <a:endParaRPr lang="en-US"/>
          </a:p>
        </p:txBody>
      </p:sp>
      <p:sp>
        <p:nvSpPr>
          <p:cNvPr id="105492" name="Rectangle 20">
            <a:extLst>
              <a:ext uri="{FF2B5EF4-FFF2-40B4-BE49-F238E27FC236}">
                <a16:creationId xmlns:a16="http://schemas.microsoft.com/office/drawing/2014/main" id="{E1C8D599-0EF4-4C81-8F5D-3772694322E7}"/>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defRPr sz="1200" smtClean="0">
                <a:latin typeface="+mn-lt"/>
                <a:cs typeface="Arial Unicode MS" pitchFamily="34" charset="-128"/>
              </a:defRPr>
            </a:lvl1pPr>
          </a:lstStyle>
          <a:p>
            <a:pPr>
              <a:defRPr/>
            </a:pPr>
            <a:endParaRPr lang="en-US"/>
          </a:p>
        </p:txBody>
      </p:sp>
      <p:sp>
        <p:nvSpPr>
          <p:cNvPr id="105493" name="Rectangle 21">
            <a:extLst>
              <a:ext uri="{FF2B5EF4-FFF2-40B4-BE49-F238E27FC236}">
                <a16:creationId xmlns:a16="http://schemas.microsoft.com/office/drawing/2014/main" id="{90BB2CD4-96A9-460F-ABB5-8F6EAC325AF4}"/>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defRPr sz="1200">
                <a:latin typeface="Garamond" panose="02020404030301010803" pitchFamily="18" charset="0"/>
              </a:defRPr>
            </a:lvl1pPr>
          </a:lstStyle>
          <a:p>
            <a:fld id="{95B20AFF-493C-4F02-B27F-FBA142D1FA3A}" type="slidenum">
              <a:rPr lang="ar-SA" altLang="en-US"/>
              <a:pPr/>
              <a:t>‹#›</a:t>
            </a:fld>
            <a:endParaRPr lang="en-US" altLang="en-US"/>
          </a:p>
        </p:txBody>
      </p:sp>
      <p:sp>
        <p:nvSpPr>
          <p:cNvPr id="105494" name="Rectangle 22">
            <a:extLst>
              <a:ext uri="{FF2B5EF4-FFF2-40B4-BE49-F238E27FC236}">
                <a16:creationId xmlns:a16="http://schemas.microsoft.com/office/drawing/2014/main" id="{C7262CE8-E6CB-46F6-BAE0-7FFA31B43CF5}"/>
              </a:ext>
            </a:extLst>
          </p:cNvPr>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809" r:id="rId1"/>
    <p:sldLayoutId id="2147483787" r:id="rId2"/>
    <p:sldLayoutId id="2147483786" r:id="rId3"/>
    <p:sldLayoutId id="2147483785" r:id="rId4"/>
    <p:sldLayoutId id="2147483784" r:id="rId5"/>
    <p:sldLayoutId id="2147483783" r:id="rId6"/>
    <p:sldLayoutId id="2147483782" r:id="rId7"/>
    <p:sldLayoutId id="2147483781" r:id="rId8"/>
    <p:sldLayoutId id="2147483780" r:id="rId9"/>
    <p:sldLayoutId id="2147483779" r:id="rId10"/>
    <p:sldLayoutId id="2147483778"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56E8C062-0632-4AA3-9AA7-72CF3B214032}"/>
              </a:ext>
            </a:extLst>
          </p:cNvPr>
          <p:cNvGrpSpPr>
            <a:grpSpLocks/>
          </p:cNvGrpSpPr>
          <p:nvPr/>
        </p:nvGrpSpPr>
        <p:grpSpPr bwMode="auto">
          <a:xfrm>
            <a:off x="319088" y="1828800"/>
            <a:ext cx="8824912" cy="5029200"/>
            <a:chOff x="201" y="1152"/>
            <a:chExt cx="5559" cy="3168"/>
          </a:xfrm>
        </p:grpSpPr>
        <p:sp>
          <p:nvSpPr>
            <p:cNvPr id="138243" name="Freeform 3">
              <a:extLst>
                <a:ext uri="{FF2B5EF4-FFF2-40B4-BE49-F238E27FC236}">
                  <a16:creationId xmlns:a16="http://schemas.microsoft.com/office/drawing/2014/main" id="{045FE77C-A639-466B-9D62-8BAE5665B095}"/>
                </a:ext>
              </a:extLst>
            </p:cNvPr>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fa-IR"/>
            </a:p>
          </p:txBody>
        </p:sp>
        <p:sp>
          <p:nvSpPr>
            <p:cNvPr id="138244" name="Freeform 4">
              <a:extLst>
                <a:ext uri="{FF2B5EF4-FFF2-40B4-BE49-F238E27FC236}">
                  <a16:creationId xmlns:a16="http://schemas.microsoft.com/office/drawing/2014/main" id="{B64D8349-398D-4626-889D-293EDD059381}"/>
                </a:ext>
              </a:extLst>
            </p:cNvPr>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fa-IR"/>
            </a:p>
          </p:txBody>
        </p:sp>
        <p:sp>
          <p:nvSpPr>
            <p:cNvPr id="138245" name="Freeform 5">
              <a:extLst>
                <a:ext uri="{FF2B5EF4-FFF2-40B4-BE49-F238E27FC236}">
                  <a16:creationId xmlns:a16="http://schemas.microsoft.com/office/drawing/2014/main" id="{00496D94-E0B5-4C9E-B183-03C92CE3B062}"/>
                </a:ext>
              </a:extLst>
            </p:cNvPr>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fa-IR"/>
            </a:p>
          </p:txBody>
        </p:sp>
        <p:sp>
          <p:nvSpPr>
            <p:cNvPr id="138246" name="Freeform 6">
              <a:extLst>
                <a:ext uri="{FF2B5EF4-FFF2-40B4-BE49-F238E27FC236}">
                  <a16:creationId xmlns:a16="http://schemas.microsoft.com/office/drawing/2014/main" id="{687DD4CA-D04D-49E2-AFDA-66B24B27A4B0}"/>
                </a:ext>
              </a:extLst>
            </p:cNvPr>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fa-IR"/>
            </a:p>
          </p:txBody>
        </p:sp>
        <p:sp>
          <p:nvSpPr>
            <p:cNvPr id="138247" name="Freeform 7">
              <a:extLst>
                <a:ext uri="{FF2B5EF4-FFF2-40B4-BE49-F238E27FC236}">
                  <a16:creationId xmlns:a16="http://schemas.microsoft.com/office/drawing/2014/main" id="{A377B840-FE13-4DFB-A84D-721A0B0A4D6A}"/>
                </a:ext>
              </a:extLst>
            </p:cNvPr>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fa-IR"/>
            </a:p>
          </p:txBody>
        </p:sp>
        <p:sp>
          <p:nvSpPr>
            <p:cNvPr id="138248" name="Freeform 8">
              <a:extLst>
                <a:ext uri="{FF2B5EF4-FFF2-40B4-BE49-F238E27FC236}">
                  <a16:creationId xmlns:a16="http://schemas.microsoft.com/office/drawing/2014/main" id="{2E07537C-4A1C-435F-AEBB-830846A951DD}"/>
                </a:ext>
              </a:extLst>
            </p:cNvPr>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fa-IR"/>
            </a:p>
          </p:txBody>
        </p:sp>
        <p:sp>
          <p:nvSpPr>
            <p:cNvPr id="138249" name="Freeform 9">
              <a:extLst>
                <a:ext uri="{FF2B5EF4-FFF2-40B4-BE49-F238E27FC236}">
                  <a16:creationId xmlns:a16="http://schemas.microsoft.com/office/drawing/2014/main" id="{03950B75-CD26-4C4D-A76E-667DC5096BB6}"/>
                </a:ext>
              </a:extLst>
            </p:cNvPr>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fa-IR"/>
            </a:p>
          </p:txBody>
        </p:sp>
        <p:sp>
          <p:nvSpPr>
            <p:cNvPr id="138250" name="Freeform 10">
              <a:extLst>
                <a:ext uri="{FF2B5EF4-FFF2-40B4-BE49-F238E27FC236}">
                  <a16:creationId xmlns:a16="http://schemas.microsoft.com/office/drawing/2014/main" id="{5BB53E11-47FD-497B-8155-54BEFEAB4C41}"/>
                </a:ext>
              </a:extLst>
            </p:cNvPr>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fa-IR"/>
            </a:p>
          </p:txBody>
        </p:sp>
      </p:grpSp>
      <p:sp>
        <p:nvSpPr>
          <p:cNvPr id="138251" name="Rectangle 11">
            <a:extLst>
              <a:ext uri="{FF2B5EF4-FFF2-40B4-BE49-F238E27FC236}">
                <a16:creationId xmlns:a16="http://schemas.microsoft.com/office/drawing/2014/main" id="{F8D43D47-906E-49A8-A4D9-A716661FD126}"/>
              </a:ext>
            </a:extLst>
          </p:cNvPr>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defRPr sz="1400" smtClean="0">
                <a:effectLst>
                  <a:outerShdw blurRad="38100" dist="38100" dir="2700000" algn="tl">
                    <a:srgbClr val="000000"/>
                  </a:outerShdw>
                </a:effectLst>
                <a:cs typeface="Arial Unicode MS" pitchFamily="34" charset="-128"/>
              </a:defRPr>
            </a:lvl1pPr>
          </a:lstStyle>
          <a:p>
            <a:pPr>
              <a:defRPr/>
            </a:pPr>
            <a:endParaRPr lang="en-US"/>
          </a:p>
        </p:txBody>
      </p:sp>
      <p:sp>
        <p:nvSpPr>
          <p:cNvPr id="138252" name="Rectangle 12">
            <a:extLst>
              <a:ext uri="{FF2B5EF4-FFF2-40B4-BE49-F238E27FC236}">
                <a16:creationId xmlns:a16="http://schemas.microsoft.com/office/drawing/2014/main" id="{0622FC3E-469C-47A4-8B7D-BDE7C8AB192D}"/>
              </a:ext>
            </a:extLst>
          </p:cNvPr>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defRPr sz="1400" smtClean="0">
                <a:effectLst>
                  <a:outerShdw blurRad="38100" dist="38100" dir="2700000" algn="tl">
                    <a:srgbClr val="000000"/>
                  </a:outerShdw>
                </a:effectLst>
                <a:cs typeface="Arial Unicode MS" pitchFamily="34" charset="-128"/>
              </a:defRPr>
            </a:lvl1pPr>
          </a:lstStyle>
          <a:p>
            <a:pPr>
              <a:defRPr/>
            </a:pPr>
            <a:endParaRPr lang="en-US"/>
          </a:p>
        </p:txBody>
      </p:sp>
      <p:sp>
        <p:nvSpPr>
          <p:cNvPr id="138253" name="Rectangle 13">
            <a:extLst>
              <a:ext uri="{FF2B5EF4-FFF2-40B4-BE49-F238E27FC236}">
                <a16:creationId xmlns:a16="http://schemas.microsoft.com/office/drawing/2014/main" id="{2026197E-4D4C-4229-96B7-DD13FAD55FD6}"/>
              </a:ext>
            </a:extLst>
          </p:cNvPr>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defRPr sz="1400">
                <a:effectLst>
                  <a:outerShdw blurRad="38100" dist="38100" dir="2700000" algn="tl">
                    <a:srgbClr val="000000"/>
                  </a:outerShdw>
                </a:effectLst>
              </a:defRPr>
            </a:lvl1pPr>
          </a:lstStyle>
          <a:p>
            <a:fld id="{C673CD9D-0F8D-41D6-8E85-1693090BA07B}" type="slidenum">
              <a:rPr lang="ar-SA" altLang="en-US"/>
              <a:pPr/>
              <a:t>‹#›</a:t>
            </a:fld>
            <a:endParaRPr lang="en-US" altLang="en-US"/>
          </a:p>
        </p:txBody>
      </p:sp>
      <p:sp>
        <p:nvSpPr>
          <p:cNvPr id="138254" name="Rectangle 14">
            <a:extLst>
              <a:ext uri="{FF2B5EF4-FFF2-40B4-BE49-F238E27FC236}">
                <a16:creationId xmlns:a16="http://schemas.microsoft.com/office/drawing/2014/main" id="{468C0B25-4B57-4DD7-8B2E-799894A0CD60}"/>
              </a:ext>
            </a:extLst>
          </p:cNvPr>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8255" name="Rectangle 15">
            <a:extLst>
              <a:ext uri="{FF2B5EF4-FFF2-40B4-BE49-F238E27FC236}">
                <a16:creationId xmlns:a16="http://schemas.microsoft.com/office/drawing/2014/main" id="{D4E0D21D-2504-4E47-8DD7-77067BED4346}"/>
              </a:ext>
            </a:extLst>
          </p:cNvPr>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810" r:id="rId1"/>
    <p:sldLayoutId id="2147483797" r:id="rId2"/>
    <p:sldLayoutId id="2147483796" r:id="rId3"/>
    <p:sldLayoutId id="2147483795" r:id="rId4"/>
    <p:sldLayoutId id="2147483794" r:id="rId5"/>
    <p:sldLayoutId id="2147483793" r:id="rId6"/>
    <p:sldLayoutId id="2147483792" r:id="rId7"/>
    <p:sldLayoutId id="2147483791" r:id="rId8"/>
    <p:sldLayoutId id="2147483790" r:id="rId9"/>
    <p:sldLayoutId id="2147483789" r:id="rId10"/>
    <p:sldLayoutId id="2147483788"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anose="05000000000000000000"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Font typeface="Wingdings" panose="05000000000000000000"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Freeform 2">
            <a:extLst>
              <a:ext uri="{FF2B5EF4-FFF2-40B4-BE49-F238E27FC236}">
                <a16:creationId xmlns:a16="http://schemas.microsoft.com/office/drawing/2014/main" id="{FF3A45C2-249E-42BB-915A-37E98786558A}"/>
              </a:ext>
            </a:extLst>
          </p:cNvPr>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fa-IR"/>
          </a:p>
        </p:txBody>
      </p:sp>
      <p:grpSp>
        <p:nvGrpSpPr>
          <p:cNvPr id="5123" name="Group 3">
            <a:extLst>
              <a:ext uri="{FF2B5EF4-FFF2-40B4-BE49-F238E27FC236}">
                <a16:creationId xmlns:a16="http://schemas.microsoft.com/office/drawing/2014/main" id="{B212D072-4A35-4F9E-8915-B13D2155FC3B}"/>
              </a:ext>
            </a:extLst>
          </p:cNvPr>
          <p:cNvGrpSpPr>
            <a:grpSpLocks/>
          </p:cNvGrpSpPr>
          <p:nvPr/>
        </p:nvGrpSpPr>
        <p:grpSpPr bwMode="auto">
          <a:xfrm>
            <a:off x="3175" y="4267200"/>
            <a:ext cx="9140825" cy="2590800"/>
            <a:chOff x="2" y="2688"/>
            <a:chExt cx="5758" cy="1632"/>
          </a:xfrm>
        </p:grpSpPr>
        <p:sp>
          <p:nvSpPr>
            <p:cNvPr id="140292" name="Freeform 4">
              <a:extLst>
                <a:ext uri="{FF2B5EF4-FFF2-40B4-BE49-F238E27FC236}">
                  <a16:creationId xmlns:a16="http://schemas.microsoft.com/office/drawing/2014/main" id="{BEDCD4A1-195C-452A-A055-060A2001A65C}"/>
                </a:ext>
              </a:extLst>
            </p:cNvPr>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fa-IR"/>
            </a:p>
          </p:txBody>
        </p:sp>
        <p:grpSp>
          <p:nvGrpSpPr>
            <p:cNvPr id="5130" name="Group 5">
              <a:extLst>
                <a:ext uri="{FF2B5EF4-FFF2-40B4-BE49-F238E27FC236}">
                  <a16:creationId xmlns:a16="http://schemas.microsoft.com/office/drawing/2014/main" id="{C8551170-B49C-4F0D-BAA7-C948CDCA8EE2}"/>
                </a:ext>
              </a:extLst>
            </p:cNvPr>
            <p:cNvGrpSpPr>
              <a:grpSpLocks/>
            </p:cNvGrpSpPr>
            <p:nvPr userDrawn="1"/>
          </p:nvGrpSpPr>
          <p:grpSpPr bwMode="auto">
            <a:xfrm>
              <a:off x="3528" y="3715"/>
              <a:ext cx="792" cy="521"/>
              <a:chOff x="3527" y="3715"/>
              <a:chExt cx="792" cy="521"/>
            </a:xfrm>
          </p:grpSpPr>
          <p:sp>
            <p:nvSpPr>
              <p:cNvPr id="140294" name="Oval 6">
                <a:extLst>
                  <a:ext uri="{FF2B5EF4-FFF2-40B4-BE49-F238E27FC236}">
                    <a16:creationId xmlns:a16="http://schemas.microsoft.com/office/drawing/2014/main" id="{9A641809-1604-488F-8CF6-78B56B328274}"/>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fa-IR"/>
              </a:p>
            </p:txBody>
          </p:sp>
          <p:sp>
            <p:nvSpPr>
              <p:cNvPr id="140295" name="Oval 7">
                <a:extLst>
                  <a:ext uri="{FF2B5EF4-FFF2-40B4-BE49-F238E27FC236}">
                    <a16:creationId xmlns:a16="http://schemas.microsoft.com/office/drawing/2014/main" id="{986CBFA3-3FDB-4656-8F3B-96135DACDF33}"/>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fa-IR"/>
              </a:p>
            </p:txBody>
          </p:sp>
          <p:sp>
            <p:nvSpPr>
              <p:cNvPr id="140296" name="Oval 8">
                <a:extLst>
                  <a:ext uri="{FF2B5EF4-FFF2-40B4-BE49-F238E27FC236}">
                    <a16:creationId xmlns:a16="http://schemas.microsoft.com/office/drawing/2014/main" id="{D3F2F201-1B5E-4098-BAF7-D7AF8B841BEC}"/>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a-IR"/>
              </a:p>
            </p:txBody>
          </p:sp>
          <p:sp>
            <p:nvSpPr>
              <p:cNvPr id="140297" name="Oval 9">
                <a:extLst>
                  <a:ext uri="{FF2B5EF4-FFF2-40B4-BE49-F238E27FC236}">
                    <a16:creationId xmlns:a16="http://schemas.microsoft.com/office/drawing/2014/main" id="{4A3B1189-7FC3-488C-8992-C9F0BE6BED99}"/>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fa-IR"/>
              </a:p>
            </p:txBody>
          </p:sp>
          <p:sp>
            <p:nvSpPr>
              <p:cNvPr id="140298" name="Oval 10">
                <a:extLst>
                  <a:ext uri="{FF2B5EF4-FFF2-40B4-BE49-F238E27FC236}">
                    <a16:creationId xmlns:a16="http://schemas.microsoft.com/office/drawing/2014/main" id="{5978D858-F19B-4D78-8B9F-C9E0378E532E}"/>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a-IR"/>
              </a:p>
            </p:txBody>
          </p:sp>
          <p:sp>
            <p:nvSpPr>
              <p:cNvPr id="140299" name="Freeform 11">
                <a:extLst>
                  <a:ext uri="{FF2B5EF4-FFF2-40B4-BE49-F238E27FC236}">
                    <a16:creationId xmlns:a16="http://schemas.microsoft.com/office/drawing/2014/main" id="{5E772764-6A68-43BD-87D3-0A1471E7BC29}"/>
                  </a:ext>
                </a:extLst>
              </p:cNvPr>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fa-IR"/>
              </a:p>
            </p:txBody>
          </p:sp>
          <p:sp>
            <p:nvSpPr>
              <p:cNvPr id="140300" name="Freeform 12">
                <a:extLst>
                  <a:ext uri="{FF2B5EF4-FFF2-40B4-BE49-F238E27FC236}">
                    <a16:creationId xmlns:a16="http://schemas.microsoft.com/office/drawing/2014/main" id="{AE90BD58-3EC4-4C2E-B62B-A5B1C9A03C41}"/>
                  </a:ext>
                </a:extLst>
              </p:cNvPr>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fa-IR"/>
              </a:p>
            </p:txBody>
          </p:sp>
          <p:sp>
            <p:nvSpPr>
              <p:cNvPr id="140301" name="Freeform 13">
                <a:extLst>
                  <a:ext uri="{FF2B5EF4-FFF2-40B4-BE49-F238E27FC236}">
                    <a16:creationId xmlns:a16="http://schemas.microsoft.com/office/drawing/2014/main" id="{68EFF5FF-4D6D-41D4-B5AA-42912623A382}"/>
                  </a:ext>
                </a:extLst>
              </p:cNvPr>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a-IR"/>
              </a:p>
            </p:txBody>
          </p:sp>
          <p:sp>
            <p:nvSpPr>
              <p:cNvPr id="140302" name="Freeform 14">
                <a:extLst>
                  <a:ext uri="{FF2B5EF4-FFF2-40B4-BE49-F238E27FC236}">
                    <a16:creationId xmlns:a16="http://schemas.microsoft.com/office/drawing/2014/main" id="{866C976D-CFFF-41F0-A549-D7394AA7A87E}"/>
                  </a:ext>
                </a:extLst>
              </p:cNvPr>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fa-IR"/>
              </a:p>
            </p:txBody>
          </p:sp>
          <p:sp>
            <p:nvSpPr>
              <p:cNvPr id="140303" name="Freeform 15">
                <a:extLst>
                  <a:ext uri="{FF2B5EF4-FFF2-40B4-BE49-F238E27FC236}">
                    <a16:creationId xmlns:a16="http://schemas.microsoft.com/office/drawing/2014/main" id="{7EEAFB68-AA1B-4D44-AC02-617F46C24206}"/>
                  </a:ext>
                </a:extLst>
              </p:cNvPr>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fa-IR"/>
              </a:p>
            </p:txBody>
          </p:sp>
          <p:sp>
            <p:nvSpPr>
              <p:cNvPr id="140304" name="Oval 16">
                <a:extLst>
                  <a:ext uri="{FF2B5EF4-FFF2-40B4-BE49-F238E27FC236}">
                    <a16:creationId xmlns:a16="http://schemas.microsoft.com/office/drawing/2014/main" id="{4D4C5806-B55C-4A80-81D2-C08768F2AFA9}"/>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fa-IR"/>
              </a:p>
            </p:txBody>
          </p:sp>
        </p:grpSp>
        <p:grpSp>
          <p:nvGrpSpPr>
            <p:cNvPr id="5131" name="Group 17">
              <a:extLst>
                <a:ext uri="{FF2B5EF4-FFF2-40B4-BE49-F238E27FC236}">
                  <a16:creationId xmlns:a16="http://schemas.microsoft.com/office/drawing/2014/main" id="{D722AB9C-BAD9-40FD-875E-A9270D46D23C}"/>
                </a:ext>
              </a:extLst>
            </p:cNvPr>
            <p:cNvGrpSpPr>
              <a:grpSpLocks/>
            </p:cNvGrpSpPr>
            <p:nvPr userDrawn="1"/>
          </p:nvGrpSpPr>
          <p:grpSpPr bwMode="auto">
            <a:xfrm>
              <a:off x="1776" y="3631"/>
              <a:ext cx="1626" cy="683"/>
              <a:chOff x="1776" y="3631"/>
              <a:chExt cx="1626" cy="683"/>
            </a:xfrm>
          </p:grpSpPr>
          <p:sp>
            <p:nvSpPr>
              <p:cNvPr id="140306" name="Oval 18">
                <a:extLst>
                  <a:ext uri="{FF2B5EF4-FFF2-40B4-BE49-F238E27FC236}">
                    <a16:creationId xmlns:a16="http://schemas.microsoft.com/office/drawing/2014/main" id="{7D5069F8-7FDE-4D22-B793-D3C1C0E3D033}"/>
                  </a:ext>
                </a:extLst>
              </p:cNvPr>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fa-IR"/>
              </a:p>
            </p:txBody>
          </p:sp>
          <p:sp>
            <p:nvSpPr>
              <p:cNvPr id="140307" name="Oval 19">
                <a:extLst>
                  <a:ext uri="{FF2B5EF4-FFF2-40B4-BE49-F238E27FC236}">
                    <a16:creationId xmlns:a16="http://schemas.microsoft.com/office/drawing/2014/main" id="{E048F29D-AC3E-4C58-A331-DDCD24E0BC32}"/>
                  </a:ext>
                </a:extLst>
              </p:cNvPr>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fa-IR"/>
              </a:p>
            </p:txBody>
          </p:sp>
          <p:sp>
            <p:nvSpPr>
              <p:cNvPr id="140308" name="Oval 20">
                <a:extLst>
                  <a:ext uri="{FF2B5EF4-FFF2-40B4-BE49-F238E27FC236}">
                    <a16:creationId xmlns:a16="http://schemas.microsoft.com/office/drawing/2014/main" id="{2B49994C-D3D0-45D2-8858-E6ED73CF8878}"/>
                  </a:ext>
                </a:extLst>
              </p:cNvPr>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fa-IR"/>
              </a:p>
            </p:txBody>
          </p:sp>
          <p:sp>
            <p:nvSpPr>
              <p:cNvPr id="140309" name="Oval 21">
                <a:extLst>
                  <a:ext uri="{FF2B5EF4-FFF2-40B4-BE49-F238E27FC236}">
                    <a16:creationId xmlns:a16="http://schemas.microsoft.com/office/drawing/2014/main" id="{A67F645A-EC37-4E69-A951-A2E563481E73}"/>
                  </a:ext>
                </a:extLst>
              </p:cNvPr>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fa-IR"/>
              </a:p>
            </p:txBody>
          </p:sp>
          <p:sp>
            <p:nvSpPr>
              <p:cNvPr id="140310" name="Oval 22">
                <a:extLst>
                  <a:ext uri="{FF2B5EF4-FFF2-40B4-BE49-F238E27FC236}">
                    <a16:creationId xmlns:a16="http://schemas.microsoft.com/office/drawing/2014/main" id="{0D74359D-04C1-4C7D-A449-B08B63681BAE}"/>
                  </a:ext>
                </a:extLst>
              </p:cNvPr>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fa-IR"/>
              </a:p>
            </p:txBody>
          </p:sp>
          <p:sp>
            <p:nvSpPr>
              <p:cNvPr id="140311" name="Oval 23">
                <a:extLst>
                  <a:ext uri="{FF2B5EF4-FFF2-40B4-BE49-F238E27FC236}">
                    <a16:creationId xmlns:a16="http://schemas.microsoft.com/office/drawing/2014/main" id="{832565B4-3B7F-43DB-B3BD-A0A9C51C8ED9}"/>
                  </a:ext>
                </a:extLst>
              </p:cNvPr>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fa-IR"/>
              </a:p>
            </p:txBody>
          </p:sp>
          <p:sp>
            <p:nvSpPr>
              <p:cNvPr id="140312" name="Oval 24">
                <a:extLst>
                  <a:ext uri="{FF2B5EF4-FFF2-40B4-BE49-F238E27FC236}">
                    <a16:creationId xmlns:a16="http://schemas.microsoft.com/office/drawing/2014/main" id="{477E4F26-79F9-49FA-B19B-EDEF5E486548}"/>
                  </a:ext>
                </a:extLst>
              </p:cNvPr>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fa-IR"/>
              </a:p>
            </p:txBody>
          </p:sp>
          <p:sp>
            <p:nvSpPr>
              <p:cNvPr id="140313" name="Oval 25">
                <a:extLst>
                  <a:ext uri="{FF2B5EF4-FFF2-40B4-BE49-F238E27FC236}">
                    <a16:creationId xmlns:a16="http://schemas.microsoft.com/office/drawing/2014/main" id="{B4B28321-F1D5-4588-AB51-F5F9ECC521B4}"/>
                  </a:ext>
                </a:extLst>
              </p:cNvPr>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fa-IR"/>
              </a:p>
            </p:txBody>
          </p:sp>
          <p:sp>
            <p:nvSpPr>
              <p:cNvPr id="140314" name="Freeform 26">
                <a:extLst>
                  <a:ext uri="{FF2B5EF4-FFF2-40B4-BE49-F238E27FC236}">
                    <a16:creationId xmlns:a16="http://schemas.microsoft.com/office/drawing/2014/main" id="{D860A8F6-F168-46F9-A341-959FEF292AA3}"/>
                  </a:ext>
                </a:extLst>
              </p:cNvPr>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fa-IR"/>
              </a:p>
            </p:txBody>
          </p:sp>
          <p:sp>
            <p:nvSpPr>
              <p:cNvPr id="140315" name="Freeform 27">
                <a:extLst>
                  <a:ext uri="{FF2B5EF4-FFF2-40B4-BE49-F238E27FC236}">
                    <a16:creationId xmlns:a16="http://schemas.microsoft.com/office/drawing/2014/main" id="{52358E1C-4274-4311-8A0E-A636A04FCFC6}"/>
                  </a:ext>
                </a:extLst>
              </p:cNvPr>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fa-IR"/>
              </a:p>
            </p:txBody>
          </p:sp>
          <p:sp>
            <p:nvSpPr>
              <p:cNvPr id="140316" name="Freeform 28">
                <a:extLst>
                  <a:ext uri="{FF2B5EF4-FFF2-40B4-BE49-F238E27FC236}">
                    <a16:creationId xmlns:a16="http://schemas.microsoft.com/office/drawing/2014/main" id="{236D80D7-EEA5-4173-9F4E-040B3386785F}"/>
                  </a:ext>
                </a:extLst>
              </p:cNvPr>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fa-IR"/>
              </a:p>
            </p:txBody>
          </p:sp>
          <p:sp>
            <p:nvSpPr>
              <p:cNvPr id="140317" name="Freeform 29">
                <a:extLst>
                  <a:ext uri="{FF2B5EF4-FFF2-40B4-BE49-F238E27FC236}">
                    <a16:creationId xmlns:a16="http://schemas.microsoft.com/office/drawing/2014/main" id="{181D8082-C164-4202-8F82-42E9B00B5A02}"/>
                  </a:ext>
                </a:extLst>
              </p:cNvPr>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fa-IR"/>
              </a:p>
            </p:txBody>
          </p:sp>
          <p:sp>
            <p:nvSpPr>
              <p:cNvPr id="140318" name="Freeform 30">
                <a:extLst>
                  <a:ext uri="{FF2B5EF4-FFF2-40B4-BE49-F238E27FC236}">
                    <a16:creationId xmlns:a16="http://schemas.microsoft.com/office/drawing/2014/main" id="{F3616BDA-F924-47A0-8F86-5FE1816344C0}"/>
                  </a:ext>
                </a:extLst>
              </p:cNvPr>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fa-IR"/>
              </a:p>
            </p:txBody>
          </p:sp>
          <p:sp>
            <p:nvSpPr>
              <p:cNvPr id="140319" name="Freeform 31">
                <a:extLst>
                  <a:ext uri="{FF2B5EF4-FFF2-40B4-BE49-F238E27FC236}">
                    <a16:creationId xmlns:a16="http://schemas.microsoft.com/office/drawing/2014/main" id="{7FD6A01A-2EB5-4372-8420-4CCE08F9DFB7}"/>
                  </a:ext>
                </a:extLst>
              </p:cNvPr>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fa-IR"/>
              </a:p>
            </p:txBody>
          </p:sp>
          <p:sp>
            <p:nvSpPr>
              <p:cNvPr id="140320" name="Freeform 32">
                <a:extLst>
                  <a:ext uri="{FF2B5EF4-FFF2-40B4-BE49-F238E27FC236}">
                    <a16:creationId xmlns:a16="http://schemas.microsoft.com/office/drawing/2014/main" id="{B83494AB-16E7-4D01-8D1E-F1906FB6E05C}"/>
                  </a:ext>
                </a:extLst>
              </p:cNvPr>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a-IR"/>
              </a:p>
            </p:txBody>
          </p:sp>
          <p:sp>
            <p:nvSpPr>
              <p:cNvPr id="140321" name="Freeform 33">
                <a:extLst>
                  <a:ext uri="{FF2B5EF4-FFF2-40B4-BE49-F238E27FC236}">
                    <a16:creationId xmlns:a16="http://schemas.microsoft.com/office/drawing/2014/main" id="{03E2ED2A-A2C8-4675-8FCC-B9BB998C112F}"/>
                  </a:ext>
                </a:extLst>
              </p:cNvPr>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a-IR"/>
              </a:p>
            </p:txBody>
          </p:sp>
          <p:sp>
            <p:nvSpPr>
              <p:cNvPr id="140322" name="Freeform 34">
                <a:extLst>
                  <a:ext uri="{FF2B5EF4-FFF2-40B4-BE49-F238E27FC236}">
                    <a16:creationId xmlns:a16="http://schemas.microsoft.com/office/drawing/2014/main" id="{CE8CF8F2-9C83-44D1-B291-A0E34D3D9A11}"/>
                  </a:ext>
                </a:extLst>
              </p:cNvPr>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a-IR"/>
              </a:p>
            </p:txBody>
          </p:sp>
          <p:sp>
            <p:nvSpPr>
              <p:cNvPr id="140323" name="Freeform 35">
                <a:extLst>
                  <a:ext uri="{FF2B5EF4-FFF2-40B4-BE49-F238E27FC236}">
                    <a16:creationId xmlns:a16="http://schemas.microsoft.com/office/drawing/2014/main" id="{62164595-080F-4F54-98C0-7B86597B0E26}"/>
                  </a:ext>
                </a:extLst>
              </p:cNvPr>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fa-IR"/>
              </a:p>
            </p:txBody>
          </p:sp>
        </p:grpSp>
        <p:grpSp>
          <p:nvGrpSpPr>
            <p:cNvPr id="5132" name="Group 36">
              <a:extLst>
                <a:ext uri="{FF2B5EF4-FFF2-40B4-BE49-F238E27FC236}">
                  <a16:creationId xmlns:a16="http://schemas.microsoft.com/office/drawing/2014/main" id="{E05018D4-B9E9-46B7-86D2-A77A719719A4}"/>
                </a:ext>
              </a:extLst>
            </p:cNvPr>
            <p:cNvGrpSpPr>
              <a:grpSpLocks/>
            </p:cNvGrpSpPr>
            <p:nvPr userDrawn="1"/>
          </p:nvGrpSpPr>
          <p:grpSpPr bwMode="auto">
            <a:xfrm>
              <a:off x="4128" y="3360"/>
              <a:ext cx="1351" cy="821"/>
              <a:chOff x="4128" y="3360"/>
              <a:chExt cx="1351" cy="821"/>
            </a:xfrm>
          </p:grpSpPr>
          <p:sp>
            <p:nvSpPr>
              <p:cNvPr id="140325" name="Freeform 37">
                <a:extLst>
                  <a:ext uri="{FF2B5EF4-FFF2-40B4-BE49-F238E27FC236}">
                    <a16:creationId xmlns:a16="http://schemas.microsoft.com/office/drawing/2014/main" id="{19DB8082-B328-4746-909B-2DEC7B97AEC7}"/>
                  </a:ext>
                </a:extLst>
              </p:cNvPr>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a-IR"/>
              </a:p>
            </p:txBody>
          </p:sp>
          <p:sp>
            <p:nvSpPr>
              <p:cNvPr id="140326" name="Freeform 38">
                <a:extLst>
                  <a:ext uri="{FF2B5EF4-FFF2-40B4-BE49-F238E27FC236}">
                    <a16:creationId xmlns:a16="http://schemas.microsoft.com/office/drawing/2014/main" id="{D552C308-3C96-425B-A35F-E744A8E49097}"/>
                  </a:ext>
                </a:extLst>
              </p:cNvPr>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a-IR"/>
              </a:p>
            </p:txBody>
          </p:sp>
          <p:sp>
            <p:nvSpPr>
              <p:cNvPr id="140327" name="Freeform 39">
                <a:extLst>
                  <a:ext uri="{FF2B5EF4-FFF2-40B4-BE49-F238E27FC236}">
                    <a16:creationId xmlns:a16="http://schemas.microsoft.com/office/drawing/2014/main" id="{D9AA15A7-3B3D-4FB5-B681-966EB164B17E}"/>
                  </a:ext>
                </a:extLst>
              </p:cNvPr>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fa-IR"/>
              </a:p>
            </p:txBody>
          </p:sp>
          <p:sp>
            <p:nvSpPr>
              <p:cNvPr id="140328" name="Freeform 40">
                <a:extLst>
                  <a:ext uri="{FF2B5EF4-FFF2-40B4-BE49-F238E27FC236}">
                    <a16:creationId xmlns:a16="http://schemas.microsoft.com/office/drawing/2014/main" id="{EEF84F81-363F-4C06-9882-6327F5425565}"/>
                  </a:ext>
                </a:extLst>
              </p:cNvPr>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a-IR"/>
              </a:p>
            </p:txBody>
          </p:sp>
          <p:sp>
            <p:nvSpPr>
              <p:cNvPr id="140329" name="Freeform 41">
                <a:extLst>
                  <a:ext uri="{FF2B5EF4-FFF2-40B4-BE49-F238E27FC236}">
                    <a16:creationId xmlns:a16="http://schemas.microsoft.com/office/drawing/2014/main" id="{ADC232C0-4FA1-4A55-B2F9-0E29E3643BC9}"/>
                  </a:ext>
                </a:extLst>
              </p:cNvPr>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a-IR"/>
              </a:p>
            </p:txBody>
          </p:sp>
          <p:sp>
            <p:nvSpPr>
              <p:cNvPr id="140330" name="Freeform 42">
                <a:extLst>
                  <a:ext uri="{FF2B5EF4-FFF2-40B4-BE49-F238E27FC236}">
                    <a16:creationId xmlns:a16="http://schemas.microsoft.com/office/drawing/2014/main" id="{93E769DA-225C-478E-9999-8023BA45FF16}"/>
                  </a:ext>
                </a:extLst>
              </p:cNvPr>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a-IR"/>
              </a:p>
            </p:txBody>
          </p:sp>
          <p:sp>
            <p:nvSpPr>
              <p:cNvPr id="140331" name="Freeform 43">
                <a:extLst>
                  <a:ext uri="{FF2B5EF4-FFF2-40B4-BE49-F238E27FC236}">
                    <a16:creationId xmlns:a16="http://schemas.microsoft.com/office/drawing/2014/main" id="{7ADA2909-A592-4F80-836E-9A0518B7CE34}"/>
                  </a:ext>
                </a:extLst>
              </p:cNvPr>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a-IR"/>
              </a:p>
            </p:txBody>
          </p:sp>
          <p:sp>
            <p:nvSpPr>
              <p:cNvPr id="140332" name="Freeform 44">
                <a:extLst>
                  <a:ext uri="{FF2B5EF4-FFF2-40B4-BE49-F238E27FC236}">
                    <a16:creationId xmlns:a16="http://schemas.microsoft.com/office/drawing/2014/main" id="{675FC3E9-A575-4A87-93D5-C84CC118BDFD}"/>
                  </a:ext>
                </a:extLst>
              </p:cNvPr>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fa-IR"/>
              </a:p>
            </p:txBody>
          </p:sp>
          <p:sp>
            <p:nvSpPr>
              <p:cNvPr id="140333" name="Freeform 45">
                <a:extLst>
                  <a:ext uri="{FF2B5EF4-FFF2-40B4-BE49-F238E27FC236}">
                    <a16:creationId xmlns:a16="http://schemas.microsoft.com/office/drawing/2014/main" id="{1699FBD4-C338-4A44-8D73-5D9D5F1BA7DE}"/>
                  </a:ext>
                </a:extLst>
              </p:cNvPr>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fa-IR"/>
              </a:p>
            </p:txBody>
          </p:sp>
          <p:sp>
            <p:nvSpPr>
              <p:cNvPr id="140334" name="Freeform 46">
                <a:extLst>
                  <a:ext uri="{FF2B5EF4-FFF2-40B4-BE49-F238E27FC236}">
                    <a16:creationId xmlns:a16="http://schemas.microsoft.com/office/drawing/2014/main" id="{416568F9-0695-41AE-833F-05C25E02C87E}"/>
                  </a:ext>
                </a:extLst>
              </p:cNvPr>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a-IR"/>
              </a:p>
            </p:txBody>
          </p:sp>
          <p:sp>
            <p:nvSpPr>
              <p:cNvPr id="140335" name="Freeform 47">
                <a:extLst>
                  <a:ext uri="{FF2B5EF4-FFF2-40B4-BE49-F238E27FC236}">
                    <a16:creationId xmlns:a16="http://schemas.microsoft.com/office/drawing/2014/main" id="{A9F49C1C-93C9-4668-99F6-8E84056B6970}"/>
                  </a:ext>
                </a:extLst>
              </p:cNvPr>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a-IR"/>
              </a:p>
            </p:txBody>
          </p:sp>
          <p:sp>
            <p:nvSpPr>
              <p:cNvPr id="140336" name="Oval 48">
                <a:extLst>
                  <a:ext uri="{FF2B5EF4-FFF2-40B4-BE49-F238E27FC236}">
                    <a16:creationId xmlns:a16="http://schemas.microsoft.com/office/drawing/2014/main" id="{0ED32097-E1E2-4213-BB7E-1DBE44A4BE68}"/>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fa-IR"/>
              </a:p>
            </p:txBody>
          </p:sp>
          <p:sp>
            <p:nvSpPr>
              <p:cNvPr id="140337" name="Oval 49">
                <a:extLst>
                  <a:ext uri="{FF2B5EF4-FFF2-40B4-BE49-F238E27FC236}">
                    <a16:creationId xmlns:a16="http://schemas.microsoft.com/office/drawing/2014/main" id="{DF27E014-E9A1-4329-B16E-C6C15D84E9A2}"/>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fa-IR"/>
              </a:p>
            </p:txBody>
          </p:sp>
          <p:sp>
            <p:nvSpPr>
              <p:cNvPr id="140338" name="Oval 50">
                <a:extLst>
                  <a:ext uri="{FF2B5EF4-FFF2-40B4-BE49-F238E27FC236}">
                    <a16:creationId xmlns:a16="http://schemas.microsoft.com/office/drawing/2014/main" id="{50E8405D-5202-491A-ADA3-79074CB92BDB}"/>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a-IR"/>
              </a:p>
            </p:txBody>
          </p:sp>
          <p:sp>
            <p:nvSpPr>
              <p:cNvPr id="140339" name="Oval 51">
                <a:extLst>
                  <a:ext uri="{FF2B5EF4-FFF2-40B4-BE49-F238E27FC236}">
                    <a16:creationId xmlns:a16="http://schemas.microsoft.com/office/drawing/2014/main" id="{DE31829C-7F46-40FF-93ED-47E9EAE861A9}"/>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fa-IR"/>
              </a:p>
            </p:txBody>
          </p:sp>
          <p:sp>
            <p:nvSpPr>
              <p:cNvPr id="140340" name="Oval 52">
                <a:extLst>
                  <a:ext uri="{FF2B5EF4-FFF2-40B4-BE49-F238E27FC236}">
                    <a16:creationId xmlns:a16="http://schemas.microsoft.com/office/drawing/2014/main" id="{7EDC0119-8820-4FC5-9983-732D12444934}"/>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a-IR"/>
              </a:p>
            </p:txBody>
          </p:sp>
          <p:sp>
            <p:nvSpPr>
              <p:cNvPr id="140341" name="Oval 53">
                <a:extLst>
                  <a:ext uri="{FF2B5EF4-FFF2-40B4-BE49-F238E27FC236}">
                    <a16:creationId xmlns:a16="http://schemas.microsoft.com/office/drawing/2014/main" id="{E7929660-E4ED-4C40-AB9C-125900184F1D}"/>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fa-IR"/>
              </a:p>
            </p:txBody>
          </p:sp>
        </p:grpSp>
        <p:grpSp>
          <p:nvGrpSpPr>
            <p:cNvPr id="5133" name="Group 54">
              <a:extLst>
                <a:ext uri="{FF2B5EF4-FFF2-40B4-BE49-F238E27FC236}">
                  <a16:creationId xmlns:a16="http://schemas.microsoft.com/office/drawing/2014/main" id="{2C6D2E05-D18E-46D5-9011-B6C35888EEB7}"/>
                </a:ext>
              </a:extLst>
            </p:cNvPr>
            <p:cNvGrpSpPr>
              <a:grpSpLocks/>
            </p:cNvGrpSpPr>
            <p:nvPr userDrawn="1"/>
          </p:nvGrpSpPr>
          <p:grpSpPr bwMode="auto">
            <a:xfrm>
              <a:off x="5280" y="3024"/>
              <a:ext cx="425" cy="258"/>
              <a:chOff x="5280" y="3024"/>
              <a:chExt cx="425" cy="258"/>
            </a:xfrm>
          </p:grpSpPr>
          <p:sp>
            <p:nvSpPr>
              <p:cNvPr id="140343" name="Freeform 55">
                <a:extLst>
                  <a:ext uri="{FF2B5EF4-FFF2-40B4-BE49-F238E27FC236}">
                    <a16:creationId xmlns:a16="http://schemas.microsoft.com/office/drawing/2014/main" id="{F55E6C8B-BCFC-48DD-93BD-2604DF6C9F26}"/>
                  </a:ext>
                </a:extLst>
              </p:cNvPr>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140344" name="Freeform 56">
                <a:extLst>
                  <a:ext uri="{FF2B5EF4-FFF2-40B4-BE49-F238E27FC236}">
                    <a16:creationId xmlns:a16="http://schemas.microsoft.com/office/drawing/2014/main" id="{714EE771-E415-464D-9221-E80985501E08}"/>
                  </a:ext>
                </a:extLst>
              </p:cNvPr>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140345" name="Freeform 57">
                <a:extLst>
                  <a:ext uri="{FF2B5EF4-FFF2-40B4-BE49-F238E27FC236}">
                    <a16:creationId xmlns:a16="http://schemas.microsoft.com/office/drawing/2014/main" id="{63DE169F-1873-4DAE-968C-3CAB6D718E9A}"/>
                  </a:ext>
                </a:extLst>
              </p:cNvPr>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140346" name="Freeform 58">
                <a:extLst>
                  <a:ext uri="{FF2B5EF4-FFF2-40B4-BE49-F238E27FC236}">
                    <a16:creationId xmlns:a16="http://schemas.microsoft.com/office/drawing/2014/main" id="{DF158D67-5833-4B01-AC78-DAF3BBB94F09}"/>
                  </a:ext>
                </a:extLst>
              </p:cNvPr>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140347" name="Freeform 59">
                <a:extLst>
                  <a:ext uri="{FF2B5EF4-FFF2-40B4-BE49-F238E27FC236}">
                    <a16:creationId xmlns:a16="http://schemas.microsoft.com/office/drawing/2014/main" id="{54683FBD-6FE9-42C5-997D-FE0F4579FD02}"/>
                  </a:ext>
                </a:extLst>
              </p:cNvPr>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fa-IR"/>
              </a:p>
            </p:txBody>
          </p:sp>
          <p:sp>
            <p:nvSpPr>
              <p:cNvPr id="140348" name="Freeform 60">
                <a:extLst>
                  <a:ext uri="{FF2B5EF4-FFF2-40B4-BE49-F238E27FC236}">
                    <a16:creationId xmlns:a16="http://schemas.microsoft.com/office/drawing/2014/main" id="{CA76B8A8-E6A2-40C6-8962-3CEEB90D37CC}"/>
                  </a:ext>
                </a:extLst>
              </p:cNvPr>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fa-IR"/>
              </a:p>
            </p:txBody>
          </p:sp>
          <p:sp>
            <p:nvSpPr>
              <p:cNvPr id="140349" name="Freeform 61">
                <a:extLst>
                  <a:ext uri="{FF2B5EF4-FFF2-40B4-BE49-F238E27FC236}">
                    <a16:creationId xmlns:a16="http://schemas.microsoft.com/office/drawing/2014/main" id="{F8699ABF-DC0F-47B8-88DB-880BFB4347EC}"/>
                  </a:ext>
                </a:extLst>
              </p:cNvPr>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grpSp>
            <p:nvGrpSpPr>
              <p:cNvPr id="5141" name="Group 62">
                <a:extLst>
                  <a:ext uri="{FF2B5EF4-FFF2-40B4-BE49-F238E27FC236}">
                    <a16:creationId xmlns:a16="http://schemas.microsoft.com/office/drawing/2014/main" id="{3C304DB0-02E6-4CD6-8A52-606383A6D12D}"/>
                  </a:ext>
                </a:extLst>
              </p:cNvPr>
              <p:cNvGrpSpPr>
                <a:grpSpLocks/>
              </p:cNvGrpSpPr>
              <p:nvPr/>
            </p:nvGrpSpPr>
            <p:grpSpPr bwMode="auto">
              <a:xfrm>
                <a:off x="5381" y="3085"/>
                <a:ext cx="227" cy="132"/>
                <a:chOff x="5381" y="3085"/>
                <a:chExt cx="227" cy="132"/>
              </a:xfrm>
            </p:grpSpPr>
            <p:sp>
              <p:nvSpPr>
                <p:cNvPr id="140351" name="Oval 63">
                  <a:extLst>
                    <a:ext uri="{FF2B5EF4-FFF2-40B4-BE49-F238E27FC236}">
                      <a16:creationId xmlns:a16="http://schemas.microsoft.com/office/drawing/2014/main" id="{EFD8ABD5-BF2A-459B-B7C5-D11E8BF1AC64}"/>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fa-IR"/>
                </a:p>
              </p:txBody>
            </p:sp>
            <p:sp>
              <p:nvSpPr>
                <p:cNvPr id="140352" name="Oval 64">
                  <a:extLst>
                    <a:ext uri="{FF2B5EF4-FFF2-40B4-BE49-F238E27FC236}">
                      <a16:creationId xmlns:a16="http://schemas.microsoft.com/office/drawing/2014/main" id="{6CD89796-BE62-416E-9ABD-0F6026D7A3A0}"/>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fa-IR"/>
                </a:p>
              </p:txBody>
            </p:sp>
            <p:sp>
              <p:nvSpPr>
                <p:cNvPr id="140353" name="Oval 65">
                  <a:extLst>
                    <a:ext uri="{FF2B5EF4-FFF2-40B4-BE49-F238E27FC236}">
                      <a16:creationId xmlns:a16="http://schemas.microsoft.com/office/drawing/2014/main" id="{7A284A31-FB68-4140-8832-2CB9AFC9216D}"/>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fa-IR"/>
                </a:p>
              </p:txBody>
            </p:sp>
            <p:sp>
              <p:nvSpPr>
                <p:cNvPr id="140354" name="Oval 66">
                  <a:extLst>
                    <a:ext uri="{FF2B5EF4-FFF2-40B4-BE49-F238E27FC236}">
                      <a16:creationId xmlns:a16="http://schemas.microsoft.com/office/drawing/2014/main" id="{3FDF2DF3-FE50-49C9-8060-7AE71C11946F}"/>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fa-IR"/>
                </a:p>
              </p:txBody>
            </p:sp>
          </p:grpSp>
        </p:grpSp>
      </p:grpSp>
      <p:sp>
        <p:nvSpPr>
          <p:cNvPr id="140355" name="Rectangle 67">
            <a:extLst>
              <a:ext uri="{FF2B5EF4-FFF2-40B4-BE49-F238E27FC236}">
                <a16:creationId xmlns:a16="http://schemas.microsoft.com/office/drawing/2014/main" id="{436252D9-7590-4394-B42A-B64CE2EEC38A}"/>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40356" name="Rectangle 68">
            <a:extLst>
              <a:ext uri="{FF2B5EF4-FFF2-40B4-BE49-F238E27FC236}">
                <a16:creationId xmlns:a16="http://schemas.microsoft.com/office/drawing/2014/main" id="{43613B4F-C7A1-46D5-B6E0-D031A2373B10}"/>
              </a:ext>
            </a:extLst>
          </p:cNvPr>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0357" name="Rectangle 69">
            <a:extLst>
              <a:ext uri="{FF2B5EF4-FFF2-40B4-BE49-F238E27FC236}">
                <a16:creationId xmlns:a16="http://schemas.microsoft.com/office/drawing/2014/main" id="{F7A0FB4F-906D-4BF0-87FE-3DBE721C6E94}"/>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defRPr sz="1400" smtClean="0">
                <a:effectLst>
                  <a:outerShdw blurRad="38100" dist="38100" dir="2700000" algn="tl">
                    <a:srgbClr val="000000"/>
                  </a:outerShdw>
                </a:effectLst>
                <a:cs typeface="Arial Unicode MS" pitchFamily="34" charset="-128"/>
              </a:defRPr>
            </a:lvl1pPr>
          </a:lstStyle>
          <a:p>
            <a:pPr>
              <a:defRPr/>
            </a:pPr>
            <a:endParaRPr lang="en-US"/>
          </a:p>
        </p:txBody>
      </p:sp>
      <p:sp>
        <p:nvSpPr>
          <p:cNvPr id="140358" name="Rectangle 70">
            <a:extLst>
              <a:ext uri="{FF2B5EF4-FFF2-40B4-BE49-F238E27FC236}">
                <a16:creationId xmlns:a16="http://schemas.microsoft.com/office/drawing/2014/main" id="{2746345C-A4AC-476F-A917-79A7094B2E1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defRPr sz="1400" smtClean="0">
                <a:effectLst>
                  <a:outerShdw blurRad="38100" dist="38100" dir="2700000" algn="tl">
                    <a:srgbClr val="000000"/>
                  </a:outerShdw>
                </a:effectLst>
                <a:cs typeface="Arial Unicode MS" pitchFamily="34" charset="-128"/>
              </a:defRPr>
            </a:lvl1pPr>
          </a:lstStyle>
          <a:p>
            <a:pPr>
              <a:defRPr/>
            </a:pPr>
            <a:endParaRPr lang="en-US"/>
          </a:p>
        </p:txBody>
      </p:sp>
      <p:sp>
        <p:nvSpPr>
          <p:cNvPr id="140359" name="Rectangle 71">
            <a:extLst>
              <a:ext uri="{FF2B5EF4-FFF2-40B4-BE49-F238E27FC236}">
                <a16:creationId xmlns:a16="http://schemas.microsoft.com/office/drawing/2014/main" id="{4FC7A70C-D467-40A0-9B45-2E1F001CC8A0}"/>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defRPr sz="1400">
                <a:effectLst>
                  <a:outerShdw blurRad="38100" dist="38100" dir="2700000" algn="tl">
                    <a:srgbClr val="000000"/>
                  </a:outerShdw>
                </a:effectLst>
              </a:defRPr>
            </a:lvl1pPr>
          </a:lstStyle>
          <a:p>
            <a:fld id="{B4DDE959-F8C3-4F80-ABE7-46AB2EBA8777}" type="slidenum">
              <a:rPr lang="ar-SA"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11" r:id="rId1"/>
    <p:sldLayoutId id="2147483807" r:id="rId2"/>
    <p:sldLayoutId id="2147483806" r:id="rId3"/>
    <p:sldLayoutId id="2147483805" r:id="rId4"/>
    <p:sldLayoutId id="2147483804" r:id="rId5"/>
    <p:sldLayoutId id="2147483803" r:id="rId6"/>
    <p:sldLayoutId id="2147483802" r:id="rId7"/>
    <p:sldLayoutId id="2147483801" r:id="rId8"/>
    <p:sldLayoutId id="2147483800" r:id="rId9"/>
    <p:sldLayoutId id="2147483799" r:id="rId10"/>
    <p:sldLayoutId id="2147483798"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11998354 h 1000"/>
              <a:gd name="T6" fmla="*/ 0 w 1000"/>
              <a:gd name="T7" fmla="*/ 11998354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sz="1200"/>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EBDADBA-29F1-45EB-8809-D9246A9B693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787253521"/>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898" decel="100000" fill="hold"/>
                                        <p:tgtEl>
                                          <p:spTgt spid="102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2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Effect transition="in" filter="fade">
                                      <p:cBhvr>
                                        <p:cTn id="15" dur="1000"/>
                                        <p:tgtEl>
                                          <p:spTgt spid="1027">
                                            <p:txEl>
                                              <p:pRg st="0" end="0"/>
                                            </p:txEl>
                                          </p:spTgt>
                                        </p:tgtEl>
                                      </p:cBhvr>
                                    </p:animEffect>
                                    <p:anim calcmode="lin" valueType="num">
                                      <p:cBhvr>
                                        <p:cTn id="16"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2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27">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027">
                                            <p:txEl>
                                              <p:pRg st="1" end="1"/>
                                            </p:txEl>
                                          </p:spTgt>
                                        </p:tgtEl>
                                        <p:attrNameLst>
                                          <p:attrName>style.visibility</p:attrName>
                                        </p:attrNameLst>
                                      </p:cBhvr>
                                      <p:to>
                                        <p:strVal val="visible"/>
                                      </p:to>
                                    </p:set>
                                    <p:animEffect transition="in" filter="fade">
                                      <p:cBhvr>
                                        <p:cTn id="21" dur="1000"/>
                                        <p:tgtEl>
                                          <p:spTgt spid="1027">
                                            <p:txEl>
                                              <p:pRg st="1" end="1"/>
                                            </p:txEl>
                                          </p:spTgt>
                                        </p:tgtEl>
                                      </p:cBhvr>
                                    </p:animEffect>
                                    <p:anim calcmode="lin" valueType="num">
                                      <p:cBhvr>
                                        <p:cTn id="22" dur="10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1027">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1027">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027">
                                            <p:txEl>
                                              <p:pRg st="2" end="2"/>
                                            </p:txEl>
                                          </p:spTgt>
                                        </p:tgtEl>
                                        <p:attrNameLst>
                                          <p:attrName>style.visibility</p:attrName>
                                        </p:attrNameLst>
                                      </p:cBhvr>
                                      <p:to>
                                        <p:strVal val="visible"/>
                                      </p:to>
                                    </p:set>
                                    <p:animEffect transition="in" filter="fade">
                                      <p:cBhvr>
                                        <p:cTn id="27" dur="1000"/>
                                        <p:tgtEl>
                                          <p:spTgt spid="1027">
                                            <p:txEl>
                                              <p:pRg st="2" end="2"/>
                                            </p:txEl>
                                          </p:spTgt>
                                        </p:tgtEl>
                                      </p:cBhvr>
                                    </p:animEffect>
                                    <p:anim calcmode="lin" valueType="num">
                                      <p:cBhvr>
                                        <p:cTn id="28"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02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027">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Effect transition="in" filter="fade">
                                      <p:cBhvr>
                                        <p:cTn id="33" dur="1000"/>
                                        <p:tgtEl>
                                          <p:spTgt spid="1027">
                                            <p:txEl>
                                              <p:pRg st="3" end="3"/>
                                            </p:txEl>
                                          </p:spTgt>
                                        </p:tgtEl>
                                      </p:cBhvr>
                                    </p:animEffect>
                                    <p:anim calcmode="lin" valueType="num">
                                      <p:cBhvr>
                                        <p:cTn id="34" dur="10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1027">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1027">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027">
                                            <p:txEl>
                                              <p:pRg st="4" end="4"/>
                                            </p:txEl>
                                          </p:spTgt>
                                        </p:tgtEl>
                                        <p:attrNameLst>
                                          <p:attrName>style.visibility</p:attrName>
                                        </p:attrNameLst>
                                      </p:cBhvr>
                                      <p:to>
                                        <p:strVal val="visible"/>
                                      </p:to>
                                    </p:set>
                                    <p:animEffect transition="in" filter="fade">
                                      <p:cBhvr>
                                        <p:cTn id="39" dur="1000"/>
                                        <p:tgtEl>
                                          <p:spTgt spid="1027">
                                            <p:txEl>
                                              <p:pRg st="4" end="4"/>
                                            </p:txEl>
                                          </p:spTgt>
                                        </p:tgtEl>
                                      </p:cBhvr>
                                    </p:animEffect>
                                    <p:anim calcmode="lin" valueType="num">
                                      <p:cBhvr>
                                        <p:cTn id="40" dur="10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02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02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37"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Lst>
      </p:bldP>
    </p:bldLst>
  </p:timing>
  <p:txStyles>
    <p:titleStyle>
      <a:lvl1pPr algn="l" rtl="1" eaLnBrk="0" fontAlgn="base" hangingPunct="0">
        <a:spcBef>
          <a:spcPct val="0"/>
        </a:spcBef>
        <a:spcAft>
          <a:spcPct val="0"/>
        </a:spcAft>
        <a:defRPr sz="3800">
          <a:solidFill>
            <a:schemeClr val="tx2"/>
          </a:solidFill>
          <a:latin typeface="+mj-lt"/>
          <a:ea typeface="+mj-ea"/>
          <a:cs typeface="+mj-cs"/>
        </a:defRPr>
      </a:lvl1pPr>
      <a:lvl2pPr algn="l" rtl="1" eaLnBrk="0" fontAlgn="base" hangingPunct="0">
        <a:spcBef>
          <a:spcPct val="0"/>
        </a:spcBef>
        <a:spcAft>
          <a:spcPct val="0"/>
        </a:spcAft>
        <a:defRPr sz="3800">
          <a:solidFill>
            <a:schemeClr val="tx2"/>
          </a:solidFill>
          <a:latin typeface="Verdana" pitchFamily="34" charset="0"/>
          <a:cs typeface="Arial" pitchFamily="34" charset="0"/>
        </a:defRPr>
      </a:lvl2pPr>
      <a:lvl3pPr algn="l" rtl="1" eaLnBrk="0" fontAlgn="base" hangingPunct="0">
        <a:spcBef>
          <a:spcPct val="0"/>
        </a:spcBef>
        <a:spcAft>
          <a:spcPct val="0"/>
        </a:spcAft>
        <a:defRPr sz="3800">
          <a:solidFill>
            <a:schemeClr val="tx2"/>
          </a:solidFill>
          <a:latin typeface="Verdana" pitchFamily="34" charset="0"/>
          <a:cs typeface="Arial" pitchFamily="34" charset="0"/>
        </a:defRPr>
      </a:lvl3pPr>
      <a:lvl4pPr algn="l" rtl="1" eaLnBrk="0" fontAlgn="base" hangingPunct="0">
        <a:spcBef>
          <a:spcPct val="0"/>
        </a:spcBef>
        <a:spcAft>
          <a:spcPct val="0"/>
        </a:spcAft>
        <a:defRPr sz="3800">
          <a:solidFill>
            <a:schemeClr val="tx2"/>
          </a:solidFill>
          <a:latin typeface="Verdana" pitchFamily="34" charset="0"/>
          <a:cs typeface="Arial" pitchFamily="34" charset="0"/>
        </a:defRPr>
      </a:lvl4pPr>
      <a:lvl5pPr algn="l" rtl="1" eaLnBrk="0" fontAlgn="base" hangingPunct="0">
        <a:spcBef>
          <a:spcPct val="0"/>
        </a:spcBef>
        <a:spcAft>
          <a:spcPct val="0"/>
        </a:spcAft>
        <a:defRPr sz="3800">
          <a:solidFill>
            <a:schemeClr val="tx2"/>
          </a:solidFill>
          <a:latin typeface="Verdana" pitchFamily="34" charset="0"/>
          <a:cs typeface="Arial" pitchFamily="34" charset="0"/>
        </a:defRPr>
      </a:lvl5pPr>
      <a:lvl6pPr marL="457200" algn="l" rtl="1" fontAlgn="base">
        <a:spcBef>
          <a:spcPct val="0"/>
        </a:spcBef>
        <a:spcAft>
          <a:spcPct val="0"/>
        </a:spcAft>
        <a:defRPr sz="3800">
          <a:solidFill>
            <a:schemeClr val="tx2"/>
          </a:solidFill>
          <a:latin typeface="Verdana" pitchFamily="34" charset="0"/>
          <a:cs typeface="Arial" pitchFamily="34" charset="0"/>
        </a:defRPr>
      </a:lvl6pPr>
      <a:lvl7pPr marL="914400" algn="l" rtl="1" fontAlgn="base">
        <a:spcBef>
          <a:spcPct val="0"/>
        </a:spcBef>
        <a:spcAft>
          <a:spcPct val="0"/>
        </a:spcAft>
        <a:defRPr sz="3800">
          <a:solidFill>
            <a:schemeClr val="tx2"/>
          </a:solidFill>
          <a:latin typeface="Verdana" pitchFamily="34" charset="0"/>
          <a:cs typeface="Arial" pitchFamily="34" charset="0"/>
        </a:defRPr>
      </a:lvl7pPr>
      <a:lvl8pPr marL="1371600" algn="l" rtl="1" fontAlgn="base">
        <a:spcBef>
          <a:spcPct val="0"/>
        </a:spcBef>
        <a:spcAft>
          <a:spcPct val="0"/>
        </a:spcAft>
        <a:defRPr sz="3800">
          <a:solidFill>
            <a:schemeClr val="tx2"/>
          </a:solidFill>
          <a:latin typeface="Verdana" pitchFamily="34" charset="0"/>
          <a:cs typeface="Arial" pitchFamily="34" charset="0"/>
        </a:defRPr>
      </a:lvl8pPr>
      <a:lvl9pPr marL="1828800" algn="l" rtl="1" fontAlgn="base">
        <a:spcBef>
          <a:spcPct val="0"/>
        </a:spcBef>
        <a:spcAft>
          <a:spcPct val="0"/>
        </a:spcAft>
        <a:defRPr sz="3800">
          <a:solidFill>
            <a:schemeClr val="tx2"/>
          </a:solidFill>
          <a:latin typeface="Verdana" pitchFamily="34" charset="0"/>
          <a:cs typeface="Arial" pitchFamily="34" charset="0"/>
        </a:defRPr>
      </a:lvl9pPr>
    </p:titleStyle>
    <p:bodyStyle>
      <a:lvl1pPr marL="469900" indent="-469900" algn="r" rtl="1"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r" rtl="1"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cs typeface="+mn-cs"/>
        </a:defRPr>
      </a:lvl2pPr>
      <a:lvl3pPr marL="1304925" indent="-395288" algn="r" rtl="1"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cs typeface="+mn-cs"/>
        </a:defRPr>
      </a:lvl3pPr>
      <a:lvl4pPr marL="1693863" indent="-387350" algn="r" rtl="1"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cs typeface="+mn-cs"/>
        </a:defRPr>
      </a:lvl4pPr>
      <a:lvl5pPr marL="2093913" indent="-398463" algn="r" rtl="1"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5pPr>
      <a:lvl6pPr marL="25511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6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B4C25C30-703D-4206-A271-956D57BA9AF2}"/>
              </a:ext>
            </a:extLst>
          </p:cNvPr>
          <p:cNvSpPr>
            <a:spLocks noGrp="1" noChangeArrowheads="1"/>
          </p:cNvSpPr>
          <p:nvPr>
            <p:ph type="ctrTitle"/>
          </p:nvPr>
        </p:nvSpPr>
        <p:spPr>
          <a:xfrm>
            <a:off x="395536" y="692944"/>
            <a:ext cx="7772400" cy="792162"/>
          </a:xfrm>
        </p:spPr>
        <p:txBody>
          <a:bodyPr/>
          <a:lstStyle/>
          <a:p>
            <a:pPr eaLnBrk="1" hangingPunct="1">
              <a:defRPr/>
            </a:pPr>
            <a:r>
              <a:rPr lang="fa-IR" sz="7200" b="1" dirty="0"/>
              <a:t>بسم الله الرحمن الرحیم</a:t>
            </a:r>
            <a:endParaRPr lang="en-US" sz="7200" b="1" dirty="0"/>
          </a:p>
        </p:txBody>
      </p:sp>
      <p:sp>
        <p:nvSpPr>
          <p:cNvPr id="123907" name="Rectangle 3">
            <a:extLst>
              <a:ext uri="{FF2B5EF4-FFF2-40B4-BE49-F238E27FC236}">
                <a16:creationId xmlns:a16="http://schemas.microsoft.com/office/drawing/2014/main" id="{1EA2EDBA-F118-4B3D-9978-B89058BCB253}"/>
              </a:ext>
            </a:extLst>
          </p:cNvPr>
          <p:cNvSpPr>
            <a:spLocks noGrp="1" noChangeArrowheads="1"/>
          </p:cNvSpPr>
          <p:nvPr>
            <p:ph type="subTitle" idx="1"/>
          </p:nvPr>
        </p:nvSpPr>
        <p:spPr>
          <a:xfrm>
            <a:off x="1187624" y="1676400"/>
            <a:ext cx="6400800" cy="1752600"/>
          </a:xfrm>
        </p:spPr>
        <p:txBody>
          <a:bodyPr/>
          <a:lstStyle/>
          <a:p>
            <a:pPr eaLnBrk="1" hangingPunct="1">
              <a:lnSpc>
                <a:spcPct val="90000"/>
              </a:lnSpc>
              <a:defRPr/>
            </a:pPr>
            <a:endParaRPr lang="fa-IR" sz="2800" dirty="0"/>
          </a:p>
          <a:p>
            <a:pPr eaLnBrk="1" hangingPunct="1">
              <a:lnSpc>
                <a:spcPct val="90000"/>
              </a:lnSpc>
              <a:defRPr/>
            </a:pPr>
            <a:r>
              <a:rPr lang="fa-IR" sz="2800" b="1" dirty="0"/>
              <a:t>عنوان مقاله:</a:t>
            </a:r>
            <a:r>
              <a:rPr lang="fa-IR" sz="2800" dirty="0"/>
              <a:t> </a:t>
            </a:r>
          </a:p>
          <a:p>
            <a:pPr eaLnBrk="1" hangingPunct="1">
              <a:lnSpc>
                <a:spcPct val="90000"/>
              </a:lnSpc>
              <a:defRPr/>
            </a:pPr>
            <a:r>
              <a:rPr lang="fa-IR" sz="4800" b="1" dirty="0"/>
              <a:t>خلاقیت و نوآوری</a:t>
            </a:r>
            <a:endParaRPr lang="en-US" sz="4800" b="1" dirty="0"/>
          </a:p>
        </p:txBody>
      </p:sp>
      <p:sp>
        <p:nvSpPr>
          <p:cNvPr id="123908" name="Rectangle 4">
            <a:extLst>
              <a:ext uri="{FF2B5EF4-FFF2-40B4-BE49-F238E27FC236}">
                <a16:creationId xmlns:a16="http://schemas.microsoft.com/office/drawing/2014/main" id="{19951EFC-EEFD-4F28-B2F5-5F32461AF758}"/>
              </a:ext>
            </a:extLst>
          </p:cNvPr>
          <p:cNvSpPr>
            <a:spLocks noChangeArrowheads="1"/>
          </p:cNvSpPr>
          <p:nvPr/>
        </p:nvSpPr>
        <p:spPr bwMode="auto">
          <a:xfrm>
            <a:off x="1066800" y="1981200"/>
            <a:ext cx="7543800" cy="942975"/>
          </a:xfrm>
          <a:prstGeom prst="rect">
            <a:avLst/>
          </a:prstGeom>
          <a:noFill/>
          <a:ln w="9525">
            <a:noFill/>
            <a:miter lim="800000"/>
            <a:headEnd/>
            <a:tailEnd/>
          </a:ln>
          <a:effectLst/>
        </p:spPr>
        <p:txBody>
          <a:bodyPr/>
          <a:lstStyle/>
          <a:p>
            <a:pPr>
              <a:buSzPts val="2200"/>
              <a:buFont typeface="Wingdings" pitchFamily="2" charset="2"/>
              <a:buChar char="n"/>
              <a:defRPr/>
            </a:pPr>
            <a:endParaRPr lang="fa-IR">
              <a:effectLst>
                <a:outerShdw blurRad="38100" dist="38100" dir="2700000" algn="tl">
                  <a:srgbClr val="000000"/>
                </a:outerShdw>
              </a:effectLst>
            </a:endParaRPr>
          </a:p>
        </p:txBody>
      </p:sp>
      <p:pic>
        <p:nvPicPr>
          <p:cNvPr id="5" name="Picture 4">
            <a:extLst>
              <a:ext uri="{FF2B5EF4-FFF2-40B4-BE49-F238E27FC236}">
                <a16:creationId xmlns:a16="http://schemas.microsoft.com/office/drawing/2014/main" id="{934A2545-BE24-4031-8D88-AC3FFA732E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55" y="3925094"/>
            <a:ext cx="2290564" cy="249289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22223F40-0088-432F-8543-C01D46C827E5}"/>
              </a:ext>
            </a:extLst>
          </p:cNvPr>
          <p:cNvSpPr>
            <a:spLocks noGrp="1" noChangeArrowheads="1"/>
          </p:cNvSpPr>
          <p:nvPr>
            <p:ph type="title"/>
          </p:nvPr>
        </p:nvSpPr>
        <p:spPr>
          <a:xfrm>
            <a:off x="457200" y="274638"/>
            <a:ext cx="8686800" cy="777875"/>
          </a:xfrm>
        </p:spPr>
        <p:txBody>
          <a:bodyPr/>
          <a:lstStyle/>
          <a:p>
            <a:pPr eaLnBrk="1" hangingPunct="1"/>
            <a:r>
              <a:rPr lang="fa-IR" altLang="en-US" sz="4000" b="0">
                <a:effectLst/>
                <a:latin typeface="Arial" panose="020B0604020202020204" pitchFamily="34" charset="0"/>
              </a:rPr>
              <a:t>آنچه مربی برای پرورش فکر خلاق باید انجام دهد</a:t>
            </a:r>
            <a:endParaRPr lang="en-US" altLang="en-US" sz="4000" b="0">
              <a:effectLst/>
              <a:latin typeface="Arial" panose="020B0604020202020204" pitchFamily="34" charset="0"/>
            </a:endParaRPr>
          </a:p>
        </p:txBody>
      </p:sp>
      <p:sp>
        <p:nvSpPr>
          <p:cNvPr id="114691" name="Rectangle 3">
            <a:extLst>
              <a:ext uri="{FF2B5EF4-FFF2-40B4-BE49-F238E27FC236}">
                <a16:creationId xmlns:a16="http://schemas.microsoft.com/office/drawing/2014/main" id="{D3A13262-D349-47E2-9147-8BB8A6576786}"/>
              </a:ext>
            </a:extLst>
          </p:cNvPr>
          <p:cNvSpPr>
            <a:spLocks noGrp="1" noChangeArrowheads="1"/>
          </p:cNvSpPr>
          <p:nvPr>
            <p:ph type="body" idx="1"/>
          </p:nvPr>
        </p:nvSpPr>
        <p:spPr>
          <a:xfrm>
            <a:off x="457200" y="1600200"/>
            <a:ext cx="8229600" cy="4924425"/>
          </a:xfrm>
        </p:spPr>
        <p:txBody>
          <a:bodyPr/>
          <a:lstStyle/>
          <a:p>
            <a:pPr algn="r" eaLnBrk="1" hangingPunct="1">
              <a:buFontTx/>
              <a:buNone/>
            </a:pPr>
            <a:r>
              <a:rPr lang="fa-IR" altLang="en-US" sz="2400">
                <a:effectLst/>
                <a:latin typeface="Arial" panose="020B0604020202020204" pitchFamily="34" charset="0"/>
              </a:rPr>
              <a:t>1- معلّم باید مطالب درسی را بصورت مسئله و معمّا برای شاگردان طرح کند .</a:t>
            </a:r>
            <a:r>
              <a:rPr lang="fa-IR" altLang="en-US" sz="2000">
                <a:effectLst/>
                <a:latin typeface="Arial" panose="020B0604020202020204" pitchFamily="34" charset="0"/>
              </a:rPr>
              <a:t> (این روش همان روش علمی یا روش حل مسئله است ) . </a:t>
            </a:r>
          </a:p>
          <a:p>
            <a:pPr algn="r" eaLnBrk="1" hangingPunct="1">
              <a:buFontTx/>
              <a:buNone/>
            </a:pPr>
            <a:r>
              <a:rPr lang="fa-IR" altLang="en-US" sz="2400">
                <a:effectLst/>
                <a:latin typeface="Arial" panose="020B0604020202020204" pitchFamily="34" charset="0"/>
              </a:rPr>
              <a:t>2- تأمین احتیاجات اساسی روانی بچه ها :</a:t>
            </a:r>
            <a:r>
              <a:rPr lang="fa-IR" altLang="en-US" sz="2000">
                <a:effectLst/>
                <a:latin typeface="Arial" panose="020B0604020202020204" pitchFamily="34" charset="0"/>
              </a:rPr>
              <a:t> معلم باید فرصت کافی برای همۀ شاگردان ایجاد کند تا بتوانند افکار و عقاید و هنر خود را آزاذانه بیان نمایند و به دیگران عرضه نمایند . </a:t>
            </a:r>
          </a:p>
          <a:p>
            <a:pPr algn="r" eaLnBrk="1" hangingPunct="1">
              <a:buFontTx/>
              <a:buNone/>
            </a:pPr>
            <a:r>
              <a:rPr lang="fa-IR" altLang="en-US" sz="2400">
                <a:effectLst/>
                <a:latin typeface="Arial" panose="020B0604020202020204" pitchFamily="34" charset="0"/>
              </a:rPr>
              <a:t>3- اجرای روشهای گونا گون :</a:t>
            </a:r>
            <a:r>
              <a:rPr lang="fa-IR" altLang="en-US" sz="2000">
                <a:effectLst/>
                <a:latin typeface="Arial" panose="020B0604020202020204" pitchFamily="34" charset="0"/>
              </a:rPr>
              <a:t> معلم باید در اجرای جریان تدریس و فعالیتهای آموزشی و پرورشی روشهای متنوع را به کار برد .</a:t>
            </a:r>
          </a:p>
          <a:p>
            <a:pPr algn="r" eaLnBrk="1" hangingPunct="1">
              <a:buFontTx/>
              <a:buNone/>
            </a:pPr>
            <a:r>
              <a:rPr lang="fa-IR" altLang="en-US" sz="2400">
                <a:effectLst/>
                <a:latin typeface="Arial" panose="020B0604020202020204" pitchFamily="34" charset="0"/>
              </a:rPr>
              <a:t>4- فعالیّتهای شاگردان :</a:t>
            </a:r>
            <a:r>
              <a:rPr lang="fa-IR" altLang="en-US" sz="2000">
                <a:effectLst/>
                <a:latin typeface="Arial" panose="020B0604020202020204" pitchFamily="34" charset="0"/>
              </a:rPr>
              <a:t> در جریان یادگیری ؛ شاگرد باید فعال باشد و نقش عمده به عهدۀ او واگذار شود . این کار سبب می شود که قدرت ابتکار و تفکر خلاق در دانش آموز رشد یابد . </a:t>
            </a:r>
          </a:p>
          <a:p>
            <a:pPr algn="r" eaLnBrk="1" hangingPunct="1">
              <a:buFontTx/>
              <a:buNone/>
            </a:pPr>
            <a:r>
              <a:rPr lang="fa-IR" altLang="en-US" sz="2400">
                <a:effectLst/>
                <a:latin typeface="Arial" panose="020B0604020202020204" pitchFamily="34" charset="0"/>
              </a:rPr>
              <a:t>5- توجه به اختلاف فردی شاگردان</a:t>
            </a:r>
            <a:r>
              <a:rPr lang="fa-IR" altLang="en-US" sz="2000">
                <a:effectLst/>
                <a:latin typeface="Arial" panose="020B0604020202020204" pitchFamily="34" charset="0"/>
              </a:rPr>
              <a:t> : معمولاً معلمان مدارس تصور می کنند همۀ شاگردان در یک سطح از لحاظ علمی قرار دارند و باید مسائل مختلف را یکسان درک کنند . نتیجۀ این طرز تفکر محدود کردن رشد شاگردان و مجبور ساختن آنها به پیروی از اصول و قواعد معین است . </a:t>
            </a:r>
            <a:endParaRPr lang="en-US" altLang="en-US" sz="2000">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4690"/>
                                        </p:tgtEl>
                                        <p:attrNameLst>
                                          <p:attrName>style.visibility</p:attrName>
                                        </p:attrNameLst>
                                      </p:cBhvr>
                                      <p:to>
                                        <p:strVal val="visible"/>
                                      </p:to>
                                    </p:set>
                                    <p:anim calcmode="lin" valueType="num">
                                      <p:cBhvr additive="base">
                                        <p:cTn id="7" dur="500" fill="hold"/>
                                        <p:tgtEl>
                                          <p:spTgt spid="114690"/>
                                        </p:tgtEl>
                                        <p:attrNameLst>
                                          <p:attrName>ppt_x</p:attrName>
                                        </p:attrNameLst>
                                      </p:cBhvr>
                                      <p:tavLst>
                                        <p:tav tm="0">
                                          <p:val>
                                            <p:strVal val="#ppt_x"/>
                                          </p:val>
                                        </p:tav>
                                        <p:tav tm="100000">
                                          <p:val>
                                            <p:strVal val="#ppt_x"/>
                                          </p:val>
                                        </p:tav>
                                      </p:tavLst>
                                    </p:anim>
                                    <p:anim calcmode="lin" valueType="num">
                                      <p:cBhvr additive="base">
                                        <p:cTn id="8" dur="500" fill="hold"/>
                                        <p:tgtEl>
                                          <p:spTgt spid="11469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4691">
                                            <p:txEl>
                                              <p:pRg st="0" end="0"/>
                                            </p:txEl>
                                          </p:spTgt>
                                        </p:tgtEl>
                                        <p:attrNameLst>
                                          <p:attrName>style.visibility</p:attrName>
                                        </p:attrNameLst>
                                      </p:cBhvr>
                                      <p:to>
                                        <p:strVal val="visible"/>
                                      </p:to>
                                    </p:set>
                                    <p:anim calcmode="lin" valueType="num">
                                      <p:cBhvr additive="base">
                                        <p:cTn id="13" dur="500" fill="hold"/>
                                        <p:tgtEl>
                                          <p:spTgt spid="1146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46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4691">
                                            <p:txEl>
                                              <p:pRg st="1" end="1"/>
                                            </p:txEl>
                                          </p:spTgt>
                                        </p:tgtEl>
                                        <p:attrNameLst>
                                          <p:attrName>style.visibility</p:attrName>
                                        </p:attrNameLst>
                                      </p:cBhvr>
                                      <p:to>
                                        <p:strVal val="visible"/>
                                      </p:to>
                                    </p:set>
                                    <p:anim calcmode="lin" valueType="num">
                                      <p:cBhvr additive="base">
                                        <p:cTn id="19" dur="500" fill="hold"/>
                                        <p:tgtEl>
                                          <p:spTgt spid="11469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46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4691">
                                            <p:txEl>
                                              <p:pRg st="2" end="2"/>
                                            </p:txEl>
                                          </p:spTgt>
                                        </p:tgtEl>
                                        <p:attrNameLst>
                                          <p:attrName>style.visibility</p:attrName>
                                        </p:attrNameLst>
                                      </p:cBhvr>
                                      <p:to>
                                        <p:strVal val="visible"/>
                                      </p:to>
                                    </p:set>
                                    <p:anim calcmode="lin" valueType="num">
                                      <p:cBhvr additive="base">
                                        <p:cTn id="25" dur="500" fill="hold"/>
                                        <p:tgtEl>
                                          <p:spTgt spid="11469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46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4691">
                                            <p:txEl>
                                              <p:pRg st="3" end="3"/>
                                            </p:txEl>
                                          </p:spTgt>
                                        </p:tgtEl>
                                        <p:attrNameLst>
                                          <p:attrName>style.visibility</p:attrName>
                                        </p:attrNameLst>
                                      </p:cBhvr>
                                      <p:to>
                                        <p:strVal val="visible"/>
                                      </p:to>
                                    </p:set>
                                    <p:anim calcmode="lin" valueType="num">
                                      <p:cBhvr additive="base">
                                        <p:cTn id="31" dur="500" fill="hold"/>
                                        <p:tgtEl>
                                          <p:spTgt spid="11469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46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4691">
                                            <p:txEl>
                                              <p:pRg st="4" end="4"/>
                                            </p:txEl>
                                          </p:spTgt>
                                        </p:tgtEl>
                                        <p:attrNameLst>
                                          <p:attrName>style.visibility</p:attrName>
                                        </p:attrNameLst>
                                      </p:cBhvr>
                                      <p:to>
                                        <p:strVal val="visible"/>
                                      </p:to>
                                    </p:set>
                                    <p:anim calcmode="lin" valueType="num">
                                      <p:cBhvr additive="base">
                                        <p:cTn id="37" dur="500" fill="hold"/>
                                        <p:tgtEl>
                                          <p:spTgt spid="11469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46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1" nodeType="clickEffect">
                                  <p:stCondLst>
                                    <p:cond delay="0"/>
                                  </p:stCondLst>
                                  <p:childTnLst>
                                    <p:set>
                                      <p:cBhvr>
                                        <p:cTn id="42" dur="1" fill="hold">
                                          <p:stCondLst>
                                            <p:cond delay="0"/>
                                          </p:stCondLst>
                                        </p:cTn>
                                        <p:tgtEl>
                                          <p:spTgt spid="114691">
                                            <p:txEl>
                                              <p:pRg st="0" end="0"/>
                                            </p:txEl>
                                          </p:spTgt>
                                        </p:tgtEl>
                                        <p:attrNameLst>
                                          <p:attrName>style.visibility</p:attrName>
                                        </p:attrNameLst>
                                      </p:cBhvr>
                                      <p:to>
                                        <p:strVal val="visible"/>
                                      </p:to>
                                    </p:set>
                                    <p:anim calcmode="lin" valueType="num">
                                      <p:cBhvr additive="base">
                                        <p:cTn id="43" dur="500" fill="hold"/>
                                        <p:tgtEl>
                                          <p:spTgt spid="114691">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46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1" nodeType="clickEffect">
                                  <p:stCondLst>
                                    <p:cond delay="0"/>
                                  </p:stCondLst>
                                  <p:childTnLst>
                                    <p:set>
                                      <p:cBhvr>
                                        <p:cTn id="48" dur="1" fill="hold">
                                          <p:stCondLst>
                                            <p:cond delay="0"/>
                                          </p:stCondLst>
                                        </p:cTn>
                                        <p:tgtEl>
                                          <p:spTgt spid="114691">
                                            <p:txEl>
                                              <p:pRg st="1" end="1"/>
                                            </p:txEl>
                                          </p:spTgt>
                                        </p:tgtEl>
                                        <p:attrNameLst>
                                          <p:attrName>style.visibility</p:attrName>
                                        </p:attrNameLst>
                                      </p:cBhvr>
                                      <p:to>
                                        <p:strVal val="visible"/>
                                      </p:to>
                                    </p:set>
                                    <p:anim calcmode="lin" valueType="num">
                                      <p:cBhvr additive="base">
                                        <p:cTn id="49" dur="500" fill="hold"/>
                                        <p:tgtEl>
                                          <p:spTgt spid="114691">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46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1" nodeType="clickEffect">
                                  <p:stCondLst>
                                    <p:cond delay="0"/>
                                  </p:stCondLst>
                                  <p:childTnLst>
                                    <p:set>
                                      <p:cBhvr>
                                        <p:cTn id="54" dur="1" fill="hold">
                                          <p:stCondLst>
                                            <p:cond delay="0"/>
                                          </p:stCondLst>
                                        </p:cTn>
                                        <p:tgtEl>
                                          <p:spTgt spid="114691">
                                            <p:txEl>
                                              <p:pRg st="2" end="2"/>
                                            </p:txEl>
                                          </p:spTgt>
                                        </p:tgtEl>
                                        <p:attrNameLst>
                                          <p:attrName>style.visibility</p:attrName>
                                        </p:attrNameLst>
                                      </p:cBhvr>
                                      <p:to>
                                        <p:strVal val="visible"/>
                                      </p:to>
                                    </p:set>
                                    <p:anim calcmode="lin" valueType="num">
                                      <p:cBhvr additive="base">
                                        <p:cTn id="55" dur="500" fill="hold"/>
                                        <p:tgtEl>
                                          <p:spTgt spid="114691">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46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1" nodeType="clickEffect">
                                  <p:stCondLst>
                                    <p:cond delay="0"/>
                                  </p:stCondLst>
                                  <p:childTnLst>
                                    <p:set>
                                      <p:cBhvr>
                                        <p:cTn id="60" dur="1" fill="hold">
                                          <p:stCondLst>
                                            <p:cond delay="0"/>
                                          </p:stCondLst>
                                        </p:cTn>
                                        <p:tgtEl>
                                          <p:spTgt spid="114691">
                                            <p:txEl>
                                              <p:pRg st="3" end="3"/>
                                            </p:txEl>
                                          </p:spTgt>
                                        </p:tgtEl>
                                        <p:attrNameLst>
                                          <p:attrName>style.visibility</p:attrName>
                                        </p:attrNameLst>
                                      </p:cBhvr>
                                      <p:to>
                                        <p:strVal val="visible"/>
                                      </p:to>
                                    </p:set>
                                    <p:anim calcmode="lin" valueType="num">
                                      <p:cBhvr additive="base">
                                        <p:cTn id="61" dur="500" fill="hold"/>
                                        <p:tgtEl>
                                          <p:spTgt spid="114691">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46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1" nodeType="clickEffect">
                                  <p:stCondLst>
                                    <p:cond delay="0"/>
                                  </p:stCondLst>
                                  <p:childTnLst>
                                    <p:set>
                                      <p:cBhvr>
                                        <p:cTn id="66" dur="1" fill="hold">
                                          <p:stCondLst>
                                            <p:cond delay="0"/>
                                          </p:stCondLst>
                                        </p:cTn>
                                        <p:tgtEl>
                                          <p:spTgt spid="114691">
                                            <p:txEl>
                                              <p:pRg st="4" end="4"/>
                                            </p:txEl>
                                          </p:spTgt>
                                        </p:tgtEl>
                                        <p:attrNameLst>
                                          <p:attrName>style.visibility</p:attrName>
                                        </p:attrNameLst>
                                      </p:cBhvr>
                                      <p:to>
                                        <p:strVal val="visible"/>
                                      </p:to>
                                    </p:set>
                                    <p:anim calcmode="lin" valueType="num">
                                      <p:cBhvr additive="base">
                                        <p:cTn id="67" dur="500" fill="hold"/>
                                        <p:tgtEl>
                                          <p:spTgt spid="114691">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146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2" nodeType="clickEffect">
                                  <p:stCondLst>
                                    <p:cond delay="0"/>
                                  </p:stCondLst>
                                  <p:childTnLst>
                                    <p:set>
                                      <p:cBhvr>
                                        <p:cTn id="72" dur="1" fill="hold">
                                          <p:stCondLst>
                                            <p:cond delay="0"/>
                                          </p:stCondLst>
                                        </p:cTn>
                                        <p:tgtEl>
                                          <p:spTgt spid="114691">
                                            <p:txEl>
                                              <p:pRg st="0" end="0"/>
                                            </p:txEl>
                                          </p:spTgt>
                                        </p:tgtEl>
                                        <p:attrNameLst>
                                          <p:attrName>style.visibility</p:attrName>
                                        </p:attrNameLst>
                                      </p:cBhvr>
                                      <p:to>
                                        <p:strVal val="visible"/>
                                      </p:to>
                                    </p:set>
                                    <p:anim calcmode="lin" valueType="num">
                                      <p:cBhvr additive="base">
                                        <p:cTn id="73" dur="500" fill="hold"/>
                                        <p:tgtEl>
                                          <p:spTgt spid="114691">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146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2" nodeType="clickEffect">
                                  <p:stCondLst>
                                    <p:cond delay="0"/>
                                  </p:stCondLst>
                                  <p:childTnLst>
                                    <p:set>
                                      <p:cBhvr>
                                        <p:cTn id="78" dur="1" fill="hold">
                                          <p:stCondLst>
                                            <p:cond delay="0"/>
                                          </p:stCondLst>
                                        </p:cTn>
                                        <p:tgtEl>
                                          <p:spTgt spid="114691">
                                            <p:txEl>
                                              <p:pRg st="1" end="1"/>
                                            </p:txEl>
                                          </p:spTgt>
                                        </p:tgtEl>
                                        <p:attrNameLst>
                                          <p:attrName>style.visibility</p:attrName>
                                        </p:attrNameLst>
                                      </p:cBhvr>
                                      <p:to>
                                        <p:strVal val="visible"/>
                                      </p:to>
                                    </p:set>
                                    <p:anim calcmode="lin" valueType="num">
                                      <p:cBhvr additive="base">
                                        <p:cTn id="79" dur="500" fill="hold"/>
                                        <p:tgtEl>
                                          <p:spTgt spid="114691">
                                            <p:txEl>
                                              <p:pRg st="1" end="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146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2" nodeType="clickEffect">
                                  <p:stCondLst>
                                    <p:cond delay="0"/>
                                  </p:stCondLst>
                                  <p:childTnLst>
                                    <p:set>
                                      <p:cBhvr>
                                        <p:cTn id="84" dur="1" fill="hold">
                                          <p:stCondLst>
                                            <p:cond delay="0"/>
                                          </p:stCondLst>
                                        </p:cTn>
                                        <p:tgtEl>
                                          <p:spTgt spid="114691">
                                            <p:txEl>
                                              <p:pRg st="2" end="2"/>
                                            </p:txEl>
                                          </p:spTgt>
                                        </p:tgtEl>
                                        <p:attrNameLst>
                                          <p:attrName>style.visibility</p:attrName>
                                        </p:attrNameLst>
                                      </p:cBhvr>
                                      <p:to>
                                        <p:strVal val="visible"/>
                                      </p:to>
                                    </p:set>
                                    <p:anim calcmode="lin" valueType="num">
                                      <p:cBhvr additive="base">
                                        <p:cTn id="85" dur="500" fill="hold"/>
                                        <p:tgtEl>
                                          <p:spTgt spid="114691">
                                            <p:txEl>
                                              <p:pRg st="2" end="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146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2" nodeType="clickEffect">
                                  <p:stCondLst>
                                    <p:cond delay="0"/>
                                  </p:stCondLst>
                                  <p:childTnLst>
                                    <p:set>
                                      <p:cBhvr>
                                        <p:cTn id="90" dur="1" fill="hold">
                                          <p:stCondLst>
                                            <p:cond delay="0"/>
                                          </p:stCondLst>
                                        </p:cTn>
                                        <p:tgtEl>
                                          <p:spTgt spid="114691">
                                            <p:txEl>
                                              <p:pRg st="3" end="3"/>
                                            </p:txEl>
                                          </p:spTgt>
                                        </p:tgtEl>
                                        <p:attrNameLst>
                                          <p:attrName>style.visibility</p:attrName>
                                        </p:attrNameLst>
                                      </p:cBhvr>
                                      <p:to>
                                        <p:strVal val="visible"/>
                                      </p:to>
                                    </p:set>
                                    <p:anim calcmode="lin" valueType="num">
                                      <p:cBhvr additive="base">
                                        <p:cTn id="91" dur="500" fill="hold"/>
                                        <p:tgtEl>
                                          <p:spTgt spid="114691">
                                            <p:txEl>
                                              <p:pRg st="3" end="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146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2" nodeType="clickEffect">
                                  <p:stCondLst>
                                    <p:cond delay="0"/>
                                  </p:stCondLst>
                                  <p:childTnLst>
                                    <p:set>
                                      <p:cBhvr>
                                        <p:cTn id="96" dur="1" fill="hold">
                                          <p:stCondLst>
                                            <p:cond delay="0"/>
                                          </p:stCondLst>
                                        </p:cTn>
                                        <p:tgtEl>
                                          <p:spTgt spid="114691">
                                            <p:txEl>
                                              <p:pRg st="4" end="4"/>
                                            </p:txEl>
                                          </p:spTgt>
                                        </p:tgtEl>
                                        <p:attrNameLst>
                                          <p:attrName>style.visibility</p:attrName>
                                        </p:attrNameLst>
                                      </p:cBhvr>
                                      <p:to>
                                        <p:strVal val="visible"/>
                                      </p:to>
                                    </p:set>
                                    <p:anim calcmode="lin" valueType="num">
                                      <p:cBhvr additive="base">
                                        <p:cTn id="97" dur="500" fill="hold"/>
                                        <p:tgtEl>
                                          <p:spTgt spid="114691">
                                            <p:txEl>
                                              <p:pRg st="4" end="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146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3" nodeType="clickEffect">
                                  <p:stCondLst>
                                    <p:cond delay="0"/>
                                  </p:stCondLst>
                                  <p:childTnLst>
                                    <p:set>
                                      <p:cBhvr>
                                        <p:cTn id="102" dur="1" fill="hold">
                                          <p:stCondLst>
                                            <p:cond delay="0"/>
                                          </p:stCondLst>
                                        </p:cTn>
                                        <p:tgtEl>
                                          <p:spTgt spid="114691">
                                            <p:txEl>
                                              <p:pRg st="0" end="0"/>
                                            </p:txEl>
                                          </p:spTgt>
                                        </p:tgtEl>
                                        <p:attrNameLst>
                                          <p:attrName>style.visibility</p:attrName>
                                        </p:attrNameLst>
                                      </p:cBhvr>
                                      <p:to>
                                        <p:strVal val="visible"/>
                                      </p:to>
                                    </p:set>
                                    <p:anim calcmode="lin" valueType="num">
                                      <p:cBhvr additive="base">
                                        <p:cTn id="103" dur="500" fill="hold"/>
                                        <p:tgtEl>
                                          <p:spTgt spid="114691">
                                            <p:txEl>
                                              <p:pRg st="0" end="0"/>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1146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grpId="3" nodeType="clickEffect">
                                  <p:stCondLst>
                                    <p:cond delay="0"/>
                                  </p:stCondLst>
                                  <p:childTnLst>
                                    <p:set>
                                      <p:cBhvr>
                                        <p:cTn id="108" dur="1" fill="hold">
                                          <p:stCondLst>
                                            <p:cond delay="0"/>
                                          </p:stCondLst>
                                        </p:cTn>
                                        <p:tgtEl>
                                          <p:spTgt spid="114691">
                                            <p:txEl>
                                              <p:pRg st="1" end="1"/>
                                            </p:txEl>
                                          </p:spTgt>
                                        </p:tgtEl>
                                        <p:attrNameLst>
                                          <p:attrName>style.visibility</p:attrName>
                                        </p:attrNameLst>
                                      </p:cBhvr>
                                      <p:to>
                                        <p:strVal val="visible"/>
                                      </p:to>
                                    </p:set>
                                    <p:anim calcmode="lin" valueType="num">
                                      <p:cBhvr additive="base">
                                        <p:cTn id="109" dur="500" fill="hold"/>
                                        <p:tgtEl>
                                          <p:spTgt spid="114691">
                                            <p:txEl>
                                              <p:pRg st="1" end="1"/>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1146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grpId="3" nodeType="clickEffect">
                                  <p:stCondLst>
                                    <p:cond delay="0"/>
                                  </p:stCondLst>
                                  <p:childTnLst>
                                    <p:set>
                                      <p:cBhvr>
                                        <p:cTn id="114" dur="1" fill="hold">
                                          <p:stCondLst>
                                            <p:cond delay="0"/>
                                          </p:stCondLst>
                                        </p:cTn>
                                        <p:tgtEl>
                                          <p:spTgt spid="114691">
                                            <p:txEl>
                                              <p:pRg st="2" end="2"/>
                                            </p:txEl>
                                          </p:spTgt>
                                        </p:tgtEl>
                                        <p:attrNameLst>
                                          <p:attrName>style.visibility</p:attrName>
                                        </p:attrNameLst>
                                      </p:cBhvr>
                                      <p:to>
                                        <p:strVal val="visible"/>
                                      </p:to>
                                    </p:set>
                                    <p:anim calcmode="lin" valueType="num">
                                      <p:cBhvr additive="base">
                                        <p:cTn id="115" dur="500" fill="hold"/>
                                        <p:tgtEl>
                                          <p:spTgt spid="114691">
                                            <p:txEl>
                                              <p:pRg st="2" end="2"/>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1146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4" fill="hold" grpId="3" nodeType="clickEffect">
                                  <p:stCondLst>
                                    <p:cond delay="0"/>
                                  </p:stCondLst>
                                  <p:childTnLst>
                                    <p:set>
                                      <p:cBhvr>
                                        <p:cTn id="120" dur="1" fill="hold">
                                          <p:stCondLst>
                                            <p:cond delay="0"/>
                                          </p:stCondLst>
                                        </p:cTn>
                                        <p:tgtEl>
                                          <p:spTgt spid="114691">
                                            <p:txEl>
                                              <p:pRg st="3" end="3"/>
                                            </p:txEl>
                                          </p:spTgt>
                                        </p:tgtEl>
                                        <p:attrNameLst>
                                          <p:attrName>style.visibility</p:attrName>
                                        </p:attrNameLst>
                                      </p:cBhvr>
                                      <p:to>
                                        <p:strVal val="visible"/>
                                      </p:to>
                                    </p:set>
                                    <p:anim calcmode="lin" valueType="num">
                                      <p:cBhvr additive="base">
                                        <p:cTn id="121" dur="500" fill="hold"/>
                                        <p:tgtEl>
                                          <p:spTgt spid="114691">
                                            <p:txEl>
                                              <p:pRg st="3" end="3"/>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1146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4" fill="hold" grpId="3" nodeType="clickEffect">
                                  <p:stCondLst>
                                    <p:cond delay="0"/>
                                  </p:stCondLst>
                                  <p:childTnLst>
                                    <p:set>
                                      <p:cBhvr>
                                        <p:cTn id="126" dur="1" fill="hold">
                                          <p:stCondLst>
                                            <p:cond delay="0"/>
                                          </p:stCondLst>
                                        </p:cTn>
                                        <p:tgtEl>
                                          <p:spTgt spid="114691">
                                            <p:txEl>
                                              <p:pRg st="4" end="4"/>
                                            </p:txEl>
                                          </p:spTgt>
                                        </p:tgtEl>
                                        <p:attrNameLst>
                                          <p:attrName>style.visibility</p:attrName>
                                        </p:attrNameLst>
                                      </p:cBhvr>
                                      <p:to>
                                        <p:strVal val="visible"/>
                                      </p:to>
                                    </p:set>
                                    <p:anim calcmode="lin" valueType="num">
                                      <p:cBhvr additive="base">
                                        <p:cTn id="127" dur="500" fill="hold"/>
                                        <p:tgtEl>
                                          <p:spTgt spid="114691">
                                            <p:txEl>
                                              <p:pRg st="4" end="4"/>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1146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4" fill="hold" grpId="4" nodeType="clickEffect">
                                  <p:stCondLst>
                                    <p:cond delay="0"/>
                                  </p:stCondLst>
                                  <p:childTnLst>
                                    <p:set>
                                      <p:cBhvr>
                                        <p:cTn id="132" dur="1" fill="hold">
                                          <p:stCondLst>
                                            <p:cond delay="0"/>
                                          </p:stCondLst>
                                        </p:cTn>
                                        <p:tgtEl>
                                          <p:spTgt spid="114691">
                                            <p:txEl>
                                              <p:pRg st="0" end="0"/>
                                            </p:txEl>
                                          </p:spTgt>
                                        </p:tgtEl>
                                        <p:attrNameLst>
                                          <p:attrName>style.visibility</p:attrName>
                                        </p:attrNameLst>
                                      </p:cBhvr>
                                      <p:to>
                                        <p:strVal val="visible"/>
                                      </p:to>
                                    </p:set>
                                    <p:anim calcmode="lin" valueType="num">
                                      <p:cBhvr additive="base">
                                        <p:cTn id="133" dur="500" fill="hold"/>
                                        <p:tgtEl>
                                          <p:spTgt spid="114691">
                                            <p:txEl>
                                              <p:pRg st="0" end="0"/>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1146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 presetClass="entr" presetSubtype="4" fill="hold" grpId="4" nodeType="clickEffect">
                                  <p:stCondLst>
                                    <p:cond delay="0"/>
                                  </p:stCondLst>
                                  <p:childTnLst>
                                    <p:set>
                                      <p:cBhvr>
                                        <p:cTn id="138" dur="1" fill="hold">
                                          <p:stCondLst>
                                            <p:cond delay="0"/>
                                          </p:stCondLst>
                                        </p:cTn>
                                        <p:tgtEl>
                                          <p:spTgt spid="114691">
                                            <p:txEl>
                                              <p:pRg st="1" end="1"/>
                                            </p:txEl>
                                          </p:spTgt>
                                        </p:tgtEl>
                                        <p:attrNameLst>
                                          <p:attrName>style.visibility</p:attrName>
                                        </p:attrNameLst>
                                      </p:cBhvr>
                                      <p:to>
                                        <p:strVal val="visible"/>
                                      </p:to>
                                    </p:set>
                                    <p:anim calcmode="lin" valueType="num">
                                      <p:cBhvr additive="base">
                                        <p:cTn id="139" dur="500" fill="hold"/>
                                        <p:tgtEl>
                                          <p:spTgt spid="114691">
                                            <p:txEl>
                                              <p:pRg st="1" end="1"/>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1146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 presetClass="entr" presetSubtype="4" fill="hold" grpId="4" nodeType="clickEffect">
                                  <p:stCondLst>
                                    <p:cond delay="0"/>
                                  </p:stCondLst>
                                  <p:childTnLst>
                                    <p:set>
                                      <p:cBhvr>
                                        <p:cTn id="144" dur="1" fill="hold">
                                          <p:stCondLst>
                                            <p:cond delay="0"/>
                                          </p:stCondLst>
                                        </p:cTn>
                                        <p:tgtEl>
                                          <p:spTgt spid="114691">
                                            <p:txEl>
                                              <p:pRg st="2" end="2"/>
                                            </p:txEl>
                                          </p:spTgt>
                                        </p:tgtEl>
                                        <p:attrNameLst>
                                          <p:attrName>style.visibility</p:attrName>
                                        </p:attrNameLst>
                                      </p:cBhvr>
                                      <p:to>
                                        <p:strVal val="visible"/>
                                      </p:to>
                                    </p:set>
                                    <p:anim calcmode="lin" valueType="num">
                                      <p:cBhvr additive="base">
                                        <p:cTn id="145" dur="500" fill="hold"/>
                                        <p:tgtEl>
                                          <p:spTgt spid="114691">
                                            <p:txEl>
                                              <p:pRg st="2" end="2"/>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1146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 presetClass="entr" presetSubtype="4" fill="hold" grpId="4" nodeType="clickEffect">
                                  <p:stCondLst>
                                    <p:cond delay="0"/>
                                  </p:stCondLst>
                                  <p:childTnLst>
                                    <p:set>
                                      <p:cBhvr>
                                        <p:cTn id="150" dur="1" fill="hold">
                                          <p:stCondLst>
                                            <p:cond delay="0"/>
                                          </p:stCondLst>
                                        </p:cTn>
                                        <p:tgtEl>
                                          <p:spTgt spid="114691">
                                            <p:txEl>
                                              <p:pRg st="3" end="3"/>
                                            </p:txEl>
                                          </p:spTgt>
                                        </p:tgtEl>
                                        <p:attrNameLst>
                                          <p:attrName>style.visibility</p:attrName>
                                        </p:attrNameLst>
                                      </p:cBhvr>
                                      <p:to>
                                        <p:strVal val="visible"/>
                                      </p:to>
                                    </p:set>
                                    <p:anim calcmode="lin" valueType="num">
                                      <p:cBhvr additive="base">
                                        <p:cTn id="151" dur="500" fill="hold"/>
                                        <p:tgtEl>
                                          <p:spTgt spid="114691">
                                            <p:txEl>
                                              <p:pRg st="3" end="3"/>
                                            </p:txEl>
                                          </p:spTgt>
                                        </p:tgtEl>
                                        <p:attrNameLst>
                                          <p:attrName>ppt_x</p:attrName>
                                        </p:attrNameLst>
                                      </p:cBhvr>
                                      <p:tavLst>
                                        <p:tav tm="0">
                                          <p:val>
                                            <p:strVal val="#ppt_x"/>
                                          </p:val>
                                        </p:tav>
                                        <p:tav tm="100000">
                                          <p:val>
                                            <p:strVal val="#ppt_x"/>
                                          </p:val>
                                        </p:tav>
                                      </p:tavLst>
                                    </p:anim>
                                    <p:anim calcmode="lin" valueType="num">
                                      <p:cBhvr additive="base">
                                        <p:cTn id="152" dur="500" fill="hold"/>
                                        <p:tgtEl>
                                          <p:spTgt spid="1146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 presetClass="entr" presetSubtype="4" fill="hold" grpId="4" nodeType="clickEffect">
                                  <p:stCondLst>
                                    <p:cond delay="0"/>
                                  </p:stCondLst>
                                  <p:childTnLst>
                                    <p:set>
                                      <p:cBhvr>
                                        <p:cTn id="156" dur="1" fill="hold">
                                          <p:stCondLst>
                                            <p:cond delay="0"/>
                                          </p:stCondLst>
                                        </p:cTn>
                                        <p:tgtEl>
                                          <p:spTgt spid="114691">
                                            <p:txEl>
                                              <p:pRg st="4" end="4"/>
                                            </p:txEl>
                                          </p:spTgt>
                                        </p:tgtEl>
                                        <p:attrNameLst>
                                          <p:attrName>style.visibility</p:attrName>
                                        </p:attrNameLst>
                                      </p:cBhvr>
                                      <p:to>
                                        <p:strVal val="visible"/>
                                      </p:to>
                                    </p:set>
                                    <p:anim calcmode="lin" valueType="num">
                                      <p:cBhvr additive="base">
                                        <p:cTn id="157" dur="500" fill="hold"/>
                                        <p:tgtEl>
                                          <p:spTgt spid="114691">
                                            <p:txEl>
                                              <p:pRg st="4" end="4"/>
                                            </p:txEl>
                                          </p:spTgt>
                                        </p:tgtEl>
                                        <p:attrNameLst>
                                          <p:attrName>ppt_x</p:attrName>
                                        </p:attrNameLst>
                                      </p:cBhvr>
                                      <p:tavLst>
                                        <p:tav tm="0">
                                          <p:val>
                                            <p:strVal val="#ppt_x"/>
                                          </p:val>
                                        </p:tav>
                                        <p:tav tm="100000">
                                          <p:val>
                                            <p:strVal val="#ppt_x"/>
                                          </p:val>
                                        </p:tav>
                                      </p:tavLst>
                                    </p:anim>
                                    <p:anim calcmode="lin" valueType="num">
                                      <p:cBhvr additive="base">
                                        <p:cTn id="158" dur="500" fill="hold"/>
                                        <p:tgtEl>
                                          <p:spTgt spid="1146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build="p"/>
      <p:bldP spid="114691" grpId="1" build="p"/>
      <p:bldP spid="114691" grpId="2" build="p"/>
      <p:bldP spid="114691" grpId="3" build="p"/>
      <p:bldP spid="114691" grpId="4"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F61A3CCA-2362-4F04-8DB8-728377B038A6}"/>
              </a:ext>
            </a:extLst>
          </p:cNvPr>
          <p:cNvSpPr>
            <a:spLocks noGrp="1" noChangeArrowheads="1"/>
          </p:cNvSpPr>
          <p:nvPr>
            <p:ph type="title"/>
          </p:nvPr>
        </p:nvSpPr>
        <p:spPr/>
        <p:txBody>
          <a:bodyPr/>
          <a:lstStyle/>
          <a:p>
            <a:pPr eaLnBrk="1" hangingPunct="1"/>
            <a:r>
              <a:rPr lang="fa-IR" altLang="en-US">
                <a:effectLst/>
                <a:latin typeface="Arial" panose="020B0604020202020204" pitchFamily="34" charset="0"/>
                <a:cs typeface="B Zar" pitchFamily="2" charset="0"/>
              </a:rPr>
              <a:t>شرایط ایجاد خلاقیت و نوآوری</a:t>
            </a:r>
            <a:endParaRPr lang="en-US" altLang="en-US">
              <a:effectLst/>
              <a:latin typeface="Arial" panose="020B0604020202020204" pitchFamily="34" charset="0"/>
              <a:cs typeface="B Zar" pitchFamily="2" charset="0"/>
            </a:endParaRPr>
          </a:p>
        </p:txBody>
      </p:sp>
      <p:sp>
        <p:nvSpPr>
          <p:cNvPr id="113667" name="Rectangle 3">
            <a:extLst>
              <a:ext uri="{FF2B5EF4-FFF2-40B4-BE49-F238E27FC236}">
                <a16:creationId xmlns:a16="http://schemas.microsoft.com/office/drawing/2014/main" id="{C32E9404-9AB4-4080-B629-C43FC57D6B0F}"/>
              </a:ext>
            </a:extLst>
          </p:cNvPr>
          <p:cNvSpPr>
            <a:spLocks noGrp="1" noChangeArrowheads="1"/>
          </p:cNvSpPr>
          <p:nvPr>
            <p:ph type="body" idx="1"/>
          </p:nvPr>
        </p:nvSpPr>
        <p:spPr/>
        <p:txBody>
          <a:bodyPr/>
          <a:lstStyle/>
          <a:p>
            <a:pPr algn="r" eaLnBrk="1" hangingPunct="1">
              <a:buFontTx/>
              <a:buNone/>
            </a:pPr>
            <a:r>
              <a:rPr lang="fa-IR" altLang="en-US" sz="2000">
                <a:effectLst/>
                <a:latin typeface="Arial" panose="020B0604020202020204" pitchFamily="34" charset="0"/>
              </a:rPr>
              <a:t>سن آگوستین مطالب زیر را به عنوان راهنمای روز خلاق معرفی می کند : </a:t>
            </a:r>
          </a:p>
          <a:p>
            <a:pPr algn="r" eaLnBrk="1" hangingPunct="1">
              <a:buFontTx/>
              <a:buNone/>
            </a:pPr>
            <a:r>
              <a:rPr lang="fa-IR" altLang="en-US" sz="2000">
                <a:effectLst/>
                <a:latin typeface="Arial" panose="020B0604020202020204" pitchFamily="34" charset="0"/>
              </a:rPr>
              <a:t>1- تمرکز با شجاعت .</a:t>
            </a:r>
          </a:p>
          <a:p>
            <a:pPr algn="r" eaLnBrk="1" hangingPunct="1">
              <a:buFontTx/>
              <a:buNone/>
            </a:pPr>
            <a:r>
              <a:rPr lang="fa-IR" altLang="en-US" sz="2000">
                <a:effectLst/>
                <a:latin typeface="Arial" panose="020B0604020202020204" pitchFamily="34" charset="0"/>
              </a:rPr>
              <a:t>2- خود پردازی .</a:t>
            </a:r>
          </a:p>
          <a:p>
            <a:pPr algn="r" eaLnBrk="1" hangingPunct="1">
              <a:buFontTx/>
              <a:buNone/>
            </a:pPr>
            <a:r>
              <a:rPr lang="fa-IR" altLang="en-US" sz="2000">
                <a:effectLst/>
                <a:latin typeface="Arial" panose="020B0604020202020204" pitchFamily="34" charset="0"/>
              </a:rPr>
              <a:t>3- هنر گوش دادن . </a:t>
            </a:r>
          </a:p>
          <a:p>
            <a:pPr algn="r" eaLnBrk="1" hangingPunct="1">
              <a:buFontTx/>
              <a:buNone/>
            </a:pPr>
            <a:r>
              <a:rPr lang="fa-IR" altLang="en-US" sz="2000">
                <a:effectLst/>
                <a:latin typeface="Arial" panose="020B0604020202020204" pitchFamily="34" charset="0"/>
              </a:rPr>
              <a:t>4- مهر تأیید . </a:t>
            </a:r>
          </a:p>
          <a:p>
            <a:pPr algn="r" eaLnBrk="1" hangingPunct="1">
              <a:buFontTx/>
              <a:buNone/>
            </a:pPr>
            <a:r>
              <a:rPr lang="fa-IR" altLang="en-US" sz="2000">
                <a:effectLst/>
                <a:latin typeface="Arial" panose="020B0604020202020204" pitchFamily="34" charset="0"/>
              </a:rPr>
              <a:t>5- نظم و ترتیب . </a:t>
            </a:r>
          </a:p>
          <a:p>
            <a:pPr algn="r" eaLnBrk="1" hangingPunct="1">
              <a:buFontTx/>
              <a:buNone/>
            </a:pPr>
            <a:r>
              <a:rPr lang="fa-IR" altLang="en-US" sz="2000">
                <a:effectLst/>
                <a:latin typeface="Arial" panose="020B0604020202020204" pitchFamily="34" charset="0"/>
              </a:rPr>
              <a:t>6- تخیل . </a:t>
            </a:r>
          </a:p>
          <a:p>
            <a:pPr algn="r" eaLnBrk="1" hangingPunct="1">
              <a:buFontTx/>
              <a:buNone/>
            </a:pPr>
            <a:r>
              <a:rPr lang="fa-IR" altLang="en-US" sz="2000">
                <a:effectLst/>
                <a:latin typeface="Arial" panose="020B0604020202020204" pitchFamily="34" charset="0"/>
              </a:rPr>
              <a:t>7- پیروزی . </a:t>
            </a:r>
          </a:p>
          <a:p>
            <a:pPr algn="r" eaLnBrk="1" hangingPunct="1">
              <a:buFontTx/>
              <a:buNone/>
            </a:pPr>
            <a:r>
              <a:rPr lang="fa-IR" altLang="en-US" sz="2000">
                <a:effectLst/>
                <a:latin typeface="Arial" panose="020B0604020202020204" pitchFamily="34" charset="0"/>
              </a:rPr>
              <a:t>8- اشتیاق .</a:t>
            </a:r>
          </a:p>
          <a:p>
            <a:pPr algn="r" eaLnBrk="1" hangingPunct="1">
              <a:buFontTx/>
              <a:buNone/>
            </a:pPr>
            <a:r>
              <a:rPr lang="fa-IR" altLang="en-US" sz="2000">
                <a:effectLst/>
                <a:latin typeface="Arial" panose="020B0604020202020204" pitchFamily="34" charset="0"/>
              </a:rPr>
              <a:t>9- رشد پیوسته . </a:t>
            </a:r>
          </a:p>
          <a:p>
            <a:pPr algn="r" eaLnBrk="1" hangingPunct="1">
              <a:buFontTx/>
              <a:buNone/>
            </a:pPr>
            <a:r>
              <a:rPr lang="fa-IR" altLang="en-US" sz="2000">
                <a:effectLst/>
                <a:latin typeface="Arial" panose="020B0604020202020204" pitchFamily="34" charset="0"/>
              </a:rPr>
              <a:t>10 </a:t>
            </a:r>
            <a:r>
              <a:rPr lang="ar-SA" altLang="en-US" sz="2000">
                <a:effectLst/>
                <a:latin typeface="Arial" panose="020B0604020202020204" pitchFamily="34" charset="0"/>
              </a:rPr>
              <a:t>–</a:t>
            </a:r>
            <a:r>
              <a:rPr lang="fa-IR" altLang="en-US" sz="2000">
                <a:effectLst/>
                <a:latin typeface="Arial" panose="020B0604020202020204" pitchFamily="34" charset="0"/>
              </a:rPr>
              <a:t> تلاش برای پیشرفت .</a:t>
            </a:r>
            <a:endParaRPr lang="en-US" altLang="en-US" sz="2000">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3666"/>
                                        </p:tgtEl>
                                        <p:attrNameLst>
                                          <p:attrName>style.visibility</p:attrName>
                                        </p:attrNameLst>
                                      </p:cBhvr>
                                      <p:to>
                                        <p:strVal val="visible"/>
                                      </p:to>
                                    </p:set>
                                    <p:anim calcmode="lin" valueType="num">
                                      <p:cBhvr additive="base">
                                        <p:cTn id="7" dur="500" fill="hold"/>
                                        <p:tgtEl>
                                          <p:spTgt spid="113666"/>
                                        </p:tgtEl>
                                        <p:attrNameLst>
                                          <p:attrName>ppt_x</p:attrName>
                                        </p:attrNameLst>
                                      </p:cBhvr>
                                      <p:tavLst>
                                        <p:tav tm="0">
                                          <p:val>
                                            <p:strVal val="#ppt_x"/>
                                          </p:val>
                                        </p:tav>
                                        <p:tav tm="100000">
                                          <p:val>
                                            <p:strVal val="#ppt_x"/>
                                          </p:val>
                                        </p:tav>
                                      </p:tavLst>
                                    </p:anim>
                                    <p:anim calcmode="lin" valueType="num">
                                      <p:cBhvr additive="base">
                                        <p:cTn id="8" dur="500" fill="hold"/>
                                        <p:tgtEl>
                                          <p:spTgt spid="11366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3667">
                                            <p:txEl>
                                              <p:pRg st="0" end="0"/>
                                            </p:txEl>
                                          </p:spTgt>
                                        </p:tgtEl>
                                        <p:attrNameLst>
                                          <p:attrName>style.visibility</p:attrName>
                                        </p:attrNameLst>
                                      </p:cBhvr>
                                      <p:to>
                                        <p:strVal val="visible"/>
                                      </p:to>
                                    </p:set>
                                    <p:anim calcmode="lin" valueType="num">
                                      <p:cBhvr additive="base">
                                        <p:cTn id="13" dur="500" fill="hold"/>
                                        <p:tgtEl>
                                          <p:spTgt spid="11366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36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3667">
                                            <p:txEl>
                                              <p:pRg st="1" end="1"/>
                                            </p:txEl>
                                          </p:spTgt>
                                        </p:tgtEl>
                                        <p:attrNameLst>
                                          <p:attrName>style.visibility</p:attrName>
                                        </p:attrNameLst>
                                      </p:cBhvr>
                                      <p:to>
                                        <p:strVal val="visible"/>
                                      </p:to>
                                    </p:set>
                                    <p:anim calcmode="lin" valueType="num">
                                      <p:cBhvr additive="base">
                                        <p:cTn id="19" dur="500" fill="hold"/>
                                        <p:tgtEl>
                                          <p:spTgt spid="11366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36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3667">
                                            <p:txEl>
                                              <p:pRg st="2" end="2"/>
                                            </p:txEl>
                                          </p:spTgt>
                                        </p:tgtEl>
                                        <p:attrNameLst>
                                          <p:attrName>style.visibility</p:attrName>
                                        </p:attrNameLst>
                                      </p:cBhvr>
                                      <p:to>
                                        <p:strVal val="visible"/>
                                      </p:to>
                                    </p:set>
                                    <p:anim calcmode="lin" valueType="num">
                                      <p:cBhvr additive="base">
                                        <p:cTn id="25" dur="500" fill="hold"/>
                                        <p:tgtEl>
                                          <p:spTgt spid="11366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36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3667">
                                            <p:txEl>
                                              <p:pRg st="3" end="3"/>
                                            </p:txEl>
                                          </p:spTgt>
                                        </p:tgtEl>
                                        <p:attrNameLst>
                                          <p:attrName>style.visibility</p:attrName>
                                        </p:attrNameLst>
                                      </p:cBhvr>
                                      <p:to>
                                        <p:strVal val="visible"/>
                                      </p:to>
                                    </p:set>
                                    <p:anim calcmode="lin" valueType="num">
                                      <p:cBhvr additive="base">
                                        <p:cTn id="31" dur="500" fill="hold"/>
                                        <p:tgtEl>
                                          <p:spTgt spid="11366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36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3667">
                                            <p:txEl>
                                              <p:pRg st="4" end="4"/>
                                            </p:txEl>
                                          </p:spTgt>
                                        </p:tgtEl>
                                        <p:attrNameLst>
                                          <p:attrName>style.visibility</p:attrName>
                                        </p:attrNameLst>
                                      </p:cBhvr>
                                      <p:to>
                                        <p:strVal val="visible"/>
                                      </p:to>
                                    </p:set>
                                    <p:anim calcmode="lin" valueType="num">
                                      <p:cBhvr additive="base">
                                        <p:cTn id="37" dur="500" fill="hold"/>
                                        <p:tgtEl>
                                          <p:spTgt spid="11366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36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3667">
                                            <p:txEl>
                                              <p:pRg st="5" end="5"/>
                                            </p:txEl>
                                          </p:spTgt>
                                        </p:tgtEl>
                                        <p:attrNameLst>
                                          <p:attrName>style.visibility</p:attrName>
                                        </p:attrNameLst>
                                      </p:cBhvr>
                                      <p:to>
                                        <p:strVal val="visible"/>
                                      </p:to>
                                    </p:set>
                                    <p:anim calcmode="lin" valueType="num">
                                      <p:cBhvr additive="base">
                                        <p:cTn id="43" dur="500" fill="hold"/>
                                        <p:tgtEl>
                                          <p:spTgt spid="113667">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36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3667">
                                            <p:txEl>
                                              <p:pRg st="6" end="6"/>
                                            </p:txEl>
                                          </p:spTgt>
                                        </p:tgtEl>
                                        <p:attrNameLst>
                                          <p:attrName>style.visibility</p:attrName>
                                        </p:attrNameLst>
                                      </p:cBhvr>
                                      <p:to>
                                        <p:strVal val="visible"/>
                                      </p:to>
                                    </p:set>
                                    <p:anim calcmode="lin" valueType="num">
                                      <p:cBhvr additive="base">
                                        <p:cTn id="49" dur="500" fill="hold"/>
                                        <p:tgtEl>
                                          <p:spTgt spid="113667">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36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3667">
                                            <p:txEl>
                                              <p:pRg st="7" end="7"/>
                                            </p:txEl>
                                          </p:spTgt>
                                        </p:tgtEl>
                                        <p:attrNameLst>
                                          <p:attrName>style.visibility</p:attrName>
                                        </p:attrNameLst>
                                      </p:cBhvr>
                                      <p:to>
                                        <p:strVal val="visible"/>
                                      </p:to>
                                    </p:set>
                                    <p:anim calcmode="lin" valueType="num">
                                      <p:cBhvr additive="base">
                                        <p:cTn id="55" dur="500" fill="hold"/>
                                        <p:tgtEl>
                                          <p:spTgt spid="113667">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36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13667">
                                            <p:txEl>
                                              <p:pRg st="8" end="8"/>
                                            </p:txEl>
                                          </p:spTgt>
                                        </p:tgtEl>
                                        <p:attrNameLst>
                                          <p:attrName>style.visibility</p:attrName>
                                        </p:attrNameLst>
                                      </p:cBhvr>
                                      <p:to>
                                        <p:strVal val="visible"/>
                                      </p:to>
                                    </p:set>
                                    <p:anim calcmode="lin" valueType="num">
                                      <p:cBhvr additive="base">
                                        <p:cTn id="61" dur="500" fill="hold"/>
                                        <p:tgtEl>
                                          <p:spTgt spid="113667">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366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13667">
                                            <p:txEl>
                                              <p:pRg st="9" end="9"/>
                                            </p:txEl>
                                          </p:spTgt>
                                        </p:tgtEl>
                                        <p:attrNameLst>
                                          <p:attrName>style.visibility</p:attrName>
                                        </p:attrNameLst>
                                      </p:cBhvr>
                                      <p:to>
                                        <p:strVal val="visible"/>
                                      </p:to>
                                    </p:set>
                                    <p:anim calcmode="lin" valueType="num">
                                      <p:cBhvr additive="base">
                                        <p:cTn id="67" dur="500" fill="hold"/>
                                        <p:tgtEl>
                                          <p:spTgt spid="113667">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1366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13667">
                                            <p:txEl>
                                              <p:pRg st="10" end="10"/>
                                            </p:txEl>
                                          </p:spTgt>
                                        </p:tgtEl>
                                        <p:attrNameLst>
                                          <p:attrName>style.visibility</p:attrName>
                                        </p:attrNameLst>
                                      </p:cBhvr>
                                      <p:to>
                                        <p:strVal val="visible"/>
                                      </p:to>
                                    </p:set>
                                    <p:anim calcmode="lin" valueType="num">
                                      <p:cBhvr additive="base">
                                        <p:cTn id="73" dur="500" fill="hold"/>
                                        <p:tgtEl>
                                          <p:spTgt spid="113667">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1366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11366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F80FE1ED-969B-4EC2-A617-D05C258BBBE7}"/>
              </a:ext>
            </a:extLst>
          </p:cNvPr>
          <p:cNvSpPr>
            <a:spLocks noGrp="1" noChangeArrowheads="1"/>
          </p:cNvSpPr>
          <p:nvPr>
            <p:ph type="title"/>
          </p:nvPr>
        </p:nvSpPr>
        <p:spPr/>
        <p:txBody>
          <a:bodyPr/>
          <a:lstStyle/>
          <a:p>
            <a:pPr eaLnBrk="1" hangingPunct="1"/>
            <a:r>
              <a:rPr lang="fa-IR" altLang="en-US" b="0">
                <a:effectLst/>
                <a:latin typeface="Arial" panose="020B0604020202020204" pitchFamily="34" charset="0"/>
              </a:rPr>
              <a:t>شرایط ایجاد خلاقیت و نوآوری </a:t>
            </a:r>
            <a:endParaRPr lang="en-US" altLang="en-US" b="0">
              <a:effectLst/>
              <a:latin typeface="Arial" panose="020B0604020202020204" pitchFamily="34" charset="0"/>
            </a:endParaRPr>
          </a:p>
        </p:txBody>
      </p:sp>
      <p:sp>
        <p:nvSpPr>
          <p:cNvPr id="104451" name="Rectangle 3">
            <a:extLst>
              <a:ext uri="{FF2B5EF4-FFF2-40B4-BE49-F238E27FC236}">
                <a16:creationId xmlns:a16="http://schemas.microsoft.com/office/drawing/2014/main" id="{1509D7CC-332E-4D96-9720-E9819AD84F71}"/>
              </a:ext>
            </a:extLst>
          </p:cNvPr>
          <p:cNvSpPr>
            <a:spLocks noGrp="1" noChangeArrowheads="1"/>
          </p:cNvSpPr>
          <p:nvPr>
            <p:ph type="body" idx="1"/>
          </p:nvPr>
        </p:nvSpPr>
        <p:spPr/>
        <p:txBody>
          <a:bodyPr/>
          <a:lstStyle/>
          <a:p>
            <a:pPr algn="r" eaLnBrk="1" hangingPunct="1">
              <a:buFontTx/>
              <a:buNone/>
            </a:pPr>
            <a:r>
              <a:rPr lang="fa-IR" altLang="en-US" sz="2000">
                <a:effectLst/>
                <a:latin typeface="Arial" panose="020B0604020202020204" pitchFamily="34" charset="0"/>
              </a:rPr>
              <a:t>یکی از نویسندگان این شرایط را از دریچۀ ترغیب خلاقیت دیده و تحت همین عنوان شرایط چهار گانۀ زیر را بیان می دارد : </a:t>
            </a:r>
          </a:p>
          <a:p>
            <a:pPr algn="r" eaLnBrk="1" hangingPunct="1">
              <a:buFontTx/>
              <a:buNone/>
            </a:pPr>
            <a:r>
              <a:rPr lang="fa-IR" altLang="en-US" sz="2800">
                <a:effectLst/>
                <a:latin typeface="Arial" panose="020B0604020202020204" pitchFamily="34" charset="0"/>
              </a:rPr>
              <a:t>1- فضای خلاق</a:t>
            </a:r>
            <a:r>
              <a:rPr lang="fa-IR" altLang="en-US" sz="2000">
                <a:effectLst/>
                <a:latin typeface="Arial" panose="020B0604020202020204" pitchFamily="34" charset="0"/>
              </a:rPr>
              <a:t> </a:t>
            </a:r>
          </a:p>
          <a:p>
            <a:pPr algn="r" eaLnBrk="1" hangingPunct="1">
              <a:buFontTx/>
              <a:buNone/>
            </a:pPr>
            <a:r>
              <a:rPr lang="fa-IR" altLang="en-US" sz="2800">
                <a:effectLst/>
                <a:latin typeface="Arial" panose="020B0604020202020204" pitchFamily="34" charset="0"/>
              </a:rPr>
              <a:t>2- دادن وقت برای خلاقیت </a:t>
            </a:r>
          </a:p>
          <a:p>
            <a:pPr algn="r" eaLnBrk="1" hangingPunct="1">
              <a:buFontTx/>
              <a:buNone/>
            </a:pPr>
            <a:r>
              <a:rPr lang="fa-IR" altLang="en-US" sz="2800">
                <a:effectLst/>
                <a:latin typeface="Arial" panose="020B0604020202020204" pitchFamily="34" charset="0"/>
              </a:rPr>
              <a:t>3- برقراری یک سیستم پیشنهادات </a:t>
            </a:r>
          </a:p>
          <a:p>
            <a:pPr algn="r" eaLnBrk="1" hangingPunct="1">
              <a:buFontTx/>
              <a:buNone/>
            </a:pPr>
            <a:r>
              <a:rPr lang="fa-IR" altLang="en-US" sz="2800">
                <a:effectLst/>
                <a:latin typeface="Arial" panose="020B0604020202020204" pitchFamily="34" charset="0"/>
              </a:rPr>
              <a:t>4- ایجاد واحد مخصوص خلاقیت </a:t>
            </a:r>
            <a:endParaRPr lang="en-US" altLang="en-US" sz="2800">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additive="base">
                                        <p:cTn id="7" dur="500" fill="hold"/>
                                        <p:tgtEl>
                                          <p:spTgt spid="104450"/>
                                        </p:tgtEl>
                                        <p:attrNameLst>
                                          <p:attrName>ppt_x</p:attrName>
                                        </p:attrNameLst>
                                      </p:cBhvr>
                                      <p:tavLst>
                                        <p:tav tm="0">
                                          <p:val>
                                            <p:strVal val="#ppt_x"/>
                                          </p:val>
                                        </p:tav>
                                        <p:tav tm="100000">
                                          <p:val>
                                            <p:strVal val="#ppt_x"/>
                                          </p:val>
                                        </p:tav>
                                      </p:tavLst>
                                    </p:anim>
                                    <p:anim calcmode="lin" valueType="num">
                                      <p:cBhvr additive="base">
                                        <p:cTn id="8" dur="500" fill="hold"/>
                                        <p:tgtEl>
                                          <p:spTgt spid="10445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4451">
                                            <p:txEl>
                                              <p:pRg st="0" end="0"/>
                                            </p:txEl>
                                          </p:spTgt>
                                        </p:tgtEl>
                                        <p:attrNameLst>
                                          <p:attrName>style.visibility</p:attrName>
                                        </p:attrNameLst>
                                      </p:cBhvr>
                                      <p:to>
                                        <p:strVal val="visible"/>
                                      </p:to>
                                    </p:set>
                                    <p:anim calcmode="lin" valueType="num">
                                      <p:cBhvr additive="base">
                                        <p:cTn id="13" dur="500" fill="hold"/>
                                        <p:tgtEl>
                                          <p:spTgt spid="10445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4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4451">
                                            <p:txEl>
                                              <p:pRg st="1" end="1"/>
                                            </p:txEl>
                                          </p:spTgt>
                                        </p:tgtEl>
                                        <p:attrNameLst>
                                          <p:attrName>style.visibility</p:attrName>
                                        </p:attrNameLst>
                                      </p:cBhvr>
                                      <p:to>
                                        <p:strVal val="visible"/>
                                      </p:to>
                                    </p:set>
                                    <p:anim calcmode="lin" valueType="num">
                                      <p:cBhvr additive="base">
                                        <p:cTn id="19" dur="500" fill="hold"/>
                                        <p:tgtEl>
                                          <p:spTgt spid="10445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4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4451">
                                            <p:txEl>
                                              <p:pRg st="2" end="2"/>
                                            </p:txEl>
                                          </p:spTgt>
                                        </p:tgtEl>
                                        <p:attrNameLst>
                                          <p:attrName>style.visibility</p:attrName>
                                        </p:attrNameLst>
                                      </p:cBhvr>
                                      <p:to>
                                        <p:strVal val="visible"/>
                                      </p:to>
                                    </p:set>
                                    <p:anim calcmode="lin" valueType="num">
                                      <p:cBhvr additive="base">
                                        <p:cTn id="25" dur="500" fill="hold"/>
                                        <p:tgtEl>
                                          <p:spTgt spid="10445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44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4451">
                                            <p:txEl>
                                              <p:pRg st="3" end="3"/>
                                            </p:txEl>
                                          </p:spTgt>
                                        </p:tgtEl>
                                        <p:attrNameLst>
                                          <p:attrName>style.visibility</p:attrName>
                                        </p:attrNameLst>
                                      </p:cBhvr>
                                      <p:to>
                                        <p:strVal val="visible"/>
                                      </p:to>
                                    </p:set>
                                    <p:anim calcmode="lin" valueType="num">
                                      <p:cBhvr additive="base">
                                        <p:cTn id="31" dur="500" fill="hold"/>
                                        <p:tgtEl>
                                          <p:spTgt spid="10445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4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4451">
                                            <p:txEl>
                                              <p:pRg st="4" end="4"/>
                                            </p:txEl>
                                          </p:spTgt>
                                        </p:tgtEl>
                                        <p:attrNameLst>
                                          <p:attrName>style.visibility</p:attrName>
                                        </p:attrNameLst>
                                      </p:cBhvr>
                                      <p:to>
                                        <p:strVal val="visible"/>
                                      </p:to>
                                    </p:set>
                                    <p:anim calcmode="lin" valueType="num">
                                      <p:cBhvr additive="base">
                                        <p:cTn id="37" dur="500" fill="hold"/>
                                        <p:tgtEl>
                                          <p:spTgt spid="10445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44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1" nodeType="clickEffect">
                                  <p:stCondLst>
                                    <p:cond delay="0"/>
                                  </p:stCondLst>
                                  <p:childTnLst>
                                    <p:set>
                                      <p:cBhvr>
                                        <p:cTn id="42" dur="1" fill="hold">
                                          <p:stCondLst>
                                            <p:cond delay="0"/>
                                          </p:stCondLst>
                                        </p:cTn>
                                        <p:tgtEl>
                                          <p:spTgt spid="104451">
                                            <p:txEl>
                                              <p:pRg st="0" end="0"/>
                                            </p:txEl>
                                          </p:spTgt>
                                        </p:tgtEl>
                                        <p:attrNameLst>
                                          <p:attrName>style.visibility</p:attrName>
                                        </p:attrNameLst>
                                      </p:cBhvr>
                                      <p:to>
                                        <p:strVal val="visible"/>
                                      </p:to>
                                    </p:set>
                                    <p:anim calcmode="lin" valueType="num">
                                      <p:cBhvr additive="base">
                                        <p:cTn id="43" dur="500" fill="hold"/>
                                        <p:tgtEl>
                                          <p:spTgt spid="104451">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4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1" nodeType="clickEffect">
                                  <p:stCondLst>
                                    <p:cond delay="0"/>
                                  </p:stCondLst>
                                  <p:childTnLst>
                                    <p:set>
                                      <p:cBhvr>
                                        <p:cTn id="48" dur="1" fill="hold">
                                          <p:stCondLst>
                                            <p:cond delay="0"/>
                                          </p:stCondLst>
                                        </p:cTn>
                                        <p:tgtEl>
                                          <p:spTgt spid="104451">
                                            <p:txEl>
                                              <p:pRg st="1" end="1"/>
                                            </p:txEl>
                                          </p:spTgt>
                                        </p:tgtEl>
                                        <p:attrNameLst>
                                          <p:attrName>style.visibility</p:attrName>
                                        </p:attrNameLst>
                                      </p:cBhvr>
                                      <p:to>
                                        <p:strVal val="visible"/>
                                      </p:to>
                                    </p:set>
                                    <p:anim calcmode="lin" valueType="num">
                                      <p:cBhvr additive="base">
                                        <p:cTn id="49" dur="500" fill="hold"/>
                                        <p:tgtEl>
                                          <p:spTgt spid="104451">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4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1" nodeType="clickEffect">
                                  <p:stCondLst>
                                    <p:cond delay="0"/>
                                  </p:stCondLst>
                                  <p:childTnLst>
                                    <p:set>
                                      <p:cBhvr>
                                        <p:cTn id="54" dur="1" fill="hold">
                                          <p:stCondLst>
                                            <p:cond delay="0"/>
                                          </p:stCondLst>
                                        </p:cTn>
                                        <p:tgtEl>
                                          <p:spTgt spid="104451">
                                            <p:txEl>
                                              <p:pRg st="2" end="2"/>
                                            </p:txEl>
                                          </p:spTgt>
                                        </p:tgtEl>
                                        <p:attrNameLst>
                                          <p:attrName>style.visibility</p:attrName>
                                        </p:attrNameLst>
                                      </p:cBhvr>
                                      <p:to>
                                        <p:strVal val="visible"/>
                                      </p:to>
                                    </p:set>
                                    <p:anim calcmode="lin" valueType="num">
                                      <p:cBhvr additive="base">
                                        <p:cTn id="55" dur="500" fill="hold"/>
                                        <p:tgtEl>
                                          <p:spTgt spid="104451">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44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1" nodeType="clickEffect">
                                  <p:stCondLst>
                                    <p:cond delay="0"/>
                                  </p:stCondLst>
                                  <p:childTnLst>
                                    <p:set>
                                      <p:cBhvr>
                                        <p:cTn id="60" dur="1" fill="hold">
                                          <p:stCondLst>
                                            <p:cond delay="0"/>
                                          </p:stCondLst>
                                        </p:cTn>
                                        <p:tgtEl>
                                          <p:spTgt spid="104451">
                                            <p:txEl>
                                              <p:pRg st="3" end="3"/>
                                            </p:txEl>
                                          </p:spTgt>
                                        </p:tgtEl>
                                        <p:attrNameLst>
                                          <p:attrName>style.visibility</p:attrName>
                                        </p:attrNameLst>
                                      </p:cBhvr>
                                      <p:to>
                                        <p:strVal val="visible"/>
                                      </p:to>
                                    </p:set>
                                    <p:anim calcmode="lin" valueType="num">
                                      <p:cBhvr additive="base">
                                        <p:cTn id="61" dur="500" fill="hold"/>
                                        <p:tgtEl>
                                          <p:spTgt spid="104451">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04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1" nodeType="clickEffect">
                                  <p:stCondLst>
                                    <p:cond delay="0"/>
                                  </p:stCondLst>
                                  <p:childTnLst>
                                    <p:set>
                                      <p:cBhvr>
                                        <p:cTn id="66" dur="1" fill="hold">
                                          <p:stCondLst>
                                            <p:cond delay="0"/>
                                          </p:stCondLst>
                                        </p:cTn>
                                        <p:tgtEl>
                                          <p:spTgt spid="104451">
                                            <p:txEl>
                                              <p:pRg st="4" end="4"/>
                                            </p:txEl>
                                          </p:spTgt>
                                        </p:tgtEl>
                                        <p:attrNameLst>
                                          <p:attrName>style.visibility</p:attrName>
                                        </p:attrNameLst>
                                      </p:cBhvr>
                                      <p:to>
                                        <p:strVal val="visible"/>
                                      </p:to>
                                    </p:set>
                                    <p:anim calcmode="lin" valueType="num">
                                      <p:cBhvr additive="base">
                                        <p:cTn id="67" dur="500" fill="hold"/>
                                        <p:tgtEl>
                                          <p:spTgt spid="104451">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044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2" nodeType="clickEffect">
                                  <p:stCondLst>
                                    <p:cond delay="0"/>
                                  </p:stCondLst>
                                  <p:childTnLst>
                                    <p:set>
                                      <p:cBhvr>
                                        <p:cTn id="72" dur="1" fill="hold">
                                          <p:stCondLst>
                                            <p:cond delay="0"/>
                                          </p:stCondLst>
                                        </p:cTn>
                                        <p:tgtEl>
                                          <p:spTgt spid="104451">
                                            <p:txEl>
                                              <p:pRg st="0" end="0"/>
                                            </p:txEl>
                                          </p:spTgt>
                                        </p:tgtEl>
                                        <p:attrNameLst>
                                          <p:attrName>style.visibility</p:attrName>
                                        </p:attrNameLst>
                                      </p:cBhvr>
                                      <p:to>
                                        <p:strVal val="visible"/>
                                      </p:to>
                                    </p:set>
                                    <p:anim calcmode="lin" valueType="num">
                                      <p:cBhvr additive="base">
                                        <p:cTn id="73" dur="500" fill="hold"/>
                                        <p:tgtEl>
                                          <p:spTgt spid="104451">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04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2" nodeType="clickEffect">
                                  <p:stCondLst>
                                    <p:cond delay="0"/>
                                  </p:stCondLst>
                                  <p:childTnLst>
                                    <p:set>
                                      <p:cBhvr>
                                        <p:cTn id="78" dur="1" fill="hold">
                                          <p:stCondLst>
                                            <p:cond delay="0"/>
                                          </p:stCondLst>
                                        </p:cTn>
                                        <p:tgtEl>
                                          <p:spTgt spid="104451">
                                            <p:txEl>
                                              <p:pRg st="1" end="1"/>
                                            </p:txEl>
                                          </p:spTgt>
                                        </p:tgtEl>
                                        <p:attrNameLst>
                                          <p:attrName>style.visibility</p:attrName>
                                        </p:attrNameLst>
                                      </p:cBhvr>
                                      <p:to>
                                        <p:strVal val="visible"/>
                                      </p:to>
                                    </p:set>
                                    <p:anim calcmode="lin" valueType="num">
                                      <p:cBhvr additive="base">
                                        <p:cTn id="79" dur="500" fill="hold"/>
                                        <p:tgtEl>
                                          <p:spTgt spid="104451">
                                            <p:txEl>
                                              <p:pRg st="1" end="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04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2" nodeType="clickEffect">
                                  <p:stCondLst>
                                    <p:cond delay="0"/>
                                  </p:stCondLst>
                                  <p:childTnLst>
                                    <p:set>
                                      <p:cBhvr>
                                        <p:cTn id="84" dur="1" fill="hold">
                                          <p:stCondLst>
                                            <p:cond delay="0"/>
                                          </p:stCondLst>
                                        </p:cTn>
                                        <p:tgtEl>
                                          <p:spTgt spid="104451">
                                            <p:txEl>
                                              <p:pRg st="2" end="2"/>
                                            </p:txEl>
                                          </p:spTgt>
                                        </p:tgtEl>
                                        <p:attrNameLst>
                                          <p:attrName>style.visibility</p:attrName>
                                        </p:attrNameLst>
                                      </p:cBhvr>
                                      <p:to>
                                        <p:strVal val="visible"/>
                                      </p:to>
                                    </p:set>
                                    <p:anim calcmode="lin" valueType="num">
                                      <p:cBhvr additive="base">
                                        <p:cTn id="85" dur="500" fill="hold"/>
                                        <p:tgtEl>
                                          <p:spTgt spid="104451">
                                            <p:txEl>
                                              <p:pRg st="2" end="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044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2" nodeType="clickEffect">
                                  <p:stCondLst>
                                    <p:cond delay="0"/>
                                  </p:stCondLst>
                                  <p:childTnLst>
                                    <p:set>
                                      <p:cBhvr>
                                        <p:cTn id="90" dur="1" fill="hold">
                                          <p:stCondLst>
                                            <p:cond delay="0"/>
                                          </p:stCondLst>
                                        </p:cTn>
                                        <p:tgtEl>
                                          <p:spTgt spid="104451">
                                            <p:txEl>
                                              <p:pRg st="3" end="3"/>
                                            </p:txEl>
                                          </p:spTgt>
                                        </p:tgtEl>
                                        <p:attrNameLst>
                                          <p:attrName>style.visibility</p:attrName>
                                        </p:attrNameLst>
                                      </p:cBhvr>
                                      <p:to>
                                        <p:strVal val="visible"/>
                                      </p:to>
                                    </p:set>
                                    <p:anim calcmode="lin" valueType="num">
                                      <p:cBhvr additive="base">
                                        <p:cTn id="91" dur="500" fill="hold"/>
                                        <p:tgtEl>
                                          <p:spTgt spid="104451">
                                            <p:txEl>
                                              <p:pRg st="3" end="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04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2" nodeType="clickEffect">
                                  <p:stCondLst>
                                    <p:cond delay="0"/>
                                  </p:stCondLst>
                                  <p:childTnLst>
                                    <p:set>
                                      <p:cBhvr>
                                        <p:cTn id="96" dur="1" fill="hold">
                                          <p:stCondLst>
                                            <p:cond delay="0"/>
                                          </p:stCondLst>
                                        </p:cTn>
                                        <p:tgtEl>
                                          <p:spTgt spid="104451">
                                            <p:txEl>
                                              <p:pRg st="4" end="4"/>
                                            </p:txEl>
                                          </p:spTgt>
                                        </p:tgtEl>
                                        <p:attrNameLst>
                                          <p:attrName>style.visibility</p:attrName>
                                        </p:attrNameLst>
                                      </p:cBhvr>
                                      <p:to>
                                        <p:strVal val="visible"/>
                                      </p:to>
                                    </p:set>
                                    <p:anim calcmode="lin" valueType="num">
                                      <p:cBhvr additive="base">
                                        <p:cTn id="97" dur="500" fill="hold"/>
                                        <p:tgtEl>
                                          <p:spTgt spid="104451">
                                            <p:txEl>
                                              <p:pRg st="4" end="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044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3" nodeType="clickEffect">
                                  <p:stCondLst>
                                    <p:cond delay="0"/>
                                  </p:stCondLst>
                                  <p:childTnLst>
                                    <p:set>
                                      <p:cBhvr>
                                        <p:cTn id="102" dur="1" fill="hold">
                                          <p:stCondLst>
                                            <p:cond delay="0"/>
                                          </p:stCondLst>
                                        </p:cTn>
                                        <p:tgtEl>
                                          <p:spTgt spid="104451">
                                            <p:txEl>
                                              <p:pRg st="0" end="0"/>
                                            </p:txEl>
                                          </p:spTgt>
                                        </p:tgtEl>
                                        <p:attrNameLst>
                                          <p:attrName>style.visibility</p:attrName>
                                        </p:attrNameLst>
                                      </p:cBhvr>
                                      <p:to>
                                        <p:strVal val="visible"/>
                                      </p:to>
                                    </p:set>
                                    <p:anim calcmode="lin" valueType="num">
                                      <p:cBhvr additive="base">
                                        <p:cTn id="103" dur="500" fill="hold"/>
                                        <p:tgtEl>
                                          <p:spTgt spid="104451">
                                            <p:txEl>
                                              <p:pRg st="0" end="0"/>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104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grpId="3" nodeType="clickEffect">
                                  <p:stCondLst>
                                    <p:cond delay="0"/>
                                  </p:stCondLst>
                                  <p:childTnLst>
                                    <p:set>
                                      <p:cBhvr>
                                        <p:cTn id="108" dur="1" fill="hold">
                                          <p:stCondLst>
                                            <p:cond delay="0"/>
                                          </p:stCondLst>
                                        </p:cTn>
                                        <p:tgtEl>
                                          <p:spTgt spid="104451">
                                            <p:txEl>
                                              <p:pRg st="1" end="1"/>
                                            </p:txEl>
                                          </p:spTgt>
                                        </p:tgtEl>
                                        <p:attrNameLst>
                                          <p:attrName>style.visibility</p:attrName>
                                        </p:attrNameLst>
                                      </p:cBhvr>
                                      <p:to>
                                        <p:strVal val="visible"/>
                                      </p:to>
                                    </p:set>
                                    <p:anim calcmode="lin" valueType="num">
                                      <p:cBhvr additive="base">
                                        <p:cTn id="109" dur="500" fill="hold"/>
                                        <p:tgtEl>
                                          <p:spTgt spid="104451">
                                            <p:txEl>
                                              <p:pRg st="1" end="1"/>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104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grpId="3" nodeType="clickEffect">
                                  <p:stCondLst>
                                    <p:cond delay="0"/>
                                  </p:stCondLst>
                                  <p:childTnLst>
                                    <p:set>
                                      <p:cBhvr>
                                        <p:cTn id="114" dur="1" fill="hold">
                                          <p:stCondLst>
                                            <p:cond delay="0"/>
                                          </p:stCondLst>
                                        </p:cTn>
                                        <p:tgtEl>
                                          <p:spTgt spid="104451">
                                            <p:txEl>
                                              <p:pRg st="2" end="2"/>
                                            </p:txEl>
                                          </p:spTgt>
                                        </p:tgtEl>
                                        <p:attrNameLst>
                                          <p:attrName>style.visibility</p:attrName>
                                        </p:attrNameLst>
                                      </p:cBhvr>
                                      <p:to>
                                        <p:strVal val="visible"/>
                                      </p:to>
                                    </p:set>
                                    <p:anim calcmode="lin" valueType="num">
                                      <p:cBhvr additive="base">
                                        <p:cTn id="115" dur="500" fill="hold"/>
                                        <p:tgtEl>
                                          <p:spTgt spid="104451">
                                            <p:txEl>
                                              <p:pRg st="2" end="2"/>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1044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4" fill="hold" grpId="3" nodeType="clickEffect">
                                  <p:stCondLst>
                                    <p:cond delay="0"/>
                                  </p:stCondLst>
                                  <p:childTnLst>
                                    <p:set>
                                      <p:cBhvr>
                                        <p:cTn id="120" dur="1" fill="hold">
                                          <p:stCondLst>
                                            <p:cond delay="0"/>
                                          </p:stCondLst>
                                        </p:cTn>
                                        <p:tgtEl>
                                          <p:spTgt spid="104451">
                                            <p:txEl>
                                              <p:pRg st="3" end="3"/>
                                            </p:txEl>
                                          </p:spTgt>
                                        </p:tgtEl>
                                        <p:attrNameLst>
                                          <p:attrName>style.visibility</p:attrName>
                                        </p:attrNameLst>
                                      </p:cBhvr>
                                      <p:to>
                                        <p:strVal val="visible"/>
                                      </p:to>
                                    </p:set>
                                    <p:anim calcmode="lin" valueType="num">
                                      <p:cBhvr additive="base">
                                        <p:cTn id="121" dur="500" fill="hold"/>
                                        <p:tgtEl>
                                          <p:spTgt spid="104451">
                                            <p:txEl>
                                              <p:pRg st="3" end="3"/>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104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4" fill="hold" grpId="3" nodeType="clickEffect">
                                  <p:stCondLst>
                                    <p:cond delay="0"/>
                                  </p:stCondLst>
                                  <p:childTnLst>
                                    <p:set>
                                      <p:cBhvr>
                                        <p:cTn id="126" dur="1" fill="hold">
                                          <p:stCondLst>
                                            <p:cond delay="0"/>
                                          </p:stCondLst>
                                        </p:cTn>
                                        <p:tgtEl>
                                          <p:spTgt spid="104451">
                                            <p:txEl>
                                              <p:pRg st="4" end="4"/>
                                            </p:txEl>
                                          </p:spTgt>
                                        </p:tgtEl>
                                        <p:attrNameLst>
                                          <p:attrName>style.visibility</p:attrName>
                                        </p:attrNameLst>
                                      </p:cBhvr>
                                      <p:to>
                                        <p:strVal val="visible"/>
                                      </p:to>
                                    </p:set>
                                    <p:anim calcmode="lin" valueType="num">
                                      <p:cBhvr additive="base">
                                        <p:cTn id="127" dur="500" fill="hold"/>
                                        <p:tgtEl>
                                          <p:spTgt spid="104451">
                                            <p:txEl>
                                              <p:pRg st="4" end="4"/>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1044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4" fill="hold" grpId="4" nodeType="clickEffect">
                                  <p:stCondLst>
                                    <p:cond delay="0"/>
                                  </p:stCondLst>
                                  <p:childTnLst>
                                    <p:set>
                                      <p:cBhvr>
                                        <p:cTn id="132" dur="1" fill="hold">
                                          <p:stCondLst>
                                            <p:cond delay="0"/>
                                          </p:stCondLst>
                                        </p:cTn>
                                        <p:tgtEl>
                                          <p:spTgt spid="104451">
                                            <p:txEl>
                                              <p:pRg st="0" end="0"/>
                                            </p:txEl>
                                          </p:spTgt>
                                        </p:tgtEl>
                                        <p:attrNameLst>
                                          <p:attrName>style.visibility</p:attrName>
                                        </p:attrNameLst>
                                      </p:cBhvr>
                                      <p:to>
                                        <p:strVal val="visible"/>
                                      </p:to>
                                    </p:set>
                                    <p:anim calcmode="lin" valueType="num">
                                      <p:cBhvr additive="base">
                                        <p:cTn id="133" dur="500" fill="hold"/>
                                        <p:tgtEl>
                                          <p:spTgt spid="104451">
                                            <p:txEl>
                                              <p:pRg st="0" end="0"/>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104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 presetClass="entr" presetSubtype="4" fill="hold" grpId="4" nodeType="clickEffect">
                                  <p:stCondLst>
                                    <p:cond delay="0"/>
                                  </p:stCondLst>
                                  <p:childTnLst>
                                    <p:set>
                                      <p:cBhvr>
                                        <p:cTn id="138" dur="1" fill="hold">
                                          <p:stCondLst>
                                            <p:cond delay="0"/>
                                          </p:stCondLst>
                                        </p:cTn>
                                        <p:tgtEl>
                                          <p:spTgt spid="104451">
                                            <p:txEl>
                                              <p:pRg st="1" end="1"/>
                                            </p:txEl>
                                          </p:spTgt>
                                        </p:tgtEl>
                                        <p:attrNameLst>
                                          <p:attrName>style.visibility</p:attrName>
                                        </p:attrNameLst>
                                      </p:cBhvr>
                                      <p:to>
                                        <p:strVal val="visible"/>
                                      </p:to>
                                    </p:set>
                                    <p:anim calcmode="lin" valueType="num">
                                      <p:cBhvr additive="base">
                                        <p:cTn id="139" dur="500" fill="hold"/>
                                        <p:tgtEl>
                                          <p:spTgt spid="104451">
                                            <p:txEl>
                                              <p:pRg st="1" end="1"/>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104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 presetClass="entr" presetSubtype="4" fill="hold" grpId="4" nodeType="clickEffect">
                                  <p:stCondLst>
                                    <p:cond delay="0"/>
                                  </p:stCondLst>
                                  <p:childTnLst>
                                    <p:set>
                                      <p:cBhvr>
                                        <p:cTn id="144" dur="1" fill="hold">
                                          <p:stCondLst>
                                            <p:cond delay="0"/>
                                          </p:stCondLst>
                                        </p:cTn>
                                        <p:tgtEl>
                                          <p:spTgt spid="104451">
                                            <p:txEl>
                                              <p:pRg st="2" end="2"/>
                                            </p:txEl>
                                          </p:spTgt>
                                        </p:tgtEl>
                                        <p:attrNameLst>
                                          <p:attrName>style.visibility</p:attrName>
                                        </p:attrNameLst>
                                      </p:cBhvr>
                                      <p:to>
                                        <p:strVal val="visible"/>
                                      </p:to>
                                    </p:set>
                                    <p:anim calcmode="lin" valueType="num">
                                      <p:cBhvr additive="base">
                                        <p:cTn id="145" dur="500" fill="hold"/>
                                        <p:tgtEl>
                                          <p:spTgt spid="104451">
                                            <p:txEl>
                                              <p:pRg st="2" end="2"/>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1044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 presetClass="entr" presetSubtype="4" fill="hold" grpId="4" nodeType="clickEffect">
                                  <p:stCondLst>
                                    <p:cond delay="0"/>
                                  </p:stCondLst>
                                  <p:childTnLst>
                                    <p:set>
                                      <p:cBhvr>
                                        <p:cTn id="150" dur="1" fill="hold">
                                          <p:stCondLst>
                                            <p:cond delay="0"/>
                                          </p:stCondLst>
                                        </p:cTn>
                                        <p:tgtEl>
                                          <p:spTgt spid="104451">
                                            <p:txEl>
                                              <p:pRg st="3" end="3"/>
                                            </p:txEl>
                                          </p:spTgt>
                                        </p:tgtEl>
                                        <p:attrNameLst>
                                          <p:attrName>style.visibility</p:attrName>
                                        </p:attrNameLst>
                                      </p:cBhvr>
                                      <p:to>
                                        <p:strVal val="visible"/>
                                      </p:to>
                                    </p:set>
                                    <p:anim calcmode="lin" valueType="num">
                                      <p:cBhvr additive="base">
                                        <p:cTn id="151" dur="500" fill="hold"/>
                                        <p:tgtEl>
                                          <p:spTgt spid="104451">
                                            <p:txEl>
                                              <p:pRg st="3" end="3"/>
                                            </p:txEl>
                                          </p:spTgt>
                                        </p:tgtEl>
                                        <p:attrNameLst>
                                          <p:attrName>ppt_x</p:attrName>
                                        </p:attrNameLst>
                                      </p:cBhvr>
                                      <p:tavLst>
                                        <p:tav tm="0">
                                          <p:val>
                                            <p:strVal val="#ppt_x"/>
                                          </p:val>
                                        </p:tav>
                                        <p:tav tm="100000">
                                          <p:val>
                                            <p:strVal val="#ppt_x"/>
                                          </p:val>
                                        </p:tav>
                                      </p:tavLst>
                                    </p:anim>
                                    <p:anim calcmode="lin" valueType="num">
                                      <p:cBhvr additive="base">
                                        <p:cTn id="152" dur="500" fill="hold"/>
                                        <p:tgtEl>
                                          <p:spTgt spid="104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 presetClass="entr" presetSubtype="4" fill="hold" grpId="4" nodeType="clickEffect">
                                  <p:stCondLst>
                                    <p:cond delay="0"/>
                                  </p:stCondLst>
                                  <p:childTnLst>
                                    <p:set>
                                      <p:cBhvr>
                                        <p:cTn id="156" dur="1" fill="hold">
                                          <p:stCondLst>
                                            <p:cond delay="0"/>
                                          </p:stCondLst>
                                        </p:cTn>
                                        <p:tgtEl>
                                          <p:spTgt spid="104451">
                                            <p:txEl>
                                              <p:pRg st="4" end="4"/>
                                            </p:txEl>
                                          </p:spTgt>
                                        </p:tgtEl>
                                        <p:attrNameLst>
                                          <p:attrName>style.visibility</p:attrName>
                                        </p:attrNameLst>
                                      </p:cBhvr>
                                      <p:to>
                                        <p:strVal val="visible"/>
                                      </p:to>
                                    </p:set>
                                    <p:anim calcmode="lin" valueType="num">
                                      <p:cBhvr additive="base">
                                        <p:cTn id="157" dur="500" fill="hold"/>
                                        <p:tgtEl>
                                          <p:spTgt spid="104451">
                                            <p:txEl>
                                              <p:pRg st="4" end="4"/>
                                            </p:txEl>
                                          </p:spTgt>
                                        </p:tgtEl>
                                        <p:attrNameLst>
                                          <p:attrName>ppt_x</p:attrName>
                                        </p:attrNameLst>
                                      </p:cBhvr>
                                      <p:tavLst>
                                        <p:tav tm="0">
                                          <p:val>
                                            <p:strVal val="#ppt_x"/>
                                          </p:val>
                                        </p:tav>
                                        <p:tav tm="100000">
                                          <p:val>
                                            <p:strVal val="#ppt_x"/>
                                          </p:val>
                                        </p:tav>
                                      </p:tavLst>
                                    </p:anim>
                                    <p:anim calcmode="lin" valueType="num">
                                      <p:cBhvr additive="base">
                                        <p:cTn id="158" dur="500" fill="hold"/>
                                        <p:tgtEl>
                                          <p:spTgt spid="1044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P spid="104451" grpId="0" build="p"/>
      <p:bldP spid="104451" grpId="1" build="p"/>
      <p:bldP spid="104451" grpId="2" build="p"/>
      <p:bldP spid="104451" grpId="3" build="p"/>
      <p:bldP spid="104451" grpId="4"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a:extLst>
              <a:ext uri="{FF2B5EF4-FFF2-40B4-BE49-F238E27FC236}">
                <a16:creationId xmlns:a16="http://schemas.microsoft.com/office/drawing/2014/main" id="{FFCA2145-49FD-4969-A239-805F959BC98F}"/>
              </a:ext>
            </a:extLst>
          </p:cNvPr>
          <p:cNvSpPr>
            <a:spLocks noGrp="1" noChangeArrowheads="1"/>
          </p:cNvSpPr>
          <p:nvPr>
            <p:ph type="title"/>
          </p:nvPr>
        </p:nvSpPr>
        <p:spPr/>
        <p:txBody>
          <a:bodyPr/>
          <a:lstStyle/>
          <a:p>
            <a:pPr eaLnBrk="1" hangingPunct="1"/>
            <a:r>
              <a:rPr lang="fa-IR" altLang="en-US">
                <a:effectLst/>
                <a:latin typeface="Arial" panose="020B0604020202020204" pitchFamily="34" charset="0"/>
              </a:rPr>
              <a:t>مبانی نوآوری</a:t>
            </a:r>
            <a:endParaRPr lang="en-US" altLang="en-US">
              <a:effectLst/>
              <a:latin typeface="Arial" panose="020B0604020202020204" pitchFamily="34" charset="0"/>
            </a:endParaRPr>
          </a:p>
        </p:txBody>
      </p:sp>
      <p:sp>
        <p:nvSpPr>
          <p:cNvPr id="145411" name="Rectangle 3">
            <a:extLst>
              <a:ext uri="{FF2B5EF4-FFF2-40B4-BE49-F238E27FC236}">
                <a16:creationId xmlns:a16="http://schemas.microsoft.com/office/drawing/2014/main" id="{15074BB6-907F-401F-A470-CA1981C42EF6}"/>
              </a:ext>
            </a:extLst>
          </p:cNvPr>
          <p:cNvSpPr>
            <a:spLocks noGrp="1" noChangeArrowheads="1"/>
          </p:cNvSpPr>
          <p:nvPr>
            <p:ph type="body" idx="1"/>
          </p:nvPr>
        </p:nvSpPr>
        <p:spPr/>
        <p:txBody>
          <a:bodyPr/>
          <a:lstStyle/>
          <a:p>
            <a:pPr marL="609600" indent="-609600" algn="r" eaLnBrk="1" hangingPunct="1">
              <a:buFontTx/>
              <a:buNone/>
            </a:pPr>
            <a:r>
              <a:rPr lang="fa-IR" altLang="en-US" sz="2000">
                <a:effectLst/>
                <a:latin typeface="Arial" panose="020B0604020202020204" pitchFamily="34" charset="0"/>
              </a:rPr>
              <a:t>1- اصل ضرورت نوآوری ایجاب می کند که هر شرکت و سازمان در حد و توان خویش این کار را انجام بدهد . </a:t>
            </a:r>
          </a:p>
          <a:p>
            <a:pPr marL="609600" indent="-609600" algn="r" eaLnBrk="1" hangingPunct="1">
              <a:buFontTx/>
              <a:buNone/>
            </a:pPr>
            <a:r>
              <a:rPr lang="fa-IR" altLang="en-US" sz="2000">
                <a:effectLst/>
                <a:latin typeface="Arial" panose="020B0604020202020204" pitchFamily="34" charset="0"/>
              </a:rPr>
              <a:t>2- نوآوری باید از تلاشهایی از قبیل تحقیق و توسعه ای که گرایش عملی زیاد دارد جدا گردد . </a:t>
            </a:r>
          </a:p>
          <a:p>
            <a:pPr marL="609600" indent="-609600" algn="r" eaLnBrk="1" hangingPunct="1">
              <a:buFontTx/>
              <a:buNone/>
            </a:pPr>
            <a:r>
              <a:rPr lang="fa-IR" altLang="en-US" sz="2000">
                <a:effectLst/>
                <a:latin typeface="Arial" panose="020B0604020202020204" pitchFamily="34" charset="0"/>
              </a:rPr>
              <a:t>3- نوآوری باید مقرون به صرفه ، اقتصادی و کم هزینه باشد . </a:t>
            </a:r>
          </a:p>
          <a:p>
            <a:pPr marL="609600" indent="-609600" algn="r" eaLnBrk="1" hangingPunct="1">
              <a:buFontTx/>
              <a:buNone/>
            </a:pPr>
            <a:r>
              <a:rPr lang="fa-IR" altLang="en-US" sz="2000">
                <a:effectLst/>
                <a:latin typeface="Arial" panose="020B0604020202020204" pitchFamily="34" charset="0"/>
              </a:rPr>
              <a:t>4- نوآوری باید با نیازها و مشکلات در حال تغییر اهداف سازمانی مطابقت داشته باشد . </a:t>
            </a:r>
          </a:p>
          <a:p>
            <a:pPr marL="609600" indent="-609600" algn="r" eaLnBrk="1" hangingPunct="1">
              <a:buFontTx/>
              <a:buNone/>
            </a:pPr>
            <a:r>
              <a:rPr lang="fa-IR" altLang="en-US" sz="2000">
                <a:effectLst/>
                <a:latin typeface="Arial" panose="020B0604020202020204" pitchFamily="34" charset="0"/>
              </a:rPr>
              <a:t>5- نوآوری باید به موقع و به هنگام نیاز تحقق پذیرد . </a:t>
            </a:r>
          </a:p>
          <a:p>
            <a:pPr marL="609600" indent="-609600" algn="r" eaLnBrk="1" hangingPunct="1">
              <a:buFontTx/>
              <a:buNone/>
            </a:pPr>
            <a:r>
              <a:rPr lang="fa-IR" altLang="en-US" sz="2000">
                <a:effectLst/>
                <a:latin typeface="Arial" panose="020B0604020202020204" pitchFamily="34" charset="0"/>
              </a:rPr>
              <a:t>6-برای نوآوری باید منابع کافی تخصیص یابد . </a:t>
            </a:r>
          </a:p>
          <a:p>
            <a:pPr marL="609600" indent="-609600" algn="r" eaLnBrk="1" hangingPunct="1">
              <a:buFontTx/>
              <a:buNone/>
            </a:pPr>
            <a:r>
              <a:rPr lang="fa-IR" altLang="en-US" sz="2000">
                <a:effectLst/>
                <a:latin typeface="Arial" panose="020B0604020202020204" pitchFamily="34" charset="0"/>
              </a:rPr>
              <a:t>7- نوآوری باید به صورت یک تغییر طرح ریزی شده و به اجرا در آید . </a:t>
            </a:r>
            <a:endParaRPr lang="en-US" altLang="en-US" sz="2000">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5410"/>
                                        </p:tgtEl>
                                        <p:attrNameLst>
                                          <p:attrName>style.visibility</p:attrName>
                                        </p:attrNameLst>
                                      </p:cBhvr>
                                      <p:to>
                                        <p:strVal val="visible"/>
                                      </p:to>
                                    </p:set>
                                    <p:anim calcmode="lin" valueType="num">
                                      <p:cBhvr additive="base">
                                        <p:cTn id="7" dur="500" fill="hold"/>
                                        <p:tgtEl>
                                          <p:spTgt spid="145410"/>
                                        </p:tgtEl>
                                        <p:attrNameLst>
                                          <p:attrName>ppt_x</p:attrName>
                                        </p:attrNameLst>
                                      </p:cBhvr>
                                      <p:tavLst>
                                        <p:tav tm="0">
                                          <p:val>
                                            <p:strVal val="#ppt_x"/>
                                          </p:val>
                                        </p:tav>
                                        <p:tav tm="100000">
                                          <p:val>
                                            <p:strVal val="#ppt_x"/>
                                          </p:val>
                                        </p:tav>
                                      </p:tavLst>
                                    </p:anim>
                                    <p:anim calcmode="lin" valueType="num">
                                      <p:cBhvr additive="base">
                                        <p:cTn id="8" dur="500" fill="hold"/>
                                        <p:tgtEl>
                                          <p:spTgt spid="1454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5411">
                                            <p:txEl>
                                              <p:pRg st="0" end="0"/>
                                            </p:txEl>
                                          </p:spTgt>
                                        </p:tgtEl>
                                        <p:attrNameLst>
                                          <p:attrName>style.visibility</p:attrName>
                                        </p:attrNameLst>
                                      </p:cBhvr>
                                      <p:to>
                                        <p:strVal val="visible"/>
                                      </p:to>
                                    </p:set>
                                    <p:anim calcmode="lin" valueType="num">
                                      <p:cBhvr additive="base">
                                        <p:cTn id="13" dur="500" fill="hold"/>
                                        <p:tgtEl>
                                          <p:spTgt spid="1454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5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5411">
                                            <p:txEl>
                                              <p:pRg st="1" end="1"/>
                                            </p:txEl>
                                          </p:spTgt>
                                        </p:tgtEl>
                                        <p:attrNameLst>
                                          <p:attrName>style.visibility</p:attrName>
                                        </p:attrNameLst>
                                      </p:cBhvr>
                                      <p:to>
                                        <p:strVal val="visible"/>
                                      </p:to>
                                    </p:set>
                                    <p:anim calcmode="lin" valueType="num">
                                      <p:cBhvr additive="base">
                                        <p:cTn id="19" dur="500" fill="hold"/>
                                        <p:tgtEl>
                                          <p:spTgt spid="14541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5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5411">
                                            <p:txEl>
                                              <p:pRg st="2" end="2"/>
                                            </p:txEl>
                                          </p:spTgt>
                                        </p:tgtEl>
                                        <p:attrNameLst>
                                          <p:attrName>style.visibility</p:attrName>
                                        </p:attrNameLst>
                                      </p:cBhvr>
                                      <p:to>
                                        <p:strVal val="visible"/>
                                      </p:to>
                                    </p:set>
                                    <p:anim calcmode="lin" valueType="num">
                                      <p:cBhvr additive="base">
                                        <p:cTn id="25" dur="500" fill="hold"/>
                                        <p:tgtEl>
                                          <p:spTgt spid="14541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5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5411">
                                            <p:txEl>
                                              <p:pRg st="3" end="3"/>
                                            </p:txEl>
                                          </p:spTgt>
                                        </p:tgtEl>
                                        <p:attrNameLst>
                                          <p:attrName>style.visibility</p:attrName>
                                        </p:attrNameLst>
                                      </p:cBhvr>
                                      <p:to>
                                        <p:strVal val="visible"/>
                                      </p:to>
                                    </p:set>
                                    <p:anim calcmode="lin" valueType="num">
                                      <p:cBhvr additive="base">
                                        <p:cTn id="31" dur="500" fill="hold"/>
                                        <p:tgtEl>
                                          <p:spTgt spid="14541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5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5411">
                                            <p:txEl>
                                              <p:pRg st="4" end="4"/>
                                            </p:txEl>
                                          </p:spTgt>
                                        </p:tgtEl>
                                        <p:attrNameLst>
                                          <p:attrName>style.visibility</p:attrName>
                                        </p:attrNameLst>
                                      </p:cBhvr>
                                      <p:to>
                                        <p:strVal val="visible"/>
                                      </p:to>
                                    </p:set>
                                    <p:anim calcmode="lin" valueType="num">
                                      <p:cBhvr additive="base">
                                        <p:cTn id="37" dur="500" fill="hold"/>
                                        <p:tgtEl>
                                          <p:spTgt spid="14541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5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5411">
                                            <p:txEl>
                                              <p:pRg st="5" end="5"/>
                                            </p:txEl>
                                          </p:spTgt>
                                        </p:tgtEl>
                                        <p:attrNameLst>
                                          <p:attrName>style.visibility</p:attrName>
                                        </p:attrNameLst>
                                      </p:cBhvr>
                                      <p:to>
                                        <p:strVal val="visible"/>
                                      </p:to>
                                    </p:set>
                                    <p:anim calcmode="lin" valueType="num">
                                      <p:cBhvr additive="base">
                                        <p:cTn id="43" dur="500" fill="hold"/>
                                        <p:tgtEl>
                                          <p:spTgt spid="145411">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5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5411">
                                            <p:txEl>
                                              <p:pRg st="6" end="6"/>
                                            </p:txEl>
                                          </p:spTgt>
                                        </p:tgtEl>
                                        <p:attrNameLst>
                                          <p:attrName>style.visibility</p:attrName>
                                        </p:attrNameLst>
                                      </p:cBhvr>
                                      <p:to>
                                        <p:strVal val="visible"/>
                                      </p:to>
                                    </p:set>
                                    <p:anim calcmode="lin" valueType="num">
                                      <p:cBhvr additive="base">
                                        <p:cTn id="49" dur="500" fill="hold"/>
                                        <p:tgtEl>
                                          <p:spTgt spid="145411">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54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1" nodeType="clickEffect">
                                  <p:stCondLst>
                                    <p:cond delay="0"/>
                                  </p:stCondLst>
                                  <p:childTnLst>
                                    <p:set>
                                      <p:cBhvr>
                                        <p:cTn id="54" dur="1" fill="hold">
                                          <p:stCondLst>
                                            <p:cond delay="0"/>
                                          </p:stCondLst>
                                        </p:cTn>
                                        <p:tgtEl>
                                          <p:spTgt spid="145411">
                                            <p:txEl>
                                              <p:pRg st="0" end="0"/>
                                            </p:txEl>
                                          </p:spTgt>
                                        </p:tgtEl>
                                        <p:attrNameLst>
                                          <p:attrName>style.visibility</p:attrName>
                                        </p:attrNameLst>
                                      </p:cBhvr>
                                      <p:to>
                                        <p:strVal val="visible"/>
                                      </p:to>
                                    </p:set>
                                    <p:anim calcmode="lin" valueType="num">
                                      <p:cBhvr additive="base">
                                        <p:cTn id="55" dur="500" fill="hold"/>
                                        <p:tgtEl>
                                          <p:spTgt spid="145411">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5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1" nodeType="clickEffect">
                                  <p:stCondLst>
                                    <p:cond delay="0"/>
                                  </p:stCondLst>
                                  <p:childTnLst>
                                    <p:set>
                                      <p:cBhvr>
                                        <p:cTn id="60" dur="1" fill="hold">
                                          <p:stCondLst>
                                            <p:cond delay="0"/>
                                          </p:stCondLst>
                                        </p:cTn>
                                        <p:tgtEl>
                                          <p:spTgt spid="145411">
                                            <p:txEl>
                                              <p:pRg st="1" end="1"/>
                                            </p:txEl>
                                          </p:spTgt>
                                        </p:tgtEl>
                                        <p:attrNameLst>
                                          <p:attrName>style.visibility</p:attrName>
                                        </p:attrNameLst>
                                      </p:cBhvr>
                                      <p:to>
                                        <p:strVal val="visible"/>
                                      </p:to>
                                    </p:set>
                                    <p:anim calcmode="lin" valueType="num">
                                      <p:cBhvr additive="base">
                                        <p:cTn id="61" dur="500" fill="hold"/>
                                        <p:tgtEl>
                                          <p:spTgt spid="145411">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45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1" nodeType="clickEffect">
                                  <p:stCondLst>
                                    <p:cond delay="0"/>
                                  </p:stCondLst>
                                  <p:childTnLst>
                                    <p:set>
                                      <p:cBhvr>
                                        <p:cTn id="66" dur="1" fill="hold">
                                          <p:stCondLst>
                                            <p:cond delay="0"/>
                                          </p:stCondLst>
                                        </p:cTn>
                                        <p:tgtEl>
                                          <p:spTgt spid="145411">
                                            <p:txEl>
                                              <p:pRg st="2" end="2"/>
                                            </p:txEl>
                                          </p:spTgt>
                                        </p:tgtEl>
                                        <p:attrNameLst>
                                          <p:attrName>style.visibility</p:attrName>
                                        </p:attrNameLst>
                                      </p:cBhvr>
                                      <p:to>
                                        <p:strVal val="visible"/>
                                      </p:to>
                                    </p:set>
                                    <p:anim calcmode="lin" valueType="num">
                                      <p:cBhvr additive="base">
                                        <p:cTn id="67" dur="500" fill="hold"/>
                                        <p:tgtEl>
                                          <p:spTgt spid="145411">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45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1" nodeType="clickEffect">
                                  <p:stCondLst>
                                    <p:cond delay="0"/>
                                  </p:stCondLst>
                                  <p:childTnLst>
                                    <p:set>
                                      <p:cBhvr>
                                        <p:cTn id="72" dur="1" fill="hold">
                                          <p:stCondLst>
                                            <p:cond delay="0"/>
                                          </p:stCondLst>
                                        </p:cTn>
                                        <p:tgtEl>
                                          <p:spTgt spid="145411">
                                            <p:txEl>
                                              <p:pRg st="3" end="3"/>
                                            </p:txEl>
                                          </p:spTgt>
                                        </p:tgtEl>
                                        <p:attrNameLst>
                                          <p:attrName>style.visibility</p:attrName>
                                        </p:attrNameLst>
                                      </p:cBhvr>
                                      <p:to>
                                        <p:strVal val="visible"/>
                                      </p:to>
                                    </p:set>
                                    <p:anim calcmode="lin" valueType="num">
                                      <p:cBhvr additive="base">
                                        <p:cTn id="73" dur="500" fill="hold"/>
                                        <p:tgtEl>
                                          <p:spTgt spid="145411">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45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1" nodeType="clickEffect">
                                  <p:stCondLst>
                                    <p:cond delay="0"/>
                                  </p:stCondLst>
                                  <p:childTnLst>
                                    <p:set>
                                      <p:cBhvr>
                                        <p:cTn id="78" dur="1" fill="hold">
                                          <p:stCondLst>
                                            <p:cond delay="0"/>
                                          </p:stCondLst>
                                        </p:cTn>
                                        <p:tgtEl>
                                          <p:spTgt spid="145411">
                                            <p:txEl>
                                              <p:pRg st="4" end="4"/>
                                            </p:txEl>
                                          </p:spTgt>
                                        </p:tgtEl>
                                        <p:attrNameLst>
                                          <p:attrName>style.visibility</p:attrName>
                                        </p:attrNameLst>
                                      </p:cBhvr>
                                      <p:to>
                                        <p:strVal val="visible"/>
                                      </p:to>
                                    </p:set>
                                    <p:anim calcmode="lin" valueType="num">
                                      <p:cBhvr additive="base">
                                        <p:cTn id="79" dur="500" fill="hold"/>
                                        <p:tgtEl>
                                          <p:spTgt spid="145411">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45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1" nodeType="clickEffect">
                                  <p:stCondLst>
                                    <p:cond delay="0"/>
                                  </p:stCondLst>
                                  <p:childTnLst>
                                    <p:set>
                                      <p:cBhvr>
                                        <p:cTn id="84" dur="1" fill="hold">
                                          <p:stCondLst>
                                            <p:cond delay="0"/>
                                          </p:stCondLst>
                                        </p:cTn>
                                        <p:tgtEl>
                                          <p:spTgt spid="145411">
                                            <p:txEl>
                                              <p:pRg st="5" end="5"/>
                                            </p:txEl>
                                          </p:spTgt>
                                        </p:tgtEl>
                                        <p:attrNameLst>
                                          <p:attrName>style.visibility</p:attrName>
                                        </p:attrNameLst>
                                      </p:cBhvr>
                                      <p:to>
                                        <p:strVal val="visible"/>
                                      </p:to>
                                    </p:set>
                                    <p:anim calcmode="lin" valueType="num">
                                      <p:cBhvr additive="base">
                                        <p:cTn id="85" dur="500" fill="hold"/>
                                        <p:tgtEl>
                                          <p:spTgt spid="145411">
                                            <p:txEl>
                                              <p:pRg st="5" end="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45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1" nodeType="clickEffect">
                                  <p:stCondLst>
                                    <p:cond delay="0"/>
                                  </p:stCondLst>
                                  <p:childTnLst>
                                    <p:set>
                                      <p:cBhvr>
                                        <p:cTn id="90" dur="1" fill="hold">
                                          <p:stCondLst>
                                            <p:cond delay="0"/>
                                          </p:stCondLst>
                                        </p:cTn>
                                        <p:tgtEl>
                                          <p:spTgt spid="145411">
                                            <p:txEl>
                                              <p:pRg st="6" end="6"/>
                                            </p:txEl>
                                          </p:spTgt>
                                        </p:tgtEl>
                                        <p:attrNameLst>
                                          <p:attrName>style.visibility</p:attrName>
                                        </p:attrNameLst>
                                      </p:cBhvr>
                                      <p:to>
                                        <p:strVal val="visible"/>
                                      </p:to>
                                    </p:set>
                                    <p:anim calcmode="lin" valueType="num">
                                      <p:cBhvr additive="base">
                                        <p:cTn id="91" dur="500" fill="hold"/>
                                        <p:tgtEl>
                                          <p:spTgt spid="145411">
                                            <p:txEl>
                                              <p:pRg st="6" end="6"/>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454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2" nodeType="clickEffect">
                                  <p:stCondLst>
                                    <p:cond delay="0"/>
                                  </p:stCondLst>
                                  <p:childTnLst>
                                    <p:set>
                                      <p:cBhvr>
                                        <p:cTn id="96" dur="1" fill="hold">
                                          <p:stCondLst>
                                            <p:cond delay="0"/>
                                          </p:stCondLst>
                                        </p:cTn>
                                        <p:tgtEl>
                                          <p:spTgt spid="145411">
                                            <p:txEl>
                                              <p:pRg st="0" end="0"/>
                                            </p:txEl>
                                          </p:spTgt>
                                        </p:tgtEl>
                                        <p:attrNameLst>
                                          <p:attrName>style.visibility</p:attrName>
                                        </p:attrNameLst>
                                      </p:cBhvr>
                                      <p:to>
                                        <p:strVal val="visible"/>
                                      </p:to>
                                    </p:set>
                                    <p:anim calcmode="lin" valueType="num">
                                      <p:cBhvr additive="base">
                                        <p:cTn id="97" dur="500" fill="hold"/>
                                        <p:tgtEl>
                                          <p:spTgt spid="145411">
                                            <p:txEl>
                                              <p:pRg st="0" end="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45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2" nodeType="clickEffect">
                                  <p:stCondLst>
                                    <p:cond delay="0"/>
                                  </p:stCondLst>
                                  <p:childTnLst>
                                    <p:set>
                                      <p:cBhvr>
                                        <p:cTn id="102" dur="1" fill="hold">
                                          <p:stCondLst>
                                            <p:cond delay="0"/>
                                          </p:stCondLst>
                                        </p:cTn>
                                        <p:tgtEl>
                                          <p:spTgt spid="145411">
                                            <p:txEl>
                                              <p:pRg st="1" end="1"/>
                                            </p:txEl>
                                          </p:spTgt>
                                        </p:tgtEl>
                                        <p:attrNameLst>
                                          <p:attrName>style.visibility</p:attrName>
                                        </p:attrNameLst>
                                      </p:cBhvr>
                                      <p:to>
                                        <p:strVal val="visible"/>
                                      </p:to>
                                    </p:set>
                                    <p:anim calcmode="lin" valueType="num">
                                      <p:cBhvr additive="base">
                                        <p:cTn id="103" dur="500" fill="hold"/>
                                        <p:tgtEl>
                                          <p:spTgt spid="145411">
                                            <p:txEl>
                                              <p:pRg st="1" end="1"/>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145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grpId="2" nodeType="clickEffect">
                                  <p:stCondLst>
                                    <p:cond delay="0"/>
                                  </p:stCondLst>
                                  <p:childTnLst>
                                    <p:set>
                                      <p:cBhvr>
                                        <p:cTn id="108" dur="1" fill="hold">
                                          <p:stCondLst>
                                            <p:cond delay="0"/>
                                          </p:stCondLst>
                                        </p:cTn>
                                        <p:tgtEl>
                                          <p:spTgt spid="145411">
                                            <p:txEl>
                                              <p:pRg st="2" end="2"/>
                                            </p:txEl>
                                          </p:spTgt>
                                        </p:tgtEl>
                                        <p:attrNameLst>
                                          <p:attrName>style.visibility</p:attrName>
                                        </p:attrNameLst>
                                      </p:cBhvr>
                                      <p:to>
                                        <p:strVal val="visible"/>
                                      </p:to>
                                    </p:set>
                                    <p:anim calcmode="lin" valueType="num">
                                      <p:cBhvr additive="base">
                                        <p:cTn id="109" dur="500" fill="hold"/>
                                        <p:tgtEl>
                                          <p:spTgt spid="145411">
                                            <p:txEl>
                                              <p:pRg st="2" end="2"/>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145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grpId="2" nodeType="clickEffect">
                                  <p:stCondLst>
                                    <p:cond delay="0"/>
                                  </p:stCondLst>
                                  <p:childTnLst>
                                    <p:set>
                                      <p:cBhvr>
                                        <p:cTn id="114" dur="1" fill="hold">
                                          <p:stCondLst>
                                            <p:cond delay="0"/>
                                          </p:stCondLst>
                                        </p:cTn>
                                        <p:tgtEl>
                                          <p:spTgt spid="145411">
                                            <p:txEl>
                                              <p:pRg st="3" end="3"/>
                                            </p:txEl>
                                          </p:spTgt>
                                        </p:tgtEl>
                                        <p:attrNameLst>
                                          <p:attrName>style.visibility</p:attrName>
                                        </p:attrNameLst>
                                      </p:cBhvr>
                                      <p:to>
                                        <p:strVal val="visible"/>
                                      </p:to>
                                    </p:set>
                                    <p:anim calcmode="lin" valueType="num">
                                      <p:cBhvr additive="base">
                                        <p:cTn id="115" dur="500" fill="hold"/>
                                        <p:tgtEl>
                                          <p:spTgt spid="145411">
                                            <p:txEl>
                                              <p:pRg st="3" end="3"/>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145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4" fill="hold" grpId="2" nodeType="clickEffect">
                                  <p:stCondLst>
                                    <p:cond delay="0"/>
                                  </p:stCondLst>
                                  <p:childTnLst>
                                    <p:set>
                                      <p:cBhvr>
                                        <p:cTn id="120" dur="1" fill="hold">
                                          <p:stCondLst>
                                            <p:cond delay="0"/>
                                          </p:stCondLst>
                                        </p:cTn>
                                        <p:tgtEl>
                                          <p:spTgt spid="145411">
                                            <p:txEl>
                                              <p:pRg st="4" end="4"/>
                                            </p:txEl>
                                          </p:spTgt>
                                        </p:tgtEl>
                                        <p:attrNameLst>
                                          <p:attrName>style.visibility</p:attrName>
                                        </p:attrNameLst>
                                      </p:cBhvr>
                                      <p:to>
                                        <p:strVal val="visible"/>
                                      </p:to>
                                    </p:set>
                                    <p:anim calcmode="lin" valueType="num">
                                      <p:cBhvr additive="base">
                                        <p:cTn id="121" dur="500" fill="hold"/>
                                        <p:tgtEl>
                                          <p:spTgt spid="145411">
                                            <p:txEl>
                                              <p:pRg st="4" end="4"/>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145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4" fill="hold" grpId="2" nodeType="clickEffect">
                                  <p:stCondLst>
                                    <p:cond delay="0"/>
                                  </p:stCondLst>
                                  <p:childTnLst>
                                    <p:set>
                                      <p:cBhvr>
                                        <p:cTn id="126" dur="1" fill="hold">
                                          <p:stCondLst>
                                            <p:cond delay="0"/>
                                          </p:stCondLst>
                                        </p:cTn>
                                        <p:tgtEl>
                                          <p:spTgt spid="145411">
                                            <p:txEl>
                                              <p:pRg st="5" end="5"/>
                                            </p:txEl>
                                          </p:spTgt>
                                        </p:tgtEl>
                                        <p:attrNameLst>
                                          <p:attrName>style.visibility</p:attrName>
                                        </p:attrNameLst>
                                      </p:cBhvr>
                                      <p:to>
                                        <p:strVal val="visible"/>
                                      </p:to>
                                    </p:set>
                                    <p:anim calcmode="lin" valueType="num">
                                      <p:cBhvr additive="base">
                                        <p:cTn id="127" dur="500" fill="hold"/>
                                        <p:tgtEl>
                                          <p:spTgt spid="145411">
                                            <p:txEl>
                                              <p:pRg st="5" end="5"/>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145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4" fill="hold" grpId="2" nodeType="clickEffect">
                                  <p:stCondLst>
                                    <p:cond delay="0"/>
                                  </p:stCondLst>
                                  <p:childTnLst>
                                    <p:set>
                                      <p:cBhvr>
                                        <p:cTn id="132" dur="1" fill="hold">
                                          <p:stCondLst>
                                            <p:cond delay="0"/>
                                          </p:stCondLst>
                                        </p:cTn>
                                        <p:tgtEl>
                                          <p:spTgt spid="145411">
                                            <p:txEl>
                                              <p:pRg st="6" end="6"/>
                                            </p:txEl>
                                          </p:spTgt>
                                        </p:tgtEl>
                                        <p:attrNameLst>
                                          <p:attrName>style.visibility</p:attrName>
                                        </p:attrNameLst>
                                      </p:cBhvr>
                                      <p:to>
                                        <p:strVal val="visible"/>
                                      </p:to>
                                    </p:set>
                                    <p:anim calcmode="lin" valueType="num">
                                      <p:cBhvr additive="base">
                                        <p:cTn id="133" dur="500" fill="hold"/>
                                        <p:tgtEl>
                                          <p:spTgt spid="145411">
                                            <p:txEl>
                                              <p:pRg st="6" end="6"/>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1454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 presetClass="entr" presetSubtype="4" fill="hold" grpId="3" nodeType="clickEffect">
                                  <p:stCondLst>
                                    <p:cond delay="0"/>
                                  </p:stCondLst>
                                  <p:childTnLst>
                                    <p:set>
                                      <p:cBhvr>
                                        <p:cTn id="138" dur="1" fill="hold">
                                          <p:stCondLst>
                                            <p:cond delay="0"/>
                                          </p:stCondLst>
                                        </p:cTn>
                                        <p:tgtEl>
                                          <p:spTgt spid="145411">
                                            <p:txEl>
                                              <p:pRg st="0" end="0"/>
                                            </p:txEl>
                                          </p:spTgt>
                                        </p:tgtEl>
                                        <p:attrNameLst>
                                          <p:attrName>style.visibility</p:attrName>
                                        </p:attrNameLst>
                                      </p:cBhvr>
                                      <p:to>
                                        <p:strVal val="visible"/>
                                      </p:to>
                                    </p:set>
                                    <p:anim calcmode="lin" valueType="num">
                                      <p:cBhvr additive="base">
                                        <p:cTn id="139" dur="500" fill="hold"/>
                                        <p:tgtEl>
                                          <p:spTgt spid="145411">
                                            <p:txEl>
                                              <p:pRg st="0" end="0"/>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145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 presetClass="entr" presetSubtype="4" fill="hold" grpId="3" nodeType="clickEffect">
                                  <p:stCondLst>
                                    <p:cond delay="0"/>
                                  </p:stCondLst>
                                  <p:childTnLst>
                                    <p:set>
                                      <p:cBhvr>
                                        <p:cTn id="144" dur="1" fill="hold">
                                          <p:stCondLst>
                                            <p:cond delay="0"/>
                                          </p:stCondLst>
                                        </p:cTn>
                                        <p:tgtEl>
                                          <p:spTgt spid="145411">
                                            <p:txEl>
                                              <p:pRg st="1" end="1"/>
                                            </p:txEl>
                                          </p:spTgt>
                                        </p:tgtEl>
                                        <p:attrNameLst>
                                          <p:attrName>style.visibility</p:attrName>
                                        </p:attrNameLst>
                                      </p:cBhvr>
                                      <p:to>
                                        <p:strVal val="visible"/>
                                      </p:to>
                                    </p:set>
                                    <p:anim calcmode="lin" valueType="num">
                                      <p:cBhvr additive="base">
                                        <p:cTn id="145" dur="500" fill="hold"/>
                                        <p:tgtEl>
                                          <p:spTgt spid="145411">
                                            <p:txEl>
                                              <p:pRg st="1" end="1"/>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145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 presetClass="entr" presetSubtype="4" fill="hold" grpId="3" nodeType="clickEffect">
                                  <p:stCondLst>
                                    <p:cond delay="0"/>
                                  </p:stCondLst>
                                  <p:childTnLst>
                                    <p:set>
                                      <p:cBhvr>
                                        <p:cTn id="150" dur="1" fill="hold">
                                          <p:stCondLst>
                                            <p:cond delay="0"/>
                                          </p:stCondLst>
                                        </p:cTn>
                                        <p:tgtEl>
                                          <p:spTgt spid="145411">
                                            <p:txEl>
                                              <p:pRg st="2" end="2"/>
                                            </p:txEl>
                                          </p:spTgt>
                                        </p:tgtEl>
                                        <p:attrNameLst>
                                          <p:attrName>style.visibility</p:attrName>
                                        </p:attrNameLst>
                                      </p:cBhvr>
                                      <p:to>
                                        <p:strVal val="visible"/>
                                      </p:to>
                                    </p:set>
                                    <p:anim calcmode="lin" valueType="num">
                                      <p:cBhvr additive="base">
                                        <p:cTn id="151" dur="500" fill="hold"/>
                                        <p:tgtEl>
                                          <p:spTgt spid="145411">
                                            <p:txEl>
                                              <p:pRg st="2" end="2"/>
                                            </p:txEl>
                                          </p:spTgt>
                                        </p:tgtEl>
                                        <p:attrNameLst>
                                          <p:attrName>ppt_x</p:attrName>
                                        </p:attrNameLst>
                                      </p:cBhvr>
                                      <p:tavLst>
                                        <p:tav tm="0">
                                          <p:val>
                                            <p:strVal val="#ppt_x"/>
                                          </p:val>
                                        </p:tav>
                                        <p:tav tm="100000">
                                          <p:val>
                                            <p:strVal val="#ppt_x"/>
                                          </p:val>
                                        </p:tav>
                                      </p:tavLst>
                                    </p:anim>
                                    <p:anim calcmode="lin" valueType="num">
                                      <p:cBhvr additive="base">
                                        <p:cTn id="152" dur="500" fill="hold"/>
                                        <p:tgtEl>
                                          <p:spTgt spid="145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 presetClass="entr" presetSubtype="4" fill="hold" grpId="3" nodeType="clickEffect">
                                  <p:stCondLst>
                                    <p:cond delay="0"/>
                                  </p:stCondLst>
                                  <p:childTnLst>
                                    <p:set>
                                      <p:cBhvr>
                                        <p:cTn id="156" dur="1" fill="hold">
                                          <p:stCondLst>
                                            <p:cond delay="0"/>
                                          </p:stCondLst>
                                        </p:cTn>
                                        <p:tgtEl>
                                          <p:spTgt spid="145411">
                                            <p:txEl>
                                              <p:pRg st="3" end="3"/>
                                            </p:txEl>
                                          </p:spTgt>
                                        </p:tgtEl>
                                        <p:attrNameLst>
                                          <p:attrName>style.visibility</p:attrName>
                                        </p:attrNameLst>
                                      </p:cBhvr>
                                      <p:to>
                                        <p:strVal val="visible"/>
                                      </p:to>
                                    </p:set>
                                    <p:anim calcmode="lin" valueType="num">
                                      <p:cBhvr additive="base">
                                        <p:cTn id="157" dur="500" fill="hold"/>
                                        <p:tgtEl>
                                          <p:spTgt spid="145411">
                                            <p:txEl>
                                              <p:pRg st="3" end="3"/>
                                            </p:txEl>
                                          </p:spTgt>
                                        </p:tgtEl>
                                        <p:attrNameLst>
                                          <p:attrName>ppt_x</p:attrName>
                                        </p:attrNameLst>
                                      </p:cBhvr>
                                      <p:tavLst>
                                        <p:tav tm="0">
                                          <p:val>
                                            <p:strVal val="#ppt_x"/>
                                          </p:val>
                                        </p:tav>
                                        <p:tav tm="100000">
                                          <p:val>
                                            <p:strVal val="#ppt_x"/>
                                          </p:val>
                                        </p:tav>
                                      </p:tavLst>
                                    </p:anim>
                                    <p:anim calcmode="lin" valueType="num">
                                      <p:cBhvr additive="base">
                                        <p:cTn id="158" dur="500" fill="hold"/>
                                        <p:tgtEl>
                                          <p:spTgt spid="145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9" fill="hold" nodeType="clickPar">
                      <p:stCondLst>
                        <p:cond delay="indefinite"/>
                      </p:stCondLst>
                      <p:childTnLst>
                        <p:par>
                          <p:cTn id="160" fill="hold" nodeType="withGroup">
                            <p:stCondLst>
                              <p:cond delay="0"/>
                            </p:stCondLst>
                            <p:childTnLst>
                              <p:par>
                                <p:cTn id="161" presetID="2" presetClass="entr" presetSubtype="4" fill="hold" grpId="3" nodeType="clickEffect">
                                  <p:stCondLst>
                                    <p:cond delay="0"/>
                                  </p:stCondLst>
                                  <p:childTnLst>
                                    <p:set>
                                      <p:cBhvr>
                                        <p:cTn id="162" dur="1" fill="hold">
                                          <p:stCondLst>
                                            <p:cond delay="0"/>
                                          </p:stCondLst>
                                        </p:cTn>
                                        <p:tgtEl>
                                          <p:spTgt spid="145411">
                                            <p:txEl>
                                              <p:pRg st="4" end="4"/>
                                            </p:txEl>
                                          </p:spTgt>
                                        </p:tgtEl>
                                        <p:attrNameLst>
                                          <p:attrName>style.visibility</p:attrName>
                                        </p:attrNameLst>
                                      </p:cBhvr>
                                      <p:to>
                                        <p:strVal val="visible"/>
                                      </p:to>
                                    </p:set>
                                    <p:anim calcmode="lin" valueType="num">
                                      <p:cBhvr additive="base">
                                        <p:cTn id="163" dur="500" fill="hold"/>
                                        <p:tgtEl>
                                          <p:spTgt spid="145411">
                                            <p:txEl>
                                              <p:pRg st="4" end="4"/>
                                            </p:txEl>
                                          </p:spTgt>
                                        </p:tgtEl>
                                        <p:attrNameLst>
                                          <p:attrName>ppt_x</p:attrName>
                                        </p:attrNameLst>
                                      </p:cBhvr>
                                      <p:tavLst>
                                        <p:tav tm="0">
                                          <p:val>
                                            <p:strVal val="#ppt_x"/>
                                          </p:val>
                                        </p:tav>
                                        <p:tav tm="100000">
                                          <p:val>
                                            <p:strVal val="#ppt_x"/>
                                          </p:val>
                                        </p:tav>
                                      </p:tavLst>
                                    </p:anim>
                                    <p:anim calcmode="lin" valueType="num">
                                      <p:cBhvr additive="base">
                                        <p:cTn id="164" dur="500" fill="hold"/>
                                        <p:tgtEl>
                                          <p:spTgt spid="145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 presetClass="entr" presetSubtype="4" fill="hold" grpId="3" nodeType="clickEffect">
                                  <p:stCondLst>
                                    <p:cond delay="0"/>
                                  </p:stCondLst>
                                  <p:childTnLst>
                                    <p:set>
                                      <p:cBhvr>
                                        <p:cTn id="168" dur="1" fill="hold">
                                          <p:stCondLst>
                                            <p:cond delay="0"/>
                                          </p:stCondLst>
                                        </p:cTn>
                                        <p:tgtEl>
                                          <p:spTgt spid="145411">
                                            <p:txEl>
                                              <p:pRg st="5" end="5"/>
                                            </p:txEl>
                                          </p:spTgt>
                                        </p:tgtEl>
                                        <p:attrNameLst>
                                          <p:attrName>style.visibility</p:attrName>
                                        </p:attrNameLst>
                                      </p:cBhvr>
                                      <p:to>
                                        <p:strVal val="visible"/>
                                      </p:to>
                                    </p:set>
                                    <p:anim calcmode="lin" valueType="num">
                                      <p:cBhvr additive="base">
                                        <p:cTn id="169" dur="500" fill="hold"/>
                                        <p:tgtEl>
                                          <p:spTgt spid="145411">
                                            <p:txEl>
                                              <p:pRg st="5" end="5"/>
                                            </p:txEl>
                                          </p:spTgt>
                                        </p:tgtEl>
                                        <p:attrNameLst>
                                          <p:attrName>ppt_x</p:attrName>
                                        </p:attrNameLst>
                                      </p:cBhvr>
                                      <p:tavLst>
                                        <p:tav tm="0">
                                          <p:val>
                                            <p:strVal val="#ppt_x"/>
                                          </p:val>
                                        </p:tav>
                                        <p:tav tm="100000">
                                          <p:val>
                                            <p:strVal val="#ppt_x"/>
                                          </p:val>
                                        </p:tav>
                                      </p:tavLst>
                                    </p:anim>
                                    <p:anim calcmode="lin" valueType="num">
                                      <p:cBhvr additive="base">
                                        <p:cTn id="170" dur="500" fill="hold"/>
                                        <p:tgtEl>
                                          <p:spTgt spid="145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1" fill="hold" nodeType="clickPar">
                      <p:stCondLst>
                        <p:cond delay="indefinite"/>
                      </p:stCondLst>
                      <p:childTnLst>
                        <p:par>
                          <p:cTn id="172" fill="hold" nodeType="withGroup">
                            <p:stCondLst>
                              <p:cond delay="0"/>
                            </p:stCondLst>
                            <p:childTnLst>
                              <p:par>
                                <p:cTn id="173" presetID="2" presetClass="entr" presetSubtype="4" fill="hold" grpId="3" nodeType="clickEffect">
                                  <p:stCondLst>
                                    <p:cond delay="0"/>
                                  </p:stCondLst>
                                  <p:childTnLst>
                                    <p:set>
                                      <p:cBhvr>
                                        <p:cTn id="174" dur="1" fill="hold">
                                          <p:stCondLst>
                                            <p:cond delay="0"/>
                                          </p:stCondLst>
                                        </p:cTn>
                                        <p:tgtEl>
                                          <p:spTgt spid="145411">
                                            <p:txEl>
                                              <p:pRg st="6" end="6"/>
                                            </p:txEl>
                                          </p:spTgt>
                                        </p:tgtEl>
                                        <p:attrNameLst>
                                          <p:attrName>style.visibility</p:attrName>
                                        </p:attrNameLst>
                                      </p:cBhvr>
                                      <p:to>
                                        <p:strVal val="visible"/>
                                      </p:to>
                                    </p:set>
                                    <p:anim calcmode="lin" valueType="num">
                                      <p:cBhvr additive="base">
                                        <p:cTn id="175" dur="500" fill="hold"/>
                                        <p:tgtEl>
                                          <p:spTgt spid="145411">
                                            <p:txEl>
                                              <p:pRg st="6" end="6"/>
                                            </p:txEl>
                                          </p:spTgt>
                                        </p:tgtEl>
                                        <p:attrNameLst>
                                          <p:attrName>ppt_x</p:attrName>
                                        </p:attrNameLst>
                                      </p:cBhvr>
                                      <p:tavLst>
                                        <p:tav tm="0">
                                          <p:val>
                                            <p:strVal val="#ppt_x"/>
                                          </p:val>
                                        </p:tav>
                                        <p:tav tm="100000">
                                          <p:val>
                                            <p:strVal val="#ppt_x"/>
                                          </p:val>
                                        </p:tav>
                                      </p:tavLst>
                                    </p:anim>
                                    <p:anim calcmode="lin" valueType="num">
                                      <p:cBhvr additive="base">
                                        <p:cTn id="176" dur="500" fill="hold"/>
                                        <p:tgtEl>
                                          <p:spTgt spid="1454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7" fill="hold" nodeType="clickPar">
                      <p:stCondLst>
                        <p:cond delay="indefinite"/>
                      </p:stCondLst>
                      <p:childTnLst>
                        <p:par>
                          <p:cTn id="178" fill="hold" nodeType="withGroup">
                            <p:stCondLst>
                              <p:cond delay="0"/>
                            </p:stCondLst>
                            <p:childTnLst>
                              <p:par>
                                <p:cTn id="179" presetID="2" presetClass="entr" presetSubtype="4" fill="hold" grpId="4" nodeType="clickEffect">
                                  <p:stCondLst>
                                    <p:cond delay="0"/>
                                  </p:stCondLst>
                                  <p:childTnLst>
                                    <p:set>
                                      <p:cBhvr>
                                        <p:cTn id="180" dur="1" fill="hold">
                                          <p:stCondLst>
                                            <p:cond delay="0"/>
                                          </p:stCondLst>
                                        </p:cTn>
                                        <p:tgtEl>
                                          <p:spTgt spid="145411">
                                            <p:txEl>
                                              <p:pRg st="0" end="0"/>
                                            </p:txEl>
                                          </p:spTgt>
                                        </p:tgtEl>
                                        <p:attrNameLst>
                                          <p:attrName>style.visibility</p:attrName>
                                        </p:attrNameLst>
                                      </p:cBhvr>
                                      <p:to>
                                        <p:strVal val="visible"/>
                                      </p:to>
                                    </p:set>
                                    <p:anim calcmode="lin" valueType="num">
                                      <p:cBhvr additive="base">
                                        <p:cTn id="181" dur="500" fill="hold"/>
                                        <p:tgtEl>
                                          <p:spTgt spid="145411">
                                            <p:txEl>
                                              <p:pRg st="0" end="0"/>
                                            </p:txEl>
                                          </p:spTgt>
                                        </p:tgtEl>
                                        <p:attrNameLst>
                                          <p:attrName>ppt_x</p:attrName>
                                        </p:attrNameLst>
                                      </p:cBhvr>
                                      <p:tavLst>
                                        <p:tav tm="0">
                                          <p:val>
                                            <p:strVal val="#ppt_x"/>
                                          </p:val>
                                        </p:tav>
                                        <p:tav tm="100000">
                                          <p:val>
                                            <p:strVal val="#ppt_x"/>
                                          </p:val>
                                        </p:tav>
                                      </p:tavLst>
                                    </p:anim>
                                    <p:anim calcmode="lin" valueType="num">
                                      <p:cBhvr additive="base">
                                        <p:cTn id="182" dur="500" fill="hold"/>
                                        <p:tgtEl>
                                          <p:spTgt spid="145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3" fill="hold" nodeType="clickPar">
                      <p:stCondLst>
                        <p:cond delay="indefinite"/>
                      </p:stCondLst>
                      <p:childTnLst>
                        <p:par>
                          <p:cTn id="184" fill="hold" nodeType="withGroup">
                            <p:stCondLst>
                              <p:cond delay="0"/>
                            </p:stCondLst>
                            <p:childTnLst>
                              <p:par>
                                <p:cTn id="185" presetID="2" presetClass="entr" presetSubtype="4" fill="hold" grpId="4" nodeType="clickEffect">
                                  <p:stCondLst>
                                    <p:cond delay="0"/>
                                  </p:stCondLst>
                                  <p:childTnLst>
                                    <p:set>
                                      <p:cBhvr>
                                        <p:cTn id="186" dur="1" fill="hold">
                                          <p:stCondLst>
                                            <p:cond delay="0"/>
                                          </p:stCondLst>
                                        </p:cTn>
                                        <p:tgtEl>
                                          <p:spTgt spid="145411">
                                            <p:txEl>
                                              <p:pRg st="1" end="1"/>
                                            </p:txEl>
                                          </p:spTgt>
                                        </p:tgtEl>
                                        <p:attrNameLst>
                                          <p:attrName>style.visibility</p:attrName>
                                        </p:attrNameLst>
                                      </p:cBhvr>
                                      <p:to>
                                        <p:strVal val="visible"/>
                                      </p:to>
                                    </p:set>
                                    <p:anim calcmode="lin" valueType="num">
                                      <p:cBhvr additive="base">
                                        <p:cTn id="187" dur="500" fill="hold"/>
                                        <p:tgtEl>
                                          <p:spTgt spid="145411">
                                            <p:txEl>
                                              <p:pRg st="1" end="1"/>
                                            </p:txEl>
                                          </p:spTgt>
                                        </p:tgtEl>
                                        <p:attrNameLst>
                                          <p:attrName>ppt_x</p:attrName>
                                        </p:attrNameLst>
                                      </p:cBhvr>
                                      <p:tavLst>
                                        <p:tav tm="0">
                                          <p:val>
                                            <p:strVal val="#ppt_x"/>
                                          </p:val>
                                        </p:tav>
                                        <p:tav tm="100000">
                                          <p:val>
                                            <p:strVal val="#ppt_x"/>
                                          </p:val>
                                        </p:tav>
                                      </p:tavLst>
                                    </p:anim>
                                    <p:anim calcmode="lin" valueType="num">
                                      <p:cBhvr additive="base">
                                        <p:cTn id="188" dur="500" fill="hold"/>
                                        <p:tgtEl>
                                          <p:spTgt spid="145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9" fill="hold" nodeType="clickPar">
                      <p:stCondLst>
                        <p:cond delay="indefinite"/>
                      </p:stCondLst>
                      <p:childTnLst>
                        <p:par>
                          <p:cTn id="190" fill="hold" nodeType="withGroup">
                            <p:stCondLst>
                              <p:cond delay="0"/>
                            </p:stCondLst>
                            <p:childTnLst>
                              <p:par>
                                <p:cTn id="191" presetID="2" presetClass="entr" presetSubtype="4" fill="hold" grpId="4" nodeType="clickEffect">
                                  <p:stCondLst>
                                    <p:cond delay="0"/>
                                  </p:stCondLst>
                                  <p:childTnLst>
                                    <p:set>
                                      <p:cBhvr>
                                        <p:cTn id="192" dur="1" fill="hold">
                                          <p:stCondLst>
                                            <p:cond delay="0"/>
                                          </p:stCondLst>
                                        </p:cTn>
                                        <p:tgtEl>
                                          <p:spTgt spid="145411">
                                            <p:txEl>
                                              <p:pRg st="2" end="2"/>
                                            </p:txEl>
                                          </p:spTgt>
                                        </p:tgtEl>
                                        <p:attrNameLst>
                                          <p:attrName>style.visibility</p:attrName>
                                        </p:attrNameLst>
                                      </p:cBhvr>
                                      <p:to>
                                        <p:strVal val="visible"/>
                                      </p:to>
                                    </p:set>
                                    <p:anim calcmode="lin" valueType="num">
                                      <p:cBhvr additive="base">
                                        <p:cTn id="193" dur="500" fill="hold"/>
                                        <p:tgtEl>
                                          <p:spTgt spid="145411">
                                            <p:txEl>
                                              <p:pRg st="2" end="2"/>
                                            </p:txEl>
                                          </p:spTgt>
                                        </p:tgtEl>
                                        <p:attrNameLst>
                                          <p:attrName>ppt_x</p:attrName>
                                        </p:attrNameLst>
                                      </p:cBhvr>
                                      <p:tavLst>
                                        <p:tav tm="0">
                                          <p:val>
                                            <p:strVal val="#ppt_x"/>
                                          </p:val>
                                        </p:tav>
                                        <p:tav tm="100000">
                                          <p:val>
                                            <p:strVal val="#ppt_x"/>
                                          </p:val>
                                        </p:tav>
                                      </p:tavLst>
                                    </p:anim>
                                    <p:anim calcmode="lin" valueType="num">
                                      <p:cBhvr additive="base">
                                        <p:cTn id="194" dur="500" fill="hold"/>
                                        <p:tgtEl>
                                          <p:spTgt spid="145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5" fill="hold" nodeType="clickPar">
                      <p:stCondLst>
                        <p:cond delay="indefinite"/>
                      </p:stCondLst>
                      <p:childTnLst>
                        <p:par>
                          <p:cTn id="196" fill="hold" nodeType="withGroup">
                            <p:stCondLst>
                              <p:cond delay="0"/>
                            </p:stCondLst>
                            <p:childTnLst>
                              <p:par>
                                <p:cTn id="197" presetID="2" presetClass="entr" presetSubtype="4" fill="hold" grpId="4" nodeType="clickEffect">
                                  <p:stCondLst>
                                    <p:cond delay="0"/>
                                  </p:stCondLst>
                                  <p:childTnLst>
                                    <p:set>
                                      <p:cBhvr>
                                        <p:cTn id="198" dur="1" fill="hold">
                                          <p:stCondLst>
                                            <p:cond delay="0"/>
                                          </p:stCondLst>
                                        </p:cTn>
                                        <p:tgtEl>
                                          <p:spTgt spid="145411">
                                            <p:txEl>
                                              <p:pRg st="3" end="3"/>
                                            </p:txEl>
                                          </p:spTgt>
                                        </p:tgtEl>
                                        <p:attrNameLst>
                                          <p:attrName>style.visibility</p:attrName>
                                        </p:attrNameLst>
                                      </p:cBhvr>
                                      <p:to>
                                        <p:strVal val="visible"/>
                                      </p:to>
                                    </p:set>
                                    <p:anim calcmode="lin" valueType="num">
                                      <p:cBhvr additive="base">
                                        <p:cTn id="199" dur="500" fill="hold"/>
                                        <p:tgtEl>
                                          <p:spTgt spid="145411">
                                            <p:txEl>
                                              <p:pRg st="3" end="3"/>
                                            </p:txEl>
                                          </p:spTgt>
                                        </p:tgtEl>
                                        <p:attrNameLst>
                                          <p:attrName>ppt_x</p:attrName>
                                        </p:attrNameLst>
                                      </p:cBhvr>
                                      <p:tavLst>
                                        <p:tav tm="0">
                                          <p:val>
                                            <p:strVal val="#ppt_x"/>
                                          </p:val>
                                        </p:tav>
                                        <p:tav tm="100000">
                                          <p:val>
                                            <p:strVal val="#ppt_x"/>
                                          </p:val>
                                        </p:tav>
                                      </p:tavLst>
                                    </p:anim>
                                    <p:anim calcmode="lin" valueType="num">
                                      <p:cBhvr additive="base">
                                        <p:cTn id="200" dur="500" fill="hold"/>
                                        <p:tgtEl>
                                          <p:spTgt spid="145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1" fill="hold" nodeType="clickPar">
                      <p:stCondLst>
                        <p:cond delay="indefinite"/>
                      </p:stCondLst>
                      <p:childTnLst>
                        <p:par>
                          <p:cTn id="202" fill="hold" nodeType="withGroup">
                            <p:stCondLst>
                              <p:cond delay="0"/>
                            </p:stCondLst>
                            <p:childTnLst>
                              <p:par>
                                <p:cTn id="203" presetID="2" presetClass="entr" presetSubtype="4" fill="hold" grpId="4" nodeType="clickEffect">
                                  <p:stCondLst>
                                    <p:cond delay="0"/>
                                  </p:stCondLst>
                                  <p:childTnLst>
                                    <p:set>
                                      <p:cBhvr>
                                        <p:cTn id="204" dur="1" fill="hold">
                                          <p:stCondLst>
                                            <p:cond delay="0"/>
                                          </p:stCondLst>
                                        </p:cTn>
                                        <p:tgtEl>
                                          <p:spTgt spid="145411">
                                            <p:txEl>
                                              <p:pRg st="4" end="4"/>
                                            </p:txEl>
                                          </p:spTgt>
                                        </p:tgtEl>
                                        <p:attrNameLst>
                                          <p:attrName>style.visibility</p:attrName>
                                        </p:attrNameLst>
                                      </p:cBhvr>
                                      <p:to>
                                        <p:strVal val="visible"/>
                                      </p:to>
                                    </p:set>
                                    <p:anim calcmode="lin" valueType="num">
                                      <p:cBhvr additive="base">
                                        <p:cTn id="205" dur="500" fill="hold"/>
                                        <p:tgtEl>
                                          <p:spTgt spid="145411">
                                            <p:txEl>
                                              <p:pRg st="4" end="4"/>
                                            </p:txEl>
                                          </p:spTgt>
                                        </p:tgtEl>
                                        <p:attrNameLst>
                                          <p:attrName>ppt_x</p:attrName>
                                        </p:attrNameLst>
                                      </p:cBhvr>
                                      <p:tavLst>
                                        <p:tav tm="0">
                                          <p:val>
                                            <p:strVal val="#ppt_x"/>
                                          </p:val>
                                        </p:tav>
                                        <p:tav tm="100000">
                                          <p:val>
                                            <p:strVal val="#ppt_x"/>
                                          </p:val>
                                        </p:tav>
                                      </p:tavLst>
                                    </p:anim>
                                    <p:anim calcmode="lin" valueType="num">
                                      <p:cBhvr additive="base">
                                        <p:cTn id="206" dur="500" fill="hold"/>
                                        <p:tgtEl>
                                          <p:spTgt spid="145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7" fill="hold" nodeType="clickPar">
                      <p:stCondLst>
                        <p:cond delay="indefinite"/>
                      </p:stCondLst>
                      <p:childTnLst>
                        <p:par>
                          <p:cTn id="208" fill="hold" nodeType="withGroup">
                            <p:stCondLst>
                              <p:cond delay="0"/>
                            </p:stCondLst>
                            <p:childTnLst>
                              <p:par>
                                <p:cTn id="209" presetID="2" presetClass="entr" presetSubtype="4" fill="hold" grpId="4" nodeType="clickEffect">
                                  <p:stCondLst>
                                    <p:cond delay="0"/>
                                  </p:stCondLst>
                                  <p:childTnLst>
                                    <p:set>
                                      <p:cBhvr>
                                        <p:cTn id="210" dur="1" fill="hold">
                                          <p:stCondLst>
                                            <p:cond delay="0"/>
                                          </p:stCondLst>
                                        </p:cTn>
                                        <p:tgtEl>
                                          <p:spTgt spid="145411">
                                            <p:txEl>
                                              <p:pRg st="5" end="5"/>
                                            </p:txEl>
                                          </p:spTgt>
                                        </p:tgtEl>
                                        <p:attrNameLst>
                                          <p:attrName>style.visibility</p:attrName>
                                        </p:attrNameLst>
                                      </p:cBhvr>
                                      <p:to>
                                        <p:strVal val="visible"/>
                                      </p:to>
                                    </p:set>
                                    <p:anim calcmode="lin" valueType="num">
                                      <p:cBhvr additive="base">
                                        <p:cTn id="211" dur="500" fill="hold"/>
                                        <p:tgtEl>
                                          <p:spTgt spid="145411">
                                            <p:txEl>
                                              <p:pRg st="5" end="5"/>
                                            </p:txEl>
                                          </p:spTgt>
                                        </p:tgtEl>
                                        <p:attrNameLst>
                                          <p:attrName>ppt_x</p:attrName>
                                        </p:attrNameLst>
                                      </p:cBhvr>
                                      <p:tavLst>
                                        <p:tav tm="0">
                                          <p:val>
                                            <p:strVal val="#ppt_x"/>
                                          </p:val>
                                        </p:tav>
                                        <p:tav tm="100000">
                                          <p:val>
                                            <p:strVal val="#ppt_x"/>
                                          </p:val>
                                        </p:tav>
                                      </p:tavLst>
                                    </p:anim>
                                    <p:anim calcmode="lin" valueType="num">
                                      <p:cBhvr additive="base">
                                        <p:cTn id="212" dur="500" fill="hold"/>
                                        <p:tgtEl>
                                          <p:spTgt spid="145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3" fill="hold" nodeType="clickPar">
                      <p:stCondLst>
                        <p:cond delay="indefinite"/>
                      </p:stCondLst>
                      <p:childTnLst>
                        <p:par>
                          <p:cTn id="214" fill="hold" nodeType="withGroup">
                            <p:stCondLst>
                              <p:cond delay="0"/>
                            </p:stCondLst>
                            <p:childTnLst>
                              <p:par>
                                <p:cTn id="215" presetID="2" presetClass="entr" presetSubtype="4" fill="hold" grpId="4" nodeType="clickEffect">
                                  <p:stCondLst>
                                    <p:cond delay="0"/>
                                  </p:stCondLst>
                                  <p:childTnLst>
                                    <p:set>
                                      <p:cBhvr>
                                        <p:cTn id="216" dur="1" fill="hold">
                                          <p:stCondLst>
                                            <p:cond delay="0"/>
                                          </p:stCondLst>
                                        </p:cTn>
                                        <p:tgtEl>
                                          <p:spTgt spid="145411">
                                            <p:txEl>
                                              <p:pRg st="6" end="6"/>
                                            </p:txEl>
                                          </p:spTgt>
                                        </p:tgtEl>
                                        <p:attrNameLst>
                                          <p:attrName>style.visibility</p:attrName>
                                        </p:attrNameLst>
                                      </p:cBhvr>
                                      <p:to>
                                        <p:strVal val="visible"/>
                                      </p:to>
                                    </p:set>
                                    <p:anim calcmode="lin" valueType="num">
                                      <p:cBhvr additive="base">
                                        <p:cTn id="217" dur="500" fill="hold"/>
                                        <p:tgtEl>
                                          <p:spTgt spid="145411">
                                            <p:txEl>
                                              <p:pRg st="6" end="6"/>
                                            </p:txEl>
                                          </p:spTgt>
                                        </p:tgtEl>
                                        <p:attrNameLst>
                                          <p:attrName>ppt_x</p:attrName>
                                        </p:attrNameLst>
                                      </p:cBhvr>
                                      <p:tavLst>
                                        <p:tav tm="0">
                                          <p:val>
                                            <p:strVal val="#ppt_x"/>
                                          </p:val>
                                        </p:tav>
                                        <p:tav tm="100000">
                                          <p:val>
                                            <p:strVal val="#ppt_x"/>
                                          </p:val>
                                        </p:tav>
                                      </p:tavLst>
                                    </p:anim>
                                    <p:anim calcmode="lin" valueType="num">
                                      <p:cBhvr additive="base">
                                        <p:cTn id="218" dur="500" fill="hold"/>
                                        <p:tgtEl>
                                          <p:spTgt spid="1454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9" fill="hold" nodeType="clickPar">
                      <p:stCondLst>
                        <p:cond delay="indefinite"/>
                      </p:stCondLst>
                      <p:childTnLst>
                        <p:par>
                          <p:cTn id="220" fill="hold" nodeType="withGroup">
                            <p:stCondLst>
                              <p:cond delay="0"/>
                            </p:stCondLst>
                            <p:childTnLst>
                              <p:par>
                                <p:cTn id="221" presetID="2" presetClass="entr" presetSubtype="4" fill="hold" grpId="5" nodeType="clickEffect">
                                  <p:stCondLst>
                                    <p:cond delay="0"/>
                                  </p:stCondLst>
                                  <p:childTnLst>
                                    <p:set>
                                      <p:cBhvr>
                                        <p:cTn id="222" dur="1" fill="hold">
                                          <p:stCondLst>
                                            <p:cond delay="0"/>
                                          </p:stCondLst>
                                        </p:cTn>
                                        <p:tgtEl>
                                          <p:spTgt spid="145411">
                                            <p:txEl>
                                              <p:pRg st="0" end="0"/>
                                            </p:txEl>
                                          </p:spTgt>
                                        </p:tgtEl>
                                        <p:attrNameLst>
                                          <p:attrName>style.visibility</p:attrName>
                                        </p:attrNameLst>
                                      </p:cBhvr>
                                      <p:to>
                                        <p:strVal val="visible"/>
                                      </p:to>
                                    </p:set>
                                    <p:anim calcmode="lin" valueType="num">
                                      <p:cBhvr additive="base">
                                        <p:cTn id="223" dur="500" fill="hold"/>
                                        <p:tgtEl>
                                          <p:spTgt spid="145411">
                                            <p:txEl>
                                              <p:pRg st="0" end="0"/>
                                            </p:txEl>
                                          </p:spTgt>
                                        </p:tgtEl>
                                        <p:attrNameLst>
                                          <p:attrName>ppt_x</p:attrName>
                                        </p:attrNameLst>
                                      </p:cBhvr>
                                      <p:tavLst>
                                        <p:tav tm="0">
                                          <p:val>
                                            <p:strVal val="#ppt_x"/>
                                          </p:val>
                                        </p:tav>
                                        <p:tav tm="100000">
                                          <p:val>
                                            <p:strVal val="#ppt_x"/>
                                          </p:val>
                                        </p:tav>
                                      </p:tavLst>
                                    </p:anim>
                                    <p:anim calcmode="lin" valueType="num">
                                      <p:cBhvr additive="base">
                                        <p:cTn id="224" dur="500" fill="hold"/>
                                        <p:tgtEl>
                                          <p:spTgt spid="145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5" fill="hold" nodeType="clickPar">
                      <p:stCondLst>
                        <p:cond delay="indefinite"/>
                      </p:stCondLst>
                      <p:childTnLst>
                        <p:par>
                          <p:cTn id="226" fill="hold" nodeType="withGroup">
                            <p:stCondLst>
                              <p:cond delay="0"/>
                            </p:stCondLst>
                            <p:childTnLst>
                              <p:par>
                                <p:cTn id="227" presetID="2" presetClass="entr" presetSubtype="4" fill="hold" grpId="5" nodeType="clickEffect">
                                  <p:stCondLst>
                                    <p:cond delay="0"/>
                                  </p:stCondLst>
                                  <p:childTnLst>
                                    <p:set>
                                      <p:cBhvr>
                                        <p:cTn id="228" dur="1" fill="hold">
                                          <p:stCondLst>
                                            <p:cond delay="0"/>
                                          </p:stCondLst>
                                        </p:cTn>
                                        <p:tgtEl>
                                          <p:spTgt spid="145411">
                                            <p:txEl>
                                              <p:pRg st="1" end="1"/>
                                            </p:txEl>
                                          </p:spTgt>
                                        </p:tgtEl>
                                        <p:attrNameLst>
                                          <p:attrName>style.visibility</p:attrName>
                                        </p:attrNameLst>
                                      </p:cBhvr>
                                      <p:to>
                                        <p:strVal val="visible"/>
                                      </p:to>
                                    </p:set>
                                    <p:anim calcmode="lin" valueType="num">
                                      <p:cBhvr additive="base">
                                        <p:cTn id="229" dur="500" fill="hold"/>
                                        <p:tgtEl>
                                          <p:spTgt spid="145411">
                                            <p:txEl>
                                              <p:pRg st="1" end="1"/>
                                            </p:txEl>
                                          </p:spTgt>
                                        </p:tgtEl>
                                        <p:attrNameLst>
                                          <p:attrName>ppt_x</p:attrName>
                                        </p:attrNameLst>
                                      </p:cBhvr>
                                      <p:tavLst>
                                        <p:tav tm="0">
                                          <p:val>
                                            <p:strVal val="#ppt_x"/>
                                          </p:val>
                                        </p:tav>
                                        <p:tav tm="100000">
                                          <p:val>
                                            <p:strVal val="#ppt_x"/>
                                          </p:val>
                                        </p:tav>
                                      </p:tavLst>
                                    </p:anim>
                                    <p:anim calcmode="lin" valueType="num">
                                      <p:cBhvr additive="base">
                                        <p:cTn id="230" dur="500" fill="hold"/>
                                        <p:tgtEl>
                                          <p:spTgt spid="145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1" fill="hold" nodeType="clickPar">
                      <p:stCondLst>
                        <p:cond delay="indefinite"/>
                      </p:stCondLst>
                      <p:childTnLst>
                        <p:par>
                          <p:cTn id="232" fill="hold" nodeType="withGroup">
                            <p:stCondLst>
                              <p:cond delay="0"/>
                            </p:stCondLst>
                            <p:childTnLst>
                              <p:par>
                                <p:cTn id="233" presetID="2" presetClass="entr" presetSubtype="4" fill="hold" grpId="5" nodeType="clickEffect">
                                  <p:stCondLst>
                                    <p:cond delay="0"/>
                                  </p:stCondLst>
                                  <p:childTnLst>
                                    <p:set>
                                      <p:cBhvr>
                                        <p:cTn id="234" dur="1" fill="hold">
                                          <p:stCondLst>
                                            <p:cond delay="0"/>
                                          </p:stCondLst>
                                        </p:cTn>
                                        <p:tgtEl>
                                          <p:spTgt spid="145411">
                                            <p:txEl>
                                              <p:pRg st="2" end="2"/>
                                            </p:txEl>
                                          </p:spTgt>
                                        </p:tgtEl>
                                        <p:attrNameLst>
                                          <p:attrName>style.visibility</p:attrName>
                                        </p:attrNameLst>
                                      </p:cBhvr>
                                      <p:to>
                                        <p:strVal val="visible"/>
                                      </p:to>
                                    </p:set>
                                    <p:anim calcmode="lin" valueType="num">
                                      <p:cBhvr additive="base">
                                        <p:cTn id="235" dur="500" fill="hold"/>
                                        <p:tgtEl>
                                          <p:spTgt spid="145411">
                                            <p:txEl>
                                              <p:pRg st="2" end="2"/>
                                            </p:txEl>
                                          </p:spTgt>
                                        </p:tgtEl>
                                        <p:attrNameLst>
                                          <p:attrName>ppt_x</p:attrName>
                                        </p:attrNameLst>
                                      </p:cBhvr>
                                      <p:tavLst>
                                        <p:tav tm="0">
                                          <p:val>
                                            <p:strVal val="#ppt_x"/>
                                          </p:val>
                                        </p:tav>
                                        <p:tav tm="100000">
                                          <p:val>
                                            <p:strVal val="#ppt_x"/>
                                          </p:val>
                                        </p:tav>
                                      </p:tavLst>
                                    </p:anim>
                                    <p:anim calcmode="lin" valueType="num">
                                      <p:cBhvr additive="base">
                                        <p:cTn id="236" dur="500" fill="hold"/>
                                        <p:tgtEl>
                                          <p:spTgt spid="145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7" fill="hold" nodeType="clickPar">
                      <p:stCondLst>
                        <p:cond delay="indefinite"/>
                      </p:stCondLst>
                      <p:childTnLst>
                        <p:par>
                          <p:cTn id="238" fill="hold" nodeType="withGroup">
                            <p:stCondLst>
                              <p:cond delay="0"/>
                            </p:stCondLst>
                            <p:childTnLst>
                              <p:par>
                                <p:cTn id="239" presetID="2" presetClass="entr" presetSubtype="4" fill="hold" grpId="5" nodeType="clickEffect">
                                  <p:stCondLst>
                                    <p:cond delay="0"/>
                                  </p:stCondLst>
                                  <p:childTnLst>
                                    <p:set>
                                      <p:cBhvr>
                                        <p:cTn id="240" dur="1" fill="hold">
                                          <p:stCondLst>
                                            <p:cond delay="0"/>
                                          </p:stCondLst>
                                        </p:cTn>
                                        <p:tgtEl>
                                          <p:spTgt spid="145411">
                                            <p:txEl>
                                              <p:pRg st="3" end="3"/>
                                            </p:txEl>
                                          </p:spTgt>
                                        </p:tgtEl>
                                        <p:attrNameLst>
                                          <p:attrName>style.visibility</p:attrName>
                                        </p:attrNameLst>
                                      </p:cBhvr>
                                      <p:to>
                                        <p:strVal val="visible"/>
                                      </p:to>
                                    </p:set>
                                    <p:anim calcmode="lin" valueType="num">
                                      <p:cBhvr additive="base">
                                        <p:cTn id="241" dur="500" fill="hold"/>
                                        <p:tgtEl>
                                          <p:spTgt spid="145411">
                                            <p:txEl>
                                              <p:pRg st="3" end="3"/>
                                            </p:txEl>
                                          </p:spTgt>
                                        </p:tgtEl>
                                        <p:attrNameLst>
                                          <p:attrName>ppt_x</p:attrName>
                                        </p:attrNameLst>
                                      </p:cBhvr>
                                      <p:tavLst>
                                        <p:tav tm="0">
                                          <p:val>
                                            <p:strVal val="#ppt_x"/>
                                          </p:val>
                                        </p:tav>
                                        <p:tav tm="100000">
                                          <p:val>
                                            <p:strVal val="#ppt_x"/>
                                          </p:val>
                                        </p:tav>
                                      </p:tavLst>
                                    </p:anim>
                                    <p:anim calcmode="lin" valueType="num">
                                      <p:cBhvr additive="base">
                                        <p:cTn id="242" dur="500" fill="hold"/>
                                        <p:tgtEl>
                                          <p:spTgt spid="145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3" fill="hold" nodeType="clickPar">
                      <p:stCondLst>
                        <p:cond delay="indefinite"/>
                      </p:stCondLst>
                      <p:childTnLst>
                        <p:par>
                          <p:cTn id="244" fill="hold" nodeType="withGroup">
                            <p:stCondLst>
                              <p:cond delay="0"/>
                            </p:stCondLst>
                            <p:childTnLst>
                              <p:par>
                                <p:cTn id="245" presetID="2" presetClass="entr" presetSubtype="4" fill="hold" grpId="5" nodeType="clickEffect">
                                  <p:stCondLst>
                                    <p:cond delay="0"/>
                                  </p:stCondLst>
                                  <p:childTnLst>
                                    <p:set>
                                      <p:cBhvr>
                                        <p:cTn id="246" dur="1" fill="hold">
                                          <p:stCondLst>
                                            <p:cond delay="0"/>
                                          </p:stCondLst>
                                        </p:cTn>
                                        <p:tgtEl>
                                          <p:spTgt spid="145411">
                                            <p:txEl>
                                              <p:pRg st="4" end="4"/>
                                            </p:txEl>
                                          </p:spTgt>
                                        </p:tgtEl>
                                        <p:attrNameLst>
                                          <p:attrName>style.visibility</p:attrName>
                                        </p:attrNameLst>
                                      </p:cBhvr>
                                      <p:to>
                                        <p:strVal val="visible"/>
                                      </p:to>
                                    </p:set>
                                    <p:anim calcmode="lin" valueType="num">
                                      <p:cBhvr additive="base">
                                        <p:cTn id="247" dur="500" fill="hold"/>
                                        <p:tgtEl>
                                          <p:spTgt spid="145411">
                                            <p:txEl>
                                              <p:pRg st="4" end="4"/>
                                            </p:txEl>
                                          </p:spTgt>
                                        </p:tgtEl>
                                        <p:attrNameLst>
                                          <p:attrName>ppt_x</p:attrName>
                                        </p:attrNameLst>
                                      </p:cBhvr>
                                      <p:tavLst>
                                        <p:tav tm="0">
                                          <p:val>
                                            <p:strVal val="#ppt_x"/>
                                          </p:val>
                                        </p:tav>
                                        <p:tav tm="100000">
                                          <p:val>
                                            <p:strVal val="#ppt_x"/>
                                          </p:val>
                                        </p:tav>
                                      </p:tavLst>
                                    </p:anim>
                                    <p:anim calcmode="lin" valueType="num">
                                      <p:cBhvr additive="base">
                                        <p:cTn id="248" dur="500" fill="hold"/>
                                        <p:tgtEl>
                                          <p:spTgt spid="145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49" fill="hold" nodeType="clickPar">
                      <p:stCondLst>
                        <p:cond delay="indefinite"/>
                      </p:stCondLst>
                      <p:childTnLst>
                        <p:par>
                          <p:cTn id="250" fill="hold" nodeType="withGroup">
                            <p:stCondLst>
                              <p:cond delay="0"/>
                            </p:stCondLst>
                            <p:childTnLst>
                              <p:par>
                                <p:cTn id="251" presetID="2" presetClass="entr" presetSubtype="4" fill="hold" grpId="5" nodeType="clickEffect">
                                  <p:stCondLst>
                                    <p:cond delay="0"/>
                                  </p:stCondLst>
                                  <p:childTnLst>
                                    <p:set>
                                      <p:cBhvr>
                                        <p:cTn id="252" dur="1" fill="hold">
                                          <p:stCondLst>
                                            <p:cond delay="0"/>
                                          </p:stCondLst>
                                        </p:cTn>
                                        <p:tgtEl>
                                          <p:spTgt spid="145411">
                                            <p:txEl>
                                              <p:pRg st="5" end="5"/>
                                            </p:txEl>
                                          </p:spTgt>
                                        </p:tgtEl>
                                        <p:attrNameLst>
                                          <p:attrName>style.visibility</p:attrName>
                                        </p:attrNameLst>
                                      </p:cBhvr>
                                      <p:to>
                                        <p:strVal val="visible"/>
                                      </p:to>
                                    </p:set>
                                    <p:anim calcmode="lin" valueType="num">
                                      <p:cBhvr additive="base">
                                        <p:cTn id="253" dur="500" fill="hold"/>
                                        <p:tgtEl>
                                          <p:spTgt spid="145411">
                                            <p:txEl>
                                              <p:pRg st="5" end="5"/>
                                            </p:txEl>
                                          </p:spTgt>
                                        </p:tgtEl>
                                        <p:attrNameLst>
                                          <p:attrName>ppt_x</p:attrName>
                                        </p:attrNameLst>
                                      </p:cBhvr>
                                      <p:tavLst>
                                        <p:tav tm="0">
                                          <p:val>
                                            <p:strVal val="#ppt_x"/>
                                          </p:val>
                                        </p:tav>
                                        <p:tav tm="100000">
                                          <p:val>
                                            <p:strVal val="#ppt_x"/>
                                          </p:val>
                                        </p:tav>
                                      </p:tavLst>
                                    </p:anim>
                                    <p:anim calcmode="lin" valueType="num">
                                      <p:cBhvr additive="base">
                                        <p:cTn id="254" dur="500" fill="hold"/>
                                        <p:tgtEl>
                                          <p:spTgt spid="145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5" fill="hold" nodeType="clickPar">
                      <p:stCondLst>
                        <p:cond delay="indefinite"/>
                      </p:stCondLst>
                      <p:childTnLst>
                        <p:par>
                          <p:cTn id="256" fill="hold" nodeType="withGroup">
                            <p:stCondLst>
                              <p:cond delay="0"/>
                            </p:stCondLst>
                            <p:childTnLst>
                              <p:par>
                                <p:cTn id="257" presetID="2" presetClass="entr" presetSubtype="4" fill="hold" grpId="5" nodeType="clickEffect">
                                  <p:stCondLst>
                                    <p:cond delay="0"/>
                                  </p:stCondLst>
                                  <p:childTnLst>
                                    <p:set>
                                      <p:cBhvr>
                                        <p:cTn id="258" dur="1" fill="hold">
                                          <p:stCondLst>
                                            <p:cond delay="0"/>
                                          </p:stCondLst>
                                        </p:cTn>
                                        <p:tgtEl>
                                          <p:spTgt spid="145411">
                                            <p:txEl>
                                              <p:pRg st="6" end="6"/>
                                            </p:txEl>
                                          </p:spTgt>
                                        </p:tgtEl>
                                        <p:attrNameLst>
                                          <p:attrName>style.visibility</p:attrName>
                                        </p:attrNameLst>
                                      </p:cBhvr>
                                      <p:to>
                                        <p:strVal val="visible"/>
                                      </p:to>
                                    </p:set>
                                    <p:anim calcmode="lin" valueType="num">
                                      <p:cBhvr additive="base">
                                        <p:cTn id="259" dur="500" fill="hold"/>
                                        <p:tgtEl>
                                          <p:spTgt spid="145411">
                                            <p:txEl>
                                              <p:pRg st="6" end="6"/>
                                            </p:txEl>
                                          </p:spTgt>
                                        </p:tgtEl>
                                        <p:attrNameLst>
                                          <p:attrName>ppt_x</p:attrName>
                                        </p:attrNameLst>
                                      </p:cBhvr>
                                      <p:tavLst>
                                        <p:tav tm="0">
                                          <p:val>
                                            <p:strVal val="#ppt_x"/>
                                          </p:val>
                                        </p:tav>
                                        <p:tav tm="100000">
                                          <p:val>
                                            <p:strVal val="#ppt_x"/>
                                          </p:val>
                                        </p:tav>
                                      </p:tavLst>
                                    </p:anim>
                                    <p:anim calcmode="lin" valueType="num">
                                      <p:cBhvr additive="base">
                                        <p:cTn id="260" dur="500" fill="hold"/>
                                        <p:tgtEl>
                                          <p:spTgt spid="1454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61" fill="hold" nodeType="clickPar">
                      <p:stCondLst>
                        <p:cond delay="indefinite"/>
                      </p:stCondLst>
                      <p:childTnLst>
                        <p:par>
                          <p:cTn id="262" fill="hold" nodeType="withGroup">
                            <p:stCondLst>
                              <p:cond delay="0"/>
                            </p:stCondLst>
                            <p:childTnLst>
                              <p:par>
                                <p:cTn id="263" presetID="2" presetClass="entr" presetSubtype="4" fill="hold" grpId="6" nodeType="clickEffect">
                                  <p:stCondLst>
                                    <p:cond delay="0"/>
                                  </p:stCondLst>
                                  <p:childTnLst>
                                    <p:set>
                                      <p:cBhvr>
                                        <p:cTn id="264" dur="1" fill="hold">
                                          <p:stCondLst>
                                            <p:cond delay="0"/>
                                          </p:stCondLst>
                                        </p:cTn>
                                        <p:tgtEl>
                                          <p:spTgt spid="145411">
                                            <p:txEl>
                                              <p:pRg st="0" end="0"/>
                                            </p:txEl>
                                          </p:spTgt>
                                        </p:tgtEl>
                                        <p:attrNameLst>
                                          <p:attrName>style.visibility</p:attrName>
                                        </p:attrNameLst>
                                      </p:cBhvr>
                                      <p:to>
                                        <p:strVal val="visible"/>
                                      </p:to>
                                    </p:set>
                                    <p:anim calcmode="lin" valueType="num">
                                      <p:cBhvr additive="base">
                                        <p:cTn id="265" dur="500" fill="hold"/>
                                        <p:tgtEl>
                                          <p:spTgt spid="145411">
                                            <p:txEl>
                                              <p:pRg st="0" end="0"/>
                                            </p:txEl>
                                          </p:spTgt>
                                        </p:tgtEl>
                                        <p:attrNameLst>
                                          <p:attrName>ppt_x</p:attrName>
                                        </p:attrNameLst>
                                      </p:cBhvr>
                                      <p:tavLst>
                                        <p:tav tm="0">
                                          <p:val>
                                            <p:strVal val="#ppt_x"/>
                                          </p:val>
                                        </p:tav>
                                        <p:tav tm="100000">
                                          <p:val>
                                            <p:strVal val="#ppt_x"/>
                                          </p:val>
                                        </p:tav>
                                      </p:tavLst>
                                    </p:anim>
                                    <p:anim calcmode="lin" valueType="num">
                                      <p:cBhvr additive="base">
                                        <p:cTn id="266" dur="500" fill="hold"/>
                                        <p:tgtEl>
                                          <p:spTgt spid="145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7" fill="hold" nodeType="clickPar">
                      <p:stCondLst>
                        <p:cond delay="indefinite"/>
                      </p:stCondLst>
                      <p:childTnLst>
                        <p:par>
                          <p:cTn id="268" fill="hold" nodeType="withGroup">
                            <p:stCondLst>
                              <p:cond delay="0"/>
                            </p:stCondLst>
                            <p:childTnLst>
                              <p:par>
                                <p:cTn id="269" presetID="2" presetClass="entr" presetSubtype="4" fill="hold" grpId="6" nodeType="clickEffect">
                                  <p:stCondLst>
                                    <p:cond delay="0"/>
                                  </p:stCondLst>
                                  <p:childTnLst>
                                    <p:set>
                                      <p:cBhvr>
                                        <p:cTn id="270" dur="1" fill="hold">
                                          <p:stCondLst>
                                            <p:cond delay="0"/>
                                          </p:stCondLst>
                                        </p:cTn>
                                        <p:tgtEl>
                                          <p:spTgt spid="145411">
                                            <p:txEl>
                                              <p:pRg st="1" end="1"/>
                                            </p:txEl>
                                          </p:spTgt>
                                        </p:tgtEl>
                                        <p:attrNameLst>
                                          <p:attrName>style.visibility</p:attrName>
                                        </p:attrNameLst>
                                      </p:cBhvr>
                                      <p:to>
                                        <p:strVal val="visible"/>
                                      </p:to>
                                    </p:set>
                                    <p:anim calcmode="lin" valueType="num">
                                      <p:cBhvr additive="base">
                                        <p:cTn id="271" dur="500" fill="hold"/>
                                        <p:tgtEl>
                                          <p:spTgt spid="145411">
                                            <p:txEl>
                                              <p:pRg st="1" end="1"/>
                                            </p:txEl>
                                          </p:spTgt>
                                        </p:tgtEl>
                                        <p:attrNameLst>
                                          <p:attrName>ppt_x</p:attrName>
                                        </p:attrNameLst>
                                      </p:cBhvr>
                                      <p:tavLst>
                                        <p:tav tm="0">
                                          <p:val>
                                            <p:strVal val="#ppt_x"/>
                                          </p:val>
                                        </p:tav>
                                        <p:tav tm="100000">
                                          <p:val>
                                            <p:strVal val="#ppt_x"/>
                                          </p:val>
                                        </p:tav>
                                      </p:tavLst>
                                    </p:anim>
                                    <p:anim calcmode="lin" valueType="num">
                                      <p:cBhvr additive="base">
                                        <p:cTn id="272" dur="500" fill="hold"/>
                                        <p:tgtEl>
                                          <p:spTgt spid="145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3" fill="hold" nodeType="clickPar">
                      <p:stCondLst>
                        <p:cond delay="indefinite"/>
                      </p:stCondLst>
                      <p:childTnLst>
                        <p:par>
                          <p:cTn id="274" fill="hold" nodeType="withGroup">
                            <p:stCondLst>
                              <p:cond delay="0"/>
                            </p:stCondLst>
                            <p:childTnLst>
                              <p:par>
                                <p:cTn id="275" presetID="2" presetClass="entr" presetSubtype="4" fill="hold" grpId="6" nodeType="clickEffect">
                                  <p:stCondLst>
                                    <p:cond delay="0"/>
                                  </p:stCondLst>
                                  <p:childTnLst>
                                    <p:set>
                                      <p:cBhvr>
                                        <p:cTn id="276" dur="1" fill="hold">
                                          <p:stCondLst>
                                            <p:cond delay="0"/>
                                          </p:stCondLst>
                                        </p:cTn>
                                        <p:tgtEl>
                                          <p:spTgt spid="145411">
                                            <p:txEl>
                                              <p:pRg st="2" end="2"/>
                                            </p:txEl>
                                          </p:spTgt>
                                        </p:tgtEl>
                                        <p:attrNameLst>
                                          <p:attrName>style.visibility</p:attrName>
                                        </p:attrNameLst>
                                      </p:cBhvr>
                                      <p:to>
                                        <p:strVal val="visible"/>
                                      </p:to>
                                    </p:set>
                                    <p:anim calcmode="lin" valueType="num">
                                      <p:cBhvr additive="base">
                                        <p:cTn id="277" dur="500" fill="hold"/>
                                        <p:tgtEl>
                                          <p:spTgt spid="145411">
                                            <p:txEl>
                                              <p:pRg st="2" end="2"/>
                                            </p:txEl>
                                          </p:spTgt>
                                        </p:tgtEl>
                                        <p:attrNameLst>
                                          <p:attrName>ppt_x</p:attrName>
                                        </p:attrNameLst>
                                      </p:cBhvr>
                                      <p:tavLst>
                                        <p:tav tm="0">
                                          <p:val>
                                            <p:strVal val="#ppt_x"/>
                                          </p:val>
                                        </p:tav>
                                        <p:tav tm="100000">
                                          <p:val>
                                            <p:strVal val="#ppt_x"/>
                                          </p:val>
                                        </p:tav>
                                      </p:tavLst>
                                    </p:anim>
                                    <p:anim calcmode="lin" valueType="num">
                                      <p:cBhvr additive="base">
                                        <p:cTn id="278" dur="500" fill="hold"/>
                                        <p:tgtEl>
                                          <p:spTgt spid="145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9" fill="hold" nodeType="clickPar">
                      <p:stCondLst>
                        <p:cond delay="indefinite"/>
                      </p:stCondLst>
                      <p:childTnLst>
                        <p:par>
                          <p:cTn id="280" fill="hold" nodeType="withGroup">
                            <p:stCondLst>
                              <p:cond delay="0"/>
                            </p:stCondLst>
                            <p:childTnLst>
                              <p:par>
                                <p:cTn id="281" presetID="2" presetClass="entr" presetSubtype="4" fill="hold" grpId="6" nodeType="clickEffect">
                                  <p:stCondLst>
                                    <p:cond delay="0"/>
                                  </p:stCondLst>
                                  <p:childTnLst>
                                    <p:set>
                                      <p:cBhvr>
                                        <p:cTn id="282" dur="1" fill="hold">
                                          <p:stCondLst>
                                            <p:cond delay="0"/>
                                          </p:stCondLst>
                                        </p:cTn>
                                        <p:tgtEl>
                                          <p:spTgt spid="145411">
                                            <p:txEl>
                                              <p:pRg st="3" end="3"/>
                                            </p:txEl>
                                          </p:spTgt>
                                        </p:tgtEl>
                                        <p:attrNameLst>
                                          <p:attrName>style.visibility</p:attrName>
                                        </p:attrNameLst>
                                      </p:cBhvr>
                                      <p:to>
                                        <p:strVal val="visible"/>
                                      </p:to>
                                    </p:set>
                                    <p:anim calcmode="lin" valueType="num">
                                      <p:cBhvr additive="base">
                                        <p:cTn id="283" dur="500" fill="hold"/>
                                        <p:tgtEl>
                                          <p:spTgt spid="145411">
                                            <p:txEl>
                                              <p:pRg st="3" end="3"/>
                                            </p:txEl>
                                          </p:spTgt>
                                        </p:tgtEl>
                                        <p:attrNameLst>
                                          <p:attrName>ppt_x</p:attrName>
                                        </p:attrNameLst>
                                      </p:cBhvr>
                                      <p:tavLst>
                                        <p:tav tm="0">
                                          <p:val>
                                            <p:strVal val="#ppt_x"/>
                                          </p:val>
                                        </p:tav>
                                        <p:tav tm="100000">
                                          <p:val>
                                            <p:strVal val="#ppt_x"/>
                                          </p:val>
                                        </p:tav>
                                      </p:tavLst>
                                    </p:anim>
                                    <p:anim calcmode="lin" valueType="num">
                                      <p:cBhvr additive="base">
                                        <p:cTn id="284" dur="500" fill="hold"/>
                                        <p:tgtEl>
                                          <p:spTgt spid="145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5" fill="hold" nodeType="clickPar">
                      <p:stCondLst>
                        <p:cond delay="indefinite"/>
                      </p:stCondLst>
                      <p:childTnLst>
                        <p:par>
                          <p:cTn id="286" fill="hold" nodeType="withGroup">
                            <p:stCondLst>
                              <p:cond delay="0"/>
                            </p:stCondLst>
                            <p:childTnLst>
                              <p:par>
                                <p:cTn id="287" presetID="2" presetClass="entr" presetSubtype="4" fill="hold" grpId="6" nodeType="clickEffect">
                                  <p:stCondLst>
                                    <p:cond delay="0"/>
                                  </p:stCondLst>
                                  <p:childTnLst>
                                    <p:set>
                                      <p:cBhvr>
                                        <p:cTn id="288" dur="1" fill="hold">
                                          <p:stCondLst>
                                            <p:cond delay="0"/>
                                          </p:stCondLst>
                                        </p:cTn>
                                        <p:tgtEl>
                                          <p:spTgt spid="145411">
                                            <p:txEl>
                                              <p:pRg st="4" end="4"/>
                                            </p:txEl>
                                          </p:spTgt>
                                        </p:tgtEl>
                                        <p:attrNameLst>
                                          <p:attrName>style.visibility</p:attrName>
                                        </p:attrNameLst>
                                      </p:cBhvr>
                                      <p:to>
                                        <p:strVal val="visible"/>
                                      </p:to>
                                    </p:set>
                                    <p:anim calcmode="lin" valueType="num">
                                      <p:cBhvr additive="base">
                                        <p:cTn id="289" dur="500" fill="hold"/>
                                        <p:tgtEl>
                                          <p:spTgt spid="145411">
                                            <p:txEl>
                                              <p:pRg st="4" end="4"/>
                                            </p:txEl>
                                          </p:spTgt>
                                        </p:tgtEl>
                                        <p:attrNameLst>
                                          <p:attrName>ppt_x</p:attrName>
                                        </p:attrNameLst>
                                      </p:cBhvr>
                                      <p:tavLst>
                                        <p:tav tm="0">
                                          <p:val>
                                            <p:strVal val="#ppt_x"/>
                                          </p:val>
                                        </p:tav>
                                        <p:tav tm="100000">
                                          <p:val>
                                            <p:strVal val="#ppt_x"/>
                                          </p:val>
                                        </p:tav>
                                      </p:tavLst>
                                    </p:anim>
                                    <p:anim calcmode="lin" valueType="num">
                                      <p:cBhvr additive="base">
                                        <p:cTn id="290" dur="500" fill="hold"/>
                                        <p:tgtEl>
                                          <p:spTgt spid="145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1" fill="hold" nodeType="clickPar">
                      <p:stCondLst>
                        <p:cond delay="indefinite"/>
                      </p:stCondLst>
                      <p:childTnLst>
                        <p:par>
                          <p:cTn id="292" fill="hold" nodeType="withGroup">
                            <p:stCondLst>
                              <p:cond delay="0"/>
                            </p:stCondLst>
                            <p:childTnLst>
                              <p:par>
                                <p:cTn id="293" presetID="2" presetClass="entr" presetSubtype="4" fill="hold" grpId="6" nodeType="clickEffect">
                                  <p:stCondLst>
                                    <p:cond delay="0"/>
                                  </p:stCondLst>
                                  <p:childTnLst>
                                    <p:set>
                                      <p:cBhvr>
                                        <p:cTn id="294" dur="1" fill="hold">
                                          <p:stCondLst>
                                            <p:cond delay="0"/>
                                          </p:stCondLst>
                                        </p:cTn>
                                        <p:tgtEl>
                                          <p:spTgt spid="145411">
                                            <p:txEl>
                                              <p:pRg st="5" end="5"/>
                                            </p:txEl>
                                          </p:spTgt>
                                        </p:tgtEl>
                                        <p:attrNameLst>
                                          <p:attrName>style.visibility</p:attrName>
                                        </p:attrNameLst>
                                      </p:cBhvr>
                                      <p:to>
                                        <p:strVal val="visible"/>
                                      </p:to>
                                    </p:set>
                                    <p:anim calcmode="lin" valueType="num">
                                      <p:cBhvr additive="base">
                                        <p:cTn id="295" dur="500" fill="hold"/>
                                        <p:tgtEl>
                                          <p:spTgt spid="145411">
                                            <p:txEl>
                                              <p:pRg st="5" end="5"/>
                                            </p:txEl>
                                          </p:spTgt>
                                        </p:tgtEl>
                                        <p:attrNameLst>
                                          <p:attrName>ppt_x</p:attrName>
                                        </p:attrNameLst>
                                      </p:cBhvr>
                                      <p:tavLst>
                                        <p:tav tm="0">
                                          <p:val>
                                            <p:strVal val="#ppt_x"/>
                                          </p:val>
                                        </p:tav>
                                        <p:tav tm="100000">
                                          <p:val>
                                            <p:strVal val="#ppt_x"/>
                                          </p:val>
                                        </p:tav>
                                      </p:tavLst>
                                    </p:anim>
                                    <p:anim calcmode="lin" valueType="num">
                                      <p:cBhvr additive="base">
                                        <p:cTn id="296" dur="500" fill="hold"/>
                                        <p:tgtEl>
                                          <p:spTgt spid="145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7" fill="hold" nodeType="clickPar">
                      <p:stCondLst>
                        <p:cond delay="indefinite"/>
                      </p:stCondLst>
                      <p:childTnLst>
                        <p:par>
                          <p:cTn id="298" fill="hold" nodeType="withGroup">
                            <p:stCondLst>
                              <p:cond delay="0"/>
                            </p:stCondLst>
                            <p:childTnLst>
                              <p:par>
                                <p:cTn id="299" presetID="2" presetClass="entr" presetSubtype="4" fill="hold" grpId="6" nodeType="clickEffect">
                                  <p:stCondLst>
                                    <p:cond delay="0"/>
                                  </p:stCondLst>
                                  <p:childTnLst>
                                    <p:set>
                                      <p:cBhvr>
                                        <p:cTn id="300" dur="1" fill="hold">
                                          <p:stCondLst>
                                            <p:cond delay="0"/>
                                          </p:stCondLst>
                                        </p:cTn>
                                        <p:tgtEl>
                                          <p:spTgt spid="145411">
                                            <p:txEl>
                                              <p:pRg st="6" end="6"/>
                                            </p:txEl>
                                          </p:spTgt>
                                        </p:tgtEl>
                                        <p:attrNameLst>
                                          <p:attrName>style.visibility</p:attrName>
                                        </p:attrNameLst>
                                      </p:cBhvr>
                                      <p:to>
                                        <p:strVal val="visible"/>
                                      </p:to>
                                    </p:set>
                                    <p:anim calcmode="lin" valueType="num">
                                      <p:cBhvr additive="base">
                                        <p:cTn id="301" dur="500" fill="hold"/>
                                        <p:tgtEl>
                                          <p:spTgt spid="145411">
                                            <p:txEl>
                                              <p:pRg st="6" end="6"/>
                                            </p:txEl>
                                          </p:spTgt>
                                        </p:tgtEl>
                                        <p:attrNameLst>
                                          <p:attrName>ppt_x</p:attrName>
                                        </p:attrNameLst>
                                      </p:cBhvr>
                                      <p:tavLst>
                                        <p:tav tm="0">
                                          <p:val>
                                            <p:strVal val="#ppt_x"/>
                                          </p:val>
                                        </p:tav>
                                        <p:tav tm="100000">
                                          <p:val>
                                            <p:strVal val="#ppt_x"/>
                                          </p:val>
                                        </p:tav>
                                      </p:tavLst>
                                    </p:anim>
                                    <p:anim calcmode="lin" valueType="num">
                                      <p:cBhvr additive="base">
                                        <p:cTn id="302" dur="500" fill="hold"/>
                                        <p:tgtEl>
                                          <p:spTgt spid="1454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p:bldP spid="145411" grpId="0" build="p"/>
      <p:bldP spid="145411" grpId="1" build="p"/>
      <p:bldP spid="145411" grpId="2" build="p"/>
      <p:bldP spid="145411" grpId="3" build="p"/>
      <p:bldP spid="145411" grpId="4" build="p"/>
      <p:bldP spid="145411" grpId="5" build="p"/>
      <p:bldP spid="145411" grpId="6"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a:extLst>
              <a:ext uri="{FF2B5EF4-FFF2-40B4-BE49-F238E27FC236}">
                <a16:creationId xmlns:a16="http://schemas.microsoft.com/office/drawing/2014/main" id="{91984D6A-B483-4130-A071-7E4795AE1611}"/>
              </a:ext>
            </a:extLst>
          </p:cNvPr>
          <p:cNvSpPr>
            <a:spLocks noGrp="1" noChangeArrowheads="1"/>
          </p:cNvSpPr>
          <p:nvPr>
            <p:ph type="title"/>
          </p:nvPr>
        </p:nvSpPr>
        <p:spPr/>
        <p:txBody>
          <a:bodyPr/>
          <a:lstStyle/>
          <a:p>
            <a:pPr eaLnBrk="1" hangingPunct="1"/>
            <a:r>
              <a:rPr lang="fa-IR" altLang="en-US">
                <a:effectLst/>
                <a:latin typeface="Arial" panose="020B0604020202020204" pitchFamily="34" charset="0"/>
              </a:rPr>
              <a:t>ضرورت و اهمیت خلاقیت و نوآوری</a:t>
            </a:r>
            <a:endParaRPr lang="en-US" altLang="en-US">
              <a:effectLst/>
              <a:latin typeface="Arial" panose="020B0604020202020204" pitchFamily="34" charset="0"/>
            </a:endParaRPr>
          </a:p>
        </p:txBody>
      </p:sp>
      <p:sp>
        <p:nvSpPr>
          <p:cNvPr id="146435" name="Rectangle 3">
            <a:extLst>
              <a:ext uri="{FF2B5EF4-FFF2-40B4-BE49-F238E27FC236}">
                <a16:creationId xmlns:a16="http://schemas.microsoft.com/office/drawing/2014/main" id="{A2E1D909-9A0F-48DA-9ABF-2AD3E592B8AB}"/>
              </a:ext>
            </a:extLst>
          </p:cNvPr>
          <p:cNvSpPr>
            <a:spLocks noGrp="1" noChangeArrowheads="1"/>
          </p:cNvSpPr>
          <p:nvPr>
            <p:ph type="body" idx="1"/>
          </p:nvPr>
        </p:nvSpPr>
        <p:spPr>
          <a:xfrm>
            <a:off x="457200" y="1600200"/>
            <a:ext cx="8218488" cy="5257800"/>
          </a:xfrm>
        </p:spPr>
        <p:txBody>
          <a:bodyPr/>
          <a:lstStyle/>
          <a:p>
            <a:pPr algn="r" eaLnBrk="1" hangingPunct="1">
              <a:buFontTx/>
              <a:buNone/>
            </a:pPr>
            <a:r>
              <a:rPr lang="fa-IR" altLang="en-US" sz="2000">
                <a:effectLst/>
                <a:latin typeface="Arial" panose="020B0604020202020204" pitchFamily="34" charset="0"/>
              </a:rPr>
              <a:t>خلاقیت زمانی پا به عرصۀ وجود می گذارد که فرد یا افرادی سطح دانش زمان خود را دربارۀ پدیده های طبیعی و یا خود انسان کافی ندانسته و خود را ناچار به بهره گیری طیف وسیعی از توانائیها ببینند . </a:t>
            </a:r>
          </a:p>
          <a:p>
            <a:pPr algn="r" eaLnBrk="1" hangingPunct="1">
              <a:buFontTx/>
              <a:buNone/>
            </a:pPr>
            <a:endParaRPr lang="fa-IR" altLang="en-US" sz="2000">
              <a:effectLst/>
              <a:latin typeface="Arial" panose="020B0604020202020204" pitchFamily="34" charset="0"/>
            </a:endParaRPr>
          </a:p>
          <a:p>
            <a:pPr algn="ctr" eaLnBrk="1" hangingPunct="1">
              <a:buFontTx/>
              <a:buNone/>
            </a:pPr>
            <a:r>
              <a:rPr lang="fa-IR" altLang="en-US">
                <a:effectLst/>
                <a:latin typeface="Arial" panose="020B0604020202020204" pitchFamily="34" charset="0"/>
              </a:rPr>
              <a:t>فایده های خلاقیت و نوآوری</a:t>
            </a:r>
            <a:r>
              <a:rPr lang="fa-IR" altLang="en-US" sz="2000">
                <a:effectLst/>
                <a:latin typeface="Arial" panose="020B0604020202020204" pitchFamily="34" charset="0"/>
              </a:rPr>
              <a:t>  </a:t>
            </a:r>
            <a:r>
              <a:rPr lang="fa-IR" altLang="en-US">
                <a:effectLst/>
                <a:latin typeface="Arial" panose="020B0604020202020204" pitchFamily="34" charset="0"/>
              </a:rPr>
              <a:t> </a:t>
            </a:r>
          </a:p>
          <a:p>
            <a:pPr algn="r" eaLnBrk="1" hangingPunct="1">
              <a:buFontTx/>
              <a:buNone/>
            </a:pPr>
            <a:r>
              <a:rPr lang="fa-IR" altLang="en-US" sz="2000">
                <a:effectLst/>
                <a:latin typeface="Arial" panose="020B0604020202020204" pitchFamily="34" charset="0"/>
              </a:rPr>
              <a:t>نوآوری و خلاقیت دست کم برای جامعه سه فایده دارد : </a:t>
            </a:r>
          </a:p>
          <a:p>
            <a:pPr algn="r" eaLnBrk="1" hangingPunct="1">
              <a:buFontTx/>
              <a:buNone/>
            </a:pPr>
            <a:r>
              <a:rPr lang="fa-IR" altLang="en-US" sz="2000">
                <a:effectLst/>
                <a:latin typeface="Arial" panose="020B0604020202020204" pitchFamily="34" charset="0"/>
              </a:rPr>
              <a:t>1- باعث افزایش رشد اقتصادی می شود . </a:t>
            </a:r>
          </a:p>
          <a:p>
            <a:pPr algn="r" eaLnBrk="1" hangingPunct="1">
              <a:buFontTx/>
              <a:buNone/>
            </a:pPr>
            <a:r>
              <a:rPr lang="fa-IR" altLang="en-US" sz="2000">
                <a:effectLst/>
                <a:latin typeface="Arial" panose="020B0604020202020204" pitchFamily="34" charset="0"/>
              </a:rPr>
              <a:t>2- بهره وری را بالا می برد .</a:t>
            </a:r>
          </a:p>
          <a:p>
            <a:pPr algn="r" eaLnBrk="1" hangingPunct="1">
              <a:buFontTx/>
              <a:buNone/>
            </a:pPr>
            <a:r>
              <a:rPr lang="fa-IR" altLang="en-US" sz="2000">
                <a:effectLst/>
                <a:latin typeface="Arial" panose="020B0604020202020204" pitchFamily="34" charset="0"/>
              </a:rPr>
              <a:t>3- باعث بوجود آمدن تکنولوژی ، کالاها و خدمات جدید می شود . </a:t>
            </a:r>
          </a:p>
          <a:p>
            <a:pPr algn="r" eaLnBrk="1" hangingPunct="1">
              <a:buFontTx/>
              <a:buNone/>
            </a:pPr>
            <a:endParaRPr lang="fa-IR" altLang="en-US" sz="2000">
              <a:effectLst/>
              <a:latin typeface="Arial" panose="020B0604020202020204" pitchFamily="34" charset="0"/>
            </a:endParaRPr>
          </a:p>
          <a:p>
            <a:pPr algn="ctr" eaLnBrk="1" hangingPunct="1">
              <a:buFontTx/>
              <a:buNone/>
            </a:pPr>
            <a:r>
              <a:rPr lang="fa-IR" altLang="en-US">
                <a:effectLst/>
                <a:latin typeface="Arial" panose="020B0604020202020204" pitchFamily="34" charset="0"/>
              </a:rPr>
              <a:t>فرصتهای خلاقیت</a:t>
            </a:r>
            <a:r>
              <a:rPr lang="fa-IR" altLang="en-US" sz="2000">
                <a:effectLst/>
                <a:latin typeface="Arial" panose="020B0604020202020204" pitchFamily="34" charset="0"/>
              </a:rPr>
              <a:t> </a:t>
            </a:r>
          </a:p>
          <a:p>
            <a:pPr algn="r" eaLnBrk="1" hangingPunct="1">
              <a:buFontTx/>
              <a:buNone/>
            </a:pPr>
            <a:r>
              <a:rPr lang="fa-IR" altLang="en-US" sz="2000">
                <a:effectLst/>
                <a:latin typeface="Arial" panose="020B0604020202020204" pitchFamily="34" charset="0"/>
              </a:rPr>
              <a:t>فرصتهای خلاقیت در چهار گروه فرصت داخلی و سه گروه فرصت های خارجی تقسیم بندی شده است : </a:t>
            </a:r>
          </a:p>
          <a:p>
            <a:pPr algn="r" eaLnBrk="1" hangingPunct="1">
              <a:buFontTx/>
              <a:buNone/>
            </a:pPr>
            <a:endParaRPr lang="fa-IR" altLang="en-US" sz="2000">
              <a:effectLst/>
              <a:latin typeface="Arial" panose="020B0604020202020204" pitchFamily="34" charset="0"/>
            </a:endParaRPr>
          </a:p>
          <a:p>
            <a:pPr algn="r" eaLnBrk="1" hangingPunct="1">
              <a:buFontTx/>
              <a:buNone/>
            </a:pPr>
            <a:endParaRPr lang="en-US" altLang="en-US" sz="2000">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 calcmode="lin" valueType="num">
                                      <p:cBhvr additive="base">
                                        <p:cTn id="7" dur="500" fill="hold"/>
                                        <p:tgtEl>
                                          <p:spTgt spid="146434"/>
                                        </p:tgtEl>
                                        <p:attrNameLst>
                                          <p:attrName>ppt_x</p:attrName>
                                        </p:attrNameLst>
                                      </p:cBhvr>
                                      <p:tavLst>
                                        <p:tav tm="0">
                                          <p:val>
                                            <p:strVal val="#ppt_x"/>
                                          </p:val>
                                        </p:tav>
                                        <p:tav tm="100000">
                                          <p:val>
                                            <p:strVal val="#ppt_x"/>
                                          </p:val>
                                        </p:tav>
                                      </p:tavLst>
                                    </p:anim>
                                    <p:anim calcmode="lin" valueType="num">
                                      <p:cBhvr additive="base">
                                        <p:cTn id="8" dur="500" fill="hold"/>
                                        <p:tgtEl>
                                          <p:spTgt spid="14643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6435">
                                            <p:txEl>
                                              <p:pRg st="0" end="0"/>
                                            </p:txEl>
                                          </p:spTgt>
                                        </p:tgtEl>
                                        <p:attrNameLst>
                                          <p:attrName>style.visibility</p:attrName>
                                        </p:attrNameLst>
                                      </p:cBhvr>
                                      <p:to>
                                        <p:strVal val="visible"/>
                                      </p:to>
                                    </p:set>
                                    <p:anim calcmode="lin" valueType="num">
                                      <p:cBhvr additive="base">
                                        <p:cTn id="13"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6435">
                                            <p:txEl>
                                              <p:pRg st="2" end="2"/>
                                            </p:txEl>
                                          </p:spTgt>
                                        </p:tgtEl>
                                        <p:attrNameLst>
                                          <p:attrName>style.visibility</p:attrName>
                                        </p:attrNameLst>
                                      </p:cBhvr>
                                      <p:to>
                                        <p:strVal val="visible"/>
                                      </p:to>
                                    </p:set>
                                    <p:anim calcmode="lin" valueType="num">
                                      <p:cBhvr additive="base">
                                        <p:cTn id="19"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6435">
                                            <p:txEl>
                                              <p:pRg st="3" end="3"/>
                                            </p:txEl>
                                          </p:spTgt>
                                        </p:tgtEl>
                                        <p:attrNameLst>
                                          <p:attrName>style.visibility</p:attrName>
                                        </p:attrNameLst>
                                      </p:cBhvr>
                                      <p:to>
                                        <p:strVal val="visible"/>
                                      </p:to>
                                    </p:set>
                                    <p:anim calcmode="lin" valueType="num">
                                      <p:cBhvr additive="base">
                                        <p:cTn id="25"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6435">
                                            <p:txEl>
                                              <p:pRg st="4" end="4"/>
                                            </p:txEl>
                                          </p:spTgt>
                                        </p:tgtEl>
                                        <p:attrNameLst>
                                          <p:attrName>style.visibility</p:attrName>
                                        </p:attrNameLst>
                                      </p:cBhvr>
                                      <p:to>
                                        <p:strVal val="visible"/>
                                      </p:to>
                                    </p:set>
                                    <p:anim calcmode="lin" valueType="num">
                                      <p:cBhvr additive="base">
                                        <p:cTn id="31" dur="500" fill="hold"/>
                                        <p:tgtEl>
                                          <p:spTgt spid="1464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6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6435">
                                            <p:txEl>
                                              <p:pRg st="5" end="5"/>
                                            </p:txEl>
                                          </p:spTgt>
                                        </p:tgtEl>
                                        <p:attrNameLst>
                                          <p:attrName>style.visibility</p:attrName>
                                        </p:attrNameLst>
                                      </p:cBhvr>
                                      <p:to>
                                        <p:strVal val="visible"/>
                                      </p:to>
                                    </p:set>
                                    <p:anim calcmode="lin" valueType="num">
                                      <p:cBhvr additive="base">
                                        <p:cTn id="37" dur="500" fill="hold"/>
                                        <p:tgtEl>
                                          <p:spTgt spid="14643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64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6435">
                                            <p:txEl>
                                              <p:pRg st="6" end="6"/>
                                            </p:txEl>
                                          </p:spTgt>
                                        </p:tgtEl>
                                        <p:attrNameLst>
                                          <p:attrName>style.visibility</p:attrName>
                                        </p:attrNameLst>
                                      </p:cBhvr>
                                      <p:to>
                                        <p:strVal val="visible"/>
                                      </p:to>
                                    </p:set>
                                    <p:anim calcmode="lin" valueType="num">
                                      <p:cBhvr additive="base">
                                        <p:cTn id="43" dur="500" fill="hold"/>
                                        <p:tgtEl>
                                          <p:spTgt spid="14643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64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6435">
                                            <p:txEl>
                                              <p:pRg st="8" end="8"/>
                                            </p:txEl>
                                          </p:spTgt>
                                        </p:tgtEl>
                                        <p:attrNameLst>
                                          <p:attrName>style.visibility</p:attrName>
                                        </p:attrNameLst>
                                      </p:cBhvr>
                                      <p:to>
                                        <p:strVal val="visible"/>
                                      </p:to>
                                    </p:set>
                                    <p:anim calcmode="lin" valueType="num">
                                      <p:cBhvr additive="base">
                                        <p:cTn id="49" dur="500" fill="hold"/>
                                        <p:tgtEl>
                                          <p:spTgt spid="14643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643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6435">
                                            <p:txEl>
                                              <p:pRg st="9" end="9"/>
                                            </p:txEl>
                                          </p:spTgt>
                                        </p:tgtEl>
                                        <p:attrNameLst>
                                          <p:attrName>style.visibility</p:attrName>
                                        </p:attrNameLst>
                                      </p:cBhvr>
                                      <p:to>
                                        <p:strVal val="visible"/>
                                      </p:to>
                                    </p:set>
                                    <p:anim calcmode="lin" valueType="num">
                                      <p:cBhvr additive="base">
                                        <p:cTn id="55" dur="500" fill="hold"/>
                                        <p:tgtEl>
                                          <p:spTgt spid="146435">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643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1" nodeType="clickEffect">
                                  <p:stCondLst>
                                    <p:cond delay="0"/>
                                  </p:stCondLst>
                                  <p:childTnLst>
                                    <p:set>
                                      <p:cBhvr>
                                        <p:cTn id="60" dur="1" fill="hold">
                                          <p:stCondLst>
                                            <p:cond delay="0"/>
                                          </p:stCondLst>
                                        </p:cTn>
                                        <p:tgtEl>
                                          <p:spTgt spid="146435">
                                            <p:txEl>
                                              <p:pRg st="0" end="0"/>
                                            </p:txEl>
                                          </p:spTgt>
                                        </p:tgtEl>
                                        <p:attrNameLst>
                                          <p:attrName>style.visibility</p:attrName>
                                        </p:attrNameLst>
                                      </p:cBhvr>
                                      <p:to>
                                        <p:strVal val="visible"/>
                                      </p:to>
                                    </p:set>
                                    <p:anim calcmode="lin" valueType="num">
                                      <p:cBhvr additive="base">
                                        <p:cTn id="61"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1" nodeType="clickEffect">
                                  <p:stCondLst>
                                    <p:cond delay="0"/>
                                  </p:stCondLst>
                                  <p:childTnLst>
                                    <p:set>
                                      <p:cBhvr>
                                        <p:cTn id="66" dur="1" fill="hold">
                                          <p:stCondLst>
                                            <p:cond delay="0"/>
                                          </p:stCondLst>
                                        </p:cTn>
                                        <p:tgtEl>
                                          <p:spTgt spid="146435">
                                            <p:txEl>
                                              <p:pRg st="2" end="2"/>
                                            </p:txEl>
                                          </p:spTgt>
                                        </p:tgtEl>
                                        <p:attrNameLst>
                                          <p:attrName>style.visibility</p:attrName>
                                        </p:attrNameLst>
                                      </p:cBhvr>
                                      <p:to>
                                        <p:strVal val="visible"/>
                                      </p:to>
                                    </p:set>
                                    <p:anim calcmode="lin" valueType="num">
                                      <p:cBhvr additive="base">
                                        <p:cTn id="67"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1" nodeType="clickEffect">
                                  <p:stCondLst>
                                    <p:cond delay="0"/>
                                  </p:stCondLst>
                                  <p:childTnLst>
                                    <p:set>
                                      <p:cBhvr>
                                        <p:cTn id="72" dur="1" fill="hold">
                                          <p:stCondLst>
                                            <p:cond delay="0"/>
                                          </p:stCondLst>
                                        </p:cTn>
                                        <p:tgtEl>
                                          <p:spTgt spid="146435">
                                            <p:txEl>
                                              <p:pRg st="3" end="3"/>
                                            </p:txEl>
                                          </p:spTgt>
                                        </p:tgtEl>
                                        <p:attrNameLst>
                                          <p:attrName>style.visibility</p:attrName>
                                        </p:attrNameLst>
                                      </p:cBhvr>
                                      <p:to>
                                        <p:strVal val="visible"/>
                                      </p:to>
                                    </p:set>
                                    <p:anim calcmode="lin" valueType="num">
                                      <p:cBhvr additive="base">
                                        <p:cTn id="73"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1" nodeType="clickEffect">
                                  <p:stCondLst>
                                    <p:cond delay="0"/>
                                  </p:stCondLst>
                                  <p:childTnLst>
                                    <p:set>
                                      <p:cBhvr>
                                        <p:cTn id="78" dur="1" fill="hold">
                                          <p:stCondLst>
                                            <p:cond delay="0"/>
                                          </p:stCondLst>
                                        </p:cTn>
                                        <p:tgtEl>
                                          <p:spTgt spid="146435">
                                            <p:txEl>
                                              <p:pRg st="4" end="4"/>
                                            </p:txEl>
                                          </p:spTgt>
                                        </p:tgtEl>
                                        <p:attrNameLst>
                                          <p:attrName>style.visibility</p:attrName>
                                        </p:attrNameLst>
                                      </p:cBhvr>
                                      <p:to>
                                        <p:strVal val="visible"/>
                                      </p:to>
                                    </p:set>
                                    <p:anim calcmode="lin" valueType="num">
                                      <p:cBhvr additive="base">
                                        <p:cTn id="79" dur="500" fill="hold"/>
                                        <p:tgtEl>
                                          <p:spTgt spid="146435">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46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1" nodeType="clickEffect">
                                  <p:stCondLst>
                                    <p:cond delay="0"/>
                                  </p:stCondLst>
                                  <p:childTnLst>
                                    <p:set>
                                      <p:cBhvr>
                                        <p:cTn id="84" dur="1" fill="hold">
                                          <p:stCondLst>
                                            <p:cond delay="0"/>
                                          </p:stCondLst>
                                        </p:cTn>
                                        <p:tgtEl>
                                          <p:spTgt spid="146435">
                                            <p:txEl>
                                              <p:pRg st="5" end="5"/>
                                            </p:txEl>
                                          </p:spTgt>
                                        </p:tgtEl>
                                        <p:attrNameLst>
                                          <p:attrName>style.visibility</p:attrName>
                                        </p:attrNameLst>
                                      </p:cBhvr>
                                      <p:to>
                                        <p:strVal val="visible"/>
                                      </p:to>
                                    </p:set>
                                    <p:anim calcmode="lin" valueType="num">
                                      <p:cBhvr additive="base">
                                        <p:cTn id="85" dur="500" fill="hold"/>
                                        <p:tgtEl>
                                          <p:spTgt spid="146435">
                                            <p:txEl>
                                              <p:pRg st="5" end="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464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1" nodeType="clickEffect">
                                  <p:stCondLst>
                                    <p:cond delay="0"/>
                                  </p:stCondLst>
                                  <p:childTnLst>
                                    <p:set>
                                      <p:cBhvr>
                                        <p:cTn id="90" dur="1" fill="hold">
                                          <p:stCondLst>
                                            <p:cond delay="0"/>
                                          </p:stCondLst>
                                        </p:cTn>
                                        <p:tgtEl>
                                          <p:spTgt spid="146435">
                                            <p:txEl>
                                              <p:pRg st="6" end="6"/>
                                            </p:txEl>
                                          </p:spTgt>
                                        </p:tgtEl>
                                        <p:attrNameLst>
                                          <p:attrName>style.visibility</p:attrName>
                                        </p:attrNameLst>
                                      </p:cBhvr>
                                      <p:to>
                                        <p:strVal val="visible"/>
                                      </p:to>
                                    </p:set>
                                    <p:anim calcmode="lin" valueType="num">
                                      <p:cBhvr additive="base">
                                        <p:cTn id="91" dur="500" fill="hold"/>
                                        <p:tgtEl>
                                          <p:spTgt spid="146435">
                                            <p:txEl>
                                              <p:pRg st="6" end="6"/>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464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1" nodeType="clickEffect">
                                  <p:stCondLst>
                                    <p:cond delay="0"/>
                                  </p:stCondLst>
                                  <p:childTnLst>
                                    <p:set>
                                      <p:cBhvr>
                                        <p:cTn id="96" dur="1" fill="hold">
                                          <p:stCondLst>
                                            <p:cond delay="0"/>
                                          </p:stCondLst>
                                        </p:cTn>
                                        <p:tgtEl>
                                          <p:spTgt spid="146435">
                                            <p:txEl>
                                              <p:pRg st="8" end="8"/>
                                            </p:txEl>
                                          </p:spTgt>
                                        </p:tgtEl>
                                        <p:attrNameLst>
                                          <p:attrName>style.visibility</p:attrName>
                                        </p:attrNameLst>
                                      </p:cBhvr>
                                      <p:to>
                                        <p:strVal val="visible"/>
                                      </p:to>
                                    </p:set>
                                    <p:anim calcmode="lin" valueType="num">
                                      <p:cBhvr additive="base">
                                        <p:cTn id="97" dur="500" fill="hold"/>
                                        <p:tgtEl>
                                          <p:spTgt spid="146435">
                                            <p:txEl>
                                              <p:pRg st="8" end="8"/>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4643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1" nodeType="clickEffect">
                                  <p:stCondLst>
                                    <p:cond delay="0"/>
                                  </p:stCondLst>
                                  <p:childTnLst>
                                    <p:set>
                                      <p:cBhvr>
                                        <p:cTn id="102" dur="1" fill="hold">
                                          <p:stCondLst>
                                            <p:cond delay="0"/>
                                          </p:stCondLst>
                                        </p:cTn>
                                        <p:tgtEl>
                                          <p:spTgt spid="146435">
                                            <p:txEl>
                                              <p:pRg st="9" end="9"/>
                                            </p:txEl>
                                          </p:spTgt>
                                        </p:tgtEl>
                                        <p:attrNameLst>
                                          <p:attrName>style.visibility</p:attrName>
                                        </p:attrNameLst>
                                      </p:cBhvr>
                                      <p:to>
                                        <p:strVal val="visible"/>
                                      </p:to>
                                    </p:set>
                                    <p:anim calcmode="lin" valueType="num">
                                      <p:cBhvr additive="base">
                                        <p:cTn id="103" dur="500" fill="hold"/>
                                        <p:tgtEl>
                                          <p:spTgt spid="146435">
                                            <p:txEl>
                                              <p:pRg st="9" end="9"/>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14643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grpId="2" nodeType="clickEffect">
                                  <p:stCondLst>
                                    <p:cond delay="0"/>
                                  </p:stCondLst>
                                  <p:childTnLst>
                                    <p:set>
                                      <p:cBhvr>
                                        <p:cTn id="108" dur="1" fill="hold">
                                          <p:stCondLst>
                                            <p:cond delay="0"/>
                                          </p:stCondLst>
                                        </p:cTn>
                                        <p:tgtEl>
                                          <p:spTgt spid="146435">
                                            <p:txEl>
                                              <p:pRg st="0" end="0"/>
                                            </p:txEl>
                                          </p:spTgt>
                                        </p:tgtEl>
                                        <p:attrNameLst>
                                          <p:attrName>style.visibility</p:attrName>
                                        </p:attrNameLst>
                                      </p:cBhvr>
                                      <p:to>
                                        <p:strVal val="visible"/>
                                      </p:to>
                                    </p:set>
                                    <p:anim calcmode="lin" valueType="num">
                                      <p:cBhvr additive="base">
                                        <p:cTn id="109"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grpId="2" nodeType="clickEffect">
                                  <p:stCondLst>
                                    <p:cond delay="0"/>
                                  </p:stCondLst>
                                  <p:childTnLst>
                                    <p:set>
                                      <p:cBhvr>
                                        <p:cTn id="114" dur="1" fill="hold">
                                          <p:stCondLst>
                                            <p:cond delay="0"/>
                                          </p:stCondLst>
                                        </p:cTn>
                                        <p:tgtEl>
                                          <p:spTgt spid="146435">
                                            <p:txEl>
                                              <p:pRg st="2" end="2"/>
                                            </p:txEl>
                                          </p:spTgt>
                                        </p:tgtEl>
                                        <p:attrNameLst>
                                          <p:attrName>style.visibility</p:attrName>
                                        </p:attrNameLst>
                                      </p:cBhvr>
                                      <p:to>
                                        <p:strVal val="visible"/>
                                      </p:to>
                                    </p:set>
                                    <p:anim calcmode="lin" valueType="num">
                                      <p:cBhvr additive="base">
                                        <p:cTn id="115"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4" fill="hold" grpId="2" nodeType="clickEffect">
                                  <p:stCondLst>
                                    <p:cond delay="0"/>
                                  </p:stCondLst>
                                  <p:childTnLst>
                                    <p:set>
                                      <p:cBhvr>
                                        <p:cTn id="120" dur="1" fill="hold">
                                          <p:stCondLst>
                                            <p:cond delay="0"/>
                                          </p:stCondLst>
                                        </p:cTn>
                                        <p:tgtEl>
                                          <p:spTgt spid="146435">
                                            <p:txEl>
                                              <p:pRg st="3" end="3"/>
                                            </p:txEl>
                                          </p:spTgt>
                                        </p:tgtEl>
                                        <p:attrNameLst>
                                          <p:attrName>style.visibility</p:attrName>
                                        </p:attrNameLst>
                                      </p:cBhvr>
                                      <p:to>
                                        <p:strVal val="visible"/>
                                      </p:to>
                                    </p:set>
                                    <p:anim calcmode="lin" valueType="num">
                                      <p:cBhvr additive="base">
                                        <p:cTn id="121"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4" fill="hold" grpId="2" nodeType="clickEffect">
                                  <p:stCondLst>
                                    <p:cond delay="0"/>
                                  </p:stCondLst>
                                  <p:childTnLst>
                                    <p:set>
                                      <p:cBhvr>
                                        <p:cTn id="126" dur="1" fill="hold">
                                          <p:stCondLst>
                                            <p:cond delay="0"/>
                                          </p:stCondLst>
                                        </p:cTn>
                                        <p:tgtEl>
                                          <p:spTgt spid="146435">
                                            <p:txEl>
                                              <p:pRg st="4" end="4"/>
                                            </p:txEl>
                                          </p:spTgt>
                                        </p:tgtEl>
                                        <p:attrNameLst>
                                          <p:attrName>style.visibility</p:attrName>
                                        </p:attrNameLst>
                                      </p:cBhvr>
                                      <p:to>
                                        <p:strVal val="visible"/>
                                      </p:to>
                                    </p:set>
                                    <p:anim calcmode="lin" valueType="num">
                                      <p:cBhvr additive="base">
                                        <p:cTn id="127" dur="500" fill="hold"/>
                                        <p:tgtEl>
                                          <p:spTgt spid="146435">
                                            <p:txEl>
                                              <p:pRg st="4" end="4"/>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146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4" fill="hold" grpId="2" nodeType="clickEffect">
                                  <p:stCondLst>
                                    <p:cond delay="0"/>
                                  </p:stCondLst>
                                  <p:childTnLst>
                                    <p:set>
                                      <p:cBhvr>
                                        <p:cTn id="132" dur="1" fill="hold">
                                          <p:stCondLst>
                                            <p:cond delay="0"/>
                                          </p:stCondLst>
                                        </p:cTn>
                                        <p:tgtEl>
                                          <p:spTgt spid="146435">
                                            <p:txEl>
                                              <p:pRg st="5" end="5"/>
                                            </p:txEl>
                                          </p:spTgt>
                                        </p:tgtEl>
                                        <p:attrNameLst>
                                          <p:attrName>style.visibility</p:attrName>
                                        </p:attrNameLst>
                                      </p:cBhvr>
                                      <p:to>
                                        <p:strVal val="visible"/>
                                      </p:to>
                                    </p:set>
                                    <p:anim calcmode="lin" valueType="num">
                                      <p:cBhvr additive="base">
                                        <p:cTn id="133" dur="500" fill="hold"/>
                                        <p:tgtEl>
                                          <p:spTgt spid="146435">
                                            <p:txEl>
                                              <p:pRg st="5" end="5"/>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1464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 presetClass="entr" presetSubtype="4" fill="hold" grpId="2" nodeType="clickEffect">
                                  <p:stCondLst>
                                    <p:cond delay="0"/>
                                  </p:stCondLst>
                                  <p:childTnLst>
                                    <p:set>
                                      <p:cBhvr>
                                        <p:cTn id="138" dur="1" fill="hold">
                                          <p:stCondLst>
                                            <p:cond delay="0"/>
                                          </p:stCondLst>
                                        </p:cTn>
                                        <p:tgtEl>
                                          <p:spTgt spid="146435">
                                            <p:txEl>
                                              <p:pRg st="6" end="6"/>
                                            </p:txEl>
                                          </p:spTgt>
                                        </p:tgtEl>
                                        <p:attrNameLst>
                                          <p:attrName>style.visibility</p:attrName>
                                        </p:attrNameLst>
                                      </p:cBhvr>
                                      <p:to>
                                        <p:strVal val="visible"/>
                                      </p:to>
                                    </p:set>
                                    <p:anim calcmode="lin" valueType="num">
                                      <p:cBhvr additive="base">
                                        <p:cTn id="139" dur="500" fill="hold"/>
                                        <p:tgtEl>
                                          <p:spTgt spid="146435">
                                            <p:txEl>
                                              <p:pRg st="6" end="6"/>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1464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 presetClass="entr" presetSubtype="4" fill="hold" grpId="2" nodeType="clickEffect">
                                  <p:stCondLst>
                                    <p:cond delay="0"/>
                                  </p:stCondLst>
                                  <p:childTnLst>
                                    <p:set>
                                      <p:cBhvr>
                                        <p:cTn id="144" dur="1" fill="hold">
                                          <p:stCondLst>
                                            <p:cond delay="0"/>
                                          </p:stCondLst>
                                        </p:cTn>
                                        <p:tgtEl>
                                          <p:spTgt spid="146435">
                                            <p:txEl>
                                              <p:pRg st="8" end="8"/>
                                            </p:txEl>
                                          </p:spTgt>
                                        </p:tgtEl>
                                        <p:attrNameLst>
                                          <p:attrName>style.visibility</p:attrName>
                                        </p:attrNameLst>
                                      </p:cBhvr>
                                      <p:to>
                                        <p:strVal val="visible"/>
                                      </p:to>
                                    </p:set>
                                    <p:anim calcmode="lin" valueType="num">
                                      <p:cBhvr additive="base">
                                        <p:cTn id="145" dur="500" fill="hold"/>
                                        <p:tgtEl>
                                          <p:spTgt spid="146435">
                                            <p:txEl>
                                              <p:pRg st="8" end="8"/>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14643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 presetClass="entr" presetSubtype="4" fill="hold" grpId="2" nodeType="clickEffect">
                                  <p:stCondLst>
                                    <p:cond delay="0"/>
                                  </p:stCondLst>
                                  <p:childTnLst>
                                    <p:set>
                                      <p:cBhvr>
                                        <p:cTn id="150" dur="1" fill="hold">
                                          <p:stCondLst>
                                            <p:cond delay="0"/>
                                          </p:stCondLst>
                                        </p:cTn>
                                        <p:tgtEl>
                                          <p:spTgt spid="146435">
                                            <p:txEl>
                                              <p:pRg st="9" end="9"/>
                                            </p:txEl>
                                          </p:spTgt>
                                        </p:tgtEl>
                                        <p:attrNameLst>
                                          <p:attrName>style.visibility</p:attrName>
                                        </p:attrNameLst>
                                      </p:cBhvr>
                                      <p:to>
                                        <p:strVal val="visible"/>
                                      </p:to>
                                    </p:set>
                                    <p:anim calcmode="lin" valueType="num">
                                      <p:cBhvr additive="base">
                                        <p:cTn id="151" dur="500" fill="hold"/>
                                        <p:tgtEl>
                                          <p:spTgt spid="146435">
                                            <p:txEl>
                                              <p:pRg st="9" end="9"/>
                                            </p:txEl>
                                          </p:spTgt>
                                        </p:tgtEl>
                                        <p:attrNameLst>
                                          <p:attrName>ppt_x</p:attrName>
                                        </p:attrNameLst>
                                      </p:cBhvr>
                                      <p:tavLst>
                                        <p:tav tm="0">
                                          <p:val>
                                            <p:strVal val="#ppt_x"/>
                                          </p:val>
                                        </p:tav>
                                        <p:tav tm="100000">
                                          <p:val>
                                            <p:strVal val="#ppt_x"/>
                                          </p:val>
                                        </p:tav>
                                      </p:tavLst>
                                    </p:anim>
                                    <p:anim calcmode="lin" valueType="num">
                                      <p:cBhvr additive="base">
                                        <p:cTn id="152" dur="500" fill="hold"/>
                                        <p:tgtEl>
                                          <p:spTgt spid="14643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 presetClass="entr" presetSubtype="4" fill="hold" grpId="3" nodeType="clickEffect">
                                  <p:stCondLst>
                                    <p:cond delay="0"/>
                                  </p:stCondLst>
                                  <p:childTnLst>
                                    <p:set>
                                      <p:cBhvr>
                                        <p:cTn id="156" dur="1" fill="hold">
                                          <p:stCondLst>
                                            <p:cond delay="0"/>
                                          </p:stCondLst>
                                        </p:cTn>
                                        <p:tgtEl>
                                          <p:spTgt spid="146435">
                                            <p:txEl>
                                              <p:pRg st="0" end="0"/>
                                            </p:txEl>
                                          </p:spTgt>
                                        </p:tgtEl>
                                        <p:attrNameLst>
                                          <p:attrName>style.visibility</p:attrName>
                                        </p:attrNameLst>
                                      </p:cBhvr>
                                      <p:to>
                                        <p:strVal val="visible"/>
                                      </p:to>
                                    </p:set>
                                    <p:anim calcmode="lin" valueType="num">
                                      <p:cBhvr additive="base">
                                        <p:cTn id="15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15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9" fill="hold" nodeType="clickPar">
                      <p:stCondLst>
                        <p:cond delay="indefinite"/>
                      </p:stCondLst>
                      <p:childTnLst>
                        <p:par>
                          <p:cTn id="160" fill="hold" nodeType="withGroup">
                            <p:stCondLst>
                              <p:cond delay="0"/>
                            </p:stCondLst>
                            <p:childTnLst>
                              <p:par>
                                <p:cTn id="161" presetID="2" presetClass="entr" presetSubtype="4" fill="hold" grpId="3" nodeType="clickEffect">
                                  <p:stCondLst>
                                    <p:cond delay="0"/>
                                  </p:stCondLst>
                                  <p:childTnLst>
                                    <p:set>
                                      <p:cBhvr>
                                        <p:cTn id="162" dur="1" fill="hold">
                                          <p:stCondLst>
                                            <p:cond delay="0"/>
                                          </p:stCondLst>
                                        </p:cTn>
                                        <p:tgtEl>
                                          <p:spTgt spid="146435">
                                            <p:txEl>
                                              <p:pRg st="2" end="2"/>
                                            </p:txEl>
                                          </p:spTgt>
                                        </p:tgtEl>
                                        <p:attrNameLst>
                                          <p:attrName>style.visibility</p:attrName>
                                        </p:attrNameLst>
                                      </p:cBhvr>
                                      <p:to>
                                        <p:strVal val="visible"/>
                                      </p:to>
                                    </p:set>
                                    <p:anim calcmode="lin" valueType="num">
                                      <p:cBhvr additive="base">
                                        <p:cTn id="163"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164"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 presetClass="entr" presetSubtype="4" fill="hold" grpId="3" nodeType="clickEffect">
                                  <p:stCondLst>
                                    <p:cond delay="0"/>
                                  </p:stCondLst>
                                  <p:childTnLst>
                                    <p:set>
                                      <p:cBhvr>
                                        <p:cTn id="168" dur="1" fill="hold">
                                          <p:stCondLst>
                                            <p:cond delay="0"/>
                                          </p:stCondLst>
                                        </p:cTn>
                                        <p:tgtEl>
                                          <p:spTgt spid="146435">
                                            <p:txEl>
                                              <p:pRg st="3" end="3"/>
                                            </p:txEl>
                                          </p:spTgt>
                                        </p:tgtEl>
                                        <p:attrNameLst>
                                          <p:attrName>style.visibility</p:attrName>
                                        </p:attrNameLst>
                                      </p:cBhvr>
                                      <p:to>
                                        <p:strVal val="visible"/>
                                      </p:to>
                                    </p:set>
                                    <p:anim calcmode="lin" valueType="num">
                                      <p:cBhvr additive="base">
                                        <p:cTn id="169"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170"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1" fill="hold" nodeType="clickPar">
                      <p:stCondLst>
                        <p:cond delay="indefinite"/>
                      </p:stCondLst>
                      <p:childTnLst>
                        <p:par>
                          <p:cTn id="172" fill="hold" nodeType="withGroup">
                            <p:stCondLst>
                              <p:cond delay="0"/>
                            </p:stCondLst>
                            <p:childTnLst>
                              <p:par>
                                <p:cTn id="173" presetID="2" presetClass="entr" presetSubtype="4" fill="hold" grpId="3" nodeType="clickEffect">
                                  <p:stCondLst>
                                    <p:cond delay="0"/>
                                  </p:stCondLst>
                                  <p:childTnLst>
                                    <p:set>
                                      <p:cBhvr>
                                        <p:cTn id="174" dur="1" fill="hold">
                                          <p:stCondLst>
                                            <p:cond delay="0"/>
                                          </p:stCondLst>
                                        </p:cTn>
                                        <p:tgtEl>
                                          <p:spTgt spid="146435">
                                            <p:txEl>
                                              <p:pRg st="4" end="4"/>
                                            </p:txEl>
                                          </p:spTgt>
                                        </p:tgtEl>
                                        <p:attrNameLst>
                                          <p:attrName>style.visibility</p:attrName>
                                        </p:attrNameLst>
                                      </p:cBhvr>
                                      <p:to>
                                        <p:strVal val="visible"/>
                                      </p:to>
                                    </p:set>
                                    <p:anim calcmode="lin" valueType="num">
                                      <p:cBhvr additive="base">
                                        <p:cTn id="175" dur="500" fill="hold"/>
                                        <p:tgtEl>
                                          <p:spTgt spid="146435">
                                            <p:txEl>
                                              <p:pRg st="4" end="4"/>
                                            </p:txEl>
                                          </p:spTgt>
                                        </p:tgtEl>
                                        <p:attrNameLst>
                                          <p:attrName>ppt_x</p:attrName>
                                        </p:attrNameLst>
                                      </p:cBhvr>
                                      <p:tavLst>
                                        <p:tav tm="0">
                                          <p:val>
                                            <p:strVal val="#ppt_x"/>
                                          </p:val>
                                        </p:tav>
                                        <p:tav tm="100000">
                                          <p:val>
                                            <p:strVal val="#ppt_x"/>
                                          </p:val>
                                        </p:tav>
                                      </p:tavLst>
                                    </p:anim>
                                    <p:anim calcmode="lin" valueType="num">
                                      <p:cBhvr additive="base">
                                        <p:cTn id="176" dur="500" fill="hold"/>
                                        <p:tgtEl>
                                          <p:spTgt spid="146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7" fill="hold" nodeType="clickPar">
                      <p:stCondLst>
                        <p:cond delay="indefinite"/>
                      </p:stCondLst>
                      <p:childTnLst>
                        <p:par>
                          <p:cTn id="178" fill="hold" nodeType="withGroup">
                            <p:stCondLst>
                              <p:cond delay="0"/>
                            </p:stCondLst>
                            <p:childTnLst>
                              <p:par>
                                <p:cTn id="179" presetID="2" presetClass="entr" presetSubtype="4" fill="hold" grpId="3" nodeType="clickEffect">
                                  <p:stCondLst>
                                    <p:cond delay="0"/>
                                  </p:stCondLst>
                                  <p:childTnLst>
                                    <p:set>
                                      <p:cBhvr>
                                        <p:cTn id="180" dur="1" fill="hold">
                                          <p:stCondLst>
                                            <p:cond delay="0"/>
                                          </p:stCondLst>
                                        </p:cTn>
                                        <p:tgtEl>
                                          <p:spTgt spid="146435">
                                            <p:txEl>
                                              <p:pRg st="5" end="5"/>
                                            </p:txEl>
                                          </p:spTgt>
                                        </p:tgtEl>
                                        <p:attrNameLst>
                                          <p:attrName>style.visibility</p:attrName>
                                        </p:attrNameLst>
                                      </p:cBhvr>
                                      <p:to>
                                        <p:strVal val="visible"/>
                                      </p:to>
                                    </p:set>
                                    <p:anim calcmode="lin" valueType="num">
                                      <p:cBhvr additive="base">
                                        <p:cTn id="181" dur="500" fill="hold"/>
                                        <p:tgtEl>
                                          <p:spTgt spid="146435">
                                            <p:txEl>
                                              <p:pRg st="5" end="5"/>
                                            </p:txEl>
                                          </p:spTgt>
                                        </p:tgtEl>
                                        <p:attrNameLst>
                                          <p:attrName>ppt_x</p:attrName>
                                        </p:attrNameLst>
                                      </p:cBhvr>
                                      <p:tavLst>
                                        <p:tav tm="0">
                                          <p:val>
                                            <p:strVal val="#ppt_x"/>
                                          </p:val>
                                        </p:tav>
                                        <p:tav tm="100000">
                                          <p:val>
                                            <p:strVal val="#ppt_x"/>
                                          </p:val>
                                        </p:tav>
                                      </p:tavLst>
                                    </p:anim>
                                    <p:anim calcmode="lin" valueType="num">
                                      <p:cBhvr additive="base">
                                        <p:cTn id="182" dur="500" fill="hold"/>
                                        <p:tgtEl>
                                          <p:spTgt spid="1464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83" fill="hold" nodeType="clickPar">
                      <p:stCondLst>
                        <p:cond delay="indefinite"/>
                      </p:stCondLst>
                      <p:childTnLst>
                        <p:par>
                          <p:cTn id="184" fill="hold" nodeType="withGroup">
                            <p:stCondLst>
                              <p:cond delay="0"/>
                            </p:stCondLst>
                            <p:childTnLst>
                              <p:par>
                                <p:cTn id="185" presetID="2" presetClass="entr" presetSubtype="4" fill="hold" grpId="3" nodeType="clickEffect">
                                  <p:stCondLst>
                                    <p:cond delay="0"/>
                                  </p:stCondLst>
                                  <p:childTnLst>
                                    <p:set>
                                      <p:cBhvr>
                                        <p:cTn id="186" dur="1" fill="hold">
                                          <p:stCondLst>
                                            <p:cond delay="0"/>
                                          </p:stCondLst>
                                        </p:cTn>
                                        <p:tgtEl>
                                          <p:spTgt spid="146435">
                                            <p:txEl>
                                              <p:pRg st="6" end="6"/>
                                            </p:txEl>
                                          </p:spTgt>
                                        </p:tgtEl>
                                        <p:attrNameLst>
                                          <p:attrName>style.visibility</p:attrName>
                                        </p:attrNameLst>
                                      </p:cBhvr>
                                      <p:to>
                                        <p:strVal val="visible"/>
                                      </p:to>
                                    </p:set>
                                    <p:anim calcmode="lin" valueType="num">
                                      <p:cBhvr additive="base">
                                        <p:cTn id="187" dur="500" fill="hold"/>
                                        <p:tgtEl>
                                          <p:spTgt spid="146435">
                                            <p:txEl>
                                              <p:pRg st="6" end="6"/>
                                            </p:txEl>
                                          </p:spTgt>
                                        </p:tgtEl>
                                        <p:attrNameLst>
                                          <p:attrName>ppt_x</p:attrName>
                                        </p:attrNameLst>
                                      </p:cBhvr>
                                      <p:tavLst>
                                        <p:tav tm="0">
                                          <p:val>
                                            <p:strVal val="#ppt_x"/>
                                          </p:val>
                                        </p:tav>
                                        <p:tav tm="100000">
                                          <p:val>
                                            <p:strVal val="#ppt_x"/>
                                          </p:val>
                                        </p:tav>
                                      </p:tavLst>
                                    </p:anim>
                                    <p:anim calcmode="lin" valueType="num">
                                      <p:cBhvr additive="base">
                                        <p:cTn id="188" dur="500" fill="hold"/>
                                        <p:tgtEl>
                                          <p:spTgt spid="1464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89" fill="hold" nodeType="clickPar">
                      <p:stCondLst>
                        <p:cond delay="indefinite"/>
                      </p:stCondLst>
                      <p:childTnLst>
                        <p:par>
                          <p:cTn id="190" fill="hold" nodeType="withGroup">
                            <p:stCondLst>
                              <p:cond delay="0"/>
                            </p:stCondLst>
                            <p:childTnLst>
                              <p:par>
                                <p:cTn id="191" presetID="2" presetClass="entr" presetSubtype="4" fill="hold" grpId="3" nodeType="clickEffect">
                                  <p:stCondLst>
                                    <p:cond delay="0"/>
                                  </p:stCondLst>
                                  <p:childTnLst>
                                    <p:set>
                                      <p:cBhvr>
                                        <p:cTn id="192" dur="1" fill="hold">
                                          <p:stCondLst>
                                            <p:cond delay="0"/>
                                          </p:stCondLst>
                                        </p:cTn>
                                        <p:tgtEl>
                                          <p:spTgt spid="146435">
                                            <p:txEl>
                                              <p:pRg st="8" end="8"/>
                                            </p:txEl>
                                          </p:spTgt>
                                        </p:tgtEl>
                                        <p:attrNameLst>
                                          <p:attrName>style.visibility</p:attrName>
                                        </p:attrNameLst>
                                      </p:cBhvr>
                                      <p:to>
                                        <p:strVal val="visible"/>
                                      </p:to>
                                    </p:set>
                                    <p:anim calcmode="lin" valueType="num">
                                      <p:cBhvr additive="base">
                                        <p:cTn id="193" dur="500" fill="hold"/>
                                        <p:tgtEl>
                                          <p:spTgt spid="146435">
                                            <p:txEl>
                                              <p:pRg st="8" end="8"/>
                                            </p:txEl>
                                          </p:spTgt>
                                        </p:tgtEl>
                                        <p:attrNameLst>
                                          <p:attrName>ppt_x</p:attrName>
                                        </p:attrNameLst>
                                      </p:cBhvr>
                                      <p:tavLst>
                                        <p:tav tm="0">
                                          <p:val>
                                            <p:strVal val="#ppt_x"/>
                                          </p:val>
                                        </p:tav>
                                        <p:tav tm="100000">
                                          <p:val>
                                            <p:strVal val="#ppt_x"/>
                                          </p:val>
                                        </p:tav>
                                      </p:tavLst>
                                    </p:anim>
                                    <p:anim calcmode="lin" valueType="num">
                                      <p:cBhvr additive="base">
                                        <p:cTn id="194" dur="500" fill="hold"/>
                                        <p:tgtEl>
                                          <p:spTgt spid="14643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95" fill="hold" nodeType="clickPar">
                      <p:stCondLst>
                        <p:cond delay="indefinite"/>
                      </p:stCondLst>
                      <p:childTnLst>
                        <p:par>
                          <p:cTn id="196" fill="hold" nodeType="withGroup">
                            <p:stCondLst>
                              <p:cond delay="0"/>
                            </p:stCondLst>
                            <p:childTnLst>
                              <p:par>
                                <p:cTn id="197" presetID="2" presetClass="entr" presetSubtype="4" fill="hold" grpId="3" nodeType="clickEffect">
                                  <p:stCondLst>
                                    <p:cond delay="0"/>
                                  </p:stCondLst>
                                  <p:childTnLst>
                                    <p:set>
                                      <p:cBhvr>
                                        <p:cTn id="198" dur="1" fill="hold">
                                          <p:stCondLst>
                                            <p:cond delay="0"/>
                                          </p:stCondLst>
                                        </p:cTn>
                                        <p:tgtEl>
                                          <p:spTgt spid="146435">
                                            <p:txEl>
                                              <p:pRg st="9" end="9"/>
                                            </p:txEl>
                                          </p:spTgt>
                                        </p:tgtEl>
                                        <p:attrNameLst>
                                          <p:attrName>style.visibility</p:attrName>
                                        </p:attrNameLst>
                                      </p:cBhvr>
                                      <p:to>
                                        <p:strVal val="visible"/>
                                      </p:to>
                                    </p:set>
                                    <p:anim calcmode="lin" valueType="num">
                                      <p:cBhvr additive="base">
                                        <p:cTn id="199" dur="500" fill="hold"/>
                                        <p:tgtEl>
                                          <p:spTgt spid="146435">
                                            <p:txEl>
                                              <p:pRg st="9" end="9"/>
                                            </p:txEl>
                                          </p:spTgt>
                                        </p:tgtEl>
                                        <p:attrNameLst>
                                          <p:attrName>ppt_x</p:attrName>
                                        </p:attrNameLst>
                                      </p:cBhvr>
                                      <p:tavLst>
                                        <p:tav tm="0">
                                          <p:val>
                                            <p:strVal val="#ppt_x"/>
                                          </p:val>
                                        </p:tav>
                                        <p:tav tm="100000">
                                          <p:val>
                                            <p:strVal val="#ppt_x"/>
                                          </p:val>
                                        </p:tav>
                                      </p:tavLst>
                                    </p:anim>
                                    <p:anim calcmode="lin" valueType="num">
                                      <p:cBhvr additive="base">
                                        <p:cTn id="200" dur="500" fill="hold"/>
                                        <p:tgtEl>
                                          <p:spTgt spid="14643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01" fill="hold" nodeType="clickPar">
                      <p:stCondLst>
                        <p:cond delay="indefinite"/>
                      </p:stCondLst>
                      <p:childTnLst>
                        <p:par>
                          <p:cTn id="202" fill="hold" nodeType="withGroup">
                            <p:stCondLst>
                              <p:cond delay="0"/>
                            </p:stCondLst>
                            <p:childTnLst>
                              <p:par>
                                <p:cTn id="203" presetID="2" presetClass="entr" presetSubtype="4" fill="hold" grpId="4" nodeType="clickEffect">
                                  <p:stCondLst>
                                    <p:cond delay="0"/>
                                  </p:stCondLst>
                                  <p:childTnLst>
                                    <p:set>
                                      <p:cBhvr>
                                        <p:cTn id="204" dur="1" fill="hold">
                                          <p:stCondLst>
                                            <p:cond delay="0"/>
                                          </p:stCondLst>
                                        </p:cTn>
                                        <p:tgtEl>
                                          <p:spTgt spid="146435">
                                            <p:txEl>
                                              <p:pRg st="0" end="0"/>
                                            </p:txEl>
                                          </p:spTgt>
                                        </p:tgtEl>
                                        <p:attrNameLst>
                                          <p:attrName>style.visibility</p:attrName>
                                        </p:attrNameLst>
                                      </p:cBhvr>
                                      <p:to>
                                        <p:strVal val="visible"/>
                                      </p:to>
                                    </p:set>
                                    <p:anim calcmode="lin" valueType="num">
                                      <p:cBhvr additive="base">
                                        <p:cTn id="205"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206"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7" fill="hold" nodeType="clickPar">
                      <p:stCondLst>
                        <p:cond delay="indefinite"/>
                      </p:stCondLst>
                      <p:childTnLst>
                        <p:par>
                          <p:cTn id="208" fill="hold" nodeType="withGroup">
                            <p:stCondLst>
                              <p:cond delay="0"/>
                            </p:stCondLst>
                            <p:childTnLst>
                              <p:par>
                                <p:cTn id="209" presetID="2" presetClass="entr" presetSubtype="4" fill="hold" grpId="4" nodeType="clickEffect">
                                  <p:stCondLst>
                                    <p:cond delay="0"/>
                                  </p:stCondLst>
                                  <p:childTnLst>
                                    <p:set>
                                      <p:cBhvr>
                                        <p:cTn id="210" dur="1" fill="hold">
                                          <p:stCondLst>
                                            <p:cond delay="0"/>
                                          </p:stCondLst>
                                        </p:cTn>
                                        <p:tgtEl>
                                          <p:spTgt spid="146435">
                                            <p:txEl>
                                              <p:pRg st="2" end="2"/>
                                            </p:txEl>
                                          </p:spTgt>
                                        </p:tgtEl>
                                        <p:attrNameLst>
                                          <p:attrName>style.visibility</p:attrName>
                                        </p:attrNameLst>
                                      </p:cBhvr>
                                      <p:to>
                                        <p:strVal val="visible"/>
                                      </p:to>
                                    </p:set>
                                    <p:anim calcmode="lin" valueType="num">
                                      <p:cBhvr additive="base">
                                        <p:cTn id="211"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212"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3" fill="hold" nodeType="clickPar">
                      <p:stCondLst>
                        <p:cond delay="indefinite"/>
                      </p:stCondLst>
                      <p:childTnLst>
                        <p:par>
                          <p:cTn id="214" fill="hold" nodeType="withGroup">
                            <p:stCondLst>
                              <p:cond delay="0"/>
                            </p:stCondLst>
                            <p:childTnLst>
                              <p:par>
                                <p:cTn id="215" presetID="2" presetClass="entr" presetSubtype="4" fill="hold" grpId="4" nodeType="clickEffect">
                                  <p:stCondLst>
                                    <p:cond delay="0"/>
                                  </p:stCondLst>
                                  <p:childTnLst>
                                    <p:set>
                                      <p:cBhvr>
                                        <p:cTn id="216" dur="1" fill="hold">
                                          <p:stCondLst>
                                            <p:cond delay="0"/>
                                          </p:stCondLst>
                                        </p:cTn>
                                        <p:tgtEl>
                                          <p:spTgt spid="146435">
                                            <p:txEl>
                                              <p:pRg st="3" end="3"/>
                                            </p:txEl>
                                          </p:spTgt>
                                        </p:tgtEl>
                                        <p:attrNameLst>
                                          <p:attrName>style.visibility</p:attrName>
                                        </p:attrNameLst>
                                      </p:cBhvr>
                                      <p:to>
                                        <p:strVal val="visible"/>
                                      </p:to>
                                    </p:set>
                                    <p:anim calcmode="lin" valueType="num">
                                      <p:cBhvr additive="base">
                                        <p:cTn id="217"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218"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9" fill="hold" nodeType="clickPar">
                      <p:stCondLst>
                        <p:cond delay="indefinite"/>
                      </p:stCondLst>
                      <p:childTnLst>
                        <p:par>
                          <p:cTn id="220" fill="hold" nodeType="withGroup">
                            <p:stCondLst>
                              <p:cond delay="0"/>
                            </p:stCondLst>
                            <p:childTnLst>
                              <p:par>
                                <p:cTn id="221" presetID="2" presetClass="entr" presetSubtype="4" fill="hold" grpId="4" nodeType="clickEffect">
                                  <p:stCondLst>
                                    <p:cond delay="0"/>
                                  </p:stCondLst>
                                  <p:childTnLst>
                                    <p:set>
                                      <p:cBhvr>
                                        <p:cTn id="222" dur="1" fill="hold">
                                          <p:stCondLst>
                                            <p:cond delay="0"/>
                                          </p:stCondLst>
                                        </p:cTn>
                                        <p:tgtEl>
                                          <p:spTgt spid="146435">
                                            <p:txEl>
                                              <p:pRg st="4" end="4"/>
                                            </p:txEl>
                                          </p:spTgt>
                                        </p:tgtEl>
                                        <p:attrNameLst>
                                          <p:attrName>style.visibility</p:attrName>
                                        </p:attrNameLst>
                                      </p:cBhvr>
                                      <p:to>
                                        <p:strVal val="visible"/>
                                      </p:to>
                                    </p:set>
                                    <p:anim calcmode="lin" valueType="num">
                                      <p:cBhvr additive="base">
                                        <p:cTn id="223" dur="500" fill="hold"/>
                                        <p:tgtEl>
                                          <p:spTgt spid="146435">
                                            <p:txEl>
                                              <p:pRg st="4" end="4"/>
                                            </p:txEl>
                                          </p:spTgt>
                                        </p:tgtEl>
                                        <p:attrNameLst>
                                          <p:attrName>ppt_x</p:attrName>
                                        </p:attrNameLst>
                                      </p:cBhvr>
                                      <p:tavLst>
                                        <p:tav tm="0">
                                          <p:val>
                                            <p:strVal val="#ppt_x"/>
                                          </p:val>
                                        </p:tav>
                                        <p:tav tm="100000">
                                          <p:val>
                                            <p:strVal val="#ppt_x"/>
                                          </p:val>
                                        </p:tav>
                                      </p:tavLst>
                                    </p:anim>
                                    <p:anim calcmode="lin" valueType="num">
                                      <p:cBhvr additive="base">
                                        <p:cTn id="224" dur="500" fill="hold"/>
                                        <p:tgtEl>
                                          <p:spTgt spid="146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25" fill="hold" nodeType="clickPar">
                      <p:stCondLst>
                        <p:cond delay="indefinite"/>
                      </p:stCondLst>
                      <p:childTnLst>
                        <p:par>
                          <p:cTn id="226" fill="hold" nodeType="withGroup">
                            <p:stCondLst>
                              <p:cond delay="0"/>
                            </p:stCondLst>
                            <p:childTnLst>
                              <p:par>
                                <p:cTn id="227" presetID="2" presetClass="entr" presetSubtype="4" fill="hold" grpId="4" nodeType="clickEffect">
                                  <p:stCondLst>
                                    <p:cond delay="0"/>
                                  </p:stCondLst>
                                  <p:childTnLst>
                                    <p:set>
                                      <p:cBhvr>
                                        <p:cTn id="228" dur="1" fill="hold">
                                          <p:stCondLst>
                                            <p:cond delay="0"/>
                                          </p:stCondLst>
                                        </p:cTn>
                                        <p:tgtEl>
                                          <p:spTgt spid="146435">
                                            <p:txEl>
                                              <p:pRg st="5" end="5"/>
                                            </p:txEl>
                                          </p:spTgt>
                                        </p:tgtEl>
                                        <p:attrNameLst>
                                          <p:attrName>style.visibility</p:attrName>
                                        </p:attrNameLst>
                                      </p:cBhvr>
                                      <p:to>
                                        <p:strVal val="visible"/>
                                      </p:to>
                                    </p:set>
                                    <p:anim calcmode="lin" valueType="num">
                                      <p:cBhvr additive="base">
                                        <p:cTn id="229" dur="500" fill="hold"/>
                                        <p:tgtEl>
                                          <p:spTgt spid="146435">
                                            <p:txEl>
                                              <p:pRg st="5" end="5"/>
                                            </p:txEl>
                                          </p:spTgt>
                                        </p:tgtEl>
                                        <p:attrNameLst>
                                          <p:attrName>ppt_x</p:attrName>
                                        </p:attrNameLst>
                                      </p:cBhvr>
                                      <p:tavLst>
                                        <p:tav tm="0">
                                          <p:val>
                                            <p:strVal val="#ppt_x"/>
                                          </p:val>
                                        </p:tav>
                                        <p:tav tm="100000">
                                          <p:val>
                                            <p:strVal val="#ppt_x"/>
                                          </p:val>
                                        </p:tav>
                                      </p:tavLst>
                                    </p:anim>
                                    <p:anim calcmode="lin" valueType="num">
                                      <p:cBhvr additive="base">
                                        <p:cTn id="230" dur="500" fill="hold"/>
                                        <p:tgtEl>
                                          <p:spTgt spid="1464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1" fill="hold" nodeType="clickPar">
                      <p:stCondLst>
                        <p:cond delay="indefinite"/>
                      </p:stCondLst>
                      <p:childTnLst>
                        <p:par>
                          <p:cTn id="232" fill="hold" nodeType="withGroup">
                            <p:stCondLst>
                              <p:cond delay="0"/>
                            </p:stCondLst>
                            <p:childTnLst>
                              <p:par>
                                <p:cTn id="233" presetID="2" presetClass="entr" presetSubtype="4" fill="hold" grpId="4" nodeType="clickEffect">
                                  <p:stCondLst>
                                    <p:cond delay="0"/>
                                  </p:stCondLst>
                                  <p:childTnLst>
                                    <p:set>
                                      <p:cBhvr>
                                        <p:cTn id="234" dur="1" fill="hold">
                                          <p:stCondLst>
                                            <p:cond delay="0"/>
                                          </p:stCondLst>
                                        </p:cTn>
                                        <p:tgtEl>
                                          <p:spTgt spid="146435">
                                            <p:txEl>
                                              <p:pRg st="6" end="6"/>
                                            </p:txEl>
                                          </p:spTgt>
                                        </p:tgtEl>
                                        <p:attrNameLst>
                                          <p:attrName>style.visibility</p:attrName>
                                        </p:attrNameLst>
                                      </p:cBhvr>
                                      <p:to>
                                        <p:strVal val="visible"/>
                                      </p:to>
                                    </p:set>
                                    <p:anim calcmode="lin" valueType="num">
                                      <p:cBhvr additive="base">
                                        <p:cTn id="235" dur="500" fill="hold"/>
                                        <p:tgtEl>
                                          <p:spTgt spid="146435">
                                            <p:txEl>
                                              <p:pRg st="6" end="6"/>
                                            </p:txEl>
                                          </p:spTgt>
                                        </p:tgtEl>
                                        <p:attrNameLst>
                                          <p:attrName>ppt_x</p:attrName>
                                        </p:attrNameLst>
                                      </p:cBhvr>
                                      <p:tavLst>
                                        <p:tav tm="0">
                                          <p:val>
                                            <p:strVal val="#ppt_x"/>
                                          </p:val>
                                        </p:tav>
                                        <p:tav tm="100000">
                                          <p:val>
                                            <p:strVal val="#ppt_x"/>
                                          </p:val>
                                        </p:tav>
                                      </p:tavLst>
                                    </p:anim>
                                    <p:anim calcmode="lin" valueType="num">
                                      <p:cBhvr additive="base">
                                        <p:cTn id="236" dur="500" fill="hold"/>
                                        <p:tgtEl>
                                          <p:spTgt spid="1464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7" fill="hold" nodeType="clickPar">
                      <p:stCondLst>
                        <p:cond delay="indefinite"/>
                      </p:stCondLst>
                      <p:childTnLst>
                        <p:par>
                          <p:cTn id="238" fill="hold" nodeType="withGroup">
                            <p:stCondLst>
                              <p:cond delay="0"/>
                            </p:stCondLst>
                            <p:childTnLst>
                              <p:par>
                                <p:cTn id="239" presetID="2" presetClass="entr" presetSubtype="4" fill="hold" grpId="4" nodeType="clickEffect">
                                  <p:stCondLst>
                                    <p:cond delay="0"/>
                                  </p:stCondLst>
                                  <p:childTnLst>
                                    <p:set>
                                      <p:cBhvr>
                                        <p:cTn id="240" dur="1" fill="hold">
                                          <p:stCondLst>
                                            <p:cond delay="0"/>
                                          </p:stCondLst>
                                        </p:cTn>
                                        <p:tgtEl>
                                          <p:spTgt spid="146435">
                                            <p:txEl>
                                              <p:pRg st="8" end="8"/>
                                            </p:txEl>
                                          </p:spTgt>
                                        </p:tgtEl>
                                        <p:attrNameLst>
                                          <p:attrName>style.visibility</p:attrName>
                                        </p:attrNameLst>
                                      </p:cBhvr>
                                      <p:to>
                                        <p:strVal val="visible"/>
                                      </p:to>
                                    </p:set>
                                    <p:anim calcmode="lin" valueType="num">
                                      <p:cBhvr additive="base">
                                        <p:cTn id="241" dur="500" fill="hold"/>
                                        <p:tgtEl>
                                          <p:spTgt spid="146435">
                                            <p:txEl>
                                              <p:pRg st="8" end="8"/>
                                            </p:txEl>
                                          </p:spTgt>
                                        </p:tgtEl>
                                        <p:attrNameLst>
                                          <p:attrName>ppt_x</p:attrName>
                                        </p:attrNameLst>
                                      </p:cBhvr>
                                      <p:tavLst>
                                        <p:tav tm="0">
                                          <p:val>
                                            <p:strVal val="#ppt_x"/>
                                          </p:val>
                                        </p:tav>
                                        <p:tav tm="100000">
                                          <p:val>
                                            <p:strVal val="#ppt_x"/>
                                          </p:val>
                                        </p:tav>
                                      </p:tavLst>
                                    </p:anim>
                                    <p:anim calcmode="lin" valueType="num">
                                      <p:cBhvr additive="base">
                                        <p:cTn id="242" dur="500" fill="hold"/>
                                        <p:tgtEl>
                                          <p:spTgt spid="14643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43" fill="hold" nodeType="clickPar">
                      <p:stCondLst>
                        <p:cond delay="indefinite"/>
                      </p:stCondLst>
                      <p:childTnLst>
                        <p:par>
                          <p:cTn id="244" fill="hold" nodeType="withGroup">
                            <p:stCondLst>
                              <p:cond delay="0"/>
                            </p:stCondLst>
                            <p:childTnLst>
                              <p:par>
                                <p:cTn id="245" presetID="2" presetClass="entr" presetSubtype="4" fill="hold" grpId="4" nodeType="clickEffect">
                                  <p:stCondLst>
                                    <p:cond delay="0"/>
                                  </p:stCondLst>
                                  <p:childTnLst>
                                    <p:set>
                                      <p:cBhvr>
                                        <p:cTn id="246" dur="1" fill="hold">
                                          <p:stCondLst>
                                            <p:cond delay="0"/>
                                          </p:stCondLst>
                                        </p:cTn>
                                        <p:tgtEl>
                                          <p:spTgt spid="146435">
                                            <p:txEl>
                                              <p:pRg st="9" end="9"/>
                                            </p:txEl>
                                          </p:spTgt>
                                        </p:tgtEl>
                                        <p:attrNameLst>
                                          <p:attrName>style.visibility</p:attrName>
                                        </p:attrNameLst>
                                      </p:cBhvr>
                                      <p:to>
                                        <p:strVal val="visible"/>
                                      </p:to>
                                    </p:set>
                                    <p:anim calcmode="lin" valueType="num">
                                      <p:cBhvr additive="base">
                                        <p:cTn id="247" dur="500" fill="hold"/>
                                        <p:tgtEl>
                                          <p:spTgt spid="146435">
                                            <p:txEl>
                                              <p:pRg st="9" end="9"/>
                                            </p:txEl>
                                          </p:spTgt>
                                        </p:tgtEl>
                                        <p:attrNameLst>
                                          <p:attrName>ppt_x</p:attrName>
                                        </p:attrNameLst>
                                      </p:cBhvr>
                                      <p:tavLst>
                                        <p:tav tm="0">
                                          <p:val>
                                            <p:strVal val="#ppt_x"/>
                                          </p:val>
                                        </p:tav>
                                        <p:tav tm="100000">
                                          <p:val>
                                            <p:strVal val="#ppt_x"/>
                                          </p:val>
                                        </p:tav>
                                      </p:tavLst>
                                    </p:anim>
                                    <p:anim calcmode="lin" valueType="num">
                                      <p:cBhvr additive="base">
                                        <p:cTn id="248" dur="500" fill="hold"/>
                                        <p:tgtEl>
                                          <p:spTgt spid="14643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49" fill="hold" nodeType="clickPar">
                      <p:stCondLst>
                        <p:cond delay="indefinite"/>
                      </p:stCondLst>
                      <p:childTnLst>
                        <p:par>
                          <p:cTn id="250" fill="hold" nodeType="withGroup">
                            <p:stCondLst>
                              <p:cond delay="0"/>
                            </p:stCondLst>
                            <p:childTnLst>
                              <p:par>
                                <p:cTn id="251" presetID="2" presetClass="entr" presetSubtype="4" fill="hold" grpId="5" nodeType="clickEffect">
                                  <p:stCondLst>
                                    <p:cond delay="0"/>
                                  </p:stCondLst>
                                  <p:childTnLst>
                                    <p:set>
                                      <p:cBhvr>
                                        <p:cTn id="252" dur="1" fill="hold">
                                          <p:stCondLst>
                                            <p:cond delay="0"/>
                                          </p:stCondLst>
                                        </p:cTn>
                                        <p:tgtEl>
                                          <p:spTgt spid="146435">
                                            <p:txEl>
                                              <p:pRg st="0" end="0"/>
                                            </p:txEl>
                                          </p:spTgt>
                                        </p:tgtEl>
                                        <p:attrNameLst>
                                          <p:attrName>style.visibility</p:attrName>
                                        </p:attrNameLst>
                                      </p:cBhvr>
                                      <p:to>
                                        <p:strVal val="visible"/>
                                      </p:to>
                                    </p:set>
                                    <p:anim calcmode="lin" valueType="num">
                                      <p:cBhvr additive="base">
                                        <p:cTn id="253"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254"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5" fill="hold" nodeType="clickPar">
                      <p:stCondLst>
                        <p:cond delay="indefinite"/>
                      </p:stCondLst>
                      <p:childTnLst>
                        <p:par>
                          <p:cTn id="256" fill="hold" nodeType="withGroup">
                            <p:stCondLst>
                              <p:cond delay="0"/>
                            </p:stCondLst>
                            <p:childTnLst>
                              <p:par>
                                <p:cTn id="257" presetID="2" presetClass="entr" presetSubtype="4" fill="hold" grpId="5" nodeType="clickEffect">
                                  <p:stCondLst>
                                    <p:cond delay="0"/>
                                  </p:stCondLst>
                                  <p:childTnLst>
                                    <p:set>
                                      <p:cBhvr>
                                        <p:cTn id="258" dur="1" fill="hold">
                                          <p:stCondLst>
                                            <p:cond delay="0"/>
                                          </p:stCondLst>
                                        </p:cTn>
                                        <p:tgtEl>
                                          <p:spTgt spid="146435">
                                            <p:txEl>
                                              <p:pRg st="2" end="2"/>
                                            </p:txEl>
                                          </p:spTgt>
                                        </p:tgtEl>
                                        <p:attrNameLst>
                                          <p:attrName>style.visibility</p:attrName>
                                        </p:attrNameLst>
                                      </p:cBhvr>
                                      <p:to>
                                        <p:strVal val="visible"/>
                                      </p:to>
                                    </p:set>
                                    <p:anim calcmode="lin" valueType="num">
                                      <p:cBhvr additive="base">
                                        <p:cTn id="259"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260"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1" fill="hold" nodeType="clickPar">
                      <p:stCondLst>
                        <p:cond delay="indefinite"/>
                      </p:stCondLst>
                      <p:childTnLst>
                        <p:par>
                          <p:cTn id="262" fill="hold" nodeType="withGroup">
                            <p:stCondLst>
                              <p:cond delay="0"/>
                            </p:stCondLst>
                            <p:childTnLst>
                              <p:par>
                                <p:cTn id="263" presetID="2" presetClass="entr" presetSubtype="4" fill="hold" grpId="5" nodeType="clickEffect">
                                  <p:stCondLst>
                                    <p:cond delay="0"/>
                                  </p:stCondLst>
                                  <p:childTnLst>
                                    <p:set>
                                      <p:cBhvr>
                                        <p:cTn id="264" dur="1" fill="hold">
                                          <p:stCondLst>
                                            <p:cond delay="0"/>
                                          </p:stCondLst>
                                        </p:cTn>
                                        <p:tgtEl>
                                          <p:spTgt spid="146435">
                                            <p:txEl>
                                              <p:pRg st="3" end="3"/>
                                            </p:txEl>
                                          </p:spTgt>
                                        </p:tgtEl>
                                        <p:attrNameLst>
                                          <p:attrName>style.visibility</p:attrName>
                                        </p:attrNameLst>
                                      </p:cBhvr>
                                      <p:to>
                                        <p:strVal val="visible"/>
                                      </p:to>
                                    </p:set>
                                    <p:anim calcmode="lin" valueType="num">
                                      <p:cBhvr additive="base">
                                        <p:cTn id="265"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266"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7" fill="hold" nodeType="clickPar">
                      <p:stCondLst>
                        <p:cond delay="indefinite"/>
                      </p:stCondLst>
                      <p:childTnLst>
                        <p:par>
                          <p:cTn id="268" fill="hold" nodeType="withGroup">
                            <p:stCondLst>
                              <p:cond delay="0"/>
                            </p:stCondLst>
                            <p:childTnLst>
                              <p:par>
                                <p:cTn id="269" presetID="2" presetClass="entr" presetSubtype="4" fill="hold" grpId="5" nodeType="clickEffect">
                                  <p:stCondLst>
                                    <p:cond delay="0"/>
                                  </p:stCondLst>
                                  <p:childTnLst>
                                    <p:set>
                                      <p:cBhvr>
                                        <p:cTn id="270" dur="1" fill="hold">
                                          <p:stCondLst>
                                            <p:cond delay="0"/>
                                          </p:stCondLst>
                                        </p:cTn>
                                        <p:tgtEl>
                                          <p:spTgt spid="146435">
                                            <p:txEl>
                                              <p:pRg st="4" end="4"/>
                                            </p:txEl>
                                          </p:spTgt>
                                        </p:tgtEl>
                                        <p:attrNameLst>
                                          <p:attrName>style.visibility</p:attrName>
                                        </p:attrNameLst>
                                      </p:cBhvr>
                                      <p:to>
                                        <p:strVal val="visible"/>
                                      </p:to>
                                    </p:set>
                                    <p:anim calcmode="lin" valueType="num">
                                      <p:cBhvr additive="base">
                                        <p:cTn id="271" dur="500" fill="hold"/>
                                        <p:tgtEl>
                                          <p:spTgt spid="146435">
                                            <p:txEl>
                                              <p:pRg st="4" end="4"/>
                                            </p:txEl>
                                          </p:spTgt>
                                        </p:tgtEl>
                                        <p:attrNameLst>
                                          <p:attrName>ppt_x</p:attrName>
                                        </p:attrNameLst>
                                      </p:cBhvr>
                                      <p:tavLst>
                                        <p:tav tm="0">
                                          <p:val>
                                            <p:strVal val="#ppt_x"/>
                                          </p:val>
                                        </p:tav>
                                        <p:tav tm="100000">
                                          <p:val>
                                            <p:strVal val="#ppt_x"/>
                                          </p:val>
                                        </p:tav>
                                      </p:tavLst>
                                    </p:anim>
                                    <p:anim calcmode="lin" valueType="num">
                                      <p:cBhvr additive="base">
                                        <p:cTn id="272" dur="500" fill="hold"/>
                                        <p:tgtEl>
                                          <p:spTgt spid="146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3" fill="hold" nodeType="clickPar">
                      <p:stCondLst>
                        <p:cond delay="indefinite"/>
                      </p:stCondLst>
                      <p:childTnLst>
                        <p:par>
                          <p:cTn id="274" fill="hold" nodeType="withGroup">
                            <p:stCondLst>
                              <p:cond delay="0"/>
                            </p:stCondLst>
                            <p:childTnLst>
                              <p:par>
                                <p:cTn id="275" presetID="2" presetClass="entr" presetSubtype="4" fill="hold" grpId="5" nodeType="clickEffect">
                                  <p:stCondLst>
                                    <p:cond delay="0"/>
                                  </p:stCondLst>
                                  <p:childTnLst>
                                    <p:set>
                                      <p:cBhvr>
                                        <p:cTn id="276" dur="1" fill="hold">
                                          <p:stCondLst>
                                            <p:cond delay="0"/>
                                          </p:stCondLst>
                                        </p:cTn>
                                        <p:tgtEl>
                                          <p:spTgt spid="146435">
                                            <p:txEl>
                                              <p:pRg st="5" end="5"/>
                                            </p:txEl>
                                          </p:spTgt>
                                        </p:tgtEl>
                                        <p:attrNameLst>
                                          <p:attrName>style.visibility</p:attrName>
                                        </p:attrNameLst>
                                      </p:cBhvr>
                                      <p:to>
                                        <p:strVal val="visible"/>
                                      </p:to>
                                    </p:set>
                                    <p:anim calcmode="lin" valueType="num">
                                      <p:cBhvr additive="base">
                                        <p:cTn id="277" dur="500" fill="hold"/>
                                        <p:tgtEl>
                                          <p:spTgt spid="146435">
                                            <p:txEl>
                                              <p:pRg st="5" end="5"/>
                                            </p:txEl>
                                          </p:spTgt>
                                        </p:tgtEl>
                                        <p:attrNameLst>
                                          <p:attrName>ppt_x</p:attrName>
                                        </p:attrNameLst>
                                      </p:cBhvr>
                                      <p:tavLst>
                                        <p:tav tm="0">
                                          <p:val>
                                            <p:strVal val="#ppt_x"/>
                                          </p:val>
                                        </p:tav>
                                        <p:tav tm="100000">
                                          <p:val>
                                            <p:strVal val="#ppt_x"/>
                                          </p:val>
                                        </p:tav>
                                      </p:tavLst>
                                    </p:anim>
                                    <p:anim calcmode="lin" valueType="num">
                                      <p:cBhvr additive="base">
                                        <p:cTn id="278" dur="500" fill="hold"/>
                                        <p:tgtEl>
                                          <p:spTgt spid="1464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9" fill="hold" nodeType="clickPar">
                      <p:stCondLst>
                        <p:cond delay="indefinite"/>
                      </p:stCondLst>
                      <p:childTnLst>
                        <p:par>
                          <p:cTn id="280" fill="hold" nodeType="withGroup">
                            <p:stCondLst>
                              <p:cond delay="0"/>
                            </p:stCondLst>
                            <p:childTnLst>
                              <p:par>
                                <p:cTn id="281" presetID="2" presetClass="entr" presetSubtype="4" fill="hold" grpId="5" nodeType="clickEffect">
                                  <p:stCondLst>
                                    <p:cond delay="0"/>
                                  </p:stCondLst>
                                  <p:childTnLst>
                                    <p:set>
                                      <p:cBhvr>
                                        <p:cTn id="282" dur="1" fill="hold">
                                          <p:stCondLst>
                                            <p:cond delay="0"/>
                                          </p:stCondLst>
                                        </p:cTn>
                                        <p:tgtEl>
                                          <p:spTgt spid="146435">
                                            <p:txEl>
                                              <p:pRg st="6" end="6"/>
                                            </p:txEl>
                                          </p:spTgt>
                                        </p:tgtEl>
                                        <p:attrNameLst>
                                          <p:attrName>style.visibility</p:attrName>
                                        </p:attrNameLst>
                                      </p:cBhvr>
                                      <p:to>
                                        <p:strVal val="visible"/>
                                      </p:to>
                                    </p:set>
                                    <p:anim calcmode="lin" valueType="num">
                                      <p:cBhvr additive="base">
                                        <p:cTn id="283" dur="500" fill="hold"/>
                                        <p:tgtEl>
                                          <p:spTgt spid="146435">
                                            <p:txEl>
                                              <p:pRg st="6" end="6"/>
                                            </p:txEl>
                                          </p:spTgt>
                                        </p:tgtEl>
                                        <p:attrNameLst>
                                          <p:attrName>ppt_x</p:attrName>
                                        </p:attrNameLst>
                                      </p:cBhvr>
                                      <p:tavLst>
                                        <p:tav tm="0">
                                          <p:val>
                                            <p:strVal val="#ppt_x"/>
                                          </p:val>
                                        </p:tav>
                                        <p:tav tm="100000">
                                          <p:val>
                                            <p:strVal val="#ppt_x"/>
                                          </p:val>
                                        </p:tav>
                                      </p:tavLst>
                                    </p:anim>
                                    <p:anim calcmode="lin" valueType="num">
                                      <p:cBhvr additive="base">
                                        <p:cTn id="284" dur="500" fill="hold"/>
                                        <p:tgtEl>
                                          <p:spTgt spid="1464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85" fill="hold" nodeType="clickPar">
                      <p:stCondLst>
                        <p:cond delay="indefinite"/>
                      </p:stCondLst>
                      <p:childTnLst>
                        <p:par>
                          <p:cTn id="286" fill="hold" nodeType="withGroup">
                            <p:stCondLst>
                              <p:cond delay="0"/>
                            </p:stCondLst>
                            <p:childTnLst>
                              <p:par>
                                <p:cTn id="287" presetID="2" presetClass="entr" presetSubtype="4" fill="hold" grpId="5" nodeType="clickEffect">
                                  <p:stCondLst>
                                    <p:cond delay="0"/>
                                  </p:stCondLst>
                                  <p:childTnLst>
                                    <p:set>
                                      <p:cBhvr>
                                        <p:cTn id="288" dur="1" fill="hold">
                                          <p:stCondLst>
                                            <p:cond delay="0"/>
                                          </p:stCondLst>
                                        </p:cTn>
                                        <p:tgtEl>
                                          <p:spTgt spid="146435">
                                            <p:txEl>
                                              <p:pRg st="8" end="8"/>
                                            </p:txEl>
                                          </p:spTgt>
                                        </p:tgtEl>
                                        <p:attrNameLst>
                                          <p:attrName>style.visibility</p:attrName>
                                        </p:attrNameLst>
                                      </p:cBhvr>
                                      <p:to>
                                        <p:strVal val="visible"/>
                                      </p:to>
                                    </p:set>
                                    <p:anim calcmode="lin" valueType="num">
                                      <p:cBhvr additive="base">
                                        <p:cTn id="289" dur="500" fill="hold"/>
                                        <p:tgtEl>
                                          <p:spTgt spid="146435">
                                            <p:txEl>
                                              <p:pRg st="8" end="8"/>
                                            </p:txEl>
                                          </p:spTgt>
                                        </p:tgtEl>
                                        <p:attrNameLst>
                                          <p:attrName>ppt_x</p:attrName>
                                        </p:attrNameLst>
                                      </p:cBhvr>
                                      <p:tavLst>
                                        <p:tav tm="0">
                                          <p:val>
                                            <p:strVal val="#ppt_x"/>
                                          </p:val>
                                        </p:tav>
                                        <p:tav tm="100000">
                                          <p:val>
                                            <p:strVal val="#ppt_x"/>
                                          </p:val>
                                        </p:tav>
                                      </p:tavLst>
                                    </p:anim>
                                    <p:anim calcmode="lin" valueType="num">
                                      <p:cBhvr additive="base">
                                        <p:cTn id="290" dur="500" fill="hold"/>
                                        <p:tgtEl>
                                          <p:spTgt spid="14643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1" fill="hold" nodeType="clickPar">
                      <p:stCondLst>
                        <p:cond delay="indefinite"/>
                      </p:stCondLst>
                      <p:childTnLst>
                        <p:par>
                          <p:cTn id="292" fill="hold" nodeType="withGroup">
                            <p:stCondLst>
                              <p:cond delay="0"/>
                            </p:stCondLst>
                            <p:childTnLst>
                              <p:par>
                                <p:cTn id="293" presetID="2" presetClass="entr" presetSubtype="4" fill="hold" grpId="5" nodeType="clickEffect">
                                  <p:stCondLst>
                                    <p:cond delay="0"/>
                                  </p:stCondLst>
                                  <p:childTnLst>
                                    <p:set>
                                      <p:cBhvr>
                                        <p:cTn id="294" dur="1" fill="hold">
                                          <p:stCondLst>
                                            <p:cond delay="0"/>
                                          </p:stCondLst>
                                        </p:cTn>
                                        <p:tgtEl>
                                          <p:spTgt spid="146435">
                                            <p:txEl>
                                              <p:pRg st="9" end="9"/>
                                            </p:txEl>
                                          </p:spTgt>
                                        </p:tgtEl>
                                        <p:attrNameLst>
                                          <p:attrName>style.visibility</p:attrName>
                                        </p:attrNameLst>
                                      </p:cBhvr>
                                      <p:to>
                                        <p:strVal val="visible"/>
                                      </p:to>
                                    </p:set>
                                    <p:anim calcmode="lin" valueType="num">
                                      <p:cBhvr additive="base">
                                        <p:cTn id="295" dur="500" fill="hold"/>
                                        <p:tgtEl>
                                          <p:spTgt spid="146435">
                                            <p:txEl>
                                              <p:pRg st="9" end="9"/>
                                            </p:txEl>
                                          </p:spTgt>
                                        </p:tgtEl>
                                        <p:attrNameLst>
                                          <p:attrName>ppt_x</p:attrName>
                                        </p:attrNameLst>
                                      </p:cBhvr>
                                      <p:tavLst>
                                        <p:tav tm="0">
                                          <p:val>
                                            <p:strVal val="#ppt_x"/>
                                          </p:val>
                                        </p:tav>
                                        <p:tav tm="100000">
                                          <p:val>
                                            <p:strVal val="#ppt_x"/>
                                          </p:val>
                                        </p:tav>
                                      </p:tavLst>
                                    </p:anim>
                                    <p:anim calcmode="lin" valueType="num">
                                      <p:cBhvr additive="base">
                                        <p:cTn id="296" dur="500" fill="hold"/>
                                        <p:tgtEl>
                                          <p:spTgt spid="14643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7" fill="hold" nodeType="clickPar">
                      <p:stCondLst>
                        <p:cond delay="indefinite"/>
                      </p:stCondLst>
                      <p:childTnLst>
                        <p:par>
                          <p:cTn id="298" fill="hold" nodeType="withGroup">
                            <p:stCondLst>
                              <p:cond delay="0"/>
                            </p:stCondLst>
                            <p:childTnLst>
                              <p:par>
                                <p:cTn id="299" presetID="2" presetClass="entr" presetSubtype="4" fill="hold" grpId="6" nodeType="clickEffect">
                                  <p:stCondLst>
                                    <p:cond delay="0"/>
                                  </p:stCondLst>
                                  <p:childTnLst>
                                    <p:set>
                                      <p:cBhvr>
                                        <p:cTn id="300" dur="1" fill="hold">
                                          <p:stCondLst>
                                            <p:cond delay="0"/>
                                          </p:stCondLst>
                                        </p:cTn>
                                        <p:tgtEl>
                                          <p:spTgt spid="146435">
                                            <p:txEl>
                                              <p:pRg st="0" end="0"/>
                                            </p:txEl>
                                          </p:spTgt>
                                        </p:tgtEl>
                                        <p:attrNameLst>
                                          <p:attrName>style.visibility</p:attrName>
                                        </p:attrNameLst>
                                      </p:cBhvr>
                                      <p:to>
                                        <p:strVal val="visible"/>
                                      </p:to>
                                    </p:set>
                                    <p:anim calcmode="lin" valueType="num">
                                      <p:cBhvr additive="base">
                                        <p:cTn id="301"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302"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3" fill="hold" nodeType="clickPar">
                      <p:stCondLst>
                        <p:cond delay="indefinite"/>
                      </p:stCondLst>
                      <p:childTnLst>
                        <p:par>
                          <p:cTn id="304" fill="hold" nodeType="withGroup">
                            <p:stCondLst>
                              <p:cond delay="0"/>
                            </p:stCondLst>
                            <p:childTnLst>
                              <p:par>
                                <p:cTn id="305" presetID="2" presetClass="entr" presetSubtype="4" fill="hold" grpId="6" nodeType="clickEffect">
                                  <p:stCondLst>
                                    <p:cond delay="0"/>
                                  </p:stCondLst>
                                  <p:childTnLst>
                                    <p:set>
                                      <p:cBhvr>
                                        <p:cTn id="306" dur="1" fill="hold">
                                          <p:stCondLst>
                                            <p:cond delay="0"/>
                                          </p:stCondLst>
                                        </p:cTn>
                                        <p:tgtEl>
                                          <p:spTgt spid="146435">
                                            <p:txEl>
                                              <p:pRg st="2" end="2"/>
                                            </p:txEl>
                                          </p:spTgt>
                                        </p:tgtEl>
                                        <p:attrNameLst>
                                          <p:attrName>style.visibility</p:attrName>
                                        </p:attrNameLst>
                                      </p:cBhvr>
                                      <p:to>
                                        <p:strVal val="visible"/>
                                      </p:to>
                                    </p:set>
                                    <p:anim calcmode="lin" valueType="num">
                                      <p:cBhvr additive="base">
                                        <p:cTn id="307"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308"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9" fill="hold" nodeType="clickPar">
                      <p:stCondLst>
                        <p:cond delay="indefinite"/>
                      </p:stCondLst>
                      <p:childTnLst>
                        <p:par>
                          <p:cTn id="310" fill="hold" nodeType="withGroup">
                            <p:stCondLst>
                              <p:cond delay="0"/>
                            </p:stCondLst>
                            <p:childTnLst>
                              <p:par>
                                <p:cTn id="311" presetID="2" presetClass="entr" presetSubtype="4" fill="hold" grpId="6" nodeType="clickEffect">
                                  <p:stCondLst>
                                    <p:cond delay="0"/>
                                  </p:stCondLst>
                                  <p:childTnLst>
                                    <p:set>
                                      <p:cBhvr>
                                        <p:cTn id="312" dur="1" fill="hold">
                                          <p:stCondLst>
                                            <p:cond delay="0"/>
                                          </p:stCondLst>
                                        </p:cTn>
                                        <p:tgtEl>
                                          <p:spTgt spid="146435">
                                            <p:txEl>
                                              <p:pRg st="3" end="3"/>
                                            </p:txEl>
                                          </p:spTgt>
                                        </p:tgtEl>
                                        <p:attrNameLst>
                                          <p:attrName>style.visibility</p:attrName>
                                        </p:attrNameLst>
                                      </p:cBhvr>
                                      <p:to>
                                        <p:strVal val="visible"/>
                                      </p:to>
                                    </p:set>
                                    <p:anim calcmode="lin" valueType="num">
                                      <p:cBhvr additive="base">
                                        <p:cTn id="313"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314"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5" fill="hold" nodeType="clickPar">
                      <p:stCondLst>
                        <p:cond delay="indefinite"/>
                      </p:stCondLst>
                      <p:childTnLst>
                        <p:par>
                          <p:cTn id="316" fill="hold" nodeType="withGroup">
                            <p:stCondLst>
                              <p:cond delay="0"/>
                            </p:stCondLst>
                            <p:childTnLst>
                              <p:par>
                                <p:cTn id="317" presetID="2" presetClass="entr" presetSubtype="4" fill="hold" grpId="6" nodeType="clickEffect">
                                  <p:stCondLst>
                                    <p:cond delay="0"/>
                                  </p:stCondLst>
                                  <p:childTnLst>
                                    <p:set>
                                      <p:cBhvr>
                                        <p:cTn id="318" dur="1" fill="hold">
                                          <p:stCondLst>
                                            <p:cond delay="0"/>
                                          </p:stCondLst>
                                        </p:cTn>
                                        <p:tgtEl>
                                          <p:spTgt spid="146435">
                                            <p:txEl>
                                              <p:pRg st="4" end="4"/>
                                            </p:txEl>
                                          </p:spTgt>
                                        </p:tgtEl>
                                        <p:attrNameLst>
                                          <p:attrName>style.visibility</p:attrName>
                                        </p:attrNameLst>
                                      </p:cBhvr>
                                      <p:to>
                                        <p:strVal val="visible"/>
                                      </p:to>
                                    </p:set>
                                    <p:anim calcmode="lin" valueType="num">
                                      <p:cBhvr additive="base">
                                        <p:cTn id="319" dur="500" fill="hold"/>
                                        <p:tgtEl>
                                          <p:spTgt spid="146435">
                                            <p:txEl>
                                              <p:pRg st="4" end="4"/>
                                            </p:txEl>
                                          </p:spTgt>
                                        </p:tgtEl>
                                        <p:attrNameLst>
                                          <p:attrName>ppt_x</p:attrName>
                                        </p:attrNameLst>
                                      </p:cBhvr>
                                      <p:tavLst>
                                        <p:tav tm="0">
                                          <p:val>
                                            <p:strVal val="#ppt_x"/>
                                          </p:val>
                                        </p:tav>
                                        <p:tav tm="100000">
                                          <p:val>
                                            <p:strVal val="#ppt_x"/>
                                          </p:val>
                                        </p:tav>
                                      </p:tavLst>
                                    </p:anim>
                                    <p:anim calcmode="lin" valueType="num">
                                      <p:cBhvr additive="base">
                                        <p:cTn id="320" dur="500" fill="hold"/>
                                        <p:tgtEl>
                                          <p:spTgt spid="146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1" fill="hold" nodeType="clickPar">
                      <p:stCondLst>
                        <p:cond delay="indefinite"/>
                      </p:stCondLst>
                      <p:childTnLst>
                        <p:par>
                          <p:cTn id="322" fill="hold" nodeType="withGroup">
                            <p:stCondLst>
                              <p:cond delay="0"/>
                            </p:stCondLst>
                            <p:childTnLst>
                              <p:par>
                                <p:cTn id="323" presetID="2" presetClass="entr" presetSubtype="4" fill="hold" grpId="6" nodeType="clickEffect">
                                  <p:stCondLst>
                                    <p:cond delay="0"/>
                                  </p:stCondLst>
                                  <p:childTnLst>
                                    <p:set>
                                      <p:cBhvr>
                                        <p:cTn id="324" dur="1" fill="hold">
                                          <p:stCondLst>
                                            <p:cond delay="0"/>
                                          </p:stCondLst>
                                        </p:cTn>
                                        <p:tgtEl>
                                          <p:spTgt spid="146435">
                                            <p:txEl>
                                              <p:pRg st="5" end="5"/>
                                            </p:txEl>
                                          </p:spTgt>
                                        </p:tgtEl>
                                        <p:attrNameLst>
                                          <p:attrName>style.visibility</p:attrName>
                                        </p:attrNameLst>
                                      </p:cBhvr>
                                      <p:to>
                                        <p:strVal val="visible"/>
                                      </p:to>
                                    </p:set>
                                    <p:anim calcmode="lin" valueType="num">
                                      <p:cBhvr additive="base">
                                        <p:cTn id="325" dur="500" fill="hold"/>
                                        <p:tgtEl>
                                          <p:spTgt spid="146435">
                                            <p:txEl>
                                              <p:pRg st="5" end="5"/>
                                            </p:txEl>
                                          </p:spTgt>
                                        </p:tgtEl>
                                        <p:attrNameLst>
                                          <p:attrName>ppt_x</p:attrName>
                                        </p:attrNameLst>
                                      </p:cBhvr>
                                      <p:tavLst>
                                        <p:tav tm="0">
                                          <p:val>
                                            <p:strVal val="#ppt_x"/>
                                          </p:val>
                                        </p:tav>
                                        <p:tav tm="100000">
                                          <p:val>
                                            <p:strVal val="#ppt_x"/>
                                          </p:val>
                                        </p:tav>
                                      </p:tavLst>
                                    </p:anim>
                                    <p:anim calcmode="lin" valueType="num">
                                      <p:cBhvr additive="base">
                                        <p:cTn id="326" dur="500" fill="hold"/>
                                        <p:tgtEl>
                                          <p:spTgt spid="1464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7" fill="hold" nodeType="clickPar">
                      <p:stCondLst>
                        <p:cond delay="indefinite"/>
                      </p:stCondLst>
                      <p:childTnLst>
                        <p:par>
                          <p:cTn id="328" fill="hold" nodeType="withGroup">
                            <p:stCondLst>
                              <p:cond delay="0"/>
                            </p:stCondLst>
                            <p:childTnLst>
                              <p:par>
                                <p:cTn id="329" presetID="2" presetClass="entr" presetSubtype="4" fill="hold" grpId="6" nodeType="clickEffect">
                                  <p:stCondLst>
                                    <p:cond delay="0"/>
                                  </p:stCondLst>
                                  <p:childTnLst>
                                    <p:set>
                                      <p:cBhvr>
                                        <p:cTn id="330" dur="1" fill="hold">
                                          <p:stCondLst>
                                            <p:cond delay="0"/>
                                          </p:stCondLst>
                                        </p:cTn>
                                        <p:tgtEl>
                                          <p:spTgt spid="146435">
                                            <p:txEl>
                                              <p:pRg st="6" end="6"/>
                                            </p:txEl>
                                          </p:spTgt>
                                        </p:tgtEl>
                                        <p:attrNameLst>
                                          <p:attrName>style.visibility</p:attrName>
                                        </p:attrNameLst>
                                      </p:cBhvr>
                                      <p:to>
                                        <p:strVal val="visible"/>
                                      </p:to>
                                    </p:set>
                                    <p:anim calcmode="lin" valueType="num">
                                      <p:cBhvr additive="base">
                                        <p:cTn id="331" dur="500" fill="hold"/>
                                        <p:tgtEl>
                                          <p:spTgt spid="146435">
                                            <p:txEl>
                                              <p:pRg st="6" end="6"/>
                                            </p:txEl>
                                          </p:spTgt>
                                        </p:tgtEl>
                                        <p:attrNameLst>
                                          <p:attrName>ppt_x</p:attrName>
                                        </p:attrNameLst>
                                      </p:cBhvr>
                                      <p:tavLst>
                                        <p:tav tm="0">
                                          <p:val>
                                            <p:strVal val="#ppt_x"/>
                                          </p:val>
                                        </p:tav>
                                        <p:tav tm="100000">
                                          <p:val>
                                            <p:strVal val="#ppt_x"/>
                                          </p:val>
                                        </p:tav>
                                      </p:tavLst>
                                    </p:anim>
                                    <p:anim calcmode="lin" valueType="num">
                                      <p:cBhvr additive="base">
                                        <p:cTn id="332" dur="500" fill="hold"/>
                                        <p:tgtEl>
                                          <p:spTgt spid="1464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3" fill="hold" nodeType="clickPar">
                      <p:stCondLst>
                        <p:cond delay="indefinite"/>
                      </p:stCondLst>
                      <p:childTnLst>
                        <p:par>
                          <p:cTn id="334" fill="hold" nodeType="withGroup">
                            <p:stCondLst>
                              <p:cond delay="0"/>
                            </p:stCondLst>
                            <p:childTnLst>
                              <p:par>
                                <p:cTn id="335" presetID="2" presetClass="entr" presetSubtype="4" fill="hold" grpId="6" nodeType="clickEffect">
                                  <p:stCondLst>
                                    <p:cond delay="0"/>
                                  </p:stCondLst>
                                  <p:childTnLst>
                                    <p:set>
                                      <p:cBhvr>
                                        <p:cTn id="336" dur="1" fill="hold">
                                          <p:stCondLst>
                                            <p:cond delay="0"/>
                                          </p:stCondLst>
                                        </p:cTn>
                                        <p:tgtEl>
                                          <p:spTgt spid="146435">
                                            <p:txEl>
                                              <p:pRg st="8" end="8"/>
                                            </p:txEl>
                                          </p:spTgt>
                                        </p:tgtEl>
                                        <p:attrNameLst>
                                          <p:attrName>style.visibility</p:attrName>
                                        </p:attrNameLst>
                                      </p:cBhvr>
                                      <p:to>
                                        <p:strVal val="visible"/>
                                      </p:to>
                                    </p:set>
                                    <p:anim calcmode="lin" valueType="num">
                                      <p:cBhvr additive="base">
                                        <p:cTn id="337" dur="500" fill="hold"/>
                                        <p:tgtEl>
                                          <p:spTgt spid="146435">
                                            <p:txEl>
                                              <p:pRg st="8" end="8"/>
                                            </p:txEl>
                                          </p:spTgt>
                                        </p:tgtEl>
                                        <p:attrNameLst>
                                          <p:attrName>ppt_x</p:attrName>
                                        </p:attrNameLst>
                                      </p:cBhvr>
                                      <p:tavLst>
                                        <p:tav tm="0">
                                          <p:val>
                                            <p:strVal val="#ppt_x"/>
                                          </p:val>
                                        </p:tav>
                                        <p:tav tm="100000">
                                          <p:val>
                                            <p:strVal val="#ppt_x"/>
                                          </p:val>
                                        </p:tav>
                                      </p:tavLst>
                                    </p:anim>
                                    <p:anim calcmode="lin" valueType="num">
                                      <p:cBhvr additive="base">
                                        <p:cTn id="338" dur="500" fill="hold"/>
                                        <p:tgtEl>
                                          <p:spTgt spid="14643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9" fill="hold" nodeType="clickPar">
                      <p:stCondLst>
                        <p:cond delay="indefinite"/>
                      </p:stCondLst>
                      <p:childTnLst>
                        <p:par>
                          <p:cTn id="340" fill="hold" nodeType="withGroup">
                            <p:stCondLst>
                              <p:cond delay="0"/>
                            </p:stCondLst>
                            <p:childTnLst>
                              <p:par>
                                <p:cTn id="341" presetID="2" presetClass="entr" presetSubtype="4" fill="hold" grpId="6" nodeType="clickEffect">
                                  <p:stCondLst>
                                    <p:cond delay="0"/>
                                  </p:stCondLst>
                                  <p:childTnLst>
                                    <p:set>
                                      <p:cBhvr>
                                        <p:cTn id="342" dur="1" fill="hold">
                                          <p:stCondLst>
                                            <p:cond delay="0"/>
                                          </p:stCondLst>
                                        </p:cTn>
                                        <p:tgtEl>
                                          <p:spTgt spid="146435">
                                            <p:txEl>
                                              <p:pRg st="9" end="9"/>
                                            </p:txEl>
                                          </p:spTgt>
                                        </p:tgtEl>
                                        <p:attrNameLst>
                                          <p:attrName>style.visibility</p:attrName>
                                        </p:attrNameLst>
                                      </p:cBhvr>
                                      <p:to>
                                        <p:strVal val="visible"/>
                                      </p:to>
                                    </p:set>
                                    <p:anim calcmode="lin" valueType="num">
                                      <p:cBhvr additive="base">
                                        <p:cTn id="343" dur="500" fill="hold"/>
                                        <p:tgtEl>
                                          <p:spTgt spid="146435">
                                            <p:txEl>
                                              <p:pRg st="9" end="9"/>
                                            </p:txEl>
                                          </p:spTgt>
                                        </p:tgtEl>
                                        <p:attrNameLst>
                                          <p:attrName>ppt_x</p:attrName>
                                        </p:attrNameLst>
                                      </p:cBhvr>
                                      <p:tavLst>
                                        <p:tav tm="0">
                                          <p:val>
                                            <p:strVal val="#ppt_x"/>
                                          </p:val>
                                        </p:tav>
                                        <p:tav tm="100000">
                                          <p:val>
                                            <p:strVal val="#ppt_x"/>
                                          </p:val>
                                        </p:tav>
                                      </p:tavLst>
                                    </p:anim>
                                    <p:anim calcmode="lin" valueType="num">
                                      <p:cBhvr additive="base">
                                        <p:cTn id="344" dur="500" fill="hold"/>
                                        <p:tgtEl>
                                          <p:spTgt spid="14643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45" fill="hold" nodeType="clickPar">
                      <p:stCondLst>
                        <p:cond delay="indefinite"/>
                      </p:stCondLst>
                      <p:childTnLst>
                        <p:par>
                          <p:cTn id="346" fill="hold" nodeType="withGroup">
                            <p:stCondLst>
                              <p:cond delay="0"/>
                            </p:stCondLst>
                            <p:childTnLst>
                              <p:par>
                                <p:cTn id="347" presetID="2" presetClass="entr" presetSubtype="4" fill="hold" grpId="7" nodeType="clickEffect">
                                  <p:stCondLst>
                                    <p:cond delay="0"/>
                                  </p:stCondLst>
                                  <p:childTnLst>
                                    <p:set>
                                      <p:cBhvr>
                                        <p:cTn id="348" dur="1" fill="hold">
                                          <p:stCondLst>
                                            <p:cond delay="0"/>
                                          </p:stCondLst>
                                        </p:cTn>
                                        <p:tgtEl>
                                          <p:spTgt spid="146435">
                                            <p:txEl>
                                              <p:pRg st="0" end="0"/>
                                            </p:txEl>
                                          </p:spTgt>
                                        </p:tgtEl>
                                        <p:attrNameLst>
                                          <p:attrName>style.visibility</p:attrName>
                                        </p:attrNameLst>
                                      </p:cBhvr>
                                      <p:to>
                                        <p:strVal val="visible"/>
                                      </p:to>
                                    </p:set>
                                    <p:anim calcmode="lin" valueType="num">
                                      <p:cBhvr additive="base">
                                        <p:cTn id="349"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350"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1" fill="hold" nodeType="clickPar">
                      <p:stCondLst>
                        <p:cond delay="indefinite"/>
                      </p:stCondLst>
                      <p:childTnLst>
                        <p:par>
                          <p:cTn id="352" fill="hold" nodeType="withGroup">
                            <p:stCondLst>
                              <p:cond delay="0"/>
                            </p:stCondLst>
                            <p:childTnLst>
                              <p:par>
                                <p:cTn id="353" presetID="2" presetClass="entr" presetSubtype="4" fill="hold" grpId="7" nodeType="clickEffect">
                                  <p:stCondLst>
                                    <p:cond delay="0"/>
                                  </p:stCondLst>
                                  <p:childTnLst>
                                    <p:set>
                                      <p:cBhvr>
                                        <p:cTn id="354" dur="1" fill="hold">
                                          <p:stCondLst>
                                            <p:cond delay="0"/>
                                          </p:stCondLst>
                                        </p:cTn>
                                        <p:tgtEl>
                                          <p:spTgt spid="146435">
                                            <p:txEl>
                                              <p:pRg st="2" end="2"/>
                                            </p:txEl>
                                          </p:spTgt>
                                        </p:tgtEl>
                                        <p:attrNameLst>
                                          <p:attrName>style.visibility</p:attrName>
                                        </p:attrNameLst>
                                      </p:cBhvr>
                                      <p:to>
                                        <p:strVal val="visible"/>
                                      </p:to>
                                    </p:set>
                                    <p:anim calcmode="lin" valueType="num">
                                      <p:cBhvr additive="base">
                                        <p:cTn id="355"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356"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7" fill="hold" nodeType="clickPar">
                      <p:stCondLst>
                        <p:cond delay="indefinite"/>
                      </p:stCondLst>
                      <p:childTnLst>
                        <p:par>
                          <p:cTn id="358" fill="hold" nodeType="withGroup">
                            <p:stCondLst>
                              <p:cond delay="0"/>
                            </p:stCondLst>
                            <p:childTnLst>
                              <p:par>
                                <p:cTn id="359" presetID="2" presetClass="entr" presetSubtype="4" fill="hold" grpId="7" nodeType="clickEffect">
                                  <p:stCondLst>
                                    <p:cond delay="0"/>
                                  </p:stCondLst>
                                  <p:childTnLst>
                                    <p:set>
                                      <p:cBhvr>
                                        <p:cTn id="360" dur="1" fill="hold">
                                          <p:stCondLst>
                                            <p:cond delay="0"/>
                                          </p:stCondLst>
                                        </p:cTn>
                                        <p:tgtEl>
                                          <p:spTgt spid="146435">
                                            <p:txEl>
                                              <p:pRg st="3" end="3"/>
                                            </p:txEl>
                                          </p:spTgt>
                                        </p:tgtEl>
                                        <p:attrNameLst>
                                          <p:attrName>style.visibility</p:attrName>
                                        </p:attrNameLst>
                                      </p:cBhvr>
                                      <p:to>
                                        <p:strVal val="visible"/>
                                      </p:to>
                                    </p:set>
                                    <p:anim calcmode="lin" valueType="num">
                                      <p:cBhvr additive="base">
                                        <p:cTn id="361"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362"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3" fill="hold" nodeType="clickPar">
                      <p:stCondLst>
                        <p:cond delay="indefinite"/>
                      </p:stCondLst>
                      <p:childTnLst>
                        <p:par>
                          <p:cTn id="364" fill="hold" nodeType="withGroup">
                            <p:stCondLst>
                              <p:cond delay="0"/>
                            </p:stCondLst>
                            <p:childTnLst>
                              <p:par>
                                <p:cTn id="365" presetID="2" presetClass="entr" presetSubtype="4" fill="hold" grpId="7" nodeType="clickEffect">
                                  <p:stCondLst>
                                    <p:cond delay="0"/>
                                  </p:stCondLst>
                                  <p:childTnLst>
                                    <p:set>
                                      <p:cBhvr>
                                        <p:cTn id="366" dur="1" fill="hold">
                                          <p:stCondLst>
                                            <p:cond delay="0"/>
                                          </p:stCondLst>
                                        </p:cTn>
                                        <p:tgtEl>
                                          <p:spTgt spid="146435">
                                            <p:txEl>
                                              <p:pRg st="4" end="4"/>
                                            </p:txEl>
                                          </p:spTgt>
                                        </p:tgtEl>
                                        <p:attrNameLst>
                                          <p:attrName>style.visibility</p:attrName>
                                        </p:attrNameLst>
                                      </p:cBhvr>
                                      <p:to>
                                        <p:strVal val="visible"/>
                                      </p:to>
                                    </p:set>
                                    <p:anim calcmode="lin" valueType="num">
                                      <p:cBhvr additive="base">
                                        <p:cTn id="367" dur="500" fill="hold"/>
                                        <p:tgtEl>
                                          <p:spTgt spid="146435">
                                            <p:txEl>
                                              <p:pRg st="4" end="4"/>
                                            </p:txEl>
                                          </p:spTgt>
                                        </p:tgtEl>
                                        <p:attrNameLst>
                                          <p:attrName>ppt_x</p:attrName>
                                        </p:attrNameLst>
                                      </p:cBhvr>
                                      <p:tavLst>
                                        <p:tav tm="0">
                                          <p:val>
                                            <p:strVal val="#ppt_x"/>
                                          </p:val>
                                        </p:tav>
                                        <p:tav tm="100000">
                                          <p:val>
                                            <p:strVal val="#ppt_x"/>
                                          </p:val>
                                        </p:tav>
                                      </p:tavLst>
                                    </p:anim>
                                    <p:anim calcmode="lin" valueType="num">
                                      <p:cBhvr additive="base">
                                        <p:cTn id="368" dur="500" fill="hold"/>
                                        <p:tgtEl>
                                          <p:spTgt spid="146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9" fill="hold" nodeType="clickPar">
                      <p:stCondLst>
                        <p:cond delay="indefinite"/>
                      </p:stCondLst>
                      <p:childTnLst>
                        <p:par>
                          <p:cTn id="370" fill="hold" nodeType="withGroup">
                            <p:stCondLst>
                              <p:cond delay="0"/>
                            </p:stCondLst>
                            <p:childTnLst>
                              <p:par>
                                <p:cTn id="371" presetID="2" presetClass="entr" presetSubtype="4" fill="hold" grpId="7" nodeType="clickEffect">
                                  <p:stCondLst>
                                    <p:cond delay="0"/>
                                  </p:stCondLst>
                                  <p:childTnLst>
                                    <p:set>
                                      <p:cBhvr>
                                        <p:cTn id="372" dur="1" fill="hold">
                                          <p:stCondLst>
                                            <p:cond delay="0"/>
                                          </p:stCondLst>
                                        </p:cTn>
                                        <p:tgtEl>
                                          <p:spTgt spid="146435">
                                            <p:txEl>
                                              <p:pRg st="5" end="5"/>
                                            </p:txEl>
                                          </p:spTgt>
                                        </p:tgtEl>
                                        <p:attrNameLst>
                                          <p:attrName>style.visibility</p:attrName>
                                        </p:attrNameLst>
                                      </p:cBhvr>
                                      <p:to>
                                        <p:strVal val="visible"/>
                                      </p:to>
                                    </p:set>
                                    <p:anim calcmode="lin" valueType="num">
                                      <p:cBhvr additive="base">
                                        <p:cTn id="373" dur="500" fill="hold"/>
                                        <p:tgtEl>
                                          <p:spTgt spid="146435">
                                            <p:txEl>
                                              <p:pRg st="5" end="5"/>
                                            </p:txEl>
                                          </p:spTgt>
                                        </p:tgtEl>
                                        <p:attrNameLst>
                                          <p:attrName>ppt_x</p:attrName>
                                        </p:attrNameLst>
                                      </p:cBhvr>
                                      <p:tavLst>
                                        <p:tav tm="0">
                                          <p:val>
                                            <p:strVal val="#ppt_x"/>
                                          </p:val>
                                        </p:tav>
                                        <p:tav tm="100000">
                                          <p:val>
                                            <p:strVal val="#ppt_x"/>
                                          </p:val>
                                        </p:tav>
                                      </p:tavLst>
                                    </p:anim>
                                    <p:anim calcmode="lin" valueType="num">
                                      <p:cBhvr additive="base">
                                        <p:cTn id="374" dur="500" fill="hold"/>
                                        <p:tgtEl>
                                          <p:spTgt spid="1464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5" fill="hold" nodeType="clickPar">
                      <p:stCondLst>
                        <p:cond delay="indefinite"/>
                      </p:stCondLst>
                      <p:childTnLst>
                        <p:par>
                          <p:cTn id="376" fill="hold" nodeType="withGroup">
                            <p:stCondLst>
                              <p:cond delay="0"/>
                            </p:stCondLst>
                            <p:childTnLst>
                              <p:par>
                                <p:cTn id="377" presetID="2" presetClass="entr" presetSubtype="4" fill="hold" grpId="7" nodeType="clickEffect">
                                  <p:stCondLst>
                                    <p:cond delay="0"/>
                                  </p:stCondLst>
                                  <p:childTnLst>
                                    <p:set>
                                      <p:cBhvr>
                                        <p:cTn id="378" dur="1" fill="hold">
                                          <p:stCondLst>
                                            <p:cond delay="0"/>
                                          </p:stCondLst>
                                        </p:cTn>
                                        <p:tgtEl>
                                          <p:spTgt spid="146435">
                                            <p:txEl>
                                              <p:pRg st="6" end="6"/>
                                            </p:txEl>
                                          </p:spTgt>
                                        </p:tgtEl>
                                        <p:attrNameLst>
                                          <p:attrName>style.visibility</p:attrName>
                                        </p:attrNameLst>
                                      </p:cBhvr>
                                      <p:to>
                                        <p:strVal val="visible"/>
                                      </p:to>
                                    </p:set>
                                    <p:anim calcmode="lin" valueType="num">
                                      <p:cBhvr additive="base">
                                        <p:cTn id="379" dur="500" fill="hold"/>
                                        <p:tgtEl>
                                          <p:spTgt spid="146435">
                                            <p:txEl>
                                              <p:pRg st="6" end="6"/>
                                            </p:txEl>
                                          </p:spTgt>
                                        </p:tgtEl>
                                        <p:attrNameLst>
                                          <p:attrName>ppt_x</p:attrName>
                                        </p:attrNameLst>
                                      </p:cBhvr>
                                      <p:tavLst>
                                        <p:tav tm="0">
                                          <p:val>
                                            <p:strVal val="#ppt_x"/>
                                          </p:val>
                                        </p:tav>
                                        <p:tav tm="100000">
                                          <p:val>
                                            <p:strVal val="#ppt_x"/>
                                          </p:val>
                                        </p:tav>
                                      </p:tavLst>
                                    </p:anim>
                                    <p:anim calcmode="lin" valueType="num">
                                      <p:cBhvr additive="base">
                                        <p:cTn id="380" dur="500" fill="hold"/>
                                        <p:tgtEl>
                                          <p:spTgt spid="1464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81" fill="hold" nodeType="clickPar">
                      <p:stCondLst>
                        <p:cond delay="indefinite"/>
                      </p:stCondLst>
                      <p:childTnLst>
                        <p:par>
                          <p:cTn id="382" fill="hold" nodeType="withGroup">
                            <p:stCondLst>
                              <p:cond delay="0"/>
                            </p:stCondLst>
                            <p:childTnLst>
                              <p:par>
                                <p:cTn id="383" presetID="2" presetClass="entr" presetSubtype="4" fill="hold" grpId="7" nodeType="clickEffect">
                                  <p:stCondLst>
                                    <p:cond delay="0"/>
                                  </p:stCondLst>
                                  <p:childTnLst>
                                    <p:set>
                                      <p:cBhvr>
                                        <p:cTn id="384" dur="1" fill="hold">
                                          <p:stCondLst>
                                            <p:cond delay="0"/>
                                          </p:stCondLst>
                                        </p:cTn>
                                        <p:tgtEl>
                                          <p:spTgt spid="146435">
                                            <p:txEl>
                                              <p:pRg st="8" end="8"/>
                                            </p:txEl>
                                          </p:spTgt>
                                        </p:tgtEl>
                                        <p:attrNameLst>
                                          <p:attrName>style.visibility</p:attrName>
                                        </p:attrNameLst>
                                      </p:cBhvr>
                                      <p:to>
                                        <p:strVal val="visible"/>
                                      </p:to>
                                    </p:set>
                                    <p:anim calcmode="lin" valueType="num">
                                      <p:cBhvr additive="base">
                                        <p:cTn id="385" dur="500" fill="hold"/>
                                        <p:tgtEl>
                                          <p:spTgt spid="146435">
                                            <p:txEl>
                                              <p:pRg st="8" end="8"/>
                                            </p:txEl>
                                          </p:spTgt>
                                        </p:tgtEl>
                                        <p:attrNameLst>
                                          <p:attrName>ppt_x</p:attrName>
                                        </p:attrNameLst>
                                      </p:cBhvr>
                                      <p:tavLst>
                                        <p:tav tm="0">
                                          <p:val>
                                            <p:strVal val="#ppt_x"/>
                                          </p:val>
                                        </p:tav>
                                        <p:tav tm="100000">
                                          <p:val>
                                            <p:strVal val="#ppt_x"/>
                                          </p:val>
                                        </p:tav>
                                      </p:tavLst>
                                    </p:anim>
                                    <p:anim calcmode="lin" valueType="num">
                                      <p:cBhvr additive="base">
                                        <p:cTn id="386" dur="500" fill="hold"/>
                                        <p:tgtEl>
                                          <p:spTgt spid="14643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87" fill="hold" nodeType="clickPar">
                      <p:stCondLst>
                        <p:cond delay="indefinite"/>
                      </p:stCondLst>
                      <p:childTnLst>
                        <p:par>
                          <p:cTn id="388" fill="hold" nodeType="withGroup">
                            <p:stCondLst>
                              <p:cond delay="0"/>
                            </p:stCondLst>
                            <p:childTnLst>
                              <p:par>
                                <p:cTn id="389" presetID="2" presetClass="entr" presetSubtype="4" fill="hold" grpId="7" nodeType="clickEffect">
                                  <p:stCondLst>
                                    <p:cond delay="0"/>
                                  </p:stCondLst>
                                  <p:childTnLst>
                                    <p:set>
                                      <p:cBhvr>
                                        <p:cTn id="390" dur="1" fill="hold">
                                          <p:stCondLst>
                                            <p:cond delay="0"/>
                                          </p:stCondLst>
                                        </p:cTn>
                                        <p:tgtEl>
                                          <p:spTgt spid="146435">
                                            <p:txEl>
                                              <p:pRg st="9" end="9"/>
                                            </p:txEl>
                                          </p:spTgt>
                                        </p:tgtEl>
                                        <p:attrNameLst>
                                          <p:attrName>style.visibility</p:attrName>
                                        </p:attrNameLst>
                                      </p:cBhvr>
                                      <p:to>
                                        <p:strVal val="visible"/>
                                      </p:to>
                                    </p:set>
                                    <p:anim calcmode="lin" valueType="num">
                                      <p:cBhvr additive="base">
                                        <p:cTn id="391" dur="500" fill="hold"/>
                                        <p:tgtEl>
                                          <p:spTgt spid="146435">
                                            <p:txEl>
                                              <p:pRg st="9" end="9"/>
                                            </p:txEl>
                                          </p:spTgt>
                                        </p:tgtEl>
                                        <p:attrNameLst>
                                          <p:attrName>ppt_x</p:attrName>
                                        </p:attrNameLst>
                                      </p:cBhvr>
                                      <p:tavLst>
                                        <p:tav tm="0">
                                          <p:val>
                                            <p:strVal val="#ppt_x"/>
                                          </p:val>
                                        </p:tav>
                                        <p:tav tm="100000">
                                          <p:val>
                                            <p:strVal val="#ppt_x"/>
                                          </p:val>
                                        </p:tav>
                                      </p:tavLst>
                                    </p:anim>
                                    <p:anim calcmode="lin" valueType="num">
                                      <p:cBhvr additive="base">
                                        <p:cTn id="392" dur="500" fill="hold"/>
                                        <p:tgtEl>
                                          <p:spTgt spid="14643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p:bldP spid="146435" grpId="0" build="p"/>
      <p:bldP spid="146435" grpId="1" build="p"/>
      <p:bldP spid="146435" grpId="2" build="p"/>
      <p:bldP spid="146435" grpId="3" build="p"/>
      <p:bldP spid="146435" grpId="4" build="p"/>
      <p:bldP spid="146435" grpId="5" build="p"/>
      <p:bldP spid="146435" grpId="6" build="p"/>
      <p:bldP spid="146435" grpId="7"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EC4F5CCA-806B-4AF5-9E58-51A824164931}"/>
              </a:ext>
            </a:extLst>
          </p:cNvPr>
          <p:cNvSpPr>
            <a:spLocks noGrp="1" noChangeArrowheads="1"/>
          </p:cNvSpPr>
          <p:nvPr>
            <p:ph type="title"/>
          </p:nvPr>
        </p:nvSpPr>
        <p:spPr/>
        <p:txBody>
          <a:bodyPr/>
          <a:lstStyle/>
          <a:p>
            <a:pPr eaLnBrk="1" hangingPunct="1">
              <a:defRPr/>
            </a:pPr>
            <a:r>
              <a:rPr lang="fa-IR">
                <a:latin typeface="Arial" pitchFamily="34" charset="0"/>
              </a:rPr>
              <a:t>فرصتهای داخلی خلاقیت و نوآوری</a:t>
            </a:r>
            <a:endParaRPr lang="en-US">
              <a:latin typeface="Arial" pitchFamily="34" charset="0"/>
            </a:endParaRPr>
          </a:p>
        </p:txBody>
      </p:sp>
      <p:sp>
        <p:nvSpPr>
          <p:cNvPr id="147459" name="Rectangle 3">
            <a:extLst>
              <a:ext uri="{FF2B5EF4-FFF2-40B4-BE49-F238E27FC236}">
                <a16:creationId xmlns:a16="http://schemas.microsoft.com/office/drawing/2014/main" id="{DB8487CD-AC30-4538-8B9C-5EEABC5D361A}"/>
              </a:ext>
            </a:extLst>
          </p:cNvPr>
          <p:cNvSpPr>
            <a:spLocks noGrp="1" noChangeArrowheads="1"/>
          </p:cNvSpPr>
          <p:nvPr>
            <p:ph type="body" idx="1"/>
          </p:nvPr>
        </p:nvSpPr>
        <p:spPr>
          <a:xfrm>
            <a:off x="457200" y="1600200"/>
            <a:ext cx="8229600" cy="5257800"/>
          </a:xfrm>
        </p:spPr>
        <p:txBody>
          <a:bodyPr/>
          <a:lstStyle/>
          <a:p>
            <a:pPr algn="r" eaLnBrk="1" hangingPunct="1">
              <a:buFontTx/>
              <a:buNone/>
            </a:pPr>
            <a:r>
              <a:rPr lang="fa-IR" altLang="en-US" sz="2000">
                <a:effectLst/>
                <a:latin typeface="Arial" panose="020B0604020202020204" pitchFamily="34" charset="0"/>
              </a:rPr>
              <a:t>1 ) وقایع غیرمنتظره ( پیروزی یا شکست غیر منتظره ) .</a:t>
            </a:r>
          </a:p>
          <a:p>
            <a:pPr algn="r" eaLnBrk="1" hangingPunct="1">
              <a:buFontTx/>
              <a:buNone/>
            </a:pPr>
            <a:r>
              <a:rPr lang="fa-IR" altLang="en-US" sz="2000">
                <a:effectLst/>
                <a:latin typeface="Arial" panose="020B0604020202020204" pitchFamily="34" charset="0"/>
              </a:rPr>
              <a:t>2 ) نا سازگاریها : ناسازگاری در منطق یا آهنگ یک فرآیند ، فرصتی برای خلاقیت است  همچنین ناسازگاری بین نتایج واقعی و انتظارات می تواند امکانی برای خلاقیت باشد . </a:t>
            </a:r>
          </a:p>
          <a:p>
            <a:pPr algn="r" eaLnBrk="1" hangingPunct="1">
              <a:buFontTx/>
              <a:buNone/>
            </a:pPr>
            <a:r>
              <a:rPr lang="fa-IR" altLang="en-US" sz="2000">
                <a:effectLst/>
                <a:latin typeface="Arial" panose="020B0604020202020204" pitchFamily="34" charset="0"/>
              </a:rPr>
              <a:t>3 ) نیازهای فرآیندی . </a:t>
            </a:r>
          </a:p>
          <a:p>
            <a:pPr algn="r" eaLnBrk="1" hangingPunct="1">
              <a:buFontTx/>
              <a:buNone/>
            </a:pPr>
            <a:r>
              <a:rPr lang="fa-IR" altLang="en-US" sz="2000">
                <a:effectLst/>
                <a:latin typeface="Arial" panose="020B0604020202020204" pitchFamily="34" charset="0"/>
              </a:rPr>
              <a:t>4 ) تغییر در صنایع و بازارها . </a:t>
            </a:r>
          </a:p>
          <a:p>
            <a:pPr algn="ctr" eaLnBrk="1" hangingPunct="1">
              <a:buFontTx/>
              <a:buNone/>
            </a:pPr>
            <a:r>
              <a:rPr lang="fa-IR" altLang="en-US" sz="4400">
                <a:effectLst/>
                <a:latin typeface="Arial" panose="020B0604020202020204" pitchFamily="34" charset="0"/>
              </a:rPr>
              <a:t>فرصتهای خارجی خلاقیت و نوآوری  </a:t>
            </a:r>
          </a:p>
          <a:p>
            <a:pPr algn="r" eaLnBrk="1" hangingPunct="1">
              <a:buFontTx/>
              <a:buNone/>
            </a:pPr>
            <a:r>
              <a:rPr lang="fa-IR" altLang="en-US" sz="2000">
                <a:effectLst/>
                <a:latin typeface="Arial" panose="020B0604020202020204" pitchFamily="34" charset="0"/>
              </a:rPr>
              <a:t>1 ) تغییرات جمعیتی : در میان منابع خارجی فرصت برای خلاقیت ، آمارهای جمعیت قابل اعتماد ترین مورد است . </a:t>
            </a:r>
          </a:p>
          <a:p>
            <a:pPr algn="r" eaLnBrk="1" hangingPunct="1">
              <a:buFontTx/>
              <a:buNone/>
            </a:pPr>
            <a:r>
              <a:rPr lang="fa-IR" altLang="en-US" sz="2000">
                <a:effectLst/>
                <a:latin typeface="Arial" panose="020B0604020202020204" pitchFamily="34" charset="0"/>
              </a:rPr>
              <a:t>2 ) تغییر نگرش : (( نیمی از لیوان پر است )) و (( نیمی از لیوان خالی است )) دو توصیف از یک پدیده با معانی متفاوت . تغییر نگرش یک مدیر در مورد یک لیوان از نیمۀ خالی به نیمۀ پر ، خالق فرصتهای بزرگ برای خلاقیت است . </a:t>
            </a:r>
          </a:p>
          <a:p>
            <a:pPr algn="r" eaLnBrk="1" hangingPunct="1">
              <a:buFontTx/>
              <a:buNone/>
            </a:pPr>
            <a:r>
              <a:rPr lang="fa-IR" altLang="en-US" sz="2000">
                <a:effectLst/>
                <a:latin typeface="Arial" panose="020B0604020202020204" pitchFamily="34" charset="0"/>
              </a:rPr>
              <a:t>3 ) دانش جدید : خلاقیتهای مبتنی بر دانش از نظر زمان تحقق ف آسیب پذیری و قابلیت پیش بینی با انواع دیگر خلاقیتها تفاوت دارد . </a:t>
            </a:r>
            <a:endParaRPr lang="en-US" altLang="en-US" sz="2000">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additive="base">
                                        <p:cTn id="7" dur="500" fill="hold"/>
                                        <p:tgtEl>
                                          <p:spTgt spid="147458"/>
                                        </p:tgtEl>
                                        <p:attrNameLst>
                                          <p:attrName>ppt_x</p:attrName>
                                        </p:attrNameLst>
                                      </p:cBhvr>
                                      <p:tavLst>
                                        <p:tav tm="0">
                                          <p:val>
                                            <p:strVal val="#ppt_x"/>
                                          </p:val>
                                        </p:tav>
                                        <p:tav tm="100000">
                                          <p:val>
                                            <p:strVal val="#ppt_x"/>
                                          </p:val>
                                        </p:tav>
                                      </p:tavLst>
                                    </p:anim>
                                    <p:anim calcmode="lin" valueType="num">
                                      <p:cBhvr additive="base">
                                        <p:cTn id="8" dur="500" fill="hold"/>
                                        <p:tgtEl>
                                          <p:spTgt spid="14745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7459">
                                            <p:txEl>
                                              <p:pRg st="0" end="0"/>
                                            </p:txEl>
                                          </p:spTgt>
                                        </p:tgtEl>
                                        <p:attrNameLst>
                                          <p:attrName>style.visibility</p:attrName>
                                        </p:attrNameLst>
                                      </p:cBhvr>
                                      <p:to>
                                        <p:strVal val="visible"/>
                                      </p:to>
                                    </p:set>
                                    <p:anim calcmode="lin" valueType="num">
                                      <p:cBhvr additive="base">
                                        <p:cTn id="13" dur="5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7459">
                                            <p:txEl>
                                              <p:pRg st="1" end="1"/>
                                            </p:txEl>
                                          </p:spTgt>
                                        </p:tgtEl>
                                        <p:attrNameLst>
                                          <p:attrName>style.visibility</p:attrName>
                                        </p:attrNameLst>
                                      </p:cBhvr>
                                      <p:to>
                                        <p:strVal val="visible"/>
                                      </p:to>
                                    </p:set>
                                    <p:anim calcmode="lin" valueType="num">
                                      <p:cBhvr additive="base">
                                        <p:cTn id="19" dur="5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7459">
                                            <p:txEl>
                                              <p:pRg st="2" end="2"/>
                                            </p:txEl>
                                          </p:spTgt>
                                        </p:tgtEl>
                                        <p:attrNameLst>
                                          <p:attrName>style.visibility</p:attrName>
                                        </p:attrNameLst>
                                      </p:cBhvr>
                                      <p:to>
                                        <p:strVal val="visible"/>
                                      </p:to>
                                    </p:set>
                                    <p:anim calcmode="lin" valueType="num">
                                      <p:cBhvr additive="base">
                                        <p:cTn id="25" dur="5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7459">
                                            <p:txEl>
                                              <p:pRg st="3" end="3"/>
                                            </p:txEl>
                                          </p:spTgt>
                                        </p:tgtEl>
                                        <p:attrNameLst>
                                          <p:attrName>style.visibility</p:attrName>
                                        </p:attrNameLst>
                                      </p:cBhvr>
                                      <p:to>
                                        <p:strVal val="visible"/>
                                      </p:to>
                                    </p:set>
                                    <p:anim calcmode="lin" valueType="num">
                                      <p:cBhvr additive="base">
                                        <p:cTn id="31" dur="500" fill="hold"/>
                                        <p:tgtEl>
                                          <p:spTgt spid="14745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7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7459">
                                            <p:txEl>
                                              <p:pRg st="4" end="4"/>
                                            </p:txEl>
                                          </p:spTgt>
                                        </p:tgtEl>
                                        <p:attrNameLst>
                                          <p:attrName>style.visibility</p:attrName>
                                        </p:attrNameLst>
                                      </p:cBhvr>
                                      <p:to>
                                        <p:strVal val="visible"/>
                                      </p:to>
                                    </p:set>
                                    <p:anim calcmode="lin" valueType="num">
                                      <p:cBhvr additive="base">
                                        <p:cTn id="37" dur="500" fill="hold"/>
                                        <p:tgtEl>
                                          <p:spTgt spid="14745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74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7459">
                                            <p:txEl>
                                              <p:pRg st="5" end="5"/>
                                            </p:txEl>
                                          </p:spTgt>
                                        </p:tgtEl>
                                        <p:attrNameLst>
                                          <p:attrName>style.visibility</p:attrName>
                                        </p:attrNameLst>
                                      </p:cBhvr>
                                      <p:to>
                                        <p:strVal val="visible"/>
                                      </p:to>
                                    </p:set>
                                    <p:anim calcmode="lin" valueType="num">
                                      <p:cBhvr additive="base">
                                        <p:cTn id="43" dur="500" fill="hold"/>
                                        <p:tgtEl>
                                          <p:spTgt spid="147459">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74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7459">
                                            <p:txEl>
                                              <p:pRg st="6" end="6"/>
                                            </p:txEl>
                                          </p:spTgt>
                                        </p:tgtEl>
                                        <p:attrNameLst>
                                          <p:attrName>style.visibility</p:attrName>
                                        </p:attrNameLst>
                                      </p:cBhvr>
                                      <p:to>
                                        <p:strVal val="visible"/>
                                      </p:to>
                                    </p:set>
                                    <p:anim calcmode="lin" valueType="num">
                                      <p:cBhvr additive="base">
                                        <p:cTn id="49" dur="500" fill="hold"/>
                                        <p:tgtEl>
                                          <p:spTgt spid="147459">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745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7459">
                                            <p:txEl>
                                              <p:pRg st="7" end="7"/>
                                            </p:txEl>
                                          </p:spTgt>
                                        </p:tgtEl>
                                        <p:attrNameLst>
                                          <p:attrName>style.visibility</p:attrName>
                                        </p:attrNameLst>
                                      </p:cBhvr>
                                      <p:to>
                                        <p:strVal val="visible"/>
                                      </p:to>
                                    </p:set>
                                    <p:anim calcmode="lin" valueType="num">
                                      <p:cBhvr additive="base">
                                        <p:cTn id="55" dur="500" fill="hold"/>
                                        <p:tgtEl>
                                          <p:spTgt spid="147459">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745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1" nodeType="clickEffect">
                                  <p:stCondLst>
                                    <p:cond delay="0"/>
                                  </p:stCondLst>
                                  <p:childTnLst>
                                    <p:set>
                                      <p:cBhvr>
                                        <p:cTn id="60" dur="1" fill="hold">
                                          <p:stCondLst>
                                            <p:cond delay="0"/>
                                          </p:stCondLst>
                                        </p:cTn>
                                        <p:tgtEl>
                                          <p:spTgt spid="147459">
                                            <p:txEl>
                                              <p:pRg st="0" end="0"/>
                                            </p:txEl>
                                          </p:spTgt>
                                        </p:tgtEl>
                                        <p:attrNameLst>
                                          <p:attrName>style.visibility</p:attrName>
                                        </p:attrNameLst>
                                      </p:cBhvr>
                                      <p:to>
                                        <p:strVal val="visible"/>
                                      </p:to>
                                    </p:set>
                                    <p:anim calcmode="lin" valueType="num">
                                      <p:cBhvr additive="base">
                                        <p:cTn id="61" dur="5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1" nodeType="clickEffect">
                                  <p:stCondLst>
                                    <p:cond delay="0"/>
                                  </p:stCondLst>
                                  <p:childTnLst>
                                    <p:set>
                                      <p:cBhvr>
                                        <p:cTn id="66" dur="1" fill="hold">
                                          <p:stCondLst>
                                            <p:cond delay="0"/>
                                          </p:stCondLst>
                                        </p:cTn>
                                        <p:tgtEl>
                                          <p:spTgt spid="147459">
                                            <p:txEl>
                                              <p:pRg st="1" end="1"/>
                                            </p:txEl>
                                          </p:spTgt>
                                        </p:tgtEl>
                                        <p:attrNameLst>
                                          <p:attrName>style.visibility</p:attrName>
                                        </p:attrNameLst>
                                      </p:cBhvr>
                                      <p:to>
                                        <p:strVal val="visible"/>
                                      </p:to>
                                    </p:set>
                                    <p:anim calcmode="lin" valueType="num">
                                      <p:cBhvr additive="base">
                                        <p:cTn id="67" dur="5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1" nodeType="clickEffect">
                                  <p:stCondLst>
                                    <p:cond delay="0"/>
                                  </p:stCondLst>
                                  <p:childTnLst>
                                    <p:set>
                                      <p:cBhvr>
                                        <p:cTn id="72" dur="1" fill="hold">
                                          <p:stCondLst>
                                            <p:cond delay="0"/>
                                          </p:stCondLst>
                                        </p:cTn>
                                        <p:tgtEl>
                                          <p:spTgt spid="147459">
                                            <p:txEl>
                                              <p:pRg st="2" end="2"/>
                                            </p:txEl>
                                          </p:spTgt>
                                        </p:tgtEl>
                                        <p:attrNameLst>
                                          <p:attrName>style.visibility</p:attrName>
                                        </p:attrNameLst>
                                      </p:cBhvr>
                                      <p:to>
                                        <p:strVal val="visible"/>
                                      </p:to>
                                    </p:set>
                                    <p:anim calcmode="lin" valueType="num">
                                      <p:cBhvr additive="base">
                                        <p:cTn id="73" dur="5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1" nodeType="clickEffect">
                                  <p:stCondLst>
                                    <p:cond delay="0"/>
                                  </p:stCondLst>
                                  <p:childTnLst>
                                    <p:set>
                                      <p:cBhvr>
                                        <p:cTn id="78" dur="1" fill="hold">
                                          <p:stCondLst>
                                            <p:cond delay="0"/>
                                          </p:stCondLst>
                                        </p:cTn>
                                        <p:tgtEl>
                                          <p:spTgt spid="147459">
                                            <p:txEl>
                                              <p:pRg st="3" end="3"/>
                                            </p:txEl>
                                          </p:spTgt>
                                        </p:tgtEl>
                                        <p:attrNameLst>
                                          <p:attrName>style.visibility</p:attrName>
                                        </p:attrNameLst>
                                      </p:cBhvr>
                                      <p:to>
                                        <p:strVal val="visible"/>
                                      </p:to>
                                    </p:set>
                                    <p:anim calcmode="lin" valueType="num">
                                      <p:cBhvr additive="base">
                                        <p:cTn id="79" dur="500" fill="hold"/>
                                        <p:tgtEl>
                                          <p:spTgt spid="147459">
                                            <p:txEl>
                                              <p:pRg st="3" end="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47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1" nodeType="clickEffect">
                                  <p:stCondLst>
                                    <p:cond delay="0"/>
                                  </p:stCondLst>
                                  <p:childTnLst>
                                    <p:set>
                                      <p:cBhvr>
                                        <p:cTn id="84" dur="1" fill="hold">
                                          <p:stCondLst>
                                            <p:cond delay="0"/>
                                          </p:stCondLst>
                                        </p:cTn>
                                        <p:tgtEl>
                                          <p:spTgt spid="147459">
                                            <p:txEl>
                                              <p:pRg st="4" end="4"/>
                                            </p:txEl>
                                          </p:spTgt>
                                        </p:tgtEl>
                                        <p:attrNameLst>
                                          <p:attrName>style.visibility</p:attrName>
                                        </p:attrNameLst>
                                      </p:cBhvr>
                                      <p:to>
                                        <p:strVal val="visible"/>
                                      </p:to>
                                    </p:set>
                                    <p:anim calcmode="lin" valueType="num">
                                      <p:cBhvr additive="base">
                                        <p:cTn id="85" dur="500" fill="hold"/>
                                        <p:tgtEl>
                                          <p:spTgt spid="147459">
                                            <p:txEl>
                                              <p:pRg st="4" end="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474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1" nodeType="clickEffect">
                                  <p:stCondLst>
                                    <p:cond delay="0"/>
                                  </p:stCondLst>
                                  <p:childTnLst>
                                    <p:set>
                                      <p:cBhvr>
                                        <p:cTn id="90" dur="1" fill="hold">
                                          <p:stCondLst>
                                            <p:cond delay="0"/>
                                          </p:stCondLst>
                                        </p:cTn>
                                        <p:tgtEl>
                                          <p:spTgt spid="147459">
                                            <p:txEl>
                                              <p:pRg st="5" end="5"/>
                                            </p:txEl>
                                          </p:spTgt>
                                        </p:tgtEl>
                                        <p:attrNameLst>
                                          <p:attrName>style.visibility</p:attrName>
                                        </p:attrNameLst>
                                      </p:cBhvr>
                                      <p:to>
                                        <p:strVal val="visible"/>
                                      </p:to>
                                    </p:set>
                                    <p:anim calcmode="lin" valueType="num">
                                      <p:cBhvr additive="base">
                                        <p:cTn id="91" dur="500" fill="hold"/>
                                        <p:tgtEl>
                                          <p:spTgt spid="147459">
                                            <p:txEl>
                                              <p:pRg st="5" end="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474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1" nodeType="clickEffect">
                                  <p:stCondLst>
                                    <p:cond delay="0"/>
                                  </p:stCondLst>
                                  <p:childTnLst>
                                    <p:set>
                                      <p:cBhvr>
                                        <p:cTn id="96" dur="1" fill="hold">
                                          <p:stCondLst>
                                            <p:cond delay="0"/>
                                          </p:stCondLst>
                                        </p:cTn>
                                        <p:tgtEl>
                                          <p:spTgt spid="147459">
                                            <p:txEl>
                                              <p:pRg st="6" end="6"/>
                                            </p:txEl>
                                          </p:spTgt>
                                        </p:tgtEl>
                                        <p:attrNameLst>
                                          <p:attrName>style.visibility</p:attrName>
                                        </p:attrNameLst>
                                      </p:cBhvr>
                                      <p:to>
                                        <p:strVal val="visible"/>
                                      </p:to>
                                    </p:set>
                                    <p:anim calcmode="lin" valueType="num">
                                      <p:cBhvr additive="base">
                                        <p:cTn id="97" dur="500" fill="hold"/>
                                        <p:tgtEl>
                                          <p:spTgt spid="147459">
                                            <p:txEl>
                                              <p:pRg st="6" end="6"/>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4745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1" nodeType="clickEffect">
                                  <p:stCondLst>
                                    <p:cond delay="0"/>
                                  </p:stCondLst>
                                  <p:childTnLst>
                                    <p:set>
                                      <p:cBhvr>
                                        <p:cTn id="102" dur="1" fill="hold">
                                          <p:stCondLst>
                                            <p:cond delay="0"/>
                                          </p:stCondLst>
                                        </p:cTn>
                                        <p:tgtEl>
                                          <p:spTgt spid="147459">
                                            <p:txEl>
                                              <p:pRg st="7" end="7"/>
                                            </p:txEl>
                                          </p:spTgt>
                                        </p:tgtEl>
                                        <p:attrNameLst>
                                          <p:attrName>style.visibility</p:attrName>
                                        </p:attrNameLst>
                                      </p:cBhvr>
                                      <p:to>
                                        <p:strVal val="visible"/>
                                      </p:to>
                                    </p:set>
                                    <p:anim calcmode="lin" valueType="num">
                                      <p:cBhvr additive="base">
                                        <p:cTn id="103" dur="500" fill="hold"/>
                                        <p:tgtEl>
                                          <p:spTgt spid="147459">
                                            <p:txEl>
                                              <p:pRg st="7" end="7"/>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14745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grpId="2" nodeType="clickEffect">
                                  <p:stCondLst>
                                    <p:cond delay="0"/>
                                  </p:stCondLst>
                                  <p:childTnLst>
                                    <p:set>
                                      <p:cBhvr>
                                        <p:cTn id="108" dur="1" fill="hold">
                                          <p:stCondLst>
                                            <p:cond delay="0"/>
                                          </p:stCondLst>
                                        </p:cTn>
                                        <p:tgtEl>
                                          <p:spTgt spid="147459">
                                            <p:txEl>
                                              <p:pRg st="0" end="0"/>
                                            </p:txEl>
                                          </p:spTgt>
                                        </p:tgtEl>
                                        <p:attrNameLst>
                                          <p:attrName>style.visibility</p:attrName>
                                        </p:attrNameLst>
                                      </p:cBhvr>
                                      <p:to>
                                        <p:strVal val="visible"/>
                                      </p:to>
                                    </p:set>
                                    <p:anim calcmode="lin" valueType="num">
                                      <p:cBhvr additive="base">
                                        <p:cTn id="109" dur="5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grpId="2" nodeType="clickEffect">
                                  <p:stCondLst>
                                    <p:cond delay="0"/>
                                  </p:stCondLst>
                                  <p:childTnLst>
                                    <p:set>
                                      <p:cBhvr>
                                        <p:cTn id="114" dur="1" fill="hold">
                                          <p:stCondLst>
                                            <p:cond delay="0"/>
                                          </p:stCondLst>
                                        </p:cTn>
                                        <p:tgtEl>
                                          <p:spTgt spid="147459">
                                            <p:txEl>
                                              <p:pRg st="1" end="1"/>
                                            </p:txEl>
                                          </p:spTgt>
                                        </p:tgtEl>
                                        <p:attrNameLst>
                                          <p:attrName>style.visibility</p:attrName>
                                        </p:attrNameLst>
                                      </p:cBhvr>
                                      <p:to>
                                        <p:strVal val="visible"/>
                                      </p:to>
                                    </p:set>
                                    <p:anim calcmode="lin" valueType="num">
                                      <p:cBhvr additive="base">
                                        <p:cTn id="115" dur="5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4" fill="hold" grpId="2" nodeType="clickEffect">
                                  <p:stCondLst>
                                    <p:cond delay="0"/>
                                  </p:stCondLst>
                                  <p:childTnLst>
                                    <p:set>
                                      <p:cBhvr>
                                        <p:cTn id="120" dur="1" fill="hold">
                                          <p:stCondLst>
                                            <p:cond delay="0"/>
                                          </p:stCondLst>
                                        </p:cTn>
                                        <p:tgtEl>
                                          <p:spTgt spid="147459">
                                            <p:txEl>
                                              <p:pRg st="2" end="2"/>
                                            </p:txEl>
                                          </p:spTgt>
                                        </p:tgtEl>
                                        <p:attrNameLst>
                                          <p:attrName>style.visibility</p:attrName>
                                        </p:attrNameLst>
                                      </p:cBhvr>
                                      <p:to>
                                        <p:strVal val="visible"/>
                                      </p:to>
                                    </p:set>
                                    <p:anim calcmode="lin" valueType="num">
                                      <p:cBhvr additive="base">
                                        <p:cTn id="121" dur="5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4" fill="hold" grpId="2" nodeType="clickEffect">
                                  <p:stCondLst>
                                    <p:cond delay="0"/>
                                  </p:stCondLst>
                                  <p:childTnLst>
                                    <p:set>
                                      <p:cBhvr>
                                        <p:cTn id="126" dur="1" fill="hold">
                                          <p:stCondLst>
                                            <p:cond delay="0"/>
                                          </p:stCondLst>
                                        </p:cTn>
                                        <p:tgtEl>
                                          <p:spTgt spid="147459">
                                            <p:txEl>
                                              <p:pRg st="3" end="3"/>
                                            </p:txEl>
                                          </p:spTgt>
                                        </p:tgtEl>
                                        <p:attrNameLst>
                                          <p:attrName>style.visibility</p:attrName>
                                        </p:attrNameLst>
                                      </p:cBhvr>
                                      <p:to>
                                        <p:strVal val="visible"/>
                                      </p:to>
                                    </p:set>
                                    <p:anim calcmode="lin" valueType="num">
                                      <p:cBhvr additive="base">
                                        <p:cTn id="127" dur="500" fill="hold"/>
                                        <p:tgtEl>
                                          <p:spTgt spid="147459">
                                            <p:txEl>
                                              <p:pRg st="3" end="3"/>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147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4" fill="hold" grpId="2" nodeType="clickEffect">
                                  <p:stCondLst>
                                    <p:cond delay="0"/>
                                  </p:stCondLst>
                                  <p:childTnLst>
                                    <p:set>
                                      <p:cBhvr>
                                        <p:cTn id="132" dur="1" fill="hold">
                                          <p:stCondLst>
                                            <p:cond delay="0"/>
                                          </p:stCondLst>
                                        </p:cTn>
                                        <p:tgtEl>
                                          <p:spTgt spid="147459">
                                            <p:txEl>
                                              <p:pRg st="4" end="4"/>
                                            </p:txEl>
                                          </p:spTgt>
                                        </p:tgtEl>
                                        <p:attrNameLst>
                                          <p:attrName>style.visibility</p:attrName>
                                        </p:attrNameLst>
                                      </p:cBhvr>
                                      <p:to>
                                        <p:strVal val="visible"/>
                                      </p:to>
                                    </p:set>
                                    <p:anim calcmode="lin" valueType="num">
                                      <p:cBhvr additive="base">
                                        <p:cTn id="133" dur="500" fill="hold"/>
                                        <p:tgtEl>
                                          <p:spTgt spid="147459">
                                            <p:txEl>
                                              <p:pRg st="4" end="4"/>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1474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 presetClass="entr" presetSubtype="4" fill="hold" grpId="2" nodeType="clickEffect">
                                  <p:stCondLst>
                                    <p:cond delay="0"/>
                                  </p:stCondLst>
                                  <p:childTnLst>
                                    <p:set>
                                      <p:cBhvr>
                                        <p:cTn id="138" dur="1" fill="hold">
                                          <p:stCondLst>
                                            <p:cond delay="0"/>
                                          </p:stCondLst>
                                        </p:cTn>
                                        <p:tgtEl>
                                          <p:spTgt spid="147459">
                                            <p:txEl>
                                              <p:pRg st="5" end="5"/>
                                            </p:txEl>
                                          </p:spTgt>
                                        </p:tgtEl>
                                        <p:attrNameLst>
                                          <p:attrName>style.visibility</p:attrName>
                                        </p:attrNameLst>
                                      </p:cBhvr>
                                      <p:to>
                                        <p:strVal val="visible"/>
                                      </p:to>
                                    </p:set>
                                    <p:anim calcmode="lin" valueType="num">
                                      <p:cBhvr additive="base">
                                        <p:cTn id="139" dur="500" fill="hold"/>
                                        <p:tgtEl>
                                          <p:spTgt spid="147459">
                                            <p:txEl>
                                              <p:pRg st="5" end="5"/>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1474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 presetClass="entr" presetSubtype="4" fill="hold" grpId="2" nodeType="clickEffect">
                                  <p:stCondLst>
                                    <p:cond delay="0"/>
                                  </p:stCondLst>
                                  <p:childTnLst>
                                    <p:set>
                                      <p:cBhvr>
                                        <p:cTn id="144" dur="1" fill="hold">
                                          <p:stCondLst>
                                            <p:cond delay="0"/>
                                          </p:stCondLst>
                                        </p:cTn>
                                        <p:tgtEl>
                                          <p:spTgt spid="147459">
                                            <p:txEl>
                                              <p:pRg st="6" end="6"/>
                                            </p:txEl>
                                          </p:spTgt>
                                        </p:tgtEl>
                                        <p:attrNameLst>
                                          <p:attrName>style.visibility</p:attrName>
                                        </p:attrNameLst>
                                      </p:cBhvr>
                                      <p:to>
                                        <p:strVal val="visible"/>
                                      </p:to>
                                    </p:set>
                                    <p:anim calcmode="lin" valueType="num">
                                      <p:cBhvr additive="base">
                                        <p:cTn id="145" dur="500" fill="hold"/>
                                        <p:tgtEl>
                                          <p:spTgt spid="147459">
                                            <p:txEl>
                                              <p:pRg st="6" end="6"/>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14745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 presetClass="entr" presetSubtype="4" fill="hold" grpId="2" nodeType="clickEffect">
                                  <p:stCondLst>
                                    <p:cond delay="0"/>
                                  </p:stCondLst>
                                  <p:childTnLst>
                                    <p:set>
                                      <p:cBhvr>
                                        <p:cTn id="150" dur="1" fill="hold">
                                          <p:stCondLst>
                                            <p:cond delay="0"/>
                                          </p:stCondLst>
                                        </p:cTn>
                                        <p:tgtEl>
                                          <p:spTgt spid="147459">
                                            <p:txEl>
                                              <p:pRg st="7" end="7"/>
                                            </p:txEl>
                                          </p:spTgt>
                                        </p:tgtEl>
                                        <p:attrNameLst>
                                          <p:attrName>style.visibility</p:attrName>
                                        </p:attrNameLst>
                                      </p:cBhvr>
                                      <p:to>
                                        <p:strVal val="visible"/>
                                      </p:to>
                                    </p:set>
                                    <p:anim calcmode="lin" valueType="num">
                                      <p:cBhvr additive="base">
                                        <p:cTn id="151" dur="500" fill="hold"/>
                                        <p:tgtEl>
                                          <p:spTgt spid="147459">
                                            <p:txEl>
                                              <p:pRg st="7" end="7"/>
                                            </p:txEl>
                                          </p:spTgt>
                                        </p:tgtEl>
                                        <p:attrNameLst>
                                          <p:attrName>ppt_x</p:attrName>
                                        </p:attrNameLst>
                                      </p:cBhvr>
                                      <p:tavLst>
                                        <p:tav tm="0">
                                          <p:val>
                                            <p:strVal val="#ppt_x"/>
                                          </p:val>
                                        </p:tav>
                                        <p:tav tm="100000">
                                          <p:val>
                                            <p:strVal val="#ppt_x"/>
                                          </p:val>
                                        </p:tav>
                                      </p:tavLst>
                                    </p:anim>
                                    <p:anim calcmode="lin" valueType="num">
                                      <p:cBhvr additive="base">
                                        <p:cTn id="152" dur="500" fill="hold"/>
                                        <p:tgtEl>
                                          <p:spTgt spid="14745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 presetClass="entr" presetSubtype="4" fill="hold" grpId="3" nodeType="clickEffect">
                                  <p:stCondLst>
                                    <p:cond delay="0"/>
                                  </p:stCondLst>
                                  <p:childTnLst>
                                    <p:set>
                                      <p:cBhvr>
                                        <p:cTn id="156" dur="1" fill="hold">
                                          <p:stCondLst>
                                            <p:cond delay="0"/>
                                          </p:stCondLst>
                                        </p:cTn>
                                        <p:tgtEl>
                                          <p:spTgt spid="147459">
                                            <p:txEl>
                                              <p:pRg st="0" end="0"/>
                                            </p:txEl>
                                          </p:spTgt>
                                        </p:tgtEl>
                                        <p:attrNameLst>
                                          <p:attrName>style.visibility</p:attrName>
                                        </p:attrNameLst>
                                      </p:cBhvr>
                                      <p:to>
                                        <p:strVal val="visible"/>
                                      </p:to>
                                    </p:set>
                                    <p:anim calcmode="lin" valueType="num">
                                      <p:cBhvr additive="base">
                                        <p:cTn id="157" dur="5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158" dur="5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9" fill="hold" nodeType="clickPar">
                      <p:stCondLst>
                        <p:cond delay="indefinite"/>
                      </p:stCondLst>
                      <p:childTnLst>
                        <p:par>
                          <p:cTn id="160" fill="hold" nodeType="withGroup">
                            <p:stCondLst>
                              <p:cond delay="0"/>
                            </p:stCondLst>
                            <p:childTnLst>
                              <p:par>
                                <p:cTn id="161" presetID="2" presetClass="entr" presetSubtype="4" fill="hold" grpId="3" nodeType="clickEffect">
                                  <p:stCondLst>
                                    <p:cond delay="0"/>
                                  </p:stCondLst>
                                  <p:childTnLst>
                                    <p:set>
                                      <p:cBhvr>
                                        <p:cTn id="162" dur="1" fill="hold">
                                          <p:stCondLst>
                                            <p:cond delay="0"/>
                                          </p:stCondLst>
                                        </p:cTn>
                                        <p:tgtEl>
                                          <p:spTgt spid="147459">
                                            <p:txEl>
                                              <p:pRg st="1" end="1"/>
                                            </p:txEl>
                                          </p:spTgt>
                                        </p:tgtEl>
                                        <p:attrNameLst>
                                          <p:attrName>style.visibility</p:attrName>
                                        </p:attrNameLst>
                                      </p:cBhvr>
                                      <p:to>
                                        <p:strVal val="visible"/>
                                      </p:to>
                                    </p:set>
                                    <p:anim calcmode="lin" valueType="num">
                                      <p:cBhvr additive="base">
                                        <p:cTn id="163" dur="5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164" dur="5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 presetClass="entr" presetSubtype="4" fill="hold" grpId="3" nodeType="clickEffect">
                                  <p:stCondLst>
                                    <p:cond delay="0"/>
                                  </p:stCondLst>
                                  <p:childTnLst>
                                    <p:set>
                                      <p:cBhvr>
                                        <p:cTn id="168" dur="1" fill="hold">
                                          <p:stCondLst>
                                            <p:cond delay="0"/>
                                          </p:stCondLst>
                                        </p:cTn>
                                        <p:tgtEl>
                                          <p:spTgt spid="147459">
                                            <p:txEl>
                                              <p:pRg st="2" end="2"/>
                                            </p:txEl>
                                          </p:spTgt>
                                        </p:tgtEl>
                                        <p:attrNameLst>
                                          <p:attrName>style.visibility</p:attrName>
                                        </p:attrNameLst>
                                      </p:cBhvr>
                                      <p:to>
                                        <p:strVal val="visible"/>
                                      </p:to>
                                    </p:set>
                                    <p:anim calcmode="lin" valueType="num">
                                      <p:cBhvr additive="base">
                                        <p:cTn id="169" dur="5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170" dur="5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1" fill="hold" nodeType="clickPar">
                      <p:stCondLst>
                        <p:cond delay="indefinite"/>
                      </p:stCondLst>
                      <p:childTnLst>
                        <p:par>
                          <p:cTn id="172" fill="hold" nodeType="withGroup">
                            <p:stCondLst>
                              <p:cond delay="0"/>
                            </p:stCondLst>
                            <p:childTnLst>
                              <p:par>
                                <p:cTn id="173" presetID="2" presetClass="entr" presetSubtype="4" fill="hold" grpId="3" nodeType="clickEffect">
                                  <p:stCondLst>
                                    <p:cond delay="0"/>
                                  </p:stCondLst>
                                  <p:childTnLst>
                                    <p:set>
                                      <p:cBhvr>
                                        <p:cTn id="174" dur="1" fill="hold">
                                          <p:stCondLst>
                                            <p:cond delay="0"/>
                                          </p:stCondLst>
                                        </p:cTn>
                                        <p:tgtEl>
                                          <p:spTgt spid="147459">
                                            <p:txEl>
                                              <p:pRg st="3" end="3"/>
                                            </p:txEl>
                                          </p:spTgt>
                                        </p:tgtEl>
                                        <p:attrNameLst>
                                          <p:attrName>style.visibility</p:attrName>
                                        </p:attrNameLst>
                                      </p:cBhvr>
                                      <p:to>
                                        <p:strVal val="visible"/>
                                      </p:to>
                                    </p:set>
                                    <p:anim calcmode="lin" valueType="num">
                                      <p:cBhvr additive="base">
                                        <p:cTn id="175" dur="500" fill="hold"/>
                                        <p:tgtEl>
                                          <p:spTgt spid="147459">
                                            <p:txEl>
                                              <p:pRg st="3" end="3"/>
                                            </p:txEl>
                                          </p:spTgt>
                                        </p:tgtEl>
                                        <p:attrNameLst>
                                          <p:attrName>ppt_x</p:attrName>
                                        </p:attrNameLst>
                                      </p:cBhvr>
                                      <p:tavLst>
                                        <p:tav tm="0">
                                          <p:val>
                                            <p:strVal val="#ppt_x"/>
                                          </p:val>
                                        </p:tav>
                                        <p:tav tm="100000">
                                          <p:val>
                                            <p:strVal val="#ppt_x"/>
                                          </p:val>
                                        </p:tav>
                                      </p:tavLst>
                                    </p:anim>
                                    <p:anim calcmode="lin" valueType="num">
                                      <p:cBhvr additive="base">
                                        <p:cTn id="176" dur="500" fill="hold"/>
                                        <p:tgtEl>
                                          <p:spTgt spid="147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7" fill="hold" nodeType="clickPar">
                      <p:stCondLst>
                        <p:cond delay="indefinite"/>
                      </p:stCondLst>
                      <p:childTnLst>
                        <p:par>
                          <p:cTn id="178" fill="hold" nodeType="withGroup">
                            <p:stCondLst>
                              <p:cond delay="0"/>
                            </p:stCondLst>
                            <p:childTnLst>
                              <p:par>
                                <p:cTn id="179" presetID="2" presetClass="entr" presetSubtype="4" fill="hold" grpId="3" nodeType="clickEffect">
                                  <p:stCondLst>
                                    <p:cond delay="0"/>
                                  </p:stCondLst>
                                  <p:childTnLst>
                                    <p:set>
                                      <p:cBhvr>
                                        <p:cTn id="180" dur="1" fill="hold">
                                          <p:stCondLst>
                                            <p:cond delay="0"/>
                                          </p:stCondLst>
                                        </p:cTn>
                                        <p:tgtEl>
                                          <p:spTgt spid="147459">
                                            <p:txEl>
                                              <p:pRg st="4" end="4"/>
                                            </p:txEl>
                                          </p:spTgt>
                                        </p:tgtEl>
                                        <p:attrNameLst>
                                          <p:attrName>style.visibility</p:attrName>
                                        </p:attrNameLst>
                                      </p:cBhvr>
                                      <p:to>
                                        <p:strVal val="visible"/>
                                      </p:to>
                                    </p:set>
                                    <p:anim calcmode="lin" valueType="num">
                                      <p:cBhvr additive="base">
                                        <p:cTn id="181" dur="500" fill="hold"/>
                                        <p:tgtEl>
                                          <p:spTgt spid="147459">
                                            <p:txEl>
                                              <p:pRg st="4" end="4"/>
                                            </p:txEl>
                                          </p:spTgt>
                                        </p:tgtEl>
                                        <p:attrNameLst>
                                          <p:attrName>ppt_x</p:attrName>
                                        </p:attrNameLst>
                                      </p:cBhvr>
                                      <p:tavLst>
                                        <p:tav tm="0">
                                          <p:val>
                                            <p:strVal val="#ppt_x"/>
                                          </p:val>
                                        </p:tav>
                                        <p:tav tm="100000">
                                          <p:val>
                                            <p:strVal val="#ppt_x"/>
                                          </p:val>
                                        </p:tav>
                                      </p:tavLst>
                                    </p:anim>
                                    <p:anim calcmode="lin" valueType="num">
                                      <p:cBhvr additive="base">
                                        <p:cTn id="182" dur="500" fill="hold"/>
                                        <p:tgtEl>
                                          <p:spTgt spid="1474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83" fill="hold" nodeType="clickPar">
                      <p:stCondLst>
                        <p:cond delay="indefinite"/>
                      </p:stCondLst>
                      <p:childTnLst>
                        <p:par>
                          <p:cTn id="184" fill="hold" nodeType="withGroup">
                            <p:stCondLst>
                              <p:cond delay="0"/>
                            </p:stCondLst>
                            <p:childTnLst>
                              <p:par>
                                <p:cTn id="185" presetID="2" presetClass="entr" presetSubtype="4" fill="hold" grpId="3" nodeType="clickEffect">
                                  <p:stCondLst>
                                    <p:cond delay="0"/>
                                  </p:stCondLst>
                                  <p:childTnLst>
                                    <p:set>
                                      <p:cBhvr>
                                        <p:cTn id="186" dur="1" fill="hold">
                                          <p:stCondLst>
                                            <p:cond delay="0"/>
                                          </p:stCondLst>
                                        </p:cTn>
                                        <p:tgtEl>
                                          <p:spTgt spid="147459">
                                            <p:txEl>
                                              <p:pRg st="5" end="5"/>
                                            </p:txEl>
                                          </p:spTgt>
                                        </p:tgtEl>
                                        <p:attrNameLst>
                                          <p:attrName>style.visibility</p:attrName>
                                        </p:attrNameLst>
                                      </p:cBhvr>
                                      <p:to>
                                        <p:strVal val="visible"/>
                                      </p:to>
                                    </p:set>
                                    <p:anim calcmode="lin" valueType="num">
                                      <p:cBhvr additive="base">
                                        <p:cTn id="187" dur="500" fill="hold"/>
                                        <p:tgtEl>
                                          <p:spTgt spid="147459">
                                            <p:txEl>
                                              <p:pRg st="5" end="5"/>
                                            </p:txEl>
                                          </p:spTgt>
                                        </p:tgtEl>
                                        <p:attrNameLst>
                                          <p:attrName>ppt_x</p:attrName>
                                        </p:attrNameLst>
                                      </p:cBhvr>
                                      <p:tavLst>
                                        <p:tav tm="0">
                                          <p:val>
                                            <p:strVal val="#ppt_x"/>
                                          </p:val>
                                        </p:tav>
                                        <p:tav tm="100000">
                                          <p:val>
                                            <p:strVal val="#ppt_x"/>
                                          </p:val>
                                        </p:tav>
                                      </p:tavLst>
                                    </p:anim>
                                    <p:anim calcmode="lin" valueType="num">
                                      <p:cBhvr additive="base">
                                        <p:cTn id="188" dur="500" fill="hold"/>
                                        <p:tgtEl>
                                          <p:spTgt spid="1474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89" fill="hold" nodeType="clickPar">
                      <p:stCondLst>
                        <p:cond delay="indefinite"/>
                      </p:stCondLst>
                      <p:childTnLst>
                        <p:par>
                          <p:cTn id="190" fill="hold" nodeType="withGroup">
                            <p:stCondLst>
                              <p:cond delay="0"/>
                            </p:stCondLst>
                            <p:childTnLst>
                              <p:par>
                                <p:cTn id="191" presetID="2" presetClass="entr" presetSubtype="4" fill="hold" grpId="3" nodeType="clickEffect">
                                  <p:stCondLst>
                                    <p:cond delay="0"/>
                                  </p:stCondLst>
                                  <p:childTnLst>
                                    <p:set>
                                      <p:cBhvr>
                                        <p:cTn id="192" dur="1" fill="hold">
                                          <p:stCondLst>
                                            <p:cond delay="0"/>
                                          </p:stCondLst>
                                        </p:cTn>
                                        <p:tgtEl>
                                          <p:spTgt spid="147459">
                                            <p:txEl>
                                              <p:pRg st="6" end="6"/>
                                            </p:txEl>
                                          </p:spTgt>
                                        </p:tgtEl>
                                        <p:attrNameLst>
                                          <p:attrName>style.visibility</p:attrName>
                                        </p:attrNameLst>
                                      </p:cBhvr>
                                      <p:to>
                                        <p:strVal val="visible"/>
                                      </p:to>
                                    </p:set>
                                    <p:anim calcmode="lin" valueType="num">
                                      <p:cBhvr additive="base">
                                        <p:cTn id="193" dur="500" fill="hold"/>
                                        <p:tgtEl>
                                          <p:spTgt spid="147459">
                                            <p:txEl>
                                              <p:pRg st="6" end="6"/>
                                            </p:txEl>
                                          </p:spTgt>
                                        </p:tgtEl>
                                        <p:attrNameLst>
                                          <p:attrName>ppt_x</p:attrName>
                                        </p:attrNameLst>
                                      </p:cBhvr>
                                      <p:tavLst>
                                        <p:tav tm="0">
                                          <p:val>
                                            <p:strVal val="#ppt_x"/>
                                          </p:val>
                                        </p:tav>
                                        <p:tav tm="100000">
                                          <p:val>
                                            <p:strVal val="#ppt_x"/>
                                          </p:val>
                                        </p:tav>
                                      </p:tavLst>
                                    </p:anim>
                                    <p:anim calcmode="lin" valueType="num">
                                      <p:cBhvr additive="base">
                                        <p:cTn id="194" dur="500" fill="hold"/>
                                        <p:tgtEl>
                                          <p:spTgt spid="14745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95" fill="hold" nodeType="clickPar">
                      <p:stCondLst>
                        <p:cond delay="indefinite"/>
                      </p:stCondLst>
                      <p:childTnLst>
                        <p:par>
                          <p:cTn id="196" fill="hold" nodeType="withGroup">
                            <p:stCondLst>
                              <p:cond delay="0"/>
                            </p:stCondLst>
                            <p:childTnLst>
                              <p:par>
                                <p:cTn id="197" presetID="2" presetClass="entr" presetSubtype="4" fill="hold" grpId="3" nodeType="clickEffect">
                                  <p:stCondLst>
                                    <p:cond delay="0"/>
                                  </p:stCondLst>
                                  <p:childTnLst>
                                    <p:set>
                                      <p:cBhvr>
                                        <p:cTn id="198" dur="1" fill="hold">
                                          <p:stCondLst>
                                            <p:cond delay="0"/>
                                          </p:stCondLst>
                                        </p:cTn>
                                        <p:tgtEl>
                                          <p:spTgt spid="147459">
                                            <p:txEl>
                                              <p:pRg st="7" end="7"/>
                                            </p:txEl>
                                          </p:spTgt>
                                        </p:tgtEl>
                                        <p:attrNameLst>
                                          <p:attrName>style.visibility</p:attrName>
                                        </p:attrNameLst>
                                      </p:cBhvr>
                                      <p:to>
                                        <p:strVal val="visible"/>
                                      </p:to>
                                    </p:set>
                                    <p:anim calcmode="lin" valueType="num">
                                      <p:cBhvr additive="base">
                                        <p:cTn id="199" dur="500" fill="hold"/>
                                        <p:tgtEl>
                                          <p:spTgt spid="147459">
                                            <p:txEl>
                                              <p:pRg st="7" end="7"/>
                                            </p:txEl>
                                          </p:spTgt>
                                        </p:tgtEl>
                                        <p:attrNameLst>
                                          <p:attrName>ppt_x</p:attrName>
                                        </p:attrNameLst>
                                      </p:cBhvr>
                                      <p:tavLst>
                                        <p:tav tm="0">
                                          <p:val>
                                            <p:strVal val="#ppt_x"/>
                                          </p:val>
                                        </p:tav>
                                        <p:tav tm="100000">
                                          <p:val>
                                            <p:strVal val="#ppt_x"/>
                                          </p:val>
                                        </p:tav>
                                      </p:tavLst>
                                    </p:anim>
                                    <p:anim calcmode="lin" valueType="num">
                                      <p:cBhvr additive="base">
                                        <p:cTn id="200" dur="500" fill="hold"/>
                                        <p:tgtEl>
                                          <p:spTgt spid="14745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01" fill="hold" nodeType="clickPar">
                      <p:stCondLst>
                        <p:cond delay="indefinite"/>
                      </p:stCondLst>
                      <p:childTnLst>
                        <p:par>
                          <p:cTn id="202" fill="hold" nodeType="withGroup">
                            <p:stCondLst>
                              <p:cond delay="0"/>
                            </p:stCondLst>
                            <p:childTnLst>
                              <p:par>
                                <p:cTn id="203" presetID="2" presetClass="entr" presetSubtype="4" fill="hold" grpId="4" nodeType="clickEffect">
                                  <p:stCondLst>
                                    <p:cond delay="0"/>
                                  </p:stCondLst>
                                  <p:childTnLst>
                                    <p:set>
                                      <p:cBhvr>
                                        <p:cTn id="204" dur="1" fill="hold">
                                          <p:stCondLst>
                                            <p:cond delay="0"/>
                                          </p:stCondLst>
                                        </p:cTn>
                                        <p:tgtEl>
                                          <p:spTgt spid="147459">
                                            <p:txEl>
                                              <p:pRg st="0" end="0"/>
                                            </p:txEl>
                                          </p:spTgt>
                                        </p:tgtEl>
                                        <p:attrNameLst>
                                          <p:attrName>style.visibility</p:attrName>
                                        </p:attrNameLst>
                                      </p:cBhvr>
                                      <p:to>
                                        <p:strVal val="visible"/>
                                      </p:to>
                                    </p:set>
                                    <p:anim calcmode="lin" valueType="num">
                                      <p:cBhvr additive="base">
                                        <p:cTn id="205" dur="5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206" dur="5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7" fill="hold" nodeType="clickPar">
                      <p:stCondLst>
                        <p:cond delay="indefinite"/>
                      </p:stCondLst>
                      <p:childTnLst>
                        <p:par>
                          <p:cTn id="208" fill="hold" nodeType="withGroup">
                            <p:stCondLst>
                              <p:cond delay="0"/>
                            </p:stCondLst>
                            <p:childTnLst>
                              <p:par>
                                <p:cTn id="209" presetID="2" presetClass="entr" presetSubtype="4" fill="hold" grpId="4" nodeType="clickEffect">
                                  <p:stCondLst>
                                    <p:cond delay="0"/>
                                  </p:stCondLst>
                                  <p:childTnLst>
                                    <p:set>
                                      <p:cBhvr>
                                        <p:cTn id="210" dur="1" fill="hold">
                                          <p:stCondLst>
                                            <p:cond delay="0"/>
                                          </p:stCondLst>
                                        </p:cTn>
                                        <p:tgtEl>
                                          <p:spTgt spid="147459">
                                            <p:txEl>
                                              <p:pRg st="1" end="1"/>
                                            </p:txEl>
                                          </p:spTgt>
                                        </p:tgtEl>
                                        <p:attrNameLst>
                                          <p:attrName>style.visibility</p:attrName>
                                        </p:attrNameLst>
                                      </p:cBhvr>
                                      <p:to>
                                        <p:strVal val="visible"/>
                                      </p:to>
                                    </p:set>
                                    <p:anim calcmode="lin" valueType="num">
                                      <p:cBhvr additive="base">
                                        <p:cTn id="211" dur="5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212" dur="5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3" fill="hold" nodeType="clickPar">
                      <p:stCondLst>
                        <p:cond delay="indefinite"/>
                      </p:stCondLst>
                      <p:childTnLst>
                        <p:par>
                          <p:cTn id="214" fill="hold" nodeType="withGroup">
                            <p:stCondLst>
                              <p:cond delay="0"/>
                            </p:stCondLst>
                            <p:childTnLst>
                              <p:par>
                                <p:cTn id="215" presetID="2" presetClass="entr" presetSubtype="4" fill="hold" grpId="4" nodeType="clickEffect">
                                  <p:stCondLst>
                                    <p:cond delay="0"/>
                                  </p:stCondLst>
                                  <p:childTnLst>
                                    <p:set>
                                      <p:cBhvr>
                                        <p:cTn id="216" dur="1" fill="hold">
                                          <p:stCondLst>
                                            <p:cond delay="0"/>
                                          </p:stCondLst>
                                        </p:cTn>
                                        <p:tgtEl>
                                          <p:spTgt spid="147459">
                                            <p:txEl>
                                              <p:pRg st="2" end="2"/>
                                            </p:txEl>
                                          </p:spTgt>
                                        </p:tgtEl>
                                        <p:attrNameLst>
                                          <p:attrName>style.visibility</p:attrName>
                                        </p:attrNameLst>
                                      </p:cBhvr>
                                      <p:to>
                                        <p:strVal val="visible"/>
                                      </p:to>
                                    </p:set>
                                    <p:anim calcmode="lin" valueType="num">
                                      <p:cBhvr additive="base">
                                        <p:cTn id="217" dur="5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218" dur="5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9" fill="hold" nodeType="clickPar">
                      <p:stCondLst>
                        <p:cond delay="indefinite"/>
                      </p:stCondLst>
                      <p:childTnLst>
                        <p:par>
                          <p:cTn id="220" fill="hold" nodeType="withGroup">
                            <p:stCondLst>
                              <p:cond delay="0"/>
                            </p:stCondLst>
                            <p:childTnLst>
                              <p:par>
                                <p:cTn id="221" presetID="2" presetClass="entr" presetSubtype="4" fill="hold" grpId="4" nodeType="clickEffect">
                                  <p:stCondLst>
                                    <p:cond delay="0"/>
                                  </p:stCondLst>
                                  <p:childTnLst>
                                    <p:set>
                                      <p:cBhvr>
                                        <p:cTn id="222" dur="1" fill="hold">
                                          <p:stCondLst>
                                            <p:cond delay="0"/>
                                          </p:stCondLst>
                                        </p:cTn>
                                        <p:tgtEl>
                                          <p:spTgt spid="147459">
                                            <p:txEl>
                                              <p:pRg st="3" end="3"/>
                                            </p:txEl>
                                          </p:spTgt>
                                        </p:tgtEl>
                                        <p:attrNameLst>
                                          <p:attrName>style.visibility</p:attrName>
                                        </p:attrNameLst>
                                      </p:cBhvr>
                                      <p:to>
                                        <p:strVal val="visible"/>
                                      </p:to>
                                    </p:set>
                                    <p:anim calcmode="lin" valueType="num">
                                      <p:cBhvr additive="base">
                                        <p:cTn id="223" dur="500" fill="hold"/>
                                        <p:tgtEl>
                                          <p:spTgt spid="147459">
                                            <p:txEl>
                                              <p:pRg st="3" end="3"/>
                                            </p:txEl>
                                          </p:spTgt>
                                        </p:tgtEl>
                                        <p:attrNameLst>
                                          <p:attrName>ppt_x</p:attrName>
                                        </p:attrNameLst>
                                      </p:cBhvr>
                                      <p:tavLst>
                                        <p:tav tm="0">
                                          <p:val>
                                            <p:strVal val="#ppt_x"/>
                                          </p:val>
                                        </p:tav>
                                        <p:tav tm="100000">
                                          <p:val>
                                            <p:strVal val="#ppt_x"/>
                                          </p:val>
                                        </p:tav>
                                      </p:tavLst>
                                    </p:anim>
                                    <p:anim calcmode="lin" valueType="num">
                                      <p:cBhvr additive="base">
                                        <p:cTn id="224" dur="500" fill="hold"/>
                                        <p:tgtEl>
                                          <p:spTgt spid="147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5" fill="hold" nodeType="clickPar">
                      <p:stCondLst>
                        <p:cond delay="indefinite"/>
                      </p:stCondLst>
                      <p:childTnLst>
                        <p:par>
                          <p:cTn id="226" fill="hold" nodeType="withGroup">
                            <p:stCondLst>
                              <p:cond delay="0"/>
                            </p:stCondLst>
                            <p:childTnLst>
                              <p:par>
                                <p:cTn id="227" presetID="2" presetClass="entr" presetSubtype="4" fill="hold" grpId="4" nodeType="clickEffect">
                                  <p:stCondLst>
                                    <p:cond delay="0"/>
                                  </p:stCondLst>
                                  <p:childTnLst>
                                    <p:set>
                                      <p:cBhvr>
                                        <p:cTn id="228" dur="1" fill="hold">
                                          <p:stCondLst>
                                            <p:cond delay="0"/>
                                          </p:stCondLst>
                                        </p:cTn>
                                        <p:tgtEl>
                                          <p:spTgt spid="147459">
                                            <p:txEl>
                                              <p:pRg st="4" end="4"/>
                                            </p:txEl>
                                          </p:spTgt>
                                        </p:tgtEl>
                                        <p:attrNameLst>
                                          <p:attrName>style.visibility</p:attrName>
                                        </p:attrNameLst>
                                      </p:cBhvr>
                                      <p:to>
                                        <p:strVal val="visible"/>
                                      </p:to>
                                    </p:set>
                                    <p:anim calcmode="lin" valueType="num">
                                      <p:cBhvr additive="base">
                                        <p:cTn id="229" dur="500" fill="hold"/>
                                        <p:tgtEl>
                                          <p:spTgt spid="147459">
                                            <p:txEl>
                                              <p:pRg st="4" end="4"/>
                                            </p:txEl>
                                          </p:spTgt>
                                        </p:tgtEl>
                                        <p:attrNameLst>
                                          <p:attrName>ppt_x</p:attrName>
                                        </p:attrNameLst>
                                      </p:cBhvr>
                                      <p:tavLst>
                                        <p:tav tm="0">
                                          <p:val>
                                            <p:strVal val="#ppt_x"/>
                                          </p:val>
                                        </p:tav>
                                        <p:tav tm="100000">
                                          <p:val>
                                            <p:strVal val="#ppt_x"/>
                                          </p:val>
                                        </p:tav>
                                      </p:tavLst>
                                    </p:anim>
                                    <p:anim calcmode="lin" valueType="num">
                                      <p:cBhvr additive="base">
                                        <p:cTn id="230" dur="500" fill="hold"/>
                                        <p:tgtEl>
                                          <p:spTgt spid="1474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1" fill="hold" nodeType="clickPar">
                      <p:stCondLst>
                        <p:cond delay="indefinite"/>
                      </p:stCondLst>
                      <p:childTnLst>
                        <p:par>
                          <p:cTn id="232" fill="hold" nodeType="withGroup">
                            <p:stCondLst>
                              <p:cond delay="0"/>
                            </p:stCondLst>
                            <p:childTnLst>
                              <p:par>
                                <p:cTn id="233" presetID="2" presetClass="entr" presetSubtype="4" fill="hold" grpId="4" nodeType="clickEffect">
                                  <p:stCondLst>
                                    <p:cond delay="0"/>
                                  </p:stCondLst>
                                  <p:childTnLst>
                                    <p:set>
                                      <p:cBhvr>
                                        <p:cTn id="234" dur="1" fill="hold">
                                          <p:stCondLst>
                                            <p:cond delay="0"/>
                                          </p:stCondLst>
                                        </p:cTn>
                                        <p:tgtEl>
                                          <p:spTgt spid="147459">
                                            <p:txEl>
                                              <p:pRg st="5" end="5"/>
                                            </p:txEl>
                                          </p:spTgt>
                                        </p:tgtEl>
                                        <p:attrNameLst>
                                          <p:attrName>style.visibility</p:attrName>
                                        </p:attrNameLst>
                                      </p:cBhvr>
                                      <p:to>
                                        <p:strVal val="visible"/>
                                      </p:to>
                                    </p:set>
                                    <p:anim calcmode="lin" valueType="num">
                                      <p:cBhvr additive="base">
                                        <p:cTn id="235" dur="500" fill="hold"/>
                                        <p:tgtEl>
                                          <p:spTgt spid="147459">
                                            <p:txEl>
                                              <p:pRg st="5" end="5"/>
                                            </p:txEl>
                                          </p:spTgt>
                                        </p:tgtEl>
                                        <p:attrNameLst>
                                          <p:attrName>ppt_x</p:attrName>
                                        </p:attrNameLst>
                                      </p:cBhvr>
                                      <p:tavLst>
                                        <p:tav tm="0">
                                          <p:val>
                                            <p:strVal val="#ppt_x"/>
                                          </p:val>
                                        </p:tav>
                                        <p:tav tm="100000">
                                          <p:val>
                                            <p:strVal val="#ppt_x"/>
                                          </p:val>
                                        </p:tav>
                                      </p:tavLst>
                                    </p:anim>
                                    <p:anim calcmode="lin" valueType="num">
                                      <p:cBhvr additive="base">
                                        <p:cTn id="236" dur="500" fill="hold"/>
                                        <p:tgtEl>
                                          <p:spTgt spid="1474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7" fill="hold" nodeType="clickPar">
                      <p:stCondLst>
                        <p:cond delay="indefinite"/>
                      </p:stCondLst>
                      <p:childTnLst>
                        <p:par>
                          <p:cTn id="238" fill="hold" nodeType="withGroup">
                            <p:stCondLst>
                              <p:cond delay="0"/>
                            </p:stCondLst>
                            <p:childTnLst>
                              <p:par>
                                <p:cTn id="239" presetID="2" presetClass="entr" presetSubtype="4" fill="hold" grpId="4" nodeType="clickEffect">
                                  <p:stCondLst>
                                    <p:cond delay="0"/>
                                  </p:stCondLst>
                                  <p:childTnLst>
                                    <p:set>
                                      <p:cBhvr>
                                        <p:cTn id="240" dur="1" fill="hold">
                                          <p:stCondLst>
                                            <p:cond delay="0"/>
                                          </p:stCondLst>
                                        </p:cTn>
                                        <p:tgtEl>
                                          <p:spTgt spid="147459">
                                            <p:txEl>
                                              <p:pRg st="6" end="6"/>
                                            </p:txEl>
                                          </p:spTgt>
                                        </p:tgtEl>
                                        <p:attrNameLst>
                                          <p:attrName>style.visibility</p:attrName>
                                        </p:attrNameLst>
                                      </p:cBhvr>
                                      <p:to>
                                        <p:strVal val="visible"/>
                                      </p:to>
                                    </p:set>
                                    <p:anim calcmode="lin" valueType="num">
                                      <p:cBhvr additive="base">
                                        <p:cTn id="241" dur="500" fill="hold"/>
                                        <p:tgtEl>
                                          <p:spTgt spid="147459">
                                            <p:txEl>
                                              <p:pRg st="6" end="6"/>
                                            </p:txEl>
                                          </p:spTgt>
                                        </p:tgtEl>
                                        <p:attrNameLst>
                                          <p:attrName>ppt_x</p:attrName>
                                        </p:attrNameLst>
                                      </p:cBhvr>
                                      <p:tavLst>
                                        <p:tav tm="0">
                                          <p:val>
                                            <p:strVal val="#ppt_x"/>
                                          </p:val>
                                        </p:tav>
                                        <p:tav tm="100000">
                                          <p:val>
                                            <p:strVal val="#ppt_x"/>
                                          </p:val>
                                        </p:tav>
                                      </p:tavLst>
                                    </p:anim>
                                    <p:anim calcmode="lin" valueType="num">
                                      <p:cBhvr additive="base">
                                        <p:cTn id="242" dur="500" fill="hold"/>
                                        <p:tgtEl>
                                          <p:spTgt spid="14745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43" fill="hold" nodeType="clickPar">
                      <p:stCondLst>
                        <p:cond delay="indefinite"/>
                      </p:stCondLst>
                      <p:childTnLst>
                        <p:par>
                          <p:cTn id="244" fill="hold" nodeType="withGroup">
                            <p:stCondLst>
                              <p:cond delay="0"/>
                            </p:stCondLst>
                            <p:childTnLst>
                              <p:par>
                                <p:cTn id="245" presetID="2" presetClass="entr" presetSubtype="4" fill="hold" grpId="4" nodeType="clickEffect">
                                  <p:stCondLst>
                                    <p:cond delay="0"/>
                                  </p:stCondLst>
                                  <p:childTnLst>
                                    <p:set>
                                      <p:cBhvr>
                                        <p:cTn id="246" dur="1" fill="hold">
                                          <p:stCondLst>
                                            <p:cond delay="0"/>
                                          </p:stCondLst>
                                        </p:cTn>
                                        <p:tgtEl>
                                          <p:spTgt spid="147459">
                                            <p:txEl>
                                              <p:pRg st="7" end="7"/>
                                            </p:txEl>
                                          </p:spTgt>
                                        </p:tgtEl>
                                        <p:attrNameLst>
                                          <p:attrName>style.visibility</p:attrName>
                                        </p:attrNameLst>
                                      </p:cBhvr>
                                      <p:to>
                                        <p:strVal val="visible"/>
                                      </p:to>
                                    </p:set>
                                    <p:anim calcmode="lin" valueType="num">
                                      <p:cBhvr additive="base">
                                        <p:cTn id="247" dur="500" fill="hold"/>
                                        <p:tgtEl>
                                          <p:spTgt spid="147459">
                                            <p:txEl>
                                              <p:pRg st="7" end="7"/>
                                            </p:txEl>
                                          </p:spTgt>
                                        </p:tgtEl>
                                        <p:attrNameLst>
                                          <p:attrName>ppt_x</p:attrName>
                                        </p:attrNameLst>
                                      </p:cBhvr>
                                      <p:tavLst>
                                        <p:tav tm="0">
                                          <p:val>
                                            <p:strVal val="#ppt_x"/>
                                          </p:val>
                                        </p:tav>
                                        <p:tav tm="100000">
                                          <p:val>
                                            <p:strVal val="#ppt_x"/>
                                          </p:val>
                                        </p:tav>
                                      </p:tavLst>
                                    </p:anim>
                                    <p:anim calcmode="lin" valueType="num">
                                      <p:cBhvr additive="base">
                                        <p:cTn id="248" dur="500" fill="hold"/>
                                        <p:tgtEl>
                                          <p:spTgt spid="14745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49" fill="hold" nodeType="clickPar">
                      <p:stCondLst>
                        <p:cond delay="indefinite"/>
                      </p:stCondLst>
                      <p:childTnLst>
                        <p:par>
                          <p:cTn id="250" fill="hold" nodeType="withGroup">
                            <p:stCondLst>
                              <p:cond delay="0"/>
                            </p:stCondLst>
                            <p:childTnLst>
                              <p:par>
                                <p:cTn id="251" presetID="2" presetClass="entr" presetSubtype="4" fill="hold" grpId="5" nodeType="clickEffect">
                                  <p:stCondLst>
                                    <p:cond delay="0"/>
                                  </p:stCondLst>
                                  <p:childTnLst>
                                    <p:set>
                                      <p:cBhvr>
                                        <p:cTn id="252" dur="1" fill="hold">
                                          <p:stCondLst>
                                            <p:cond delay="0"/>
                                          </p:stCondLst>
                                        </p:cTn>
                                        <p:tgtEl>
                                          <p:spTgt spid="147459">
                                            <p:txEl>
                                              <p:pRg st="0" end="0"/>
                                            </p:txEl>
                                          </p:spTgt>
                                        </p:tgtEl>
                                        <p:attrNameLst>
                                          <p:attrName>style.visibility</p:attrName>
                                        </p:attrNameLst>
                                      </p:cBhvr>
                                      <p:to>
                                        <p:strVal val="visible"/>
                                      </p:to>
                                    </p:set>
                                    <p:anim calcmode="lin" valueType="num">
                                      <p:cBhvr additive="base">
                                        <p:cTn id="253" dur="5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254" dur="5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5" fill="hold" nodeType="clickPar">
                      <p:stCondLst>
                        <p:cond delay="indefinite"/>
                      </p:stCondLst>
                      <p:childTnLst>
                        <p:par>
                          <p:cTn id="256" fill="hold" nodeType="withGroup">
                            <p:stCondLst>
                              <p:cond delay="0"/>
                            </p:stCondLst>
                            <p:childTnLst>
                              <p:par>
                                <p:cTn id="257" presetID="2" presetClass="entr" presetSubtype="4" fill="hold" grpId="5" nodeType="clickEffect">
                                  <p:stCondLst>
                                    <p:cond delay="0"/>
                                  </p:stCondLst>
                                  <p:childTnLst>
                                    <p:set>
                                      <p:cBhvr>
                                        <p:cTn id="258" dur="1" fill="hold">
                                          <p:stCondLst>
                                            <p:cond delay="0"/>
                                          </p:stCondLst>
                                        </p:cTn>
                                        <p:tgtEl>
                                          <p:spTgt spid="147459">
                                            <p:txEl>
                                              <p:pRg st="1" end="1"/>
                                            </p:txEl>
                                          </p:spTgt>
                                        </p:tgtEl>
                                        <p:attrNameLst>
                                          <p:attrName>style.visibility</p:attrName>
                                        </p:attrNameLst>
                                      </p:cBhvr>
                                      <p:to>
                                        <p:strVal val="visible"/>
                                      </p:to>
                                    </p:set>
                                    <p:anim calcmode="lin" valueType="num">
                                      <p:cBhvr additive="base">
                                        <p:cTn id="259" dur="5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260" dur="5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1" fill="hold" nodeType="clickPar">
                      <p:stCondLst>
                        <p:cond delay="indefinite"/>
                      </p:stCondLst>
                      <p:childTnLst>
                        <p:par>
                          <p:cTn id="262" fill="hold" nodeType="withGroup">
                            <p:stCondLst>
                              <p:cond delay="0"/>
                            </p:stCondLst>
                            <p:childTnLst>
                              <p:par>
                                <p:cTn id="263" presetID="2" presetClass="entr" presetSubtype="4" fill="hold" grpId="5" nodeType="clickEffect">
                                  <p:stCondLst>
                                    <p:cond delay="0"/>
                                  </p:stCondLst>
                                  <p:childTnLst>
                                    <p:set>
                                      <p:cBhvr>
                                        <p:cTn id="264" dur="1" fill="hold">
                                          <p:stCondLst>
                                            <p:cond delay="0"/>
                                          </p:stCondLst>
                                        </p:cTn>
                                        <p:tgtEl>
                                          <p:spTgt spid="147459">
                                            <p:txEl>
                                              <p:pRg st="2" end="2"/>
                                            </p:txEl>
                                          </p:spTgt>
                                        </p:tgtEl>
                                        <p:attrNameLst>
                                          <p:attrName>style.visibility</p:attrName>
                                        </p:attrNameLst>
                                      </p:cBhvr>
                                      <p:to>
                                        <p:strVal val="visible"/>
                                      </p:to>
                                    </p:set>
                                    <p:anim calcmode="lin" valueType="num">
                                      <p:cBhvr additive="base">
                                        <p:cTn id="265" dur="5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266" dur="5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7" fill="hold" nodeType="clickPar">
                      <p:stCondLst>
                        <p:cond delay="indefinite"/>
                      </p:stCondLst>
                      <p:childTnLst>
                        <p:par>
                          <p:cTn id="268" fill="hold" nodeType="withGroup">
                            <p:stCondLst>
                              <p:cond delay="0"/>
                            </p:stCondLst>
                            <p:childTnLst>
                              <p:par>
                                <p:cTn id="269" presetID="2" presetClass="entr" presetSubtype="4" fill="hold" grpId="5" nodeType="clickEffect">
                                  <p:stCondLst>
                                    <p:cond delay="0"/>
                                  </p:stCondLst>
                                  <p:childTnLst>
                                    <p:set>
                                      <p:cBhvr>
                                        <p:cTn id="270" dur="1" fill="hold">
                                          <p:stCondLst>
                                            <p:cond delay="0"/>
                                          </p:stCondLst>
                                        </p:cTn>
                                        <p:tgtEl>
                                          <p:spTgt spid="147459">
                                            <p:txEl>
                                              <p:pRg st="3" end="3"/>
                                            </p:txEl>
                                          </p:spTgt>
                                        </p:tgtEl>
                                        <p:attrNameLst>
                                          <p:attrName>style.visibility</p:attrName>
                                        </p:attrNameLst>
                                      </p:cBhvr>
                                      <p:to>
                                        <p:strVal val="visible"/>
                                      </p:to>
                                    </p:set>
                                    <p:anim calcmode="lin" valueType="num">
                                      <p:cBhvr additive="base">
                                        <p:cTn id="271" dur="500" fill="hold"/>
                                        <p:tgtEl>
                                          <p:spTgt spid="147459">
                                            <p:txEl>
                                              <p:pRg st="3" end="3"/>
                                            </p:txEl>
                                          </p:spTgt>
                                        </p:tgtEl>
                                        <p:attrNameLst>
                                          <p:attrName>ppt_x</p:attrName>
                                        </p:attrNameLst>
                                      </p:cBhvr>
                                      <p:tavLst>
                                        <p:tav tm="0">
                                          <p:val>
                                            <p:strVal val="#ppt_x"/>
                                          </p:val>
                                        </p:tav>
                                        <p:tav tm="100000">
                                          <p:val>
                                            <p:strVal val="#ppt_x"/>
                                          </p:val>
                                        </p:tav>
                                      </p:tavLst>
                                    </p:anim>
                                    <p:anim calcmode="lin" valueType="num">
                                      <p:cBhvr additive="base">
                                        <p:cTn id="272" dur="500" fill="hold"/>
                                        <p:tgtEl>
                                          <p:spTgt spid="147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3" fill="hold" nodeType="clickPar">
                      <p:stCondLst>
                        <p:cond delay="indefinite"/>
                      </p:stCondLst>
                      <p:childTnLst>
                        <p:par>
                          <p:cTn id="274" fill="hold" nodeType="withGroup">
                            <p:stCondLst>
                              <p:cond delay="0"/>
                            </p:stCondLst>
                            <p:childTnLst>
                              <p:par>
                                <p:cTn id="275" presetID="2" presetClass="entr" presetSubtype="4" fill="hold" grpId="5" nodeType="clickEffect">
                                  <p:stCondLst>
                                    <p:cond delay="0"/>
                                  </p:stCondLst>
                                  <p:childTnLst>
                                    <p:set>
                                      <p:cBhvr>
                                        <p:cTn id="276" dur="1" fill="hold">
                                          <p:stCondLst>
                                            <p:cond delay="0"/>
                                          </p:stCondLst>
                                        </p:cTn>
                                        <p:tgtEl>
                                          <p:spTgt spid="147459">
                                            <p:txEl>
                                              <p:pRg st="4" end="4"/>
                                            </p:txEl>
                                          </p:spTgt>
                                        </p:tgtEl>
                                        <p:attrNameLst>
                                          <p:attrName>style.visibility</p:attrName>
                                        </p:attrNameLst>
                                      </p:cBhvr>
                                      <p:to>
                                        <p:strVal val="visible"/>
                                      </p:to>
                                    </p:set>
                                    <p:anim calcmode="lin" valueType="num">
                                      <p:cBhvr additive="base">
                                        <p:cTn id="277" dur="500" fill="hold"/>
                                        <p:tgtEl>
                                          <p:spTgt spid="147459">
                                            <p:txEl>
                                              <p:pRg st="4" end="4"/>
                                            </p:txEl>
                                          </p:spTgt>
                                        </p:tgtEl>
                                        <p:attrNameLst>
                                          <p:attrName>ppt_x</p:attrName>
                                        </p:attrNameLst>
                                      </p:cBhvr>
                                      <p:tavLst>
                                        <p:tav tm="0">
                                          <p:val>
                                            <p:strVal val="#ppt_x"/>
                                          </p:val>
                                        </p:tav>
                                        <p:tav tm="100000">
                                          <p:val>
                                            <p:strVal val="#ppt_x"/>
                                          </p:val>
                                        </p:tav>
                                      </p:tavLst>
                                    </p:anim>
                                    <p:anim calcmode="lin" valueType="num">
                                      <p:cBhvr additive="base">
                                        <p:cTn id="278" dur="500" fill="hold"/>
                                        <p:tgtEl>
                                          <p:spTgt spid="1474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9" fill="hold" nodeType="clickPar">
                      <p:stCondLst>
                        <p:cond delay="indefinite"/>
                      </p:stCondLst>
                      <p:childTnLst>
                        <p:par>
                          <p:cTn id="280" fill="hold" nodeType="withGroup">
                            <p:stCondLst>
                              <p:cond delay="0"/>
                            </p:stCondLst>
                            <p:childTnLst>
                              <p:par>
                                <p:cTn id="281" presetID="2" presetClass="entr" presetSubtype="4" fill="hold" grpId="5" nodeType="clickEffect">
                                  <p:stCondLst>
                                    <p:cond delay="0"/>
                                  </p:stCondLst>
                                  <p:childTnLst>
                                    <p:set>
                                      <p:cBhvr>
                                        <p:cTn id="282" dur="1" fill="hold">
                                          <p:stCondLst>
                                            <p:cond delay="0"/>
                                          </p:stCondLst>
                                        </p:cTn>
                                        <p:tgtEl>
                                          <p:spTgt spid="147459">
                                            <p:txEl>
                                              <p:pRg st="5" end="5"/>
                                            </p:txEl>
                                          </p:spTgt>
                                        </p:tgtEl>
                                        <p:attrNameLst>
                                          <p:attrName>style.visibility</p:attrName>
                                        </p:attrNameLst>
                                      </p:cBhvr>
                                      <p:to>
                                        <p:strVal val="visible"/>
                                      </p:to>
                                    </p:set>
                                    <p:anim calcmode="lin" valueType="num">
                                      <p:cBhvr additive="base">
                                        <p:cTn id="283" dur="500" fill="hold"/>
                                        <p:tgtEl>
                                          <p:spTgt spid="147459">
                                            <p:txEl>
                                              <p:pRg st="5" end="5"/>
                                            </p:txEl>
                                          </p:spTgt>
                                        </p:tgtEl>
                                        <p:attrNameLst>
                                          <p:attrName>ppt_x</p:attrName>
                                        </p:attrNameLst>
                                      </p:cBhvr>
                                      <p:tavLst>
                                        <p:tav tm="0">
                                          <p:val>
                                            <p:strVal val="#ppt_x"/>
                                          </p:val>
                                        </p:tav>
                                        <p:tav tm="100000">
                                          <p:val>
                                            <p:strVal val="#ppt_x"/>
                                          </p:val>
                                        </p:tav>
                                      </p:tavLst>
                                    </p:anim>
                                    <p:anim calcmode="lin" valueType="num">
                                      <p:cBhvr additive="base">
                                        <p:cTn id="284" dur="500" fill="hold"/>
                                        <p:tgtEl>
                                          <p:spTgt spid="1474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85" fill="hold" nodeType="clickPar">
                      <p:stCondLst>
                        <p:cond delay="indefinite"/>
                      </p:stCondLst>
                      <p:childTnLst>
                        <p:par>
                          <p:cTn id="286" fill="hold" nodeType="withGroup">
                            <p:stCondLst>
                              <p:cond delay="0"/>
                            </p:stCondLst>
                            <p:childTnLst>
                              <p:par>
                                <p:cTn id="287" presetID="2" presetClass="entr" presetSubtype="4" fill="hold" grpId="5" nodeType="clickEffect">
                                  <p:stCondLst>
                                    <p:cond delay="0"/>
                                  </p:stCondLst>
                                  <p:childTnLst>
                                    <p:set>
                                      <p:cBhvr>
                                        <p:cTn id="288" dur="1" fill="hold">
                                          <p:stCondLst>
                                            <p:cond delay="0"/>
                                          </p:stCondLst>
                                        </p:cTn>
                                        <p:tgtEl>
                                          <p:spTgt spid="147459">
                                            <p:txEl>
                                              <p:pRg st="6" end="6"/>
                                            </p:txEl>
                                          </p:spTgt>
                                        </p:tgtEl>
                                        <p:attrNameLst>
                                          <p:attrName>style.visibility</p:attrName>
                                        </p:attrNameLst>
                                      </p:cBhvr>
                                      <p:to>
                                        <p:strVal val="visible"/>
                                      </p:to>
                                    </p:set>
                                    <p:anim calcmode="lin" valueType="num">
                                      <p:cBhvr additive="base">
                                        <p:cTn id="289" dur="500" fill="hold"/>
                                        <p:tgtEl>
                                          <p:spTgt spid="147459">
                                            <p:txEl>
                                              <p:pRg st="6" end="6"/>
                                            </p:txEl>
                                          </p:spTgt>
                                        </p:tgtEl>
                                        <p:attrNameLst>
                                          <p:attrName>ppt_x</p:attrName>
                                        </p:attrNameLst>
                                      </p:cBhvr>
                                      <p:tavLst>
                                        <p:tav tm="0">
                                          <p:val>
                                            <p:strVal val="#ppt_x"/>
                                          </p:val>
                                        </p:tav>
                                        <p:tav tm="100000">
                                          <p:val>
                                            <p:strVal val="#ppt_x"/>
                                          </p:val>
                                        </p:tav>
                                      </p:tavLst>
                                    </p:anim>
                                    <p:anim calcmode="lin" valueType="num">
                                      <p:cBhvr additive="base">
                                        <p:cTn id="290" dur="500" fill="hold"/>
                                        <p:tgtEl>
                                          <p:spTgt spid="14745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1" fill="hold" nodeType="clickPar">
                      <p:stCondLst>
                        <p:cond delay="indefinite"/>
                      </p:stCondLst>
                      <p:childTnLst>
                        <p:par>
                          <p:cTn id="292" fill="hold" nodeType="withGroup">
                            <p:stCondLst>
                              <p:cond delay="0"/>
                            </p:stCondLst>
                            <p:childTnLst>
                              <p:par>
                                <p:cTn id="293" presetID="2" presetClass="entr" presetSubtype="4" fill="hold" grpId="5" nodeType="clickEffect">
                                  <p:stCondLst>
                                    <p:cond delay="0"/>
                                  </p:stCondLst>
                                  <p:childTnLst>
                                    <p:set>
                                      <p:cBhvr>
                                        <p:cTn id="294" dur="1" fill="hold">
                                          <p:stCondLst>
                                            <p:cond delay="0"/>
                                          </p:stCondLst>
                                        </p:cTn>
                                        <p:tgtEl>
                                          <p:spTgt spid="147459">
                                            <p:txEl>
                                              <p:pRg st="7" end="7"/>
                                            </p:txEl>
                                          </p:spTgt>
                                        </p:tgtEl>
                                        <p:attrNameLst>
                                          <p:attrName>style.visibility</p:attrName>
                                        </p:attrNameLst>
                                      </p:cBhvr>
                                      <p:to>
                                        <p:strVal val="visible"/>
                                      </p:to>
                                    </p:set>
                                    <p:anim calcmode="lin" valueType="num">
                                      <p:cBhvr additive="base">
                                        <p:cTn id="295" dur="500" fill="hold"/>
                                        <p:tgtEl>
                                          <p:spTgt spid="147459">
                                            <p:txEl>
                                              <p:pRg st="7" end="7"/>
                                            </p:txEl>
                                          </p:spTgt>
                                        </p:tgtEl>
                                        <p:attrNameLst>
                                          <p:attrName>ppt_x</p:attrName>
                                        </p:attrNameLst>
                                      </p:cBhvr>
                                      <p:tavLst>
                                        <p:tav tm="0">
                                          <p:val>
                                            <p:strVal val="#ppt_x"/>
                                          </p:val>
                                        </p:tav>
                                        <p:tav tm="100000">
                                          <p:val>
                                            <p:strVal val="#ppt_x"/>
                                          </p:val>
                                        </p:tav>
                                      </p:tavLst>
                                    </p:anim>
                                    <p:anim calcmode="lin" valueType="num">
                                      <p:cBhvr additive="base">
                                        <p:cTn id="296" dur="500" fill="hold"/>
                                        <p:tgtEl>
                                          <p:spTgt spid="14745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7" fill="hold" nodeType="clickPar">
                      <p:stCondLst>
                        <p:cond delay="indefinite"/>
                      </p:stCondLst>
                      <p:childTnLst>
                        <p:par>
                          <p:cTn id="298" fill="hold" nodeType="withGroup">
                            <p:stCondLst>
                              <p:cond delay="0"/>
                            </p:stCondLst>
                            <p:childTnLst>
                              <p:par>
                                <p:cTn id="299" presetID="2" presetClass="entr" presetSubtype="4" fill="hold" grpId="6" nodeType="clickEffect">
                                  <p:stCondLst>
                                    <p:cond delay="0"/>
                                  </p:stCondLst>
                                  <p:childTnLst>
                                    <p:set>
                                      <p:cBhvr>
                                        <p:cTn id="300" dur="1" fill="hold">
                                          <p:stCondLst>
                                            <p:cond delay="0"/>
                                          </p:stCondLst>
                                        </p:cTn>
                                        <p:tgtEl>
                                          <p:spTgt spid="147459">
                                            <p:txEl>
                                              <p:pRg st="0" end="0"/>
                                            </p:txEl>
                                          </p:spTgt>
                                        </p:tgtEl>
                                        <p:attrNameLst>
                                          <p:attrName>style.visibility</p:attrName>
                                        </p:attrNameLst>
                                      </p:cBhvr>
                                      <p:to>
                                        <p:strVal val="visible"/>
                                      </p:to>
                                    </p:set>
                                    <p:anim calcmode="lin" valueType="num">
                                      <p:cBhvr additive="base">
                                        <p:cTn id="301" dur="5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302" dur="5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3" fill="hold" nodeType="clickPar">
                      <p:stCondLst>
                        <p:cond delay="indefinite"/>
                      </p:stCondLst>
                      <p:childTnLst>
                        <p:par>
                          <p:cTn id="304" fill="hold" nodeType="withGroup">
                            <p:stCondLst>
                              <p:cond delay="0"/>
                            </p:stCondLst>
                            <p:childTnLst>
                              <p:par>
                                <p:cTn id="305" presetID="2" presetClass="entr" presetSubtype="4" fill="hold" grpId="6" nodeType="clickEffect">
                                  <p:stCondLst>
                                    <p:cond delay="0"/>
                                  </p:stCondLst>
                                  <p:childTnLst>
                                    <p:set>
                                      <p:cBhvr>
                                        <p:cTn id="306" dur="1" fill="hold">
                                          <p:stCondLst>
                                            <p:cond delay="0"/>
                                          </p:stCondLst>
                                        </p:cTn>
                                        <p:tgtEl>
                                          <p:spTgt spid="147459">
                                            <p:txEl>
                                              <p:pRg st="1" end="1"/>
                                            </p:txEl>
                                          </p:spTgt>
                                        </p:tgtEl>
                                        <p:attrNameLst>
                                          <p:attrName>style.visibility</p:attrName>
                                        </p:attrNameLst>
                                      </p:cBhvr>
                                      <p:to>
                                        <p:strVal val="visible"/>
                                      </p:to>
                                    </p:set>
                                    <p:anim calcmode="lin" valueType="num">
                                      <p:cBhvr additive="base">
                                        <p:cTn id="307" dur="5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308" dur="5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9" fill="hold" nodeType="clickPar">
                      <p:stCondLst>
                        <p:cond delay="indefinite"/>
                      </p:stCondLst>
                      <p:childTnLst>
                        <p:par>
                          <p:cTn id="310" fill="hold" nodeType="withGroup">
                            <p:stCondLst>
                              <p:cond delay="0"/>
                            </p:stCondLst>
                            <p:childTnLst>
                              <p:par>
                                <p:cTn id="311" presetID="2" presetClass="entr" presetSubtype="4" fill="hold" grpId="6" nodeType="clickEffect">
                                  <p:stCondLst>
                                    <p:cond delay="0"/>
                                  </p:stCondLst>
                                  <p:childTnLst>
                                    <p:set>
                                      <p:cBhvr>
                                        <p:cTn id="312" dur="1" fill="hold">
                                          <p:stCondLst>
                                            <p:cond delay="0"/>
                                          </p:stCondLst>
                                        </p:cTn>
                                        <p:tgtEl>
                                          <p:spTgt spid="147459">
                                            <p:txEl>
                                              <p:pRg st="2" end="2"/>
                                            </p:txEl>
                                          </p:spTgt>
                                        </p:tgtEl>
                                        <p:attrNameLst>
                                          <p:attrName>style.visibility</p:attrName>
                                        </p:attrNameLst>
                                      </p:cBhvr>
                                      <p:to>
                                        <p:strVal val="visible"/>
                                      </p:to>
                                    </p:set>
                                    <p:anim calcmode="lin" valueType="num">
                                      <p:cBhvr additive="base">
                                        <p:cTn id="313" dur="5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314" dur="5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5" fill="hold" nodeType="clickPar">
                      <p:stCondLst>
                        <p:cond delay="indefinite"/>
                      </p:stCondLst>
                      <p:childTnLst>
                        <p:par>
                          <p:cTn id="316" fill="hold" nodeType="withGroup">
                            <p:stCondLst>
                              <p:cond delay="0"/>
                            </p:stCondLst>
                            <p:childTnLst>
                              <p:par>
                                <p:cTn id="317" presetID="2" presetClass="entr" presetSubtype="4" fill="hold" grpId="6" nodeType="clickEffect">
                                  <p:stCondLst>
                                    <p:cond delay="0"/>
                                  </p:stCondLst>
                                  <p:childTnLst>
                                    <p:set>
                                      <p:cBhvr>
                                        <p:cTn id="318" dur="1" fill="hold">
                                          <p:stCondLst>
                                            <p:cond delay="0"/>
                                          </p:stCondLst>
                                        </p:cTn>
                                        <p:tgtEl>
                                          <p:spTgt spid="147459">
                                            <p:txEl>
                                              <p:pRg st="3" end="3"/>
                                            </p:txEl>
                                          </p:spTgt>
                                        </p:tgtEl>
                                        <p:attrNameLst>
                                          <p:attrName>style.visibility</p:attrName>
                                        </p:attrNameLst>
                                      </p:cBhvr>
                                      <p:to>
                                        <p:strVal val="visible"/>
                                      </p:to>
                                    </p:set>
                                    <p:anim calcmode="lin" valueType="num">
                                      <p:cBhvr additive="base">
                                        <p:cTn id="319" dur="500" fill="hold"/>
                                        <p:tgtEl>
                                          <p:spTgt spid="147459">
                                            <p:txEl>
                                              <p:pRg st="3" end="3"/>
                                            </p:txEl>
                                          </p:spTgt>
                                        </p:tgtEl>
                                        <p:attrNameLst>
                                          <p:attrName>ppt_x</p:attrName>
                                        </p:attrNameLst>
                                      </p:cBhvr>
                                      <p:tavLst>
                                        <p:tav tm="0">
                                          <p:val>
                                            <p:strVal val="#ppt_x"/>
                                          </p:val>
                                        </p:tav>
                                        <p:tav tm="100000">
                                          <p:val>
                                            <p:strVal val="#ppt_x"/>
                                          </p:val>
                                        </p:tav>
                                      </p:tavLst>
                                    </p:anim>
                                    <p:anim calcmode="lin" valueType="num">
                                      <p:cBhvr additive="base">
                                        <p:cTn id="320" dur="500" fill="hold"/>
                                        <p:tgtEl>
                                          <p:spTgt spid="147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1" fill="hold" nodeType="clickPar">
                      <p:stCondLst>
                        <p:cond delay="indefinite"/>
                      </p:stCondLst>
                      <p:childTnLst>
                        <p:par>
                          <p:cTn id="322" fill="hold" nodeType="withGroup">
                            <p:stCondLst>
                              <p:cond delay="0"/>
                            </p:stCondLst>
                            <p:childTnLst>
                              <p:par>
                                <p:cTn id="323" presetID="2" presetClass="entr" presetSubtype="4" fill="hold" grpId="6" nodeType="clickEffect">
                                  <p:stCondLst>
                                    <p:cond delay="0"/>
                                  </p:stCondLst>
                                  <p:childTnLst>
                                    <p:set>
                                      <p:cBhvr>
                                        <p:cTn id="324" dur="1" fill="hold">
                                          <p:stCondLst>
                                            <p:cond delay="0"/>
                                          </p:stCondLst>
                                        </p:cTn>
                                        <p:tgtEl>
                                          <p:spTgt spid="147459">
                                            <p:txEl>
                                              <p:pRg st="4" end="4"/>
                                            </p:txEl>
                                          </p:spTgt>
                                        </p:tgtEl>
                                        <p:attrNameLst>
                                          <p:attrName>style.visibility</p:attrName>
                                        </p:attrNameLst>
                                      </p:cBhvr>
                                      <p:to>
                                        <p:strVal val="visible"/>
                                      </p:to>
                                    </p:set>
                                    <p:anim calcmode="lin" valueType="num">
                                      <p:cBhvr additive="base">
                                        <p:cTn id="325" dur="500" fill="hold"/>
                                        <p:tgtEl>
                                          <p:spTgt spid="147459">
                                            <p:txEl>
                                              <p:pRg st="4" end="4"/>
                                            </p:txEl>
                                          </p:spTgt>
                                        </p:tgtEl>
                                        <p:attrNameLst>
                                          <p:attrName>ppt_x</p:attrName>
                                        </p:attrNameLst>
                                      </p:cBhvr>
                                      <p:tavLst>
                                        <p:tav tm="0">
                                          <p:val>
                                            <p:strVal val="#ppt_x"/>
                                          </p:val>
                                        </p:tav>
                                        <p:tav tm="100000">
                                          <p:val>
                                            <p:strVal val="#ppt_x"/>
                                          </p:val>
                                        </p:tav>
                                      </p:tavLst>
                                    </p:anim>
                                    <p:anim calcmode="lin" valueType="num">
                                      <p:cBhvr additive="base">
                                        <p:cTn id="326" dur="500" fill="hold"/>
                                        <p:tgtEl>
                                          <p:spTgt spid="1474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7" fill="hold" nodeType="clickPar">
                      <p:stCondLst>
                        <p:cond delay="indefinite"/>
                      </p:stCondLst>
                      <p:childTnLst>
                        <p:par>
                          <p:cTn id="328" fill="hold" nodeType="withGroup">
                            <p:stCondLst>
                              <p:cond delay="0"/>
                            </p:stCondLst>
                            <p:childTnLst>
                              <p:par>
                                <p:cTn id="329" presetID="2" presetClass="entr" presetSubtype="4" fill="hold" grpId="6" nodeType="clickEffect">
                                  <p:stCondLst>
                                    <p:cond delay="0"/>
                                  </p:stCondLst>
                                  <p:childTnLst>
                                    <p:set>
                                      <p:cBhvr>
                                        <p:cTn id="330" dur="1" fill="hold">
                                          <p:stCondLst>
                                            <p:cond delay="0"/>
                                          </p:stCondLst>
                                        </p:cTn>
                                        <p:tgtEl>
                                          <p:spTgt spid="147459">
                                            <p:txEl>
                                              <p:pRg st="5" end="5"/>
                                            </p:txEl>
                                          </p:spTgt>
                                        </p:tgtEl>
                                        <p:attrNameLst>
                                          <p:attrName>style.visibility</p:attrName>
                                        </p:attrNameLst>
                                      </p:cBhvr>
                                      <p:to>
                                        <p:strVal val="visible"/>
                                      </p:to>
                                    </p:set>
                                    <p:anim calcmode="lin" valueType="num">
                                      <p:cBhvr additive="base">
                                        <p:cTn id="331" dur="500" fill="hold"/>
                                        <p:tgtEl>
                                          <p:spTgt spid="147459">
                                            <p:txEl>
                                              <p:pRg st="5" end="5"/>
                                            </p:txEl>
                                          </p:spTgt>
                                        </p:tgtEl>
                                        <p:attrNameLst>
                                          <p:attrName>ppt_x</p:attrName>
                                        </p:attrNameLst>
                                      </p:cBhvr>
                                      <p:tavLst>
                                        <p:tav tm="0">
                                          <p:val>
                                            <p:strVal val="#ppt_x"/>
                                          </p:val>
                                        </p:tav>
                                        <p:tav tm="100000">
                                          <p:val>
                                            <p:strVal val="#ppt_x"/>
                                          </p:val>
                                        </p:tav>
                                      </p:tavLst>
                                    </p:anim>
                                    <p:anim calcmode="lin" valueType="num">
                                      <p:cBhvr additive="base">
                                        <p:cTn id="332" dur="500" fill="hold"/>
                                        <p:tgtEl>
                                          <p:spTgt spid="1474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3" fill="hold" nodeType="clickPar">
                      <p:stCondLst>
                        <p:cond delay="indefinite"/>
                      </p:stCondLst>
                      <p:childTnLst>
                        <p:par>
                          <p:cTn id="334" fill="hold" nodeType="withGroup">
                            <p:stCondLst>
                              <p:cond delay="0"/>
                            </p:stCondLst>
                            <p:childTnLst>
                              <p:par>
                                <p:cTn id="335" presetID="2" presetClass="entr" presetSubtype="4" fill="hold" grpId="6" nodeType="clickEffect">
                                  <p:stCondLst>
                                    <p:cond delay="0"/>
                                  </p:stCondLst>
                                  <p:childTnLst>
                                    <p:set>
                                      <p:cBhvr>
                                        <p:cTn id="336" dur="1" fill="hold">
                                          <p:stCondLst>
                                            <p:cond delay="0"/>
                                          </p:stCondLst>
                                        </p:cTn>
                                        <p:tgtEl>
                                          <p:spTgt spid="147459">
                                            <p:txEl>
                                              <p:pRg st="6" end="6"/>
                                            </p:txEl>
                                          </p:spTgt>
                                        </p:tgtEl>
                                        <p:attrNameLst>
                                          <p:attrName>style.visibility</p:attrName>
                                        </p:attrNameLst>
                                      </p:cBhvr>
                                      <p:to>
                                        <p:strVal val="visible"/>
                                      </p:to>
                                    </p:set>
                                    <p:anim calcmode="lin" valueType="num">
                                      <p:cBhvr additive="base">
                                        <p:cTn id="337" dur="500" fill="hold"/>
                                        <p:tgtEl>
                                          <p:spTgt spid="147459">
                                            <p:txEl>
                                              <p:pRg st="6" end="6"/>
                                            </p:txEl>
                                          </p:spTgt>
                                        </p:tgtEl>
                                        <p:attrNameLst>
                                          <p:attrName>ppt_x</p:attrName>
                                        </p:attrNameLst>
                                      </p:cBhvr>
                                      <p:tavLst>
                                        <p:tav tm="0">
                                          <p:val>
                                            <p:strVal val="#ppt_x"/>
                                          </p:val>
                                        </p:tav>
                                        <p:tav tm="100000">
                                          <p:val>
                                            <p:strVal val="#ppt_x"/>
                                          </p:val>
                                        </p:tav>
                                      </p:tavLst>
                                    </p:anim>
                                    <p:anim calcmode="lin" valueType="num">
                                      <p:cBhvr additive="base">
                                        <p:cTn id="338" dur="500" fill="hold"/>
                                        <p:tgtEl>
                                          <p:spTgt spid="14745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9" fill="hold" nodeType="clickPar">
                      <p:stCondLst>
                        <p:cond delay="indefinite"/>
                      </p:stCondLst>
                      <p:childTnLst>
                        <p:par>
                          <p:cTn id="340" fill="hold" nodeType="withGroup">
                            <p:stCondLst>
                              <p:cond delay="0"/>
                            </p:stCondLst>
                            <p:childTnLst>
                              <p:par>
                                <p:cTn id="341" presetID="2" presetClass="entr" presetSubtype="4" fill="hold" grpId="6" nodeType="clickEffect">
                                  <p:stCondLst>
                                    <p:cond delay="0"/>
                                  </p:stCondLst>
                                  <p:childTnLst>
                                    <p:set>
                                      <p:cBhvr>
                                        <p:cTn id="342" dur="1" fill="hold">
                                          <p:stCondLst>
                                            <p:cond delay="0"/>
                                          </p:stCondLst>
                                        </p:cTn>
                                        <p:tgtEl>
                                          <p:spTgt spid="147459">
                                            <p:txEl>
                                              <p:pRg st="7" end="7"/>
                                            </p:txEl>
                                          </p:spTgt>
                                        </p:tgtEl>
                                        <p:attrNameLst>
                                          <p:attrName>style.visibility</p:attrName>
                                        </p:attrNameLst>
                                      </p:cBhvr>
                                      <p:to>
                                        <p:strVal val="visible"/>
                                      </p:to>
                                    </p:set>
                                    <p:anim calcmode="lin" valueType="num">
                                      <p:cBhvr additive="base">
                                        <p:cTn id="343" dur="500" fill="hold"/>
                                        <p:tgtEl>
                                          <p:spTgt spid="147459">
                                            <p:txEl>
                                              <p:pRg st="7" end="7"/>
                                            </p:txEl>
                                          </p:spTgt>
                                        </p:tgtEl>
                                        <p:attrNameLst>
                                          <p:attrName>ppt_x</p:attrName>
                                        </p:attrNameLst>
                                      </p:cBhvr>
                                      <p:tavLst>
                                        <p:tav tm="0">
                                          <p:val>
                                            <p:strVal val="#ppt_x"/>
                                          </p:val>
                                        </p:tav>
                                        <p:tav tm="100000">
                                          <p:val>
                                            <p:strVal val="#ppt_x"/>
                                          </p:val>
                                        </p:tav>
                                      </p:tavLst>
                                    </p:anim>
                                    <p:anim calcmode="lin" valueType="num">
                                      <p:cBhvr additive="base">
                                        <p:cTn id="344" dur="500" fill="hold"/>
                                        <p:tgtEl>
                                          <p:spTgt spid="14745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45" fill="hold" nodeType="clickPar">
                      <p:stCondLst>
                        <p:cond delay="indefinite"/>
                      </p:stCondLst>
                      <p:childTnLst>
                        <p:par>
                          <p:cTn id="346" fill="hold" nodeType="withGroup">
                            <p:stCondLst>
                              <p:cond delay="0"/>
                            </p:stCondLst>
                            <p:childTnLst>
                              <p:par>
                                <p:cTn id="347" presetID="2" presetClass="entr" presetSubtype="4" fill="hold" grpId="7" nodeType="clickEffect">
                                  <p:stCondLst>
                                    <p:cond delay="0"/>
                                  </p:stCondLst>
                                  <p:childTnLst>
                                    <p:set>
                                      <p:cBhvr>
                                        <p:cTn id="348" dur="1" fill="hold">
                                          <p:stCondLst>
                                            <p:cond delay="0"/>
                                          </p:stCondLst>
                                        </p:cTn>
                                        <p:tgtEl>
                                          <p:spTgt spid="147459">
                                            <p:txEl>
                                              <p:pRg st="0" end="0"/>
                                            </p:txEl>
                                          </p:spTgt>
                                        </p:tgtEl>
                                        <p:attrNameLst>
                                          <p:attrName>style.visibility</p:attrName>
                                        </p:attrNameLst>
                                      </p:cBhvr>
                                      <p:to>
                                        <p:strVal val="visible"/>
                                      </p:to>
                                    </p:set>
                                    <p:anim calcmode="lin" valueType="num">
                                      <p:cBhvr additive="base">
                                        <p:cTn id="349" dur="5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350" dur="5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1" fill="hold" nodeType="clickPar">
                      <p:stCondLst>
                        <p:cond delay="indefinite"/>
                      </p:stCondLst>
                      <p:childTnLst>
                        <p:par>
                          <p:cTn id="352" fill="hold" nodeType="withGroup">
                            <p:stCondLst>
                              <p:cond delay="0"/>
                            </p:stCondLst>
                            <p:childTnLst>
                              <p:par>
                                <p:cTn id="353" presetID="2" presetClass="entr" presetSubtype="4" fill="hold" grpId="7" nodeType="clickEffect">
                                  <p:stCondLst>
                                    <p:cond delay="0"/>
                                  </p:stCondLst>
                                  <p:childTnLst>
                                    <p:set>
                                      <p:cBhvr>
                                        <p:cTn id="354" dur="1" fill="hold">
                                          <p:stCondLst>
                                            <p:cond delay="0"/>
                                          </p:stCondLst>
                                        </p:cTn>
                                        <p:tgtEl>
                                          <p:spTgt spid="147459">
                                            <p:txEl>
                                              <p:pRg st="1" end="1"/>
                                            </p:txEl>
                                          </p:spTgt>
                                        </p:tgtEl>
                                        <p:attrNameLst>
                                          <p:attrName>style.visibility</p:attrName>
                                        </p:attrNameLst>
                                      </p:cBhvr>
                                      <p:to>
                                        <p:strVal val="visible"/>
                                      </p:to>
                                    </p:set>
                                    <p:anim calcmode="lin" valueType="num">
                                      <p:cBhvr additive="base">
                                        <p:cTn id="355" dur="5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356" dur="5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7" fill="hold" nodeType="clickPar">
                      <p:stCondLst>
                        <p:cond delay="indefinite"/>
                      </p:stCondLst>
                      <p:childTnLst>
                        <p:par>
                          <p:cTn id="358" fill="hold" nodeType="withGroup">
                            <p:stCondLst>
                              <p:cond delay="0"/>
                            </p:stCondLst>
                            <p:childTnLst>
                              <p:par>
                                <p:cTn id="359" presetID="2" presetClass="entr" presetSubtype="4" fill="hold" grpId="7" nodeType="clickEffect">
                                  <p:stCondLst>
                                    <p:cond delay="0"/>
                                  </p:stCondLst>
                                  <p:childTnLst>
                                    <p:set>
                                      <p:cBhvr>
                                        <p:cTn id="360" dur="1" fill="hold">
                                          <p:stCondLst>
                                            <p:cond delay="0"/>
                                          </p:stCondLst>
                                        </p:cTn>
                                        <p:tgtEl>
                                          <p:spTgt spid="147459">
                                            <p:txEl>
                                              <p:pRg st="2" end="2"/>
                                            </p:txEl>
                                          </p:spTgt>
                                        </p:tgtEl>
                                        <p:attrNameLst>
                                          <p:attrName>style.visibility</p:attrName>
                                        </p:attrNameLst>
                                      </p:cBhvr>
                                      <p:to>
                                        <p:strVal val="visible"/>
                                      </p:to>
                                    </p:set>
                                    <p:anim calcmode="lin" valueType="num">
                                      <p:cBhvr additive="base">
                                        <p:cTn id="361" dur="5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362" dur="5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3" fill="hold" nodeType="clickPar">
                      <p:stCondLst>
                        <p:cond delay="indefinite"/>
                      </p:stCondLst>
                      <p:childTnLst>
                        <p:par>
                          <p:cTn id="364" fill="hold" nodeType="withGroup">
                            <p:stCondLst>
                              <p:cond delay="0"/>
                            </p:stCondLst>
                            <p:childTnLst>
                              <p:par>
                                <p:cTn id="365" presetID="2" presetClass="entr" presetSubtype="4" fill="hold" grpId="7" nodeType="clickEffect">
                                  <p:stCondLst>
                                    <p:cond delay="0"/>
                                  </p:stCondLst>
                                  <p:childTnLst>
                                    <p:set>
                                      <p:cBhvr>
                                        <p:cTn id="366" dur="1" fill="hold">
                                          <p:stCondLst>
                                            <p:cond delay="0"/>
                                          </p:stCondLst>
                                        </p:cTn>
                                        <p:tgtEl>
                                          <p:spTgt spid="147459">
                                            <p:txEl>
                                              <p:pRg st="3" end="3"/>
                                            </p:txEl>
                                          </p:spTgt>
                                        </p:tgtEl>
                                        <p:attrNameLst>
                                          <p:attrName>style.visibility</p:attrName>
                                        </p:attrNameLst>
                                      </p:cBhvr>
                                      <p:to>
                                        <p:strVal val="visible"/>
                                      </p:to>
                                    </p:set>
                                    <p:anim calcmode="lin" valueType="num">
                                      <p:cBhvr additive="base">
                                        <p:cTn id="367" dur="500" fill="hold"/>
                                        <p:tgtEl>
                                          <p:spTgt spid="147459">
                                            <p:txEl>
                                              <p:pRg st="3" end="3"/>
                                            </p:txEl>
                                          </p:spTgt>
                                        </p:tgtEl>
                                        <p:attrNameLst>
                                          <p:attrName>ppt_x</p:attrName>
                                        </p:attrNameLst>
                                      </p:cBhvr>
                                      <p:tavLst>
                                        <p:tav tm="0">
                                          <p:val>
                                            <p:strVal val="#ppt_x"/>
                                          </p:val>
                                        </p:tav>
                                        <p:tav tm="100000">
                                          <p:val>
                                            <p:strVal val="#ppt_x"/>
                                          </p:val>
                                        </p:tav>
                                      </p:tavLst>
                                    </p:anim>
                                    <p:anim calcmode="lin" valueType="num">
                                      <p:cBhvr additive="base">
                                        <p:cTn id="368" dur="500" fill="hold"/>
                                        <p:tgtEl>
                                          <p:spTgt spid="147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9" fill="hold" nodeType="clickPar">
                      <p:stCondLst>
                        <p:cond delay="indefinite"/>
                      </p:stCondLst>
                      <p:childTnLst>
                        <p:par>
                          <p:cTn id="370" fill="hold" nodeType="withGroup">
                            <p:stCondLst>
                              <p:cond delay="0"/>
                            </p:stCondLst>
                            <p:childTnLst>
                              <p:par>
                                <p:cTn id="371" presetID="2" presetClass="entr" presetSubtype="4" fill="hold" grpId="7" nodeType="clickEffect">
                                  <p:stCondLst>
                                    <p:cond delay="0"/>
                                  </p:stCondLst>
                                  <p:childTnLst>
                                    <p:set>
                                      <p:cBhvr>
                                        <p:cTn id="372" dur="1" fill="hold">
                                          <p:stCondLst>
                                            <p:cond delay="0"/>
                                          </p:stCondLst>
                                        </p:cTn>
                                        <p:tgtEl>
                                          <p:spTgt spid="147459">
                                            <p:txEl>
                                              <p:pRg st="4" end="4"/>
                                            </p:txEl>
                                          </p:spTgt>
                                        </p:tgtEl>
                                        <p:attrNameLst>
                                          <p:attrName>style.visibility</p:attrName>
                                        </p:attrNameLst>
                                      </p:cBhvr>
                                      <p:to>
                                        <p:strVal val="visible"/>
                                      </p:to>
                                    </p:set>
                                    <p:anim calcmode="lin" valueType="num">
                                      <p:cBhvr additive="base">
                                        <p:cTn id="373" dur="500" fill="hold"/>
                                        <p:tgtEl>
                                          <p:spTgt spid="147459">
                                            <p:txEl>
                                              <p:pRg st="4" end="4"/>
                                            </p:txEl>
                                          </p:spTgt>
                                        </p:tgtEl>
                                        <p:attrNameLst>
                                          <p:attrName>ppt_x</p:attrName>
                                        </p:attrNameLst>
                                      </p:cBhvr>
                                      <p:tavLst>
                                        <p:tav tm="0">
                                          <p:val>
                                            <p:strVal val="#ppt_x"/>
                                          </p:val>
                                        </p:tav>
                                        <p:tav tm="100000">
                                          <p:val>
                                            <p:strVal val="#ppt_x"/>
                                          </p:val>
                                        </p:tav>
                                      </p:tavLst>
                                    </p:anim>
                                    <p:anim calcmode="lin" valueType="num">
                                      <p:cBhvr additive="base">
                                        <p:cTn id="374" dur="500" fill="hold"/>
                                        <p:tgtEl>
                                          <p:spTgt spid="1474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5" fill="hold" nodeType="clickPar">
                      <p:stCondLst>
                        <p:cond delay="indefinite"/>
                      </p:stCondLst>
                      <p:childTnLst>
                        <p:par>
                          <p:cTn id="376" fill="hold" nodeType="withGroup">
                            <p:stCondLst>
                              <p:cond delay="0"/>
                            </p:stCondLst>
                            <p:childTnLst>
                              <p:par>
                                <p:cTn id="377" presetID="2" presetClass="entr" presetSubtype="4" fill="hold" grpId="7" nodeType="clickEffect">
                                  <p:stCondLst>
                                    <p:cond delay="0"/>
                                  </p:stCondLst>
                                  <p:childTnLst>
                                    <p:set>
                                      <p:cBhvr>
                                        <p:cTn id="378" dur="1" fill="hold">
                                          <p:stCondLst>
                                            <p:cond delay="0"/>
                                          </p:stCondLst>
                                        </p:cTn>
                                        <p:tgtEl>
                                          <p:spTgt spid="147459">
                                            <p:txEl>
                                              <p:pRg st="5" end="5"/>
                                            </p:txEl>
                                          </p:spTgt>
                                        </p:tgtEl>
                                        <p:attrNameLst>
                                          <p:attrName>style.visibility</p:attrName>
                                        </p:attrNameLst>
                                      </p:cBhvr>
                                      <p:to>
                                        <p:strVal val="visible"/>
                                      </p:to>
                                    </p:set>
                                    <p:anim calcmode="lin" valueType="num">
                                      <p:cBhvr additive="base">
                                        <p:cTn id="379" dur="500" fill="hold"/>
                                        <p:tgtEl>
                                          <p:spTgt spid="147459">
                                            <p:txEl>
                                              <p:pRg st="5" end="5"/>
                                            </p:txEl>
                                          </p:spTgt>
                                        </p:tgtEl>
                                        <p:attrNameLst>
                                          <p:attrName>ppt_x</p:attrName>
                                        </p:attrNameLst>
                                      </p:cBhvr>
                                      <p:tavLst>
                                        <p:tav tm="0">
                                          <p:val>
                                            <p:strVal val="#ppt_x"/>
                                          </p:val>
                                        </p:tav>
                                        <p:tav tm="100000">
                                          <p:val>
                                            <p:strVal val="#ppt_x"/>
                                          </p:val>
                                        </p:tav>
                                      </p:tavLst>
                                    </p:anim>
                                    <p:anim calcmode="lin" valueType="num">
                                      <p:cBhvr additive="base">
                                        <p:cTn id="380" dur="500" fill="hold"/>
                                        <p:tgtEl>
                                          <p:spTgt spid="1474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1" fill="hold" nodeType="clickPar">
                      <p:stCondLst>
                        <p:cond delay="indefinite"/>
                      </p:stCondLst>
                      <p:childTnLst>
                        <p:par>
                          <p:cTn id="382" fill="hold" nodeType="withGroup">
                            <p:stCondLst>
                              <p:cond delay="0"/>
                            </p:stCondLst>
                            <p:childTnLst>
                              <p:par>
                                <p:cTn id="383" presetID="2" presetClass="entr" presetSubtype="4" fill="hold" grpId="7" nodeType="clickEffect">
                                  <p:stCondLst>
                                    <p:cond delay="0"/>
                                  </p:stCondLst>
                                  <p:childTnLst>
                                    <p:set>
                                      <p:cBhvr>
                                        <p:cTn id="384" dur="1" fill="hold">
                                          <p:stCondLst>
                                            <p:cond delay="0"/>
                                          </p:stCondLst>
                                        </p:cTn>
                                        <p:tgtEl>
                                          <p:spTgt spid="147459">
                                            <p:txEl>
                                              <p:pRg st="6" end="6"/>
                                            </p:txEl>
                                          </p:spTgt>
                                        </p:tgtEl>
                                        <p:attrNameLst>
                                          <p:attrName>style.visibility</p:attrName>
                                        </p:attrNameLst>
                                      </p:cBhvr>
                                      <p:to>
                                        <p:strVal val="visible"/>
                                      </p:to>
                                    </p:set>
                                    <p:anim calcmode="lin" valueType="num">
                                      <p:cBhvr additive="base">
                                        <p:cTn id="385" dur="500" fill="hold"/>
                                        <p:tgtEl>
                                          <p:spTgt spid="147459">
                                            <p:txEl>
                                              <p:pRg st="6" end="6"/>
                                            </p:txEl>
                                          </p:spTgt>
                                        </p:tgtEl>
                                        <p:attrNameLst>
                                          <p:attrName>ppt_x</p:attrName>
                                        </p:attrNameLst>
                                      </p:cBhvr>
                                      <p:tavLst>
                                        <p:tav tm="0">
                                          <p:val>
                                            <p:strVal val="#ppt_x"/>
                                          </p:val>
                                        </p:tav>
                                        <p:tav tm="100000">
                                          <p:val>
                                            <p:strVal val="#ppt_x"/>
                                          </p:val>
                                        </p:tav>
                                      </p:tavLst>
                                    </p:anim>
                                    <p:anim calcmode="lin" valueType="num">
                                      <p:cBhvr additive="base">
                                        <p:cTn id="386" dur="500" fill="hold"/>
                                        <p:tgtEl>
                                          <p:spTgt spid="14745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87" fill="hold" nodeType="clickPar">
                      <p:stCondLst>
                        <p:cond delay="indefinite"/>
                      </p:stCondLst>
                      <p:childTnLst>
                        <p:par>
                          <p:cTn id="388" fill="hold" nodeType="withGroup">
                            <p:stCondLst>
                              <p:cond delay="0"/>
                            </p:stCondLst>
                            <p:childTnLst>
                              <p:par>
                                <p:cTn id="389" presetID="2" presetClass="entr" presetSubtype="4" fill="hold" grpId="7" nodeType="clickEffect">
                                  <p:stCondLst>
                                    <p:cond delay="0"/>
                                  </p:stCondLst>
                                  <p:childTnLst>
                                    <p:set>
                                      <p:cBhvr>
                                        <p:cTn id="390" dur="1" fill="hold">
                                          <p:stCondLst>
                                            <p:cond delay="0"/>
                                          </p:stCondLst>
                                        </p:cTn>
                                        <p:tgtEl>
                                          <p:spTgt spid="147459">
                                            <p:txEl>
                                              <p:pRg st="7" end="7"/>
                                            </p:txEl>
                                          </p:spTgt>
                                        </p:tgtEl>
                                        <p:attrNameLst>
                                          <p:attrName>style.visibility</p:attrName>
                                        </p:attrNameLst>
                                      </p:cBhvr>
                                      <p:to>
                                        <p:strVal val="visible"/>
                                      </p:to>
                                    </p:set>
                                    <p:anim calcmode="lin" valueType="num">
                                      <p:cBhvr additive="base">
                                        <p:cTn id="391" dur="500" fill="hold"/>
                                        <p:tgtEl>
                                          <p:spTgt spid="147459">
                                            <p:txEl>
                                              <p:pRg st="7" end="7"/>
                                            </p:txEl>
                                          </p:spTgt>
                                        </p:tgtEl>
                                        <p:attrNameLst>
                                          <p:attrName>ppt_x</p:attrName>
                                        </p:attrNameLst>
                                      </p:cBhvr>
                                      <p:tavLst>
                                        <p:tav tm="0">
                                          <p:val>
                                            <p:strVal val="#ppt_x"/>
                                          </p:val>
                                        </p:tav>
                                        <p:tav tm="100000">
                                          <p:val>
                                            <p:strVal val="#ppt_x"/>
                                          </p:val>
                                        </p:tav>
                                      </p:tavLst>
                                    </p:anim>
                                    <p:anim calcmode="lin" valueType="num">
                                      <p:cBhvr additive="base">
                                        <p:cTn id="392" dur="500" fill="hold"/>
                                        <p:tgtEl>
                                          <p:spTgt spid="14745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P spid="147459" grpId="0" build="p"/>
      <p:bldP spid="147459" grpId="1" build="p"/>
      <p:bldP spid="147459" grpId="2" build="p"/>
      <p:bldP spid="147459" grpId="3" build="p"/>
      <p:bldP spid="147459" grpId="4" build="p"/>
      <p:bldP spid="147459" grpId="5" build="p"/>
      <p:bldP spid="147459" grpId="6" build="p"/>
      <p:bldP spid="147459" grpId="7"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0D53B3E4-B2CD-4C46-8DA2-A871AA0272AC}"/>
              </a:ext>
            </a:extLst>
          </p:cNvPr>
          <p:cNvSpPr>
            <a:spLocks noGrp="1" noChangeArrowheads="1"/>
          </p:cNvSpPr>
          <p:nvPr>
            <p:ph type="title"/>
          </p:nvPr>
        </p:nvSpPr>
        <p:spPr/>
        <p:txBody>
          <a:bodyPr/>
          <a:lstStyle/>
          <a:p>
            <a:pPr eaLnBrk="1" hangingPunct="1">
              <a:defRPr/>
            </a:pPr>
            <a:r>
              <a:rPr lang="fa-IR">
                <a:latin typeface="Arial" pitchFamily="34" charset="0"/>
              </a:rPr>
              <a:t>ویژگیهای افراد خلاق </a:t>
            </a:r>
            <a:endParaRPr lang="en-US">
              <a:latin typeface="Arial" pitchFamily="34" charset="0"/>
            </a:endParaRPr>
          </a:p>
        </p:txBody>
      </p:sp>
      <p:sp>
        <p:nvSpPr>
          <p:cNvPr id="148483" name="Rectangle 3">
            <a:extLst>
              <a:ext uri="{FF2B5EF4-FFF2-40B4-BE49-F238E27FC236}">
                <a16:creationId xmlns:a16="http://schemas.microsoft.com/office/drawing/2014/main" id="{8CC27E50-E03B-46A3-9691-28169C67CDA1}"/>
              </a:ext>
            </a:extLst>
          </p:cNvPr>
          <p:cNvSpPr>
            <a:spLocks noGrp="1" noChangeArrowheads="1"/>
          </p:cNvSpPr>
          <p:nvPr>
            <p:ph type="body" idx="1"/>
          </p:nvPr>
        </p:nvSpPr>
        <p:spPr/>
        <p:txBody>
          <a:bodyPr/>
          <a:lstStyle/>
          <a:p>
            <a:pPr algn="r" eaLnBrk="1" hangingPunct="1">
              <a:buFontTx/>
              <a:buNone/>
            </a:pPr>
            <a:r>
              <a:rPr lang="fa-IR" altLang="en-US" sz="2000">
                <a:effectLst/>
                <a:latin typeface="Arial" panose="020B0604020202020204" pitchFamily="34" charset="0"/>
              </a:rPr>
              <a:t>1- آزردگی از انجام کارهای روز مره و تکراری . </a:t>
            </a:r>
          </a:p>
          <a:p>
            <a:pPr algn="r" eaLnBrk="1" hangingPunct="1">
              <a:buFontTx/>
              <a:buNone/>
            </a:pPr>
            <a:r>
              <a:rPr lang="fa-IR" altLang="en-US" sz="2000">
                <a:effectLst/>
                <a:latin typeface="Arial" panose="020B0604020202020204" pitchFamily="34" charset="0"/>
              </a:rPr>
              <a:t>2- توان فکر کردن و پرداختن به چند ایده در یک زمان . </a:t>
            </a:r>
          </a:p>
          <a:p>
            <a:pPr algn="r" eaLnBrk="1" hangingPunct="1">
              <a:buFontTx/>
              <a:buNone/>
            </a:pPr>
            <a:r>
              <a:rPr lang="fa-IR" altLang="en-US" sz="2000">
                <a:effectLst/>
                <a:latin typeface="Arial" panose="020B0604020202020204" pitchFamily="34" charset="0"/>
              </a:rPr>
              <a:t>3- ایجاد شرایط نشاد و علاقه به موضوع در خویشتن . </a:t>
            </a:r>
          </a:p>
          <a:p>
            <a:pPr algn="r" eaLnBrk="1" hangingPunct="1">
              <a:buFontTx/>
              <a:buNone/>
            </a:pPr>
            <a:r>
              <a:rPr lang="fa-IR" altLang="en-US" sz="2000">
                <a:effectLst/>
                <a:latin typeface="Arial" panose="020B0604020202020204" pitchFamily="34" charset="0"/>
              </a:rPr>
              <a:t>4- فراتر رفتن در انجام تکالیف . </a:t>
            </a:r>
          </a:p>
          <a:p>
            <a:pPr algn="r" eaLnBrk="1" hangingPunct="1">
              <a:buFontTx/>
              <a:buNone/>
            </a:pPr>
            <a:r>
              <a:rPr lang="fa-IR" altLang="en-US" sz="2000">
                <a:effectLst/>
                <a:latin typeface="Arial" panose="020B0604020202020204" pitchFamily="34" charset="0"/>
              </a:rPr>
              <a:t>5- همواره در جستجوی انجام کارها با روشهای غیر معمول . </a:t>
            </a:r>
          </a:p>
          <a:p>
            <a:pPr algn="r" eaLnBrk="1" hangingPunct="1">
              <a:buFontTx/>
              <a:buNone/>
            </a:pPr>
            <a:r>
              <a:rPr lang="fa-IR" altLang="en-US" sz="2000">
                <a:effectLst/>
                <a:latin typeface="Arial" panose="020B0604020202020204" pitchFamily="34" charset="0"/>
              </a:rPr>
              <a:t>6- نگرانی نداشتن از اینکه نسبت به دیگران متفاوت به نظر آید . </a:t>
            </a:r>
          </a:p>
          <a:p>
            <a:pPr algn="r" eaLnBrk="1" hangingPunct="1">
              <a:buFontTx/>
              <a:buNone/>
            </a:pPr>
            <a:r>
              <a:rPr lang="fa-IR" altLang="en-US" sz="2000">
                <a:effectLst/>
                <a:latin typeface="Arial" panose="020B0604020202020204" pitchFamily="34" charset="0"/>
              </a:rPr>
              <a:t>7- صاحب قدرت پافشاری و دنبال کردن ایدۀ خود . </a:t>
            </a:r>
          </a:p>
          <a:p>
            <a:pPr algn="r" eaLnBrk="1" hangingPunct="1">
              <a:buFontTx/>
              <a:buNone/>
            </a:pPr>
            <a:r>
              <a:rPr lang="fa-IR" altLang="en-US" sz="2000">
                <a:effectLst/>
                <a:latin typeface="Arial" panose="020B0604020202020204" pitchFamily="34" charset="0"/>
              </a:rPr>
              <a:t>8- درک سریع و صحیح تر از روابط بین پدیده ها . </a:t>
            </a:r>
          </a:p>
          <a:p>
            <a:pPr algn="r" eaLnBrk="1" hangingPunct="1">
              <a:buFontTx/>
              <a:buNone/>
            </a:pPr>
            <a:r>
              <a:rPr lang="fa-IR" altLang="en-US" sz="2000">
                <a:effectLst/>
                <a:latin typeface="Arial" panose="020B0604020202020204" pitchFamily="34" charset="0"/>
              </a:rPr>
              <a:t>9- دارای تخیل نسبتاً بهتر از دیگران . </a:t>
            </a:r>
            <a:endParaRPr lang="en-US" altLang="en-US" sz="2000">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8482"/>
                                        </p:tgtEl>
                                        <p:attrNameLst>
                                          <p:attrName>style.visibility</p:attrName>
                                        </p:attrNameLst>
                                      </p:cBhvr>
                                      <p:to>
                                        <p:strVal val="visible"/>
                                      </p:to>
                                    </p:set>
                                    <p:anim calcmode="lin" valueType="num">
                                      <p:cBhvr additive="base">
                                        <p:cTn id="7" dur="500" fill="hold"/>
                                        <p:tgtEl>
                                          <p:spTgt spid="148482"/>
                                        </p:tgtEl>
                                        <p:attrNameLst>
                                          <p:attrName>ppt_x</p:attrName>
                                        </p:attrNameLst>
                                      </p:cBhvr>
                                      <p:tavLst>
                                        <p:tav tm="0">
                                          <p:val>
                                            <p:strVal val="#ppt_x"/>
                                          </p:val>
                                        </p:tav>
                                        <p:tav tm="100000">
                                          <p:val>
                                            <p:strVal val="#ppt_x"/>
                                          </p:val>
                                        </p:tav>
                                      </p:tavLst>
                                    </p:anim>
                                    <p:anim calcmode="lin" valueType="num">
                                      <p:cBhvr additive="base">
                                        <p:cTn id="8" dur="500" fill="hold"/>
                                        <p:tgtEl>
                                          <p:spTgt spid="14848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8483">
                                            <p:txEl>
                                              <p:pRg st="0" end="0"/>
                                            </p:txEl>
                                          </p:spTgt>
                                        </p:tgtEl>
                                        <p:attrNameLst>
                                          <p:attrName>style.visibility</p:attrName>
                                        </p:attrNameLst>
                                      </p:cBhvr>
                                      <p:to>
                                        <p:strVal val="visible"/>
                                      </p:to>
                                    </p:set>
                                    <p:anim calcmode="lin" valueType="num">
                                      <p:cBhvr additive="base">
                                        <p:cTn id="13" dur="500" fill="hold"/>
                                        <p:tgtEl>
                                          <p:spTgt spid="14848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8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8483">
                                            <p:txEl>
                                              <p:pRg st="1" end="1"/>
                                            </p:txEl>
                                          </p:spTgt>
                                        </p:tgtEl>
                                        <p:attrNameLst>
                                          <p:attrName>style.visibility</p:attrName>
                                        </p:attrNameLst>
                                      </p:cBhvr>
                                      <p:to>
                                        <p:strVal val="visible"/>
                                      </p:to>
                                    </p:set>
                                    <p:anim calcmode="lin" valueType="num">
                                      <p:cBhvr additive="base">
                                        <p:cTn id="19" dur="500" fill="hold"/>
                                        <p:tgtEl>
                                          <p:spTgt spid="14848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8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8483">
                                            <p:txEl>
                                              <p:pRg st="2" end="2"/>
                                            </p:txEl>
                                          </p:spTgt>
                                        </p:tgtEl>
                                        <p:attrNameLst>
                                          <p:attrName>style.visibility</p:attrName>
                                        </p:attrNameLst>
                                      </p:cBhvr>
                                      <p:to>
                                        <p:strVal val="visible"/>
                                      </p:to>
                                    </p:set>
                                    <p:anim calcmode="lin" valueType="num">
                                      <p:cBhvr additive="base">
                                        <p:cTn id="25" dur="500" fill="hold"/>
                                        <p:tgtEl>
                                          <p:spTgt spid="14848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8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8483">
                                            <p:txEl>
                                              <p:pRg st="3" end="3"/>
                                            </p:txEl>
                                          </p:spTgt>
                                        </p:tgtEl>
                                        <p:attrNameLst>
                                          <p:attrName>style.visibility</p:attrName>
                                        </p:attrNameLst>
                                      </p:cBhvr>
                                      <p:to>
                                        <p:strVal val="visible"/>
                                      </p:to>
                                    </p:set>
                                    <p:anim calcmode="lin" valueType="num">
                                      <p:cBhvr additive="base">
                                        <p:cTn id="31" dur="500" fill="hold"/>
                                        <p:tgtEl>
                                          <p:spTgt spid="14848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8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8483">
                                            <p:txEl>
                                              <p:pRg st="4" end="4"/>
                                            </p:txEl>
                                          </p:spTgt>
                                        </p:tgtEl>
                                        <p:attrNameLst>
                                          <p:attrName>style.visibility</p:attrName>
                                        </p:attrNameLst>
                                      </p:cBhvr>
                                      <p:to>
                                        <p:strVal val="visible"/>
                                      </p:to>
                                    </p:set>
                                    <p:anim calcmode="lin" valueType="num">
                                      <p:cBhvr additive="base">
                                        <p:cTn id="37" dur="500" fill="hold"/>
                                        <p:tgtEl>
                                          <p:spTgt spid="14848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8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8483">
                                            <p:txEl>
                                              <p:pRg st="5" end="5"/>
                                            </p:txEl>
                                          </p:spTgt>
                                        </p:tgtEl>
                                        <p:attrNameLst>
                                          <p:attrName>style.visibility</p:attrName>
                                        </p:attrNameLst>
                                      </p:cBhvr>
                                      <p:to>
                                        <p:strVal val="visible"/>
                                      </p:to>
                                    </p:set>
                                    <p:anim calcmode="lin" valueType="num">
                                      <p:cBhvr additive="base">
                                        <p:cTn id="43" dur="500" fill="hold"/>
                                        <p:tgtEl>
                                          <p:spTgt spid="14848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84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8483">
                                            <p:txEl>
                                              <p:pRg st="6" end="6"/>
                                            </p:txEl>
                                          </p:spTgt>
                                        </p:tgtEl>
                                        <p:attrNameLst>
                                          <p:attrName>style.visibility</p:attrName>
                                        </p:attrNameLst>
                                      </p:cBhvr>
                                      <p:to>
                                        <p:strVal val="visible"/>
                                      </p:to>
                                    </p:set>
                                    <p:anim calcmode="lin" valueType="num">
                                      <p:cBhvr additive="base">
                                        <p:cTn id="49" dur="500" fill="hold"/>
                                        <p:tgtEl>
                                          <p:spTgt spid="14848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848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8483">
                                            <p:txEl>
                                              <p:pRg st="7" end="7"/>
                                            </p:txEl>
                                          </p:spTgt>
                                        </p:tgtEl>
                                        <p:attrNameLst>
                                          <p:attrName>style.visibility</p:attrName>
                                        </p:attrNameLst>
                                      </p:cBhvr>
                                      <p:to>
                                        <p:strVal val="visible"/>
                                      </p:to>
                                    </p:set>
                                    <p:anim calcmode="lin" valueType="num">
                                      <p:cBhvr additive="base">
                                        <p:cTn id="55" dur="500" fill="hold"/>
                                        <p:tgtEl>
                                          <p:spTgt spid="14848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848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8483">
                                            <p:txEl>
                                              <p:pRg st="8" end="8"/>
                                            </p:txEl>
                                          </p:spTgt>
                                        </p:tgtEl>
                                        <p:attrNameLst>
                                          <p:attrName>style.visibility</p:attrName>
                                        </p:attrNameLst>
                                      </p:cBhvr>
                                      <p:to>
                                        <p:strVal val="visible"/>
                                      </p:to>
                                    </p:set>
                                    <p:anim calcmode="lin" valueType="num">
                                      <p:cBhvr additive="base">
                                        <p:cTn id="61" dur="500" fill="hold"/>
                                        <p:tgtEl>
                                          <p:spTgt spid="14848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4848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1" nodeType="clickEffect">
                                  <p:stCondLst>
                                    <p:cond delay="0"/>
                                  </p:stCondLst>
                                  <p:childTnLst>
                                    <p:set>
                                      <p:cBhvr>
                                        <p:cTn id="66" dur="1" fill="hold">
                                          <p:stCondLst>
                                            <p:cond delay="0"/>
                                          </p:stCondLst>
                                        </p:cTn>
                                        <p:tgtEl>
                                          <p:spTgt spid="148483">
                                            <p:txEl>
                                              <p:pRg st="0" end="0"/>
                                            </p:txEl>
                                          </p:spTgt>
                                        </p:tgtEl>
                                        <p:attrNameLst>
                                          <p:attrName>style.visibility</p:attrName>
                                        </p:attrNameLst>
                                      </p:cBhvr>
                                      <p:to>
                                        <p:strVal val="visible"/>
                                      </p:to>
                                    </p:set>
                                    <p:animEffect transition="in" filter="blinds(horizontal)">
                                      <p:cBhvr>
                                        <p:cTn id="67" dur="500"/>
                                        <p:tgtEl>
                                          <p:spTgt spid="148483">
                                            <p:txEl>
                                              <p:pRg st="0" end="0"/>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grpId="1" nodeType="clickEffect">
                                  <p:stCondLst>
                                    <p:cond delay="0"/>
                                  </p:stCondLst>
                                  <p:childTnLst>
                                    <p:set>
                                      <p:cBhvr>
                                        <p:cTn id="71" dur="1" fill="hold">
                                          <p:stCondLst>
                                            <p:cond delay="0"/>
                                          </p:stCondLst>
                                        </p:cTn>
                                        <p:tgtEl>
                                          <p:spTgt spid="148483">
                                            <p:txEl>
                                              <p:pRg st="1" end="1"/>
                                            </p:txEl>
                                          </p:spTgt>
                                        </p:tgtEl>
                                        <p:attrNameLst>
                                          <p:attrName>style.visibility</p:attrName>
                                        </p:attrNameLst>
                                      </p:cBhvr>
                                      <p:to>
                                        <p:strVal val="visible"/>
                                      </p:to>
                                    </p:set>
                                    <p:animEffect transition="in" filter="blinds(horizontal)">
                                      <p:cBhvr>
                                        <p:cTn id="72" dur="500"/>
                                        <p:tgtEl>
                                          <p:spTgt spid="148483">
                                            <p:txEl>
                                              <p:pRg st="1" end="1"/>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grpId="1" nodeType="clickEffect">
                                  <p:stCondLst>
                                    <p:cond delay="0"/>
                                  </p:stCondLst>
                                  <p:childTnLst>
                                    <p:set>
                                      <p:cBhvr>
                                        <p:cTn id="76" dur="1" fill="hold">
                                          <p:stCondLst>
                                            <p:cond delay="0"/>
                                          </p:stCondLst>
                                        </p:cTn>
                                        <p:tgtEl>
                                          <p:spTgt spid="148483">
                                            <p:txEl>
                                              <p:pRg st="2" end="2"/>
                                            </p:txEl>
                                          </p:spTgt>
                                        </p:tgtEl>
                                        <p:attrNameLst>
                                          <p:attrName>style.visibility</p:attrName>
                                        </p:attrNameLst>
                                      </p:cBhvr>
                                      <p:to>
                                        <p:strVal val="visible"/>
                                      </p:to>
                                    </p:set>
                                    <p:animEffect transition="in" filter="blinds(horizontal)">
                                      <p:cBhvr>
                                        <p:cTn id="77" dur="500"/>
                                        <p:tgtEl>
                                          <p:spTgt spid="148483">
                                            <p:txEl>
                                              <p:pRg st="2" end="2"/>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3" presetClass="entr" presetSubtype="10" fill="hold" grpId="1" nodeType="clickEffect">
                                  <p:stCondLst>
                                    <p:cond delay="0"/>
                                  </p:stCondLst>
                                  <p:childTnLst>
                                    <p:set>
                                      <p:cBhvr>
                                        <p:cTn id="81" dur="1" fill="hold">
                                          <p:stCondLst>
                                            <p:cond delay="0"/>
                                          </p:stCondLst>
                                        </p:cTn>
                                        <p:tgtEl>
                                          <p:spTgt spid="148483">
                                            <p:txEl>
                                              <p:pRg st="3" end="3"/>
                                            </p:txEl>
                                          </p:spTgt>
                                        </p:tgtEl>
                                        <p:attrNameLst>
                                          <p:attrName>style.visibility</p:attrName>
                                        </p:attrNameLst>
                                      </p:cBhvr>
                                      <p:to>
                                        <p:strVal val="visible"/>
                                      </p:to>
                                    </p:set>
                                    <p:animEffect transition="in" filter="blinds(horizontal)">
                                      <p:cBhvr>
                                        <p:cTn id="82" dur="500"/>
                                        <p:tgtEl>
                                          <p:spTgt spid="148483">
                                            <p:txEl>
                                              <p:pRg st="3" end="3"/>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3" presetClass="entr" presetSubtype="10" fill="hold" grpId="1" nodeType="clickEffect">
                                  <p:stCondLst>
                                    <p:cond delay="0"/>
                                  </p:stCondLst>
                                  <p:childTnLst>
                                    <p:set>
                                      <p:cBhvr>
                                        <p:cTn id="86" dur="1" fill="hold">
                                          <p:stCondLst>
                                            <p:cond delay="0"/>
                                          </p:stCondLst>
                                        </p:cTn>
                                        <p:tgtEl>
                                          <p:spTgt spid="148483">
                                            <p:txEl>
                                              <p:pRg st="4" end="4"/>
                                            </p:txEl>
                                          </p:spTgt>
                                        </p:tgtEl>
                                        <p:attrNameLst>
                                          <p:attrName>style.visibility</p:attrName>
                                        </p:attrNameLst>
                                      </p:cBhvr>
                                      <p:to>
                                        <p:strVal val="visible"/>
                                      </p:to>
                                    </p:set>
                                    <p:animEffect transition="in" filter="blinds(horizontal)">
                                      <p:cBhvr>
                                        <p:cTn id="87" dur="500"/>
                                        <p:tgtEl>
                                          <p:spTgt spid="148483">
                                            <p:txEl>
                                              <p:pRg st="4" end="4"/>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3" presetClass="entr" presetSubtype="10" fill="hold" grpId="1" nodeType="clickEffect">
                                  <p:stCondLst>
                                    <p:cond delay="0"/>
                                  </p:stCondLst>
                                  <p:childTnLst>
                                    <p:set>
                                      <p:cBhvr>
                                        <p:cTn id="91" dur="1" fill="hold">
                                          <p:stCondLst>
                                            <p:cond delay="0"/>
                                          </p:stCondLst>
                                        </p:cTn>
                                        <p:tgtEl>
                                          <p:spTgt spid="148483">
                                            <p:txEl>
                                              <p:pRg st="5" end="5"/>
                                            </p:txEl>
                                          </p:spTgt>
                                        </p:tgtEl>
                                        <p:attrNameLst>
                                          <p:attrName>style.visibility</p:attrName>
                                        </p:attrNameLst>
                                      </p:cBhvr>
                                      <p:to>
                                        <p:strVal val="visible"/>
                                      </p:to>
                                    </p:set>
                                    <p:animEffect transition="in" filter="blinds(horizontal)">
                                      <p:cBhvr>
                                        <p:cTn id="92" dur="500"/>
                                        <p:tgtEl>
                                          <p:spTgt spid="148483">
                                            <p:txEl>
                                              <p:pRg st="5" end="5"/>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3" presetClass="entr" presetSubtype="10" fill="hold" grpId="1" nodeType="clickEffect">
                                  <p:stCondLst>
                                    <p:cond delay="0"/>
                                  </p:stCondLst>
                                  <p:childTnLst>
                                    <p:set>
                                      <p:cBhvr>
                                        <p:cTn id="96" dur="1" fill="hold">
                                          <p:stCondLst>
                                            <p:cond delay="0"/>
                                          </p:stCondLst>
                                        </p:cTn>
                                        <p:tgtEl>
                                          <p:spTgt spid="148483">
                                            <p:txEl>
                                              <p:pRg st="6" end="6"/>
                                            </p:txEl>
                                          </p:spTgt>
                                        </p:tgtEl>
                                        <p:attrNameLst>
                                          <p:attrName>style.visibility</p:attrName>
                                        </p:attrNameLst>
                                      </p:cBhvr>
                                      <p:to>
                                        <p:strVal val="visible"/>
                                      </p:to>
                                    </p:set>
                                    <p:animEffect transition="in" filter="blinds(horizontal)">
                                      <p:cBhvr>
                                        <p:cTn id="97" dur="500"/>
                                        <p:tgtEl>
                                          <p:spTgt spid="148483">
                                            <p:txEl>
                                              <p:pRg st="6" end="6"/>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3" presetClass="entr" presetSubtype="10" fill="hold" grpId="1" nodeType="clickEffect">
                                  <p:stCondLst>
                                    <p:cond delay="0"/>
                                  </p:stCondLst>
                                  <p:childTnLst>
                                    <p:set>
                                      <p:cBhvr>
                                        <p:cTn id="101" dur="1" fill="hold">
                                          <p:stCondLst>
                                            <p:cond delay="0"/>
                                          </p:stCondLst>
                                        </p:cTn>
                                        <p:tgtEl>
                                          <p:spTgt spid="148483">
                                            <p:txEl>
                                              <p:pRg st="7" end="7"/>
                                            </p:txEl>
                                          </p:spTgt>
                                        </p:tgtEl>
                                        <p:attrNameLst>
                                          <p:attrName>style.visibility</p:attrName>
                                        </p:attrNameLst>
                                      </p:cBhvr>
                                      <p:to>
                                        <p:strVal val="visible"/>
                                      </p:to>
                                    </p:set>
                                    <p:animEffect transition="in" filter="blinds(horizontal)">
                                      <p:cBhvr>
                                        <p:cTn id="102" dur="500"/>
                                        <p:tgtEl>
                                          <p:spTgt spid="148483">
                                            <p:txEl>
                                              <p:pRg st="7" end="7"/>
                                            </p:txEl>
                                          </p:spTgt>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3" presetClass="entr" presetSubtype="10" fill="hold" grpId="1" nodeType="clickEffect">
                                  <p:stCondLst>
                                    <p:cond delay="0"/>
                                  </p:stCondLst>
                                  <p:childTnLst>
                                    <p:set>
                                      <p:cBhvr>
                                        <p:cTn id="106" dur="1" fill="hold">
                                          <p:stCondLst>
                                            <p:cond delay="0"/>
                                          </p:stCondLst>
                                        </p:cTn>
                                        <p:tgtEl>
                                          <p:spTgt spid="148483">
                                            <p:txEl>
                                              <p:pRg st="8" end="8"/>
                                            </p:txEl>
                                          </p:spTgt>
                                        </p:tgtEl>
                                        <p:attrNameLst>
                                          <p:attrName>style.visibility</p:attrName>
                                        </p:attrNameLst>
                                      </p:cBhvr>
                                      <p:to>
                                        <p:strVal val="visible"/>
                                      </p:to>
                                    </p:set>
                                    <p:animEffect transition="in" filter="blinds(horizontal)">
                                      <p:cBhvr>
                                        <p:cTn id="107" dur="500"/>
                                        <p:tgtEl>
                                          <p:spTgt spid="148483">
                                            <p:txEl>
                                              <p:pRg st="8" end="8"/>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 presetClass="entr" presetSubtype="4" fill="hold" grpId="2" nodeType="clickEffect">
                                  <p:stCondLst>
                                    <p:cond delay="0"/>
                                  </p:stCondLst>
                                  <p:childTnLst>
                                    <p:set>
                                      <p:cBhvr>
                                        <p:cTn id="111" dur="1" fill="hold">
                                          <p:stCondLst>
                                            <p:cond delay="0"/>
                                          </p:stCondLst>
                                        </p:cTn>
                                        <p:tgtEl>
                                          <p:spTgt spid="148483">
                                            <p:txEl>
                                              <p:pRg st="0" end="0"/>
                                            </p:txEl>
                                          </p:spTgt>
                                        </p:tgtEl>
                                        <p:attrNameLst>
                                          <p:attrName>style.visibility</p:attrName>
                                        </p:attrNameLst>
                                      </p:cBhvr>
                                      <p:to>
                                        <p:strVal val="visible"/>
                                      </p:to>
                                    </p:set>
                                    <p:anim calcmode="lin" valueType="num">
                                      <p:cBhvr additive="base">
                                        <p:cTn id="112" dur="500" fill="hold"/>
                                        <p:tgtEl>
                                          <p:spTgt spid="148483">
                                            <p:txEl>
                                              <p:pRg st="0" end="0"/>
                                            </p:txEl>
                                          </p:spTgt>
                                        </p:tgtEl>
                                        <p:attrNameLst>
                                          <p:attrName>ppt_x</p:attrName>
                                        </p:attrNameLst>
                                      </p:cBhvr>
                                      <p:tavLst>
                                        <p:tav tm="0">
                                          <p:val>
                                            <p:strVal val="#ppt_x"/>
                                          </p:val>
                                        </p:tav>
                                        <p:tav tm="100000">
                                          <p:val>
                                            <p:strVal val="#ppt_x"/>
                                          </p:val>
                                        </p:tav>
                                      </p:tavLst>
                                    </p:anim>
                                    <p:anim calcmode="lin" valueType="num">
                                      <p:cBhvr additive="base">
                                        <p:cTn id="113" dur="500" fill="hold"/>
                                        <p:tgtEl>
                                          <p:spTgt spid="148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 presetClass="entr" presetSubtype="4" fill="hold" grpId="2" nodeType="clickEffect">
                                  <p:stCondLst>
                                    <p:cond delay="0"/>
                                  </p:stCondLst>
                                  <p:childTnLst>
                                    <p:set>
                                      <p:cBhvr>
                                        <p:cTn id="117" dur="1" fill="hold">
                                          <p:stCondLst>
                                            <p:cond delay="0"/>
                                          </p:stCondLst>
                                        </p:cTn>
                                        <p:tgtEl>
                                          <p:spTgt spid="148483">
                                            <p:txEl>
                                              <p:pRg st="1" end="1"/>
                                            </p:txEl>
                                          </p:spTgt>
                                        </p:tgtEl>
                                        <p:attrNameLst>
                                          <p:attrName>style.visibility</p:attrName>
                                        </p:attrNameLst>
                                      </p:cBhvr>
                                      <p:to>
                                        <p:strVal val="visible"/>
                                      </p:to>
                                    </p:set>
                                    <p:anim calcmode="lin" valueType="num">
                                      <p:cBhvr additive="base">
                                        <p:cTn id="118" dur="500" fill="hold"/>
                                        <p:tgtEl>
                                          <p:spTgt spid="148483">
                                            <p:txEl>
                                              <p:pRg st="1" end="1"/>
                                            </p:txEl>
                                          </p:spTgt>
                                        </p:tgtEl>
                                        <p:attrNameLst>
                                          <p:attrName>ppt_x</p:attrName>
                                        </p:attrNameLst>
                                      </p:cBhvr>
                                      <p:tavLst>
                                        <p:tav tm="0">
                                          <p:val>
                                            <p:strVal val="#ppt_x"/>
                                          </p:val>
                                        </p:tav>
                                        <p:tav tm="100000">
                                          <p:val>
                                            <p:strVal val="#ppt_x"/>
                                          </p:val>
                                        </p:tav>
                                      </p:tavLst>
                                    </p:anim>
                                    <p:anim calcmode="lin" valueType="num">
                                      <p:cBhvr additive="base">
                                        <p:cTn id="119" dur="500" fill="hold"/>
                                        <p:tgtEl>
                                          <p:spTgt spid="148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 presetClass="entr" presetSubtype="4" fill="hold" grpId="2" nodeType="clickEffect">
                                  <p:stCondLst>
                                    <p:cond delay="0"/>
                                  </p:stCondLst>
                                  <p:childTnLst>
                                    <p:set>
                                      <p:cBhvr>
                                        <p:cTn id="123" dur="1" fill="hold">
                                          <p:stCondLst>
                                            <p:cond delay="0"/>
                                          </p:stCondLst>
                                        </p:cTn>
                                        <p:tgtEl>
                                          <p:spTgt spid="148483">
                                            <p:txEl>
                                              <p:pRg st="2" end="2"/>
                                            </p:txEl>
                                          </p:spTgt>
                                        </p:tgtEl>
                                        <p:attrNameLst>
                                          <p:attrName>style.visibility</p:attrName>
                                        </p:attrNameLst>
                                      </p:cBhvr>
                                      <p:to>
                                        <p:strVal val="visible"/>
                                      </p:to>
                                    </p:set>
                                    <p:anim calcmode="lin" valueType="num">
                                      <p:cBhvr additive="base">
                                        <p:cTn id="124" dur="500" fill="hold"/>
                                        <p:tgtEl>
                                          <p:spTgt spid="148483">
                                            <p:txEl>
                                              <p:pRg st="2" end="2"/>
                                            </p:txEl>
                                          </p:spTgt>
                                        </p:tgtEl>
                                        <p:attrNameLst>
                                          <p:attrName>ppt_x</p:attrName>
                                        </p:attrNameLst>
                                      </p:cBhvr>
                                      <p:tavLst>
                                        <p:tav tm="0">
                                          <p:val>
                                            <p:strVal val="#ppt_x"/>
                                          </p:val>
                                        </p:tav>
                                        <p:tav tm="100000">
                                          <p:val>
                                            <p:strVal val="#ppt_x"/>
                                          </p:val>
                                        </p:tav>
                                      </p:tavLst>
                                    </p:anim>
                                    <p:anim calcmode="lin" valueType="num">
                                      <p:cBhvr additive="base">
                                        <p:cTn id="125" dur="500" fill="hold"/>
                                        <p:tgtEl>
                                          <p:spTgt spid="148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26" fill="hold" nodeType="clickPar">
                      <p:stCondLst>
                        <p:cond delay="indefinite"/>
                      </p:stCondLst>
                      <p:childTnLst>
                        <p:par>
                          <p:cTn id="127" fill="hold" nodeType="withGroup">
                            <p:stCondLst>
                              <p:cond delay="0"/>
                            </p:stCondLst>
                            <p:childTnLst>
                              <p:par>
                                <p:cTn id="128" presetID="2" presetClass="entr" presetSubtype="4" fill="hold" grpId="2" nodeType="clickEffect">
                                  <p:stCondLst>
                                    <p:cond delay="0"/>
                                  </p:stCondLst>
                                  <p:childTnLst>
                                    <p:set>
                                      <p:cBhvr>
                                        <p:cTn id="129" dur="1" fill="hold">
                                          <p:stCondLst>
                                            <p:cond delay="0"/>
                                          </p:stCondLst>
                                        </p:cTn>
                                        <p:tgtEl>
                                          <p:spTgt spid="148483">
                                            <p:txEl>
                                              <p:pRg st="3" end="3"/>
                                            </p:txEl>
                                          </p:spTgt>
                                        </p:tgtEl>
                                        <p:attrNameLst>
                                          <p:attrName>style.visibility</p:attrName>
                                        </p:attrNameLst>
                                      </p:cBhvr>
                                      <p:to>
                                        <p:strVal val="visible"/>
                                      </p:to>
                                    </p:set>
                                    <p:anim calcmode="lin" valueType="num">
                                      <p:cBhvr additive="base">
                                        <p:cTn id="130" dur="500" fill="hold"/>
                                        <p:tgtEl>
                                          <p:spTgt spid="148483">
                                            <p:txEl>
                                              <p:pRg st="3" end="3"/>
                                            </p:txEl>
                                          </p:spTgt>
                                        </p:tgtEl>
                                        <p:attrNameLst>
                                          <p:attrName>ppt_x</p:attrName>
                                        </p:attrNameLst>
                                      </p:cBhvr>
                                      <p:tavLst>
                                        <p:tav tm="0">
                                          <p:val>
                                            <p:strVal val="#ppt_x"/>
                                          </p:val>
                                        </p:tav>
                                        <p:tav tm="100000">
                                          <p:val>
                                            <p:strVal val="#ppt_x"/>
                                          </p:val>
                                        </p:tav>
                                      </p:tavLst>
                                    </p:anim>
                                    <p:anim calcmode="lin" valueType="num">
                                      <p:cBhvr additive="base">
                                        <p:cTn id="131" dur="500" fill="hold"/>
                                        <p:tgtEl>
                                          <p:spTgt spid="148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 presetClass="entr" presetSubtype="4" fill="hold" grpId="2" nodeType="clickEffect">
                                  <p:stCondLst>
                                    <p:cond delay="0"/>
                                  </p:stCondLst>
                                  <p:childTnLst>
                                    <p:set>
                                      <p:cBhvr>
                                        <p:cTn id="135" dur="1" fill="hold">
                                          <p:stCondLst>
                                            <p:cond delay="0"/>
                                          </p:stCondLst>
                                        </p:cTn>
                                        <p:tgtEl>
                                          <p:spTgt spid="148483">
                                            <p:txEl>
                                              <p:pRg st="4" end="4"/>
                                            </p:txEl>
                                          </p:spTgt>
                                        </p:tgtEl>
                                        <p:attrNameLst>
                                          <p:attrName>style.visibility</p:attrName>
                                        </p:attrNameLst>
                                      </p:cBhvr>
                                      <p:to>
                                        <p:strVal val="visible"/>
                                      </p:to>
                                    </p:set>
                                    <p:anim calcmode="lin" valueType="num">
                                      <p:cBhvr additive="base">
                                        <p:cTn id="136" dur="500" fill="hold"/>
                                        <p:tgtEl>
                                          <p:spTgt spid="148483">
                                            <p:txEl>
                                              <p:pRg st="4" end="4"/>
                                            </p:txEl>
                                          </p:spTgt>
                                        </p:tgtEl>
                                        <p:attrNameLst>
                                          <p:attrName>ppt_x</p:attrName>
                                        </p:attrNameLst>
                                      </p:cBhvr>
                                      <p:tavLst>
                                        <p:tav tm="0">
                                          <p:val>
                                            <p:strVal val="#ppt_x"/>
                                          </p:val>
                                        </p:tav>
                                        <p:tav tm="100000">
                                          <p:val>
                                            <p:strVal val="#ppt_x"/>
                                          </p:val>
                                        </p:tav>
                                      </p:tavLst>
                                    </p:anim>
                                    <p:anim calcmode="lin" valueType="num">
                                      <p:cBhvr additive="base">
                                        <p:cTn id="137" dur="500" fill="hold"/>
                                        <p:tgtEl>
                                          <p:spTgt spid="148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8" fill="hold" nodeType="clickPar">
                      <p:stCondLst>
                        <p:cond delay="indefinite"/>
                      </p:stCondLst>
                      <p:childTnLst>
                        <p:par>
                          <p:cTn id="139" fill="hold" nodeType="withGroup">
                            <p:stCondLst>
                              <p:cond delay="0"/>
                            </p:stCondLst>
                            <p:childTnLst>
                              <p:par>
                                <p:cTn id="140" presetID="2" presetClass="entr" presetSubtype="4" fill="hold" grpId="2" nodeType="clickEffect">
                                  <p:stCondLst>
                                    <p:cond delay="0"/>
                                  </p:stCondLst>
                                  <p:childTnLst>
                                    <p:set>
                                      <p:cBhvr>
                                        <p:cTn id="141" dur="1" fill="hold">
                                          <p:stCondLst>
                                            <p:cond delay="0"/>
                                          </p:stCondLst>
                                        </p:cTn>
                                        <p:tgtEl>
                                          <p:spTgt spid="148483">
                                            <p:txEl>
                                              <p:pRg st="5" end="5"/>
                                            </p:txEl>
                                          </p:spTgt>
                                        </p:tgtEl>
                                        <p:attrNameLst>
                                          <p:attrName>style.visibility</p:attrName>
                                        </p:attrNameLst>
                                      </p:cBhvr>
                                      <p:to>
                                        <p:strVal val="visible"/>
                                      </p:to>
                                    </p:set>
                                    <p:anim calcmode="lin" valueType="num">
                                      <p:cBhvr additive="base">
                                        <p:cTn id="142" dur="500" fill="hold"/>
                                        <p:tgtEl>
                                          <p:spTgt spid="148483">
                                            <p:txEl>
                                              <p:pRg st="5" end="5"/>
                                            </p:txEl>
                                          </p:spTgt>
                                        </p:tgtEl>
                                        <p:attrNameLst>
                                          <p:attrName>ppt_x</p:attrName>
                                        </p:attrNameLst>
                                      </p:cBhvr>
                                      <p:tavLst>
                                        <p:tav tm="0">
                                          <p:val>
                                            <p:strVal val="#ppt_x"/>
                                          </p:val>
                                        </p:tav>
                                        <p:tav tm="100000">
                                          <p:val>
                                            <p:strVal val="#ppt_x"/>
                                          </p:val>
                                        </p:tav>
                                      </p:tavLst>
                                    </p:anim>
                                    <p:anim calcmode="lin" valueType="num">
                                      <p:cBhvr additive="base">
                                        <p:cTn id="143" dur="500" fill="hold"/>
                                        <p:tgtEl>
                                          <p:spTgt spid="1484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44" fill="hold" nodeType="clickPar">
                      <p:stCondLst>
                        <p:cond delay="indefinite"/>
                      </p:stCondLst>
                      <p:childTnLst>
                        <p:par>
                          <p:cTn id="145" fill="hold" nodeType="withGroup">
                            <p:stCondLst>
                              <p:cond delay="0"/>
                            </p:stCondLst>
                            <p:childTnLst>
                              <p:par>
                                <p:cTn id="146" presetID="2" presetClass="entr" presetSubtype="4" fill="hold" grpId="2" nodeType="clickEffect">
                                  <p:stCondLst>
                                    <p:cond delay="0"/>
                                  </p:stCondLst>
                                  <p:childTnLst>
                                    <p:set>
                                      <p:cBhvr>
                                        <p:cTn id="147" dur="1" fill="hold">
                                          <p:stCondLst>
                                            <p:cond delay="0"/>
                                          </p:stCondLst>
                                        </p:cTn>
                                        <p:tgtEl>
                                          <p:spTgt spid="148483">
                                            <p:txEl>
                                              <p:pRg st="6" end="6"/>
                                            </p:txEl>
                                          </p:spTgt>
                                        </p:tgtEl>
                                        <p:attrNameLst>
                                          <p:attrName>style.visibility</p:attrName>
                                        </p:attrNameLst>
                                      </p:cBhvr>
                                      <p:to>
                                        <p:strVal val="visible"/>
                                      </p:to>
                                    </p:set>
                                    <p:anim calcmode="lin" valueType="num">
                                      <p:cBhvr additive="base">
                                        <p:cTn id="148" dur="500" fill="hold"/>
                                        <p:tgtEl>
                                          <p:spTgt spid="148483">
                                            <p:txEl>
                                              <p:pRg st="6" end="6"/>
                                            </p:txEl>
                                          </p:spTgt>
                                        </p:tgtEl>
                                        <p:attrNameLst>
                                          <p:attrName>ppt_x</p:attrName>
                                        </p:attrNameLst>
                                      </p:cBhvr>
                                      <p:tavLst>
                                        <p:tav tm="0">
                                          <p:val>
                                            <p:strVal val="#ppt_x"/>
                                          </p:val>
                                        </p:tav>
                                        <p:tav tm="100000">
                                          <p:val>
                                            <p:strVal val="#ppt_x"/>
                                          </p:val>
                                        </p:tav>
                                      </p:tavLst>
                                    </p:anim>
                                    <p:anim calcmode="lin" valueType="num">
                                      <p:cBhvr additive="base">
                                        <p:cTn id="149" dur="500" fill="hold"/>
                                        <p:tgtEl>
                                          <p:spTgt spid="14848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0" fill="hold" nodeType="clickPar">
                      <p:stCondLst>
                        <p:cond delay="indefinite"/>
                      </p:stCondLst>
                      <p:childTnLst>
                        <p:par>
                          <p:cTn id="151" fill="hold" nodeType="withGroup">
                            <p:stCondLst>
                              <p:cond delay="0"/>
                            </p:stCondLst>
                            <p:childTnLst>
                              <p:par>
                                <p:cTn id="152" presetID="2" presetClass="entr" presetSubtype="4" fill="hold" grpId="2" nodeType="clickEffect">
                                  <p:stCondLst>
                                    <p:cond delay="0"/>
                                  </p:stCondLst>
                                  <p:childTnLst>
                                    <p:set>
                                      <p:cBhvr>
                                        <p:cTn id="153" dur="1" fill="hold">
                                          <p:stCondLst>
                                            <p:cond delay="0"/>
                                          </p:stCondLst>
                                        </p:cTn>
                                        <p:tgtEl>
                                          <p:spTgt spid="148483">
                                            <p:txEl>
                                              <p:pRg st="7" end="7"/>
                                            </p:txEl>
                                          </p:spTgt>
                                        </p:tgtEl>
                                        <p:attrNameLst>
                                          <p:attrName>style.visibility</p:attrName>
                                        </p:attrNameLst>
                                      </p:cBhvr>
                                      <p:to>
                                        <p:strVal val="visible"/>
                                      </p:to>
                                    </p:set>
                                    <p:anim calcmode="lin" valueType="num">
                                      <p:cBhvr additive="base">
                                        <p:cTn id="154" dur="500" fill="hold"/>
                                        <p:tgtEl>
                                          <p:spTgt spid="148483">
                                            <p:txEl>
                                              <p:pRg st="7" end="7"/>
                                            </p:txEl>
                                          </p:spTgt>
                                        </p:tgtEl>
                                        <p:attrNameLst>
                                          <p:attrName>ppt_x</p:attrName>
                                        </p:attrNameLst>
                                      </p:cBhvr>
                                      <p:tavLst>
                                        <p:tav tm="0">
                                          <p:val>
                                            <p:strVal val="#ppt_x"/>
                                          </p:val>
                                        </p:tav>
                                        <p:tav tm="100000">
                                          <p:val>
                                            <p:strVal val="#ppt_x"/>
                                          </p:val>
                                        </p:tav>
                                      </p:tavLst>
                                    </p:anim>
                                    <p:anim calcmode="lin" valueType="num">
                                      <p:cBhvr additive="base">
                                        <p:cTn id="155" dur="500" fill="hold"/>
                                        <p:tgtEl>
                                          <p:spTgt spid="14848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6" fill="hold" nodeType="clickPar">
                      <p:stCondLst>
                        <p:cond delay="indefinite"/>
                      </p:stCondLst>
                      <p:childTnLst>
                        <p:par>
                          <p:cTn id="157" fill="hold" nodeType="withGroup">
                            <p:stCondLst>
                              <p:cond delay="0"/>
                            </p:stCondLst>
                            <p:childTnLst>
                              <p:par>
                                <p:cTn id="158" presetID="2" presetClass="entr" presetSubtype="4" fill="hold" grpId="2" nodeType="clickEffect">
                                  <p:stCondLst>
                                    <p:cond delay="0"/>
                                  </p:stCondLst>
                                  <p:childTnLst>
                                    <p:set>
                                      <p:cBhvr>
                                        <p:cTn id="159" dur="1" fill="hold">
                                          <p:stCondLst>
                                            <p:cond delay="0"/>
                                          </p:stCondLst>
                                        </p:cTn>
                                        <p:tgtEl>
                                          <p:spTgt spid="148483">
                                            <p:txEl>
                                              <p:pRg st="8" end="8"/>
                                            </p:txEl>
                                          </p:spTgt>
                                        </p:tgtEl>
                                        <p:attrNameLst>
                                          <p:attrName>style.visibility</p:attrName>
                                        </p:attrNameLst>
                                      </p:cBhvr>
                                      <p:to>
                                        <p:strVal val="visible"/>
                                      </p:to>
                                    </p:set>
                                    <p:anim calcmode="lin" valueType="num">
                                      <p:cBhvr additive="base">
                                        <p:cTn id="160" dur="500" fill="hold"/>
                                        <p:tgtEl>
                                          <p:spTgt spid="148483">
                                            <p:txEl>
                                              <p:pRg st="8" end="8"/>
                                            </p:txEl>
                                          </p:spTgt>
                                        </p:tgtEl>
                                        <p:attrNameLst>
                                          <p:attrName>ppt_x</p:attrName>
                                        </p:attrNameLst>
                                      </p:cBhvr>
                                      <p:tavLst>
                                        <p:tav tm="0">
                                          <p:val>
                                            <p:strVal val="#ppt_x"/>
                                          </p:val>
                                        </p:tav>
                                        <p:tav tm="100000">
                                          <p:val>
                                            <p:strVal val="#ppt_x"/>
                                          </p:val>
                                        </p:tav>
                                      </p:tavLst>
                                    </p:anim>
                                    <p:anim calcmode="lin" valueType="num">
                                      <p:cBhvr additive="base">
                                        <p:cTn id="161" dur="500" fill="hold"/>
                                        <p:tgtEl>
                                          <p:spTgt spid="14848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62" fill="hold" nodeType="clickPar">
                      <p:stCondLst>
                        <p:cond delay="indefinite"/>
                      </p:stCondLst>
                      <p:childTnLst>
                        <p:par>
                          <p:cTn id="163" fill="hold" nodeType="withGroup">
                            <p:stCondLst>
                              <p:cond delay="0"/>
                            </p:stCondLst>
                            <p:childTnLst>
                              <p:par>
                                <p:cTn id="164" presetID="2" presetClass="entr" presetSubtype="4" fill="hold" grpId="3" nodeType="clickEffect">
                                  <p:stCondLst>
                                    <p:cond delay="0"/>
                                  </p:stCondLst>
                                  <p:childTnLst>
                                    <p:set>
                                      <p:cBhvr>
                                        <p:cTn id="165" dur="1" fill="hold">
                                          <p:stCondLst>
                                            <p:cond delay="0"/>
                                          </p:stCondLst>
                                        </p:cTn>
                                        <p:tgtEl>
                                          <p:spTgt spid="148483">
                                            <p:txEl>
                                              <p:pRg st="0" end="0"/>
                                            </p:txEl>
                                          </p:spTgt>
                                        </p:tgtEl>
                                        <p:attrNameLst>
                                          <p:attrName>style.visibility</p:attrName>
                                        </p:attrNameLst>
                                      </p:cBhvr>
                                      <p:to>
                                        <p:strVal val="visible"/>
                                      </p:to>
                                    </p:set>
                                    <p:anim calcmode="lin" valueType="num">
                                      <p:cBhvr additive="base">
                                        <p:cTn id="166" dur="500" fill="hold"/>
                                        <p:tgtEl>
                                          <p:spTgt spid="148483">
                                            <p:txEl>
                                              <p:pRg st="0" end="0"/>
                                            </p:txEl>
                                          </p:spTgt>
                                        </p:tgtEl>
                                        <p:attrNameLst>
                                          <p:attrName>ppt_x</p:attrName>
                                        </p:attrNameLst>
                                      </p:cBhvr>
                                      <p:tavLst>
                                        <p:tav tm="0">
                                          <p:val>
                                            <p:strVal val="#ppt_x"/>
                                          </p:val>
                                        </p:tav>
                                        <p:tav tm="100000">
                                          <p:val>
                                            <p:strVal val="#ppt_x"/>
                                          </p:val>
                                        </p:tav>
                                      </p:tavLst>
                                    </p:anim>
                                    <p:anim calcmode="lin" valueType="num">
                                      <p:cBhvr additive="base">
                                        <p:cTn id="167" dur="500" fill="hold"/>
                                        <p:tgtEl>
                                          <p:spTgt spid="148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8" fill="hold" nodeType="clickPar">
                      <p:stCondLst>
                        <p:cond delay="indefinite"/>
                      </p:stCondLst>
                      <p:childTnLst>
                        <p:par>
                          <p:cTn id="169" fill="hold" nodeType="withGroup">
                            <p:stCondLst>
                              <p:cond delay="0"/>
                            </p:stCondLst>
                            <p:childTnLst>
                              <p:par>
                                <p:cTn id="170" presetID="2" presetClass="entr" presetSubtype="4" fill="hold" grpId="3" nodeType="clickEffect">
                                  <p:stCondLst>
                                    <p:cond delay="0"/>
                                  </p:stCondLst>
                                  <p:childTnLst>
                                    <p:set>
                                      <p:cBhvr>
                                        <p:cTn id="171" dur="1" fill="hold">
                                          <p:stCondLst>
                                            <p:cond delay="0"/>
                                          </p:stCondLst>
                                        </p:cTn>
                                        <p:tgtEl>
                                          <p:spTgt spid="148483">
                                            <p:txEl>
                                              <p:pRg st="1" end="1"/>
                                            </p:txEl>
                                          </p:spTgt>
                                        </p:tgtEl>
                                        <p:attrNameLst>
                                          <p:attrName>style.visibility</p:attrName>
                                        </p:attrNameLst>
                                      </p:cBhvr>
                                      <p:to>
                                        <p:strVal val="visible"/>
                                      </p:to>
                                    </p:set>
                                    <p:anim calcmode="lin" valueType="num">
                                      <p:cBhvr additive="base">
                                        <p:cTn id="172" dur="500" fill="hold"/>
                                        <p:tgtEl>
                                          <p:spTgt spid="148483">
                                            <p:txEl>
                                              <p:pRg st="1" end="1"/>
                                            </p:txEl>
                                          </p:spTgt>
                                        </p:tgtEl>
                                        <p:attrNameLst>
                                          <p:attrName>ppt_x</p:attrName>
                                        </p:attrNameLst>
                                      </p:cBhvr>
                                      <p:tavLst>
                                        <p:tav tm="0">
                                          <p:val>
                                            <p:strVal val="#ppt_x"/>
                                          </p:val>
                                        </p:tav>
                                        <p:tav tm="100000">
                                          <p:val>
                                            <p:strVal val="#ppt_x"/>
                                          </p:val>
                                        </p:tav>
                                      </p:tavLst>
                                    </p:anim>
                                    <p:anim calcmode="lin" valueType="num">
                                      <p:cBhvr additive="base">
                                        <p:cTn id="173" dur="500" fill="hold"/>
                                        <p:tgtEl>
                                          <p:spTgt spid="148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4" fill="hold" nodeType="clickPar">
                      <p:stCondLst>
                        <p:cond delay="indefinite"/>
                      </p:stCondLst>
                      <p:childTnLst>
                        <p:par>
                          <p:cTn id="175" fill="hold" nodeType="withGroup">
                            <p:stCondLst>
                              <p:cond delay="0"/>
                            </p:stCondLst>
                            <p:childTnLst>
                              <p:par>
                                <p:cTn id="176" presetID="2" presetClass="entr" presetSubtype="4" fill="hold" grpId="3" nodeType="clickEffect">
                                  <p:stCondLst>
                                    <p:cond delay="0"/>
                                  </p:stCondLst>
                                  <p:childTnLst>
                                    <p:set>
                                      <p:cBhvr>
                                        <p:cTn id="177" dur="1" fill="hold">
                                          <p:stCondLst>
                                            <p:cond delay="0"/>
                                          </p:stCondLst>
                                        </p:cTn>
                                        <p:tgtEl>
                                          <p:spTgt spid="148483">
                                            <p:txEl>
                                              <p:pRg st="2" end="2"/>
                                            </p:txEl>
                                          </p:spTgt>
                                        </p:tgtEl>
                                        <p:attrNameLst>
                                          <p:attrName>style.visibility</p:attrName>
                                        </p:attrNameLst>
                                      </p:cBhvr>
                                      <p:to>
                                        <p:strVal val="visible"/>
                                      </p:to>
                                    </p:set>
                                    <p:anim calcmode="lin" valueType="num">
                                      <p:cBhvr additive="base">
                                        <p:cTn id="178" dur="500" fill="hold"/>
                                        <p:tgtEl>
                                          <p:spTgt spid="148483">
                                            <p:txEl>
                                              <p:pRg st="2" end="2"/>
                                            </p:txEl>
                                          </p:spTgt>
                                        </p:tgtEl>
                                        <p:attrNameLst>
                                          <p:attrName>ppt_x</p:attrName>
                                        </p:attrNameLst>
                                      </p:cBhvr>
                                      <p:tavLst>
                                        <p:tav tm="0">
                                          <p:val>
                                            <p:strVal val="#ppt_x"/>
                                          </p:val>
                                        </p:tav>
                                        <p:tav tm="100000">
                                          <p:val>
                                            <p:strVal val="#ppt_x"/>
                                          </p:val>
                                        </p:tav>
                                      </p:tavLst>
                                    </p:anim>
                                    <p:anim calcmode="lin" valueType="num">
                                      <p:cBhvr additive="base">
                                        <p:cTn id="179" dur="500" fill="hold"/>
                                        <p:tgtEl>
                                          <p:spTgt spid="148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0" fill="hold" nodeType="clickPar">
                      <p:stCondLst>
                        <p:cond delay="indefinite"/>
                      </p:stCondLst>
                      <p:childTnLst>
                        <p:par>
                          <p:cTn id="181" fill="hold" nodeType="withGroup">
                            <p:stCondLst>
                              <p:cond delay="0"/>
                            </p:stCondLst>
                            <p:childTnLst>
                              <p:par>
                                <p:cTn id="182" presetID="2" presetClass="entr" presetSubtype="4" fill="hold" grpId="3" nodeType="clickEffect">
                                  <p:stCondLst>
                                    <p:cond delay="0"/>
                                  </p:stCondLst>
                                  <p:childTnLst>
                                    <p:set>
                                      <p:cBhvr>
                                        <p:cTn id="183" dur="1" fill="hold">
                                          <p:stCondLst>
                                            <p:cond delay="0"/>
                                          </p:stCondLst>
                                        </p:cTn>
                                        <p:tgtEl>
                                          <p:spTgt spid="148483">
                                            <p:txEl>
                                              <p:pRg st="3" end="3"/>
                                            </p:txEl>
                                          </p:spTgt>
                                        </p:tgtEl>
                                        <p:attrNameLst>
                                          <p:attrName>style.visibility</p:attrName>
                                        </p:attrNameLst>
                                      </p:cBhvr>
                                      <p:to>
                                        <p:strVal val="visible"/>
                                      </p:to>
                                    </p:set>
                                    <p:anim calcmode="lin" valueType="num">
                                      <p:cBhvr additive="base">
                                        <p:cTn id="184" dur="500" fill="hold"/>
                                        <p:tgtEl>
                                          <p:spTgt spid="148483">
                                            <p:txEl>
                                              <p:pRg st="3" end="3"/>
                                            </p:txEl>
                                          </p:spTgt>
                                        </p:tgtEl>
                                        <p:attrNameLst>
                                          <p:attrName>ppt_x</p:attrName>
                                        </p:attrNameLst>
                                      </p:cBhvr>
                                      <p:tavLst>
                                        <p:tav tm="0">
                                          <p:val>
                                            <p:strVal val="#ppt_x"/>
                                          </p:val>
                                        </p:tav>
                                        <p:tav tm="100000">
                                          <p:val>
                                            <p:strVal val="#ppt_x"/>
                                          </p:val>
                                        </p:tav>
                                      </p:tavLst>
                                    </p:anim>
                                    <p:anim calcmode="lin" valueType="num">
                                      <p:cBhvr additive="base">
                                        <p:cTn id="185" dur="500" fill="hold"/>
                                        <p:tgtEl>
                                          <p:spTgt spid="148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86" fill="hold" nodeType="clickPar">
                      <p:stCondLst>
                        <p:cond delay="indefinite"/>
                      </p:stCondLst>
                      <p:childTnLst>
                        <p:par>
                          <p:cTn id="187" fill="hold" nodeType="withGroup">
                            <p:stCondLst>
                              <p:cond delay="0"/>
                            </p:stCondLst>
                            <p:childTnLst>
                              <p:par>
                                <p:cTn id="188" presetID="2" presetClass="entr" presetSubtype="4" fill="hold" grpId="3" nodeType="clickEffect">
                                  <p:stCondLst>
                                    <p:cond delay="0"/>
                                  </p:stCondLst>
                                  <p:childTnLst>
                                    <p:set>
                                      <p:cBhvr>
                                        <p:cTn id="189" dur="1" fill="hold">
                                          <p:stCondLst>
                                            <p:cond delay="0"/>
                                          </p:stCondLst>
                                        </p:cTn>
                                        <p:tgtEl>
                                          <p:spTgt spid="148483">
                                            <p:txEl>
                                              <p:pRg st="4" end="4"/>
                                            </p:txEl>
                                          </p:spTgt>
                                        </p:tgtEl>
                                        <p:attrNameLst>
                                          <p:attrName>style.visibility</p:attrName>
                                        </p:attrNameLst>
                                      </p:cBhvr>
                                      <p:to>
                                        <p:strVal val="visible"/>
                                      </p:to>
                                    </p:set>
                                    <p:anim calcmode="lin" valueType="num">
                                      <p:cBhvr additive="base">
                                        <p:cTn id="190" dur="500" fill="hold"/>
                                        <p:tgtEl>
                                          <p:spTgt spid="148483">
                                            <p:txEl>
                                              <p:pRg st="4" end="4"/>
                                            </p:txEl>
                                          </p:spTgt>
                                        </p:tgtEl>
                                        <p:attrNameLst>
                                          <p:attrName>ppt_x</p:attrName>
                                        </p:attrNameLst>
                                      </p:cBhvr>
                                      <p:tavLst>
                                        <p:tav tm="0">
                                          <p:val>
                                            <p:strVal val="#ppt_x"/>
                                          </p:val>
                                        </p:tav>
                                        <p:tav tm="100000">
                                          <p:val>
                                            <p:strVal val="#ppt_x"/>
                                          </p:val>
                                        </p:tav>
                                      </p:tavLst>
                                    </p:anim>
                                    <p:anim calcmode="lin" valueType="num">
                                      <p:cBhvr additive="base">
                                        <p:cTn id="191" dur="500" fill="hold"/>
                                        <p:tgtEl>
                                          <p:spTgt spid="148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2" fill="hold" nodeType="clickPar">
                      <p:stCondLst>
                        <p:cond delay="indefinite"/>
                      </p:stCondLst>
                      <p:childTnLst>
                        <p:par>
                          <p:cTn id="193" fill="hold" nodeType="withGroup">
                            <p:stCondLst>
                              <p:cond delay="0"/>
                            </p:stCondLst>
                            <p:childTnLst>
                              <p:par>
                                <p:cTn id="194" presetID="2" presetClass="entr" presetSubtype="4" fill="hold" grpId="3" nodeType="clickEffect">
                                  <p:stCondLst>
                                    <p:cond delay="0"/>
                                  </p:stCondLst>
                                  <p:childTnLst>
                                    <p:set>
                                      <p:cBhvr>
                                        <p:cTn id="195" dur="1" fill="hold">
                                          <p:stCondLst>
                                            <p:cond delay="0"/>
                                          </p:stCondLst>
                                        </p:cTn>
                                        <p:tgtEl>
                                          <p:spTgt spid="148483">
                                            <p:txEl>
                                              <p:pRg st="5" end="5"/>
                                            </p:txEl>
                                          </p:spTgt>
                                        </p:tgtEl>
                                        <p:attrNameLst>
                                          <p:attrName>style.visibility</p:attrName>
                                        </p:attrNameLst>
                                      </p:cBhvr>
                                      <p:to>
                                        <p:strVal val="visible"/>
                                      </p:to>
                                    </p:set>
                                    <p:anim calcmode="lin" valueType="num">
                                      <p:cBhvr additive="base">
                                        <p:cTn id="196" dur="500" fill="hold"/>
                                        <p:tgtEl>
                                          <p:spTgt spid="148483">
                                            <p:txEl>
                                              <p:pRg st="5" end="5"/>
                                            </p:txEl>
                                          </p:spTgt>
                                        </p:tgtEl>
                                        <p:attrNameLst>
                                          <p:attrName>ppt_x</p:attrName>
                                        </p:attrNameLst>
                                      </p:cBhvr>
                                      <p:tavLst>
                                        <p:tav tm="0">
                                          <p:val>
                                            <p:strVal val="#ppt_x"/>
                                          </p:val>
                                        </p:tav>
                                        <p:tav tm="100000">
                                          <p:val>
                                            <p:strVal val="#ppt_x"/>
                                          </p:val>
                                        </p:tav>
                                      </p:tavLst>
                                    </p:anim>
                                    <p:anim calcmode="lin" valueType="num">
                                      <p:cBhvr additive="base">
                                        <p:cTn id="197" dur="500" fill="hold"/>
                                        <p:tgtEl>
                                          <p:spTgt spid="1484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8" fill="hold" nodeType="clickPar">
                      <p:stCondLst>
                        <p:cond delay="indefinite"/>
                      </p:stCondLst>
                      <p:childTnLst>
                        <p:par>
                          <p:cTn id="199" fill="hold" nodeType="withGroup">
                            <p:stCondLst>
                              <p:cond delay="0"/>
                            </p:stCondLst>
                            <p:childTnLst>
                              <p:par>
                                <p:cTn id="200" presetID="2" presetClass="entr" presetSubtype="4" fill="hold" grpId="3" nodeType="clickEffect">
                                  <p:stCondLst>
                                    <p:cond delay="0"/>
                                  </p:stCondLst>
                                  <p:childTnLst>
                                    <p:set>
                                      <p:cBhvr>
                                        <p:cTn id="201" dur="1" fill="hold">
                                          <p:stCondLst>
                                            <p:cond delay="0"/>
                                          </p:stCondLst>
                                        </p:cTn>
                                        <p:tgtEl>
                                          <p:spTgt spid="148483">
                                            <p:txEl>
                                              <p:pRg st="6" end="6"/>
                                            </p:txEl>
                                          </p:spTgt>
                                        </p:tgtEl>
                                        <p:attrNameLst>
                                          <p:attrName>style.visibility</p:attrName>
                                        </p:attrNameLst>
                                      </p:cBhvr>
                                      <p:to>
                                        <p:strVal val="visible"/>
                                      </p:to>
                                    </p:set>
                                    <p:anim calcmode="lin" valueType="num">
                                      <p:cBhvr additive="base">
                                        <p:cTn id="202" dur="500" fill="hold"/>
                                        <p:tgtEl>
                                          <p:spTgt spid="148483">
                                            <p:txEl>
                                              <p:pRg st="6" end="6"/>
                                            </p:txEl>
                                          </p:spTgt>
                                        </p:tgtEl>
                                        <p:attrNameLst>
                                          <p:attrName>ppt_x</p:attrName>
                                        </p:attrNameLst>
                                      </p:cBhvr>
                                      <p:tavLst>
                                        <p:tav tm="0">
                                          <p:val>
                                            <p:strVal val="#ppt_x"/>
                                          </p:val>
                                        </p:tav>
                                        <p:tav tm="100000">
                                          <p:val>
                                            <p:strVal val="#ppt_x"/>
                                          </p:val>
                                        </p:tav>
                                      </p:tavLst>
                                    </p:anim>
                                    <p:anim calcmode="lin" valueType="num">
                                      <p:cBhvr additive="base">
                                        <p:cTn id="203" dur="500" fill="hold"/>
                                        <p:tgtEl>
                                          <p:spTgt spid="14848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04" fill="hold" nodeType="clickPar">
                      <p:stCondLst>
                        <p:cond delay="indefinite"/>
                      </p:stCondLst>
                      <p:childTnLst>
                        <p:par>
                          <p:cTn id="205" fill="hold" nodeType="withGroup">
                            <p:stCondLst>
                              <p:cond delay="0"/>
                            </p:stCondLst>
                            <p:childTnLst>
                              <p:par>
                                <p:cTn id="206" presetID="2" presetClass="entr" presetSubtype="4" fill="hold" grpId="3" nodeType="clickEffect">
                                  <p:stCondLst>
                                    <p:cond delay="0"/>
                                  </p:stCondLst>
                                  <p:childTnLst>
                                    <p:set>
                                      <p:cBhvr>
                                        <p:cTn id="207" dur="1" fill="hold">
                                          <p:stCondLst>
                                            <p:cond delay="0"/>
                                          </p:stCondLst>
                                        </p:cTn>
                                        <p:tgtEl>
                                          <p:spTgt spid="148483">
                                            <p:txEl>
                                              <p:pRg st="7" end="7"/>
                                            </p:txEl>
                                          </p:spTgt>
                                        </p:tgtEl>
                                        <p:attrNameLst>
                                          <p:attrName>style.visibility</p:attrName>
                                        </p:attrNameLst>
                                      </p:cBhvr>
                                      <p:to>
                                        <p:strVal val="visible"/>
                                      </p:to>
                                    </p:set>
                                    <p:anim calcmode="lin" valueType="num">
                                      <p:cBhvr additive="base">
                                        <p:cTn id="208" dur="500" fill="hold"/>
                                        <p:tgtEl>
                                          <p:spTgt spid="148483">
                                            <p:txEl>
                                              <p:pRg st="7" end="7"/>
                                            </p:txEl>
                                          </p:spTgt>
                                        </p:tgtEl>
                                        <p:attrNameLst>
                                          <p:attrName>ppt_x</p:attrName>
                                        </p:attrNameLst>
                                      </p:cBhvr>
                                      <p:tavLst>
                                        <p:tav tm="0">
                                          <p:val>
                                            <p:strVal val="#ppt_x"/>
                                          </p:val>
                                        </p:tav>
                                        <p:tav tm="100000">
                                          <p:val>
                                            <p:strVal val="#ppt_x"/>
                                          </p:val>
                                        </p:tav>
                                      </p:tavLst>
                                    </p:anim>
                                    <p:anim calcmode="lin" valueType="num">
                                      <p:cBhvr additive="base">
                                        <p:cTn id="209" dur="500" fill="hold"/>
                                        <p:tgtEl>
                                          <p:spTgt spid="14848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0" fill="hold" nodeType="clickPar">
                      <p:stCondLst>
                        <p:cond delay="indefinite"/>
                      </p:stCondLst>
                      <p:childTnLst>
                        <p:par>
                          <p:cTn id="211" fill="hold" nodeType="withGroup">
                            <p:stCondLst>
                              <p:cond delay="0"/>
                            </p:stCondLst>
                            <p:childTnLst>
                              <p:par>
                                <p:cTn id="212" presetID="2" presetClass="entr" presetSubtype="4" fill="hold" grpId="3" nodeType="clickEffect">
                                  <p:stCondLst>
                                    <p:cond delay="0"/>
                                  </p:stCondLst>
                                  <p:childTnLst>
                                    <p:set>
                                      <p:cBhvr>
                                        <p:cTn id="213" dur="1" fill="hold">
                                          <p:stCondLst>
                                            <p:cond delay="0"/>
                                          </p:stCondLst>
                                        </p:cTn>
                                        <p:tgtEl>
                                          <p:spTgt spid="148483">
                                            <p:txEl>
                                              <p:pRg st="8" end="8"/>
                                            </p:txEl>
                                          </p:spTgt>
                                        </p:tgtEl>
                                        <p:attrNameLst>
                                          <p:attrName>style.visibility</p:attrName>
                                        </p:attrNameLst>
                                      </p:cBhvr>
                                      <p:to>
                                        <p:strVal val="visible"/>
                                      </p:to>
                                    </p:set>
                                    <p:anim calcmode="lin" valueType="num">
                                      <p:cBhvr additive="base">
                                        <p:cTn id="214" dur="500" fill="hold"/>
                                        <p:tgtEl>
                                          <p:spTgt spid="148483">
                                            <p:txEl>
                                              <p:pRg st="8" end="8"/>
                                            </p:txEl>
                                          </p:spTgt>
                                        </p:tgtEl>
                                        <p:attrNameLst>
                                          <p:attrName>ppt_x</p:attrName>
                                        </p:attrNameLst>
                                      </p:cBhvr>
                                      <p:tavLst>
                                        <p:tav tm="0">
                                          <p:val>
                                            <p:strVal val="#ppt_x"/>
                                          </p:val>
                                        </p:tav>
                                        <p:tav tm="100000">
                                          <p:val>
                                            <p:strVal val="#ppt_x"/>
                                          </p:val>
                                        </p:tav>
                                      </p:tavLst>
                                    </p:anim>
                                    <p:anim calcmode="lin" valueType="num">
                                      <p:cBhvr additive="base">
                                        <p:cTn id="215" dur="500" fill="hold"/>
                                        <p:tgtEl>
                                          <p:spTgt spid="14848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6" fill="hold" nodeType="clickPar">
                      <p:stCondLst>
                        <p:cond delay="indefinite"/>
                      </p:stCondLst>
                      <p:childTnLst>
                        <p:par>
                          <p:cTn id="217" fill="hold" nodeType="withGroup">
                            <p:stCondLst>
                              <p:cond delay="0"/>
                            </p:stCondLst>
                            <p:childTnLst>
                              <p:par>
                                <p:cTn id="218" presetID="2" presetClass="entr" presetSubtype="4" fill="hold" grpId="4" nodeType="clickEffect">
                                  <p:stCondLst>
                                    <p:cond delay="0"/>
                                  </p:stCondLst>
                                  <p:childTnLst>
                                    <p:set>
                                      <p:cBhvr>
                                        <p:cTn id="219" dur="1" fill="hold">
                                          <p:stCondLst>
                                            <p:cond delay="0"/>
                                          </p:stCondLst>
                                        </p:cTn>
                                        <p:tgtEl>
                                          <p:spTgt spid="148483">
                                            <p:txEl>
                                              <p:pRg st="0" end="0"/>
                                            </p:txEl>
                                          </p:spTgt>
                                        </p:tgtEl>
                                        <p:attrNameLst>
                                          <p:attrName>style.visibility</p:attrName>
                                        </p:attrNameLst>
                                      </p:cBhvr>
                                      <p:to>
                                        <p:strVal val="visible"/>
                                      </p:to>
                                    </p:set>
                                    <p:anim calcmode="lin" valueType="num">
                                      <p:cBhvr additive="base">
                                        <p:cTn id="220" dur="500" fill="hold"/>
                                        <p:tgtEl>
                                          <p:spTgt spid="148483">
                                            <p:txEl>
                                              <p:pRg st="0" end="0"/>
                                            </p:txEl>
                                          </p:spTgt>
                                        </p:tgtEl>
                                        <p:attrNameLst>
                                          <p:attrName>ppt_x</p:attrName>
                                        </p:attrNameLst>
                                      </p:cBhvr>
                                      <p:tavLst>
                                        <p:tav tm="0">
                                          <p:val>
                                            <p:strVal val="#ppt_x"/>
                                          </p:val>
                                        </p:tav>
                                        <p:tav tm="100000">
                                          <p:val>
                                            <p:strVal val="#ppt_x"/>
                                          </p:val>
                                        </p:tav>
                                      </p:tavLst>
                                    </p:anim>
                                    <p:anim calcmode="lin" valueType="num">
                                      <p:cBhvr additive="base">
                                        <p:cTn id="221" dur="500" fill="hold"/>
                                        <p:tgtEl>
                                          <p:spTgt spid="148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2" fill="hold" nodeType="clickPar">
                      <p:stCondLst>
                        <p:cond delay="indefinite"/>
                      </p:stCondLst>
                      <p:childTnLst>
                        <p:par>
                          <p:cTn id="223" fill="hold" nodeType="withGroup">
                            <p:stCondLst>
                              <p:cond delay="0"/>
                            </p:stCondLst>
                            <p:childTnLst>
                              <p:par>
                                <p:cTn id="224" presetID="2" presetClass="entr" presetSubtype="4" fill="hold" grpId="4" nodeType="clickEffect">
                                  <p:stCondLst>
                                    <p:cond delay="0"/>
                                  </p:stCondLst>
                                  <p:childTnLst>
                                    <p:set>
                                      <p:cBhvr>
                                        <p:cTn id="225" dur="1" fill="hold">
                                          <p:stCondLst>
                                            <p:cond delay="0"/>
                                          </p:stCondLst>
                                        </p:cTn>
                                        <p:tgtEl>
                                          <p:spTgt spid="148483">
                                            <p:txEl>
                                              <p:pRg st="1" end="1"/>
                                            </p:txEl>
                                          </p:spTgt>
                                        </p:tgtEl>
                                        <p:attrNameLst>
                                          <p:attrName>style.visibility</p:attrName>
                                        </p:attrNameLst>
                                      </p:cBhvr>
                                      <p:to>
                                        <p:strVal val="visible"/>
                                      </p:to>
                                    </p:set>
                                    <p:anim calcmode="lin" valueType="num">
                                      <p:cBhvr additive="base">
                                        <p:cTn id="226" dur="500" fill="hold"/>
                                        <p:tgtEl>
                                          <p:spTgt spid="148483">
                                            <p:txEl>
                                              <p:pRg st="1" end="1"/>
                                            </p:txEl>
                                          </p:spTgt>
                                        </p:tgtEl>
                                        <p:attrNameLst>
                                          <p:attrName>ppt_x</p:attrName>
                                        </p:attrNameLst>
                                      </p:cBhvr>
                                      <p:tavLst>
                                        <p:tav tm="0">
                                          <p:val>
                                            <p:strVal val="#ppt_x"/>
                                          </p:val>
                                        </p:tav>
                                        <p:tav tm="100000">
                                          <p:val>
                                            <p:strVal val="#ppt_x"/>
                                          </p:val>
                                        </p:tav>
                                      </p:tavLst>
                                    </p:anim>
                                    <p:anim calcmode="lin" valueType="num">
                                      <p:cBhvr additive="base">
                                        <p:cTn id="227" dur="500" fill="hold"/>
                                        <p:tgtEl>
                                          <p:spTgt spid="148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8" fill="hold" nodeType="clickPar">
                      <p:stCondLst>
                        <p:cond delay="indefinite"/>
                      </p:stCondLst>
                      <p:childTnLst>
                        <p:par>
                          <p:cTn id="229" fill="hold" nodeType="withGroup">
                            <p:stCondLst>
                              <p:cond delay="0"/>
                            </p:stCondLst>
                            <p:childTnLst>
                              <p:par>
                                <p:cTn id="230" presetID="2" presetClass="entr" presetSubtype="4" fill="hold" grpId="4" nodeType="clickEffect">
                                  <p:stCondLst>
                                    <p:cond delay="0"/>
                                  </p:stCondLst>
                                  <p:childTnLst>
                                    <p:set>
                                      <p:cBhvr>
                                        <p:cTn id="231" dur="1" fill="hold">
                                          <p:stCondLst>
                                            <p:cond delay="0"/>
                                          </p:stCondLst>
                                        </p:cTn>
                                        <p:tgtEl>
                                          <p:spTgt spid="148483">
                                            <p:txEl>
                                              <p:pRg st="2" end="2"/>
                                            </p:txEl>
                                          </p:spTgt>
                                        </p:tgtEl>
                                        <p:attrNameLst>
                                          <p:attrName>style.visibility</p:attrName>
                                        </p:attrNameLst>
                                      </p:cBhvr>
                                      <p:to>
                                        <p:strVal val="visible"/>
                                      </p:to>
                                    </p:set>
                                    <p:anim calcmode="lin" valueType="num">
                                      <p:cBhvr additive="base">
                                        <p:cTn id="232" dur="500" fill="hold"/>
                                        <p:tgtEl>
                                          <p:spTgt spid="148483">
                                            <p:txEl>
                                              <p:pRg st="2" end="2"/>
                                            </p:txEl>
                                          </p:spTgt>
                                        </p:tgtEl>
                                        <p:attrNameLst>
                                          <p:attrName>ppt_x</p:attrName>
                                        </p:attrNameLst>
                                      </p:cBhvr>
                                      <p:tavLst>
                                        <p:tav tm="0">
                                          <p:val>
                                            <p:strVal val="#ppt_x"/>
                                          </p:val>
                                        </p:tav>
                                        <p:tav tm="100000">
                                          <p:val>
                                            <p:strVal val="#ppt_x"/>
                                          </p:val>
                                        </p:tav>
                                      </p:tavLst>
                                    </p:anim>
                                    <p:anim calcmode="lin" valueType="num">
                                      <p:cBhvr additive="base">
                                        <p:cTn id="233" dur="500" fill="hold"/>
                                        <p:tgtEl>
                                          <p:spTgt spid="148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4" fill="hold" nodeType="clickPar">
                      <p:stCondLst>
                        <p:cond delay="indefinite"/>
                      </p:stCondLst>
                      <p:childTnLst>
                        <p:par>
                          <p:cTn id="235" fill="hold" nodeType="withGroup">
                            <p:stCondLst>
                              <p:cond delay="0"/>
                            </p:stCondLst>
                            <p:childTnLst>
                              <p:par>
                                <p:cTn id="236" presetID="2" presetClass="entr" presetSubtype="4" fill="hold" grpId="4" nodeType="clickEffect">
                                  <p:stCondLst>
                                    <p:cond delay="0"/>
                                  </p:stCondLst>
                                  <p:childTnLst>
                                    <p:set>
                                      <p:cBhvr>
                                        <p:cTn id="237" dur="1" fill="hold">
                                          <p:stCondLst>
                                            <p:cond delay="0"/>
                                          </p:stCondLst>
                                        </p:cTn>
                                        <p:tgtEl>
                                          <p:spTgt spid="148483">
                                            <p:txEl>
                                              <p:pRg st="3" end="3"/>
                                            </p:txEl>
                                          </p:spTgt>
                                        </p:tgtEl>
                                        <p:attrNameLst>
                                          <p:attrName>style.visibility</p:attrName>
                                        </p:attrNameLst>
                                      </p:cBhvr>
                                      <p:to>
                                        <p:strVal val="visible"/>
                                      </p:to>
                                    </p:set>
                                    <p:anim calcmode="lin" valueType="num">
                                      <p:cBhvr additive="base">
                                        <p:cTn id="238" dur="500" fill="hold"/>
                                        <p:tgtEl>
                                          <p:spTgt spid="148483">
                                            <p:txEl>
                                              <p:pRg st="3" end="3"/>
                                            </p:txEl>
                                          </p:spTgt>
                                        </p:tgtEl>
                                        <p:attrNameLst>
                                          <p:attrName>ppt_x</p:attrName>
                                        </p:attrNameLst>
                                      </p:cBhvr>
                                      <p:tavLst>
                                        <p:tav tm="0">
                                          <p:val>
                                            <p:strVal val="#ppt_x"/>
                                          </p:val>
                                        </p:tav>
                                        <p:tav tm="100000">
                                          <p:val>
                                            <p:strVal val="#ppt_x"/>
                                          </p:val>
                                        </p:tav>
                                      </p:tavLst>
                                    </p:anim>
                                    <p:anim calcmode="lin" valueType="num">
                                      <p:cBhvr additive="base">
                                        <p:cTn id="239" dur="500" fill="hold"/>
                                        <p:tgtEl>
                                          <p:spTgt spid="148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0" fill="hold" nodeType="clickPar">
                      <p:stCondLst>
                        <p:cond delay="indefinite"/>
                      </p:stCondLst>
                      <p:childTnLst>
                        <p:par>
                          <p:cTn id="241" fill="hold" nodeType="withGroup">
                            <p:stCondLst>
                              <p:cond delay="0"/>
                            </p:stCondLst>
                            <p:childTnLst>
                              <p:par>
                                <p:cTn id="242" presetID="2" presetClass="entr" presetSubtype="4" fill="hold" grpId="4" nodeType="clickEffect">
                                  <p:stCondLst>
                                    <p:cond delay="0"/>
                                  </p:stCondLst>
                                  <p:childTnLst>
                                    <p:set>
                                      <p:cBhvr>
                                        <p:cTn id="243" dur="1" fill="hold">
                                          <p:stCondLst>
                                            <p:cond delay="0"/>
                                          </p:stCondLst>
                                        </p:cTn>
                                        <p:tgtEl>
                                          <p:spTgt spid="148483">
                                            <p:txEl>
                                              <p:pRg st="4" end="4"/>
                                            </p:txEl>
                                          </p:spTgt>
                                        </p:tgtEl>
                                        <p:attrNameLst>
                                          <p:attrName>style.visibility</p:attrName>
                                        </p:attrNameLst>
                                      </p:cBhvr>
                                      <p:to>
                                        <p:strVal val="visible"/>
                                      </p:to>
                                    </p:set>
                                    <p:anim calcmode="lin" valueType="num">
                                      <p:cBhvr additive="base">
                                        <p:cTn id="244" dur="500" fill="hold"/>
                                        <p:tgtEl>
                                          <p:spTgt spid="148483">
                                            <p:txEl>
                                              <p:pRg st="4" end="4"/>
                                            </p:txEl>
                                          </p:spTgt>
                                        </p:tgtEl>
                                        <p:attrNameLst>
                                          <p:attrName>ppt_x</p:attrName>
                                        </p:attrNameLst>
                                      </p:cBhvr>
                                      <p:tavLst>
                                        <p:tav tm="0">
                                          <p:val>
                                            <p:strVal val="#ppt_x"/>
                                          </p:val>
                                        </p:tav>
                                        <p:tav tm="100000">
                                          <p:val>
                                            <p:strVal val="#ppt_x"/>
                                          </p:val>
                                        </p:tav>
                                      </p:tavLst>
                                    </p:anim>
                                    <p:anim calcmode="lin" valueType="num">
                                      <p:cBhvr additive="base">
                                        <p:cTn id="245" dur="500" fill="hold"/>
                                        <p:tgtEl>
                                          <p:spTgt spid="148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46" fill="hold" nodeType="clickPar">
                      <p:stCondLst>
                        <p:cond delay="indefinite"/>
                      </p:stCondLst>
                      <p:childTnLst>
                        <p:par>
                          <p:cTn id="247" fill="hold" nodeType="withGroup">
                            <p:stCondLst>
                              <p:cond delay="0"/>
                            </p:stCondLst>
                            <p:childTnLst>
                              <p:par>
                                <p:cTn id="248" presetID="2" presetClass="entr" presetSubtype="4" fill="hold" grpId="4" nodeType="clickEffect">
                                  <p:stCondLst>
                                    <p:cond delay="0"/>
                                  </p:stCondLst>
                                  <p:childTnLst>
                                    <p:set>
                                      <p:cBhvr>
                                        <p:cTn id="249" dur="1" fill="hold">
                                          <p:stCondLst>
                                            <p:cond delay="0"/>
                                          </p:stCondLst>
                                        </p:cTn>
                                        <p:tgtEl>
                                          <p:spTgt spid="148483">
                                            <p:txEl>
                                              <p:pRg st="5" end="5"/>
                                            </p:txEl>
                                          </p:spTgt>
                                        </p:tgtEl>
                                        <p:attrNameLst>
                                          <p:attrName>style.visibility</p:attrName>
                                        </p:attrNameLst>
                                      </p:cBhvr>
                                      <p:to>
                                        <p:strVal val="visible"/>
                                      </p:to>
                                    </p:set>
                                    <p:anim calcmode="lin" valueType="num">
                                      <p:cBhvr additive="base">
                                        <p:cTn id="250" dur="500" fill="hold"/>
                                        <p:tgtEl>
                                          <p:spTgt spid="148483">
                                            <p:txEl>
                                              <p:pRg st="5" end="5"/>
                                            </p:txEl>
                                          </p:spTgt>
                                        </p:tgtEl>
                                        <p:attrNameLst>
                                          <p:attrName>ppt_x</p:attrName>
                                        </p:attrNameLst>
                                      </p:cBhvr>
                                      <p:tavLst>
                                        <p:tav tm="0">
                                          <p:val>
                                            <p:strVal val="#ppt_x"/>
                                          </p:val>
                                        </p:tav>
                                        <p:tav tm="100000">
                                          <p:val>
                                            <p:strVal val="#ppt_x"/>
                                          </p:val>
                                        </p:tav>
                                      </p:tavLst>
                                    </p:anim>
                                    <p:anim calcmode="lin" valueType="num">
                                      <p:cBhvr additive="base">
                                        <p:cTn id="251" dur="500" fill="hold"/>
                                        <p:tgtEl>
                                          <p:spTgt spid="1484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2" fill="hold" nodeType="clickPar">
                      <p:stCondLst>
                        <p:cond delay="indefinite"/>
                      </p:stCondLst>
                      <p:childTnLst>
                        <p:par>
                          <p:cTn id="253" fill="hold" nodeType="withGroup">
                            <p:stCondLst>
                              <p:cond delay="0"/>
                            </p:stCondLst>
                            <p:childTnLst>
                              <p:par>
                                <p:cTn id="254" presetID="2" presetClass="entr" presetSubtype="4" fill="hold" grpId="4" nodeType="clickEffect">
                                  <p:stCondLst>
                                    <p:cond delay="0"/>
                                  </p:stCondLst>
                                  <p:childTnLst>
                                    <p:set>
                                      <p:cBhvr>
                                        <p:cTn id="255" dur="1" fill="hold">
                                          <p:stCondLst>
                                            <p:cond delay="0"/>
                                          </p:stCondLst>
                                        </p:cTn>
                                        <p:tgtEl>
                                          <p:spTgt spid="148483">
                                            <p:txEl>
                                              <p:pRg st="6" end="6"/>
                                            </p:txEl>
                                          </p:spTgt>
                                        </p:tgtEl>
                                        <p:attrNameLst>
                                          <p:attrName>style.visibility</p:attrName>
                                        </p:attrNameLst>
                                      </p:cBhvr>
                                      <p:to>
                                        <p:strVal val="visible"/>
                                      </p:to>
                                    </p:set>
                                    <p:anim calcmode="lin" valueType="num">
                                      <p:cBhvr additive="base">
                                        <p:cTn id="256" dur="500" fill="hold"/>
                                        <p:tgtEl>
                                          <p:spTgt spid="148483">
                                            <p:txEl>
                                              <p:pRg st="6" end="6"/>
                                            </p:txEl>
                                          </p:spTgt>
                                        </p:tgtEl>
                                        <p:attrNameLst>
                                          <p:attrName>ppt_x</p:attrName>
                                        </p:attrNameLst>
                                      </p:cBhvr>
                                      <p:tavLst>
                                        <p:tav tm="0">
                                          <p:val>
                                            <p:strVal val="#ppt_x"/>
                                          </p:val>
                                        </p:tav>
                                        <p:tav tm="100000">
                                          <p:val>
                                            <p:strVal val="#ppt_x"/>
                                          </p:val>
                                        </p:tav>
                                      </p:tavLst>
                                    </p:anim>
                                    <p:anim calcmode="lin" valueType="num">
                                      <p:cBhvr additive="base">
                                        <p:cTn id="257" dur="500" fill="hold"/>
                                        <p:tgtEl>
                                          <p:spTgt spid="14848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8" fill="hold" nodeType="clickPar">
                      <p:stCondLst>
                        <p:cond delay="indefinite"/>
                      </p:stCondLst>
                      <p:childTnLst>
                        <p:par>
                          <p:cTn id="259" fill="hold" nodeType="withGroup">
                            <p:stCondLst>
                              <p:cond delay="0"/>
                            </p:stCondLst>
                            <p:childTnLst>
                              <p:par>
                                <p:cTn id="260" presetID="2" presetClass="entr" presetSubtype="4" fill="hold" grpId="4" nodeType="clickEffect">
                                  <p:stCondLst>
                                    <p:cond delay="0"/>
                                  </p:stCondLst>
                                  <p:childTnLst>
                                    <p:set>
                                      <p:cBhvr>
                                        <p:cTn id="261" dur="1" fill="hold">
                                          <p:stCondLst>
                                            <p:cond delay="0"/>
                                          </p:stCondLst>
                                        </p:cTn>
                                        <p:tgtEl>
                                          <p:spTgt spid="148483">
                                            <p:txEl>
                                              <p:pRg st="7" end="7"/>
                                            </p:txEl>
                                          </p:spTgt>
                                        </p:tgtEl>
                                        <p:attrNameLst>
                                          <p:attrName>style.visibility</p:attrName>
                                        </p:attrNameLst>
                                      </p:cBhvr>
                                      <p:to>
                                        <p:strVal val="visible"/>
                                      </p:to>
                                    </p:set>
                                    <p:anim calcmode="lin" valueType="num">
                                      <p:cBhvr additive="base">
                                        <p:cTn id="262" dur="500" fill="hold"/>
                                        <p:tgtEl>
                                          <p:spTgt spid="148483">
                                            <p:txEl>
                                              <p:pRg st="7" end="7"/>
                                            </p:txEl>
                                          </p:spTgt>
                                        </p:tgtEl>
                                        <p:attrNameLst>
                                          <p:attrName>ppt_x</p:attrName>
                                        </p:attrNameLst>
                                      </p:cBhvr>
                                      <p:tavLst>
                                        <p:tav tm="0">
                                          <p:val>
                                            <p:strVal val="#ppt_x"/>
                                          </p:val>
                                        </p:tav>
                                        <p:tav tm="100000">
                                          <p:val>
                                            <p:strVal val="#ppt_x"/>
                                          </p:val>
                                        </p:tav>
                                      </p:tavLst>
                                    </p:anim>
                                    <p:anim calcmode="lin" valueType="num">
                                      <p:cBhvr additive="base">
                                        <p:cTn id="263" dur="500" fill="hold"/>
                                        <p:tgtEl>
                                          <p:spTgt spid="14848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64" fill="hold" nodeType="clickPar">
                      <p:stCondLst>
                        <p:cond delay="indefinite"/>
                      </p:stCondLst>
                      <p:childTnLst>
                        <p:par>
                          <p:cTn id="265" fill="hold" nodeType="withGroup">
                            <p:stCondLst>
                              <p:cond delay="0"/>
                            </p:stCondLst>
                            <p:childTnLst>
                              <p:par>
                                <p:cTn id="266" presetID="2" presetClass="entr" presetSubtype="4" fill="hold" grpId="4" nodeType="clickEffect">
                                  <p:stCondLst>
                                    <p:cond delay="0"/>
                                  </p:stCondLst>
                                  <p:childTnLst>
                                    <p:set>
                                      <p:cBhvr>
                                        <p:cTn id="267" dur="1" fill="hold">
                                          <p:stCondLst>
                                            <p:cond delay="0"/>
                                          </p:stCondLst>
                                        </p:cTn>
                                        <p:tgtEl>
                                          <p:spTgt spid="148483">
                                            <p:txEl>
                                              <p:pRg st="8" end="8"/>
                                            </p:txEl>
                                          </p:spTgt>
                                        </p:tgtEl>
                                        <p:attrNameLst>
                                          <p:attrName>style.visibility</p:attrName>
                                        </p:attrNameLst>
                                      </p:cBhvr>
                                      <p:to>
                                        <p:strVal val="visible"/>
                                      </p:to>
                                    </p:set>
                                    <p:anim calcmode="lin" valueType="num">
                                      <p:cBhvr additive="base">
                                        <p:cTn id="268" dur="500" fill="hold"/>
                                        <p:tgtEl>
                                          <p:spTgt spid="148483">
                                            <p:txEl>
                                              <p:pRg st="8" end="8"/>
                                            </p:txEl>
                                          </p:spTgt>
                                        </p:tgtEl>
                                        <p:attrNameLst>
                                          <p:attrName>ppt_x</p:attrName>
                                        </p:attrNameLst>
                                      </p:cBhvr>
                                      <p:tavLst>
                                        <p:tav tm="0">
                                          <p:val>
                                            <p:strVal val="#ppt_x"/>
                                          </p:val>
                                        </p:tav>
                                        <p:tav tm="100000">
                                          <p:val>
                                            <p:strVal val="#ppt_x"/>
                                          </p:val>
                                        </p:tav>
                                      </p:tavLst>
                                    </p:anim>
                                    <p:anim calcmode="lin" valueType="num">
                                      <p:cBhvr additive="base">
                                        <p:cTn id="269" dur="500" fill="hold"/>
                                        <p:tgtEl>
                                          <p:spTgt spid="14848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0" fill="hold" nodeType="clickPar">
                      <p:stCondLst>
                        <p:cond delay="indefinite"/>
                      </p:stCondLst>
                      <p:childTnLst>
                        <p:par>
                          <p:cTn id="271" fill="hold" nodeType="withGroup">
                            <p:stCondLst>
                              <p:cond delay="0"/>
                            </p:stCondLst>
                            <p:childTnLst>
                              <p:par>
                                <p:cTn id="272" presetID="2" presetClass="entr" presetSubtype="4" fill="hold" grpId="5" nodeType="clickEffect">
                                  <p:stCondLst>
                                    <p:cond delay="0"/>
                                  </p:stCondLst>
                                  <p:childTnLst>
                                    <p:set>
                                      <p:cBhvr>
                                        <p:cTn id="273" dur="1" fill="hold">
                                          <p:stCondLst>
                                            <p:cond delay="0"/>
                                          </p:stCondLst>
                                        </p:cTn>
                                        <p:tgtEl>
                                          <p:spTgt spid="148483">
                                            <p:txEl>
                                              <p:pRg st="0" end="0"/>
                                            </p:txEl>
                                          </p:spTgt>
                                        </p:tgtEl>
                                        <p:attrNameLst>
                                          <p:attrName>style.visibility</p:attrName>
                                        </p:attrNameLst>
                                      </p:cBhvr>
                                      <p:to>
                                        <p:strVal val="visible"/>
                                      </p:to>
                                    </p:set>
                                    <p:anim calcmode="lin" valueType="num">
                                      <p:cBhvr additive="base">
                                        <p:cTn id="274" dur="500" fill="hold"/>
                                        <p:tgtEl>
                                          <p:spTgt spid="148483">
                                            <p:txEl>
                                              <p:pRg st="0" end="0"/>
                                            </p:txEl>
                                          </p:spTgt>
                                        </p:tgtEl>
                                        <p:attrNameLst>
                                          <p:attrName>ppt_x</p:attrName>
                                        </p:attrNameLst>
                                      </p:cBhvr>
                                      <p:tavLst>
                                        <p:tav tm="0">
                                          <p:val>
                                            <p:strVal val="#ppt_x"/>
                                          </p:val>
                                        </p:tav>
                                        <p:tav tm="100000">
                                          <p:val>
                                            <p:strVal val="#ppt_x"/>
                                          </p:val>
                                        </p:tav>
                                      </p:tavLst>
                                    </p:anim>
                                    <p:anim calcmode="lin" valueType="num">
                                      <p:cBhvr additive="base">
                                        <p:cTn id="275" dur="500" fill="hold"/>
                                        <p:tgtEl>
                                          <p:spTgt spid="148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6" fill="hold" nodeType="clickPar">
                      <p:stCondLst>
                        <p:cond delay="indefinite"/>
                      </p:stCondLst>
                      <p:childTnLst>
                        <p:par>
                          <p:cTn id="277" fill="hold" nodeType="withGroup">
                            <p:stCondLst>
                              <p:cond delay="0"/>
                            </p:stCondLst>
                            <p:childTnLst>
                              <p:par>
                                <p:cTn id="278" presetID="2" presetClass="entr" presetSubtype="4" fill="hold" grpId="5" nodeType="clickEffect">
                                  <p:stCondLst>
                                    <p:cond delay="0"/>
                                  </p:stCondLst>
                                  <p:childTnLst>
                                    <p:set>
                                      <p:cBhvr>
                                        <p:cTn id="279" dur="1" fill="hold">
                                          <p:stCondLst>
                                            <p:cond delay="0"/>
                                          </p:stCondLst>
                                        </p:cTn>
                                        <p:tgtEl>
                                          <p:spTgt spid="148483">
                                            <p:txEl>
                                              <p:pRg st="1" end="1"/>
                                            </p:txEl>
                                          </p:spTgt>
                                        </p:tgtEl>
                                        <p:attrNameLst>
                                          <p:attrName>style.visibility</p:attrName>
                                        </p:attrNameLst>
                                      </p:cBhvr>
                                      <p:to>
                                        <p:strVal val="visible"/>
                                      </p:to>
                                    </p:set>
                                    <p:anim calcmode="lin" valueType="num">
                                      <p:cBhvr additive="base">
                                        <p:cTn id="280" dur="500" fill="hold"/>
                                        <p:tgtEl>
                                          <p:spTgt spid="148483">
                                            <p:txEl>
                                              <p:pRg st="1" end="1"/>
                                            </p:txEl>
                                          </p:spTgt>
                                        </p:tgtEl>
                                        <p:attrNameLst>
                                          <p:attrName>ppt_x</p:attrName>
                                        </p:attrNameLst>
                                      </p:cBhvr>
                                      <p:tavLst>
                                        <p:tav tm="0">
                                          <p:val>
                                            <p:strVal val="#ppt_x"/>
                                          </p:val>
                                        </p:tav>
                                        <p:tav tm="100000">
                                          <p:val>
                                            <p:strVal val="#ppt_x"/>
                                          </p:val>
                                        </p:tav>
                                      </p:tavLst>
                                    </p:anim>
                                    <p:anim calcmode="lin" valueType="num">
                                      <p:cBhvr additive="base">
                                        <p:cTn id="281" dur="500" fill="hold"/>
                                        <p:tgtEl>
                                          <p:spTgt spid="148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2" fill="hold" nodeType="clickPar">
                      <p:stCondLst>
                        <p:cond delay="indefinite"/>
                      </p:stCondLst>
                      <p:childTnLst>
                        <p:par>
                          <p:cTn id="283" fill="hold" nodeType="withGroup">
                            <p:stCondLst>
                              <p:cond delay="0"/>
                            </p:stCondLst>
                            <p:childTnLst>
                              <p:par>
                                <p:cTn id="284" presetID="2" presetClass="entr" presetSubtype="4" fill="hold" grpId="5" nodeType="clickEffect">
                                  <p:stCondLst>
                                    <p:cond delay="0"/>
                                  </p:stCondLst>
                                  <p:childTnLst>
                                    <p:set>
                                      <p:cBhvr>
                                        <p:cTn id="285" dur="1" fill="hold">
                                          <p:stCondLst>
                                            <p:cond delay="0"/>
                                          </p:stCondLst>
                                        </p:cTn>
                                        <p:tgtEl>
                                          <p:spTgt spid="148483">
                                            <p:txEl>
                                              <p:pRg st="2" end="2"/>
                                            </p:txEl>
                                          </p:spTgt>
                                        </p:tgtEl>
                                        <p:attrNameLst>
                                          <p:attrName>style.visibility</p:attrName>
                                        </p:attrNameLst>
                                      </p:cBhvr>
                                      <p:to>
                                        <p:strVal val="visible"/>
                                      </p:to>
                                    </p:set>
                                    <p:anim calcmode="lin" valueType="num">
                                      <p:cBhvr additive="base">
                                        <p:cTn id="286" dur="500" fill="hold"/>
                                        <p:tgtEl>
                                          <p:spTgt spid="148483">
                                            <p:txEl>
                                              <p:pRg st="2" end="2"/>
                                            </p:txEl>
                                          </p:spTgt>
                                        </p:tgtEl>
                                        <p:attrNameLst>
                                          <p:attrName>ppt_x</p:attrName>
                                        </p:attrNameLst>
                                      </p:cBhvr>
                                      <p:tavLst>
                                        <p:tav tm="0">
                                          <p:val>
                                            <p:strVal val="#ppt_x"/>
                                          </p:val>
                                        </p:tav>
                                        <p:tav tm="100000">
                                          <p:val>
                                            <p:strVal val="#ppt_x"/>
                                          </p:val>
                                        </p:tav>
                                      </p:tavLst>
                                    </p:anim>
                                    <p:anim calcmode="lin" valueType="num">
                                      <p:cBhvr additive="base">
                                        <p:cTn id="287" dur="500" fill="hold"/>
                                        <p:tgtEl>
                                          <p:spTgt spid="148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8" fill="hold" nodeType="clickPar">
                      <p:stCondLst>
                        <p:cond delay="indefinite"/>
                      </p:stCondLst>
                      <p:childTnLst>
                        <p:par>
                          <p:cTn id="289" fill="hold" nodeType="withGroup">
                            <p:stCondLst>
                              <p:cond delay="0"/>
                            </p:stCondLst>
                            <p:childTnLst>
                              <p:par>
                                <p:cTn id="290" presetID="2" presetClass="entr" presetSubtype="4" fill="hold" grpId="5" nodeType="clickEffect">
                                  <p:stCondLst>
                                    <p:cond delay="0"/>
                                  </p:stCondLst>
                                  <p:childTnLst>
                                    <p:set>
                                      <p:cBhvr>
                                        <p:cTn id="291" dur="1" fill="hold">
                                          <p:stCondLst>
                                            <p:cond delay="0"/>
                                          </p:stCondLst>
                                        </p:cTn>
                                        <p:tgtEl>
                                          <p:spTgt spid="148483">
                                            <p:txEl>
                                              <p:pRg st="3" end="3"/>
                                            </p:txEl>
                                          </p:spTgt>
                                        </p:tgtEl>
                                        <p:attrNameLst>
                                          <p:attrName>style.visibility</p:attrName>
                                        </p:attrNameLst>
                                      </p:cBhvr>
                                      <p:to>
                                        <p:strVal val="visible"/>
                                      </p:to>
                                    </p:set>
                                    <p:anim calcmode="lin" valueType="num">
                                      <p:cBhvr additive="base">
                                        <p:cTn id="292" dur="500" fill="hold"/>
                                        <p:tgtEl>
                                          <p:spTgt spid="148483">
                                            <p:txEl>
                                              <p:pRg st="3" end="3"/>
                                            </p:txEl>
                                          </p:spTgt>
                                        </p:tgtEl>
                                        <p:attrNameLst>
                                          <p:attrName>ppt_x</p:attrName>
                                        </p:attrNameLst>
                                      </p:cBhvr>
                                      <p:tavLst>
                                        <p:tav tm="0">
                                          <p:val>
                                            <p:strVal val="#ppt_x"/>
                                          </p:val>
                                        </p:tav>
                                        <p:tav tm="100000">
                                          <p:val>
                                            <p:strVal val="#ppt_x"/>
                                          </p:val>
                                        </p:tav>
                                      </p:tavLst>
                                    </p:anim>
                                    <p:anim calcmode="lin" valueType="num">
                                      <p:cBhvr additive="base">
                                        <p:cTn id="293" dur="500" fill="hold"/>
                                        <p:tgtEl>
                                          <p:spTgt spid="148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4" fill="hold" nodeType="clickPar">
                      <p:stCondLst>
                        <p:cond delay="indefinite"/>
                      </p:stCondLst>
                      <p:childTnLst>
                        <p:par>
                          <p:cTn id="295" fill="hold" nodeType="withGroup">
                            <p:stCondLst>
                              <p:cond delay="0"/>
                            </p:stCondLst>
                            <p:childTnLst>
                              <p:par>
                                <p:cTn id="296" presetID="2" presetClass="entr" presetSubtype="4" fill="hold" grpId="5" nodeType="clickEffect">
                                  <p:stCondLst>
                                    <p:cond delay="0"/>
                                  </p:stCondLst>
                                  <p:childTnLst>
                                    <p:set>
                                      <p:cBhvr>
                                        <p:cTn id="297" dur="1" fill="hold">
                                          <p:stCondLst>
                                            <p:cond delay="0"/>
                                          </p:stCondLst>
                                        </p:cTn>
                                        <p:tgtEl>
                                          <p:spTgt spid="148483">
                                            <p:txEl>
                                              <p:pRg st="4" end="4"/>
                                            </p:txEl>
                                          </p:spTgt>
                                        </p:tgtEl>
                                        <p:attrNameLst>
                                          <p:attrName>style.visibility</p:attrName>
                                        </p:attrNameLst>
                                      </p:cBhvr>
                                      <p:to>
                                        <p:strVal val="visible"/>
                                      </p:to>
                                    </p:set>
                                    <p:anim calcmode="lin" valueType="num">
                                      <p:cBhvr additive="base">
                                        <p:cTn id="298" dur="500" fill="hold"/>
                                        <p:tgtEl>
                                          <p:spTgt spid="148483">
                                            <p:txEl>
                                              <p:pRg st="4" end="4"/>
                                            </p:txEl>
                                          </p:spTgt>
                                        </p:tgtEl>
                                        <p:attrNameLst>
                                          <p:attrName>ppt_x</p:attrName>
                                        </p:attrNameLst>
                                      </p:cBhvr>
                                      <p:tavLst>
                                        <p:tav tm="0">
                                          <p:val>
                                            <p:strVal val="#ppt_x"/>
                                          </p:val>
                                        </p:tav>
                                        <p:tav tm="100000">
                                          <p:val>
                                            <p:strVal val="#ppt_x"/>
                                          </p:val>
                                        </p:tav>
                                      </p:tavLst>
                                    </p:anim>
                                    <p:anim calcmode="lin" valueType="num">
                                      <p:cBhvr additive="base">
                                        <p:cTn id="299" dur="500" fill="hold"/>
                                        <p:tgtEl>
                                          <p:spTgt spid="148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0" fill="hold" nodeType="clickPar">
                      <p:stCondLst>
                        <p:cond delay="indefinite"/>
                      </p:stCondLst>
                      <p:childTnLst>
                        <p:par>
                          <p:cTn id="301" fill="hold" nodeType="withGroup">
                            <p:stCondLst>
                              <p:cond delay="0"/>
                            </p:stCondLst>
                            <p:childTnLst>
                              <p:par>
                                <p:cTn id="302" presetID="2" presetClass="entr" presetSubtype="4" fill="hold" grpId="5" nodeType="clickEffect">
                                  <p:stCondLst>
                                    <p:cond delay="0"/>
                                  </p:stCondLst>
                                  <p:childTnLst>
                                    <p:set>
                                      <p:cBhvr>
                                        <p:cTn id="303" dur="1" fill="hold">
                                          <p:stCondLst>
                                            <p:cond delay="0"/>
                                          </p:stCondLst>
                                        </p:cTn>
                                        <p:tgtEl>
                                          <p:spTgt spid="148483">
                                            <p:txEl>
                                              <p:pRg st="5" end="5"/>
                                            </p:txEl>
                                          </p:spTgt>
                                        </p:tgtEl>
                                        <p:attrNameLst>
                                          <p:attrName>style.visibility</p:attrName>
                                        </p:attrNameLst>
                                      </p:cBhvr>
                                      <p:to>
                                        <p:strVal val="visible"/>
                                      </p:to>
                                    </p:set>
                                    <p:anim calcmode="lin" valueType="num">
                                      <p:cBhvr additive="base">
                                        <p:cTn id="304" dur="500" fill="hold"/>
                                        <p:tgtEl>
                                          <p:spTgt spid="148483">
                                            <p:txEl>
                                              <p:pRg st="5" end="5"/>
                                            </p:txEl>
                                          </p:spTgt>
                                        </p:tgtEl>
                                        <p:attrNameLst>
                                          <p:attrName>ppt_x</p:attrName>
                                        </p:attrNameLst>
                                      </p:cBhvr>
                                      <p:tavLst>
                                        <p:tav tm="0">
                                          <p:val>
                                            <p:strVal val="#ppt_x"/>
                                          </p:val>
                                        </p:tav>
                                        <p:tav tm="100000">
                                          <p:val>
                                            <p:strVal val="#ppt_x"/>
                                          </p:val>
                                        </p:tav>
                                      </p:tavLst>
                                    </p:anim>
                                    <p:anim calcmode="lin" valueType="num">
                                      <p:cBhvr additive="base">
                                        <p:cTn id="305" dur="500" fill="hold"/>
                                        <p:tgtEl>
                                          <p:spTgt spid="1484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6" fill="hold" nodeType="clickPar">
                      <p:stCondLst>
                        <p:cond delay="indefinite"/>
                      </p:stCondLst>
                      <p:childTnLst>
                        <p:par>
                          <p:cTn id="307" fill="hold" nodeType="withGroup">
                            <p:stCondLst>
                              <p:cond delay="0"/>
                            </p:stCondLst>
                            <p:childTnLst>
                              <p:par>
                                <p:cTn id="308" presetID="2" presetClass="entr" presetSubtype="4" fill="hold" grpId="5" nodeType="clickEffect">
                                  <p:stCondLst>
                                    <p:cond delay="0"/>
                                  </p:stCondLst>
                                  <p:childTnLst>
                                    <p:set>
                                      <p:cBhvr>
                                        <p:cTn id="309" dur="1" fill="hold">
                                          <p:stCondLst>
                                            <p:cond delay="0"/>
                                          </p:stCondLst>
                                        </p:cTn>
                                        <p:tgtEl>
                                          <p:spTgt spid="148483">
                                            <p:txEl>
                                              <p:pRg st="6" end="6"/>
                                            </p:txEl>
                                          </p:spTgt>
                                        </p:tgtEl>
                                        <p:attrNameLst>
                                          <p:attrName>style.visibility</p:attrName>
                                        </p:attrNameLst>
                                      </p:cBhvr>
                                      <p:to>
                                        <p:strVal val="visible"/>
                                      </p:to>
                                    </p:set>
                                    <p:anim calcmode="lin" valueType="num">
                                      <p:cBhvr additive="base">
                                        <p:cTn id="310" dur="500" fill="hold"/>
                                        <p:tgtEl>
                                          <p:spTgt spid="148483">
                                            <p:txEl>
                                              <p:pRg st="6" end="6"/>
                                            </p:txEl>
                                          </p:spTgt>
                                        </p:tgtEl>
                                        <p:attrNameLst>
                                          <p:attrName>ppt_x</p:attrName>
                                        </p:attrNameLst>
                                      </p:cBhvr>
                                      <p:tavLst>
                                        <p:tav tm="0">
                                          <p:val>
                                            <p:strVal val="#ppt_x"/>
                                          </p:val>
                                        </p:tav>
                                        <p:tav tm="100000">
                                          <p:val>
                                            <p:strVal val="#ppt_x"/>
                                          </p:val>
                                        </p:tav>
                                      </p:tavLst>
                                    </p:anim>
                                    <p:anim calcmode="lin" valueType="num">
                                      <p:cBhvr additive="base">
                                        <p:cTn id="311" dur="500" fill="hold"/>
                                        <p:tgtEl>
                                          <p:spTgt spid="14848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2" fill="hold" nodeType="clickPar">
                      <p:stCondLst>
                        <p:cond delay="indefinite"/>
                      </p:stCondLst>
                      <p:childTnLst>
                        <p:par>
                          <p:cTn id="313" fill="hold" nodeType="withGroup">
                            <p:stCondLst>
                              <p:cond delay="0"/>
                            </p:stCondLst>
                            <p:childTnLst>
                              <p:par>
                                <p:cTn id="314" presetID="2" presetClass="entr" presetSubtype="4" fill="hold" grpId="5" nodeType="clickEffect">
                                  <p:stCondLst>
                                    <p:cond delay="0"/>
                                  </p:stCondLst>
                                  <p:childTnLst>
                                    <p:set>
                                      <p:cBhvr>
                                        <p:cTn id="315" dur="1" fill="hold">
                                          <p:stCondLst>
                                            <p:cond delay="0"/>
                                          </p:stCondLst>
                                        </p:cTn>
                                        <p:tgtEl>
                                          <p:spTgt spid="148483">
                                            <p:txEl>
                                              <p:pRg st="7" end="7"/>
                                            </p:txEl>
                                          </p:spTgt>
                                        </p:tgtEl>
                                        <p:attrNameLst>
                                          <p:attrName>style.visibility</p:attrName>
                                        </p:attrNameLst>
                                      </p:cBhvr>
                                      <p:to>
                                        <p:strVal val="visible"/>
                                      </p:to>
                                    </p:set>
                                    <p:anim calcmode="lin" valueType="num">
                                      <p:cBhvr additive="base">
                                        <p:cTn id="316" dur="500" fill="hold"/>
                                        <p:tgtEl>
                                          <p:spTgt spid="148483">
                                            <p:txEl>
                                              <p:pRg st="7" end="7"/>
                                            </p:txEl>
                                          </p:spTgt>
                                        </p:tgtEl>
                                        <p:attrNameLst>
                                          <p:attrName>ppt_x</p:attrName>
                                        </p:attrNameLst>
                                      </p:cBhvr>
                                      <p:tavLst>
                                        <p:tav tm="0">
                                          <p:val>
                                            <p:strVal val="#ppt_x"/>
                                          </p:val>
                                        </p:tav>
                                        <p:tav tm="100000">
                                          <p:val>
                                            <p:strVal val="#ppt_x"/>
                                          </p:val>
                                        </p:tav>
                                      </p:tavLst>
                                    </p:anim>
                                    <p:anim calcmode="lin" valueType="num">
                                      <p:cBhvr additive="base">
                                        <p:cTn id="317" dur="500" fill="hold"/>
                                        <p:tgtEl>
                                          <p:spTgt spid="14848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8" fill="hold" nodeType="clickPar">
                      <p:stCondLst>
                        <p:cond delay="indefinite"/>
                      </p:stCondLst>
                      <p:childTnLst>
                        <p:par>
                          <p:cTn id="319" fill="hold" nodeType="withGroup">
                            <p:stCondLst>
                              <p:cond delay="0"/>
                            </p:stCondLst>
                            <p:childTnLst>
                              <p:par>
                                <p:cTn id="320" presetID="2" presetClass="entr" presetSubtype="4" fill="hold" grpId="5" nodeType="clickEffect">
                                  <p:stCondLst>
                                    <p:cond delay="0"/>
                                  </p:stCondLst>
                                  <p:childTnLst>
                                    <p:set>
                                      <p:cBhvr>
                                        <p:cTn id="321" dur="1" fill="hold">
                                          <p:stCondLst>
                                            <p:cond delay="0"/>
                                          </p:stCondLst>
                                        </p:cTn>
                                        <p:tgtEl>
                                          <p:spTgt spid="148483">
                                            <p:txEl>
                                              <p:pRg st="8" end="8"/>
                                            </p:txEl>
                                          </p:spTgt>
                                        </p:tgtEl>
                                        <p:attrNameLst>
                                          <p:attrName>style.visibility</p:attrName>
                                        </p:attrNameLst>
                                      </p:cBhvr>
                                      <p:to>
                                        <p:strVal val="visible"/>
                                      </p:to>
                                    </p:set>
                                    <p:anim calcmode="lin" valueType="num">
                                      <p:cBhvr additive="base">
                                        <p:cTn id="322" dur="500" fill="hold"/>
                                        <p:tgtEl>
                                          <p:spTgt spid="148483">
                                            <p:txEl>
                                              <p:pRg st="8" end="8"/>
                                            </p:txEl>
                                          </p:spTgt>
                                        </p:tgtEl>
                                        <p:attrNameLst>
                                          <p:attrName>ppt_x</p:attrName>
                                        </p:attrNameLst>
                                      </p:cBhvr>
                                      <p:tavLst>
                                        <p:tav tm="0">
                                          <p:val>
                                            <p:strVal val="#ppt_x"/>
                                          </p:val>
                                        </p:tav>
                                        <p:tav tm="100000">
                                          <p:val>
                                            <p:strVal val="#ppt_x"/>
                                          </p:val>
                                        </p:tav>
                                      </p:tavLst>
                                    </p:anim>
                                    <p:anim calcmode="lin" valueType="num">
                                      <p:cBhvr additive="base">
                                        <p:cTn id="323" dur="500" fill="hold"/>
                                        <p:tgtEl>
                                          <p:spTgt spid="14848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24" fill="hold" nodeType="clickPar">
                      <p:stCondLst>
                        <p:cond delay="indefinite"/>
                      </p:stCondLst>
                      <p:childTnLst>
                        <p:par>
                          <p:cTn id="325" fill="hold" nodeType="withGroup">
                            <p:stCondLst>
                              <p:cond delay="0"/>
                            </p:stCondLst>
                            <p:childTnLst>
                              <p:par>
                                <p:cTn id="326" presetID="2" presetClass="entr" presetSubtype="4" fill="hold" grpId="6" nodeType="clickEffect">
                                  <p:stCondLst>
                                    <p:cond delay="0"/>
                                  </p:stCondLst>
                                  <p:childTnLst>
                                    <p:set>
                                      <p:cBhvr>
                                        <p:cTn id="327" dur="1" fill="hold">
                                          <p:stCondLst>
                                            <p:cond delay="0"/>
                                          </p:stCondLst>
                                        </p:cTn>
                                        <p:tgtEl>
                                          <p:spTgt spid="148483">
                                            <p:txEl>
                                              <p:pRg st="0" end="0"/>
                                            </p:txEl>
                                          </p:spTgt>
                                        </p:tgtEl>
                                        <p:attrNameLst>
                                          <p:attrName>style.visibility</p:attrName>
                                        </p:attrNameLst>
                                      </p:cBhvr>
                                      <p:to>
                                        <p:strVal val="visible"/>
                                      </p:to>
                                    </p:set>
                                    <p:anim calcmode="lin" valueType="num">
                                      <p:cBhvr additive="base">
                                        <p:cTn id="328" dur="500" fill="hold"/>
                                        <p:tgtEl>
                                          <p:spTgt spid="148483">
                                            <p:txEl>
                                              <p:pRg st="0" end="0"/>
                                            </p:txEl>
                                          </p:spTgt>
                                        </p:tgtEl>
                                        <p:attrNameLst>
                                          <p:attrName>ppt_x</p:attrName>
                                        </p:attrNameLst>
                                      </p:cBhvr>
                                      <p:tavLst>
                                        <p:tav tm="0">
                                          <p:val>
                                            <p:strVal val="#ppt_x"/>
                                          </p:val>
                                        </p:tav>
                                        <p:tav tm="100000">
                                          <p:val>
                                            <p:strVal val="#ppt_x"/>
                                          </p:val>
                                        </p:tav>
                                      </p:tavLst>
                                    </p:anim>
                                    <p:anim calcmode="lin" valueType="num">
                                      <p:cBhvr additive="base">
                                        <p:cTn id="329" dur="500" fill="hold"/>
                                        <p:tgtEl>
                                          <p:spTgt spid="148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0" fill="hold" nodeType="clickPar">
                      <p:stCondLst>
                        <p:cond delay="indefinite"/>
                      </p:stCondLst>
                      <p:childTnLst>
                        <p:par>
                          <p:cTn id="331" fill="hold" nodeType="withGroup">
                            <p:stCondLst>
                              <p:cond delay="0"/>
                            </p:stCondLst>
                            <p:childTnLst>
                              <p:par>
                                <p:cTn id="332" presetID="2" presetClass="entr" presetSubtype="4" fill="hold" grpId="6" nodeType="clickEffect">
                                  <p:stCondLst>
                                    <p:cond delay="0"/>
                                  </p:stCondLst>
                                  <p:childTnLst>
                                    <p:set>
                                      <p:cBhvr>
                                        <p:cTn id="333" dur="1" fill="hold">
                                          <p:stCondLst>
                                            <p:cond delay="0"/>
                                          </p:stCondLst>
                                        </p:cTn>
                                        <p:tgtEl>
                                          <p:spTgt spid="148483">
                                            <p:txEl>
                                              <p:pRg st="1" end="1"/>
                                            </p:txEl>
                                          </p:spTgt>
                                        </p:tgtEl>
                                        <p:attrNameLst>
                                          <p:attrName>style.visibility</p:attrName>
                                        </p:attrNameLst>
                                      </p:cBhvr>
                                      <p:to>
                                        <p:strVal val="visible"/>
                                      </p:to>
                                    </p:set>
                                    <p:anim calcmode="lin" valueType="num">
                                      <p:cBhvr additive="base">
                                        <p:cTn id="334" dur="500" fill="hold"/>
                                        <p:tgtEl>
                                          <p:spTgt spid="148483">
                                            <p:txEl>
                                              <p:pRg st="1" end="1"/>
                                            </p:txEl>
                                          </p:spTgt>
                                        </p:tgtEl>
                                        <p:attrNameLst>
                                          <p:attrName>ppt_x</p:attrName>
                                        </p:attrNameLst>
                                      </p:cBhvr>
                                      <p:tavLst>
                                        <p:tav tm="0">
                                          <p:val>
                                            <p:strVal val="#ppt_x"/>
                                          </p:val>
                                        </p:tav>
                                        <p:tav tm="100000">
                                          <p:val>
                                            <p:strVal val="#ppt_x"/>
                                          </p:val>
                                        </p:tav>
                                      </p:tavLst>
                                    </p:anim>
                                    <p:anim calcmode="lin" valueType="num">
                                      <p:cBhvr additive="base">
                                        <p:cTn id="335" dur="500" fill="hold"/>
                                        <p:tgtEl>
                                          <p:spTgt spid="148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6" fill="hold" nodeType="clickPar">
                      <p:stCondLst>
                        <p:cond delay="indefinite"/>
                      </p:stCondLst>
                      <p:childTnLst>
                        <p:par>
                          <p:cTn id="337" fill="hold" nodeType="withGroup">
                            <p:stCondLst>
                              <p:cond delay="0"/>
                            </p:stCondLst>
                            <p:childTnLst>
                              <p:par>
                                <p:cTn id="338" presetID="2" presetClass="entr" presetSubtype="4" fill="hold" grpId="6" nodeType="clickEffect">
                                  <p:stCondLst>
                                    <p:cond delay="0"/>
                                  </p:stCondLst>
                                  <p:childTnLst>
                                    <p:set>
                                      <p:cBhvr>
                                        <p:cTn id="339" dur="1" fill="hold">
                                          <p:stCondLst>
                                            <p:cond delay="0"/>
                                          </p:stCondLst>
                                        </p:cTn>
                                        <p:tgtEl>
                                          <p:spTgt spid="148483">
                                            <p:txEl>
                                              <p:pRg st="2" end="2"/>
                                            </p:txEl>
                                          </p:spTgt>
                                        </p:tgtEl>
                                        <p:attrNameLst>
                                          <p:attrName>style.visibility</p:attrName>
                                        </p:attrNameLst>
                                      </p:cBhvr>
                                      <p:to>
                                        <p:strVal val="visible"/>
                                      </p:to>
                                    </p:set>
                                    <p:anim calcmode="lin" valueType="num">
                                      <p:cBhvr additive="base">
                                        <p:cTn id="340" dur="500" fill="hold"/>
                                        <p:tgtEl>
                                          <p:spTgt spid="148483">
                                            <p:txEl>
                                              <p:pRg st="2" end="2"/>
                                            </p:txEl>
                                          </p:spTgt>
                                        </p:tgtEl>
                                        <p:attrNameLst>
                                          <p:attrName>ppt_x</p:attrName>
                                        </p:attrNameLst>
                                      </p:cBhvr>
                                      <p:tavLst>
                                        <p:tav tm="0">
                                          <p:val>
                                            <p:strVal val="#ppt_x"/>
                                          </p:val>
                                        </p:tav>
                                        <p:tav tm="100000">
                                          <p:val>
                                            <p:strVal val="#ppt_x"/>
                                          </p:val>
                                        </p:tav>
                                      </p:tavLst>
                                    </p:anim>
                                    <p:anim calcmode="lin" valueType="num">
                                      <p:cBhvr additive="base">
                                        <p:cTn id="341" dur="500" fill="hold"/>
                                        <p:tgtEl>
                                          <p:spTgt spid="148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2" fill="hold" nodeType="clickPar">
                      <p:stCondLst>
                        <p:cond delay="indefinite"/>
                      </p:stCondLst>
                      <p:childTnLst>
                        <p:par>
                          <p:cTn id="343" fill="hold" nodeType="withGroup">
                            <p:stCondLst>
                              <p:cond delay="0"/>
                            </p:stCondLst>
                            <p:childTnLst>
                              <p:par>
                                <p:cTn id="344" presetID="2" presetClass="entr" presetSubtype="4" fill="hold" grpId="6" nodeType="clickEffect">
                                  <p:stCondLst>
                                    <p:cond delay="0"/>
                                  </p:stCondLst>
                                  <p:childTnLst>
                                    <p:set>
                                      <p:cBhvr>
                                        <p:cTn id="345" dur="1" fill="hold">
                                          <p:stCondLst>
                                            <p:cond delay="0"/>
                                          </p:stCondLst>
                                        </p:cTn>
                                        <p:tgtEl>
                                          <p:spTgt spid="148483">
                                            <p:txEl>
                                              <p:pRg st="3" end="3"/>
                                            </p:txEl>
                                          </p:spTgt>
                                        </p:tgtEl>
                                        <p:attrNameLst>
                                          <p:attrName>style.visibility</p:attrName>
                                        </p:attrNameLst>
                                      </p:cBhvr>
                                      <p:to>
                                        <p:strVal val="visible"/>
                                      </p:to>
                                    </p:set>
                                    <p:anim calcmode="lin" valueType="num">
                                      <p:cBhvr additive="base">
                                        <p:cTn id="346" dur="500" fill="hold"/>
                                        <p:tgtEl>
                                          <p:spTgt spid="148483">
                                            <p:txEl>
                                              <p:pRg st="3" end="3"/>
                                            </p:txEl>
                                          </p:spTgt>
                                        </p:tgtEl>
                                        <p:attrNameLst>
                                          <p:attrName>ppt_x</p:attrName>
                                        </p:attrNameLst>
                                      </p:cBhvr>
                                      <p:tavLst>
                                        <p:tav tm="0">
                                          <p:val>
                                            <p:strVal val="#ppt_x"/>
                                          </p:val>
                                        </p:tav>
                                        <p:tav tm="100000">
                                          <p:val>
                                            <p:strVal val="#ppt_x"/>
                                          </p:val>
                                        </p:tav>
                                      </p:tavLst>
                                    </p:anim>
                                    <p:anim calcmode="lin" valueType="num">
                                      <p:cBhvr additive="base">
                                        <p:cTn id="347" dur="500" fill="hold"/>
                                        <p:tgtEl>
                                          <p:spTgt spid="148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8" fill="hold" nodeType="clickPar">
                      <p:stCondLst>
                        <p:cond delay="indefinite"/>
                      </p:stCondLst>
                      <p:childTnLst>
                        <p:par>
                          <p:cTn id="349" fill="hold" nodeType="withGroup">
                            <p:stCondLst>
                              <p:cond delay="0"/>
                            </p:stCondLst>
                            <p:childTnLst>
                              <p:par>
                                <p:cTn id="350" presetID="2" presetClass="entr" presetSubtype="4" fill="hold" grpId="6" nodeType="clickEffect">
                                  <p:stCondLst>
                                    <p:cond delay="0"/>
                                  </p:stCondLst>
                                  <p:childTnLst>
                                    <p:set>
                                      <p:cBhvr>
                                        <p:cTn id="351" dur="1" fill="hold">
                                          <p:stCondLst>
                                            <p:cond delay="0"/>
                                          </p:stCondLst>
                                        </p:cTn>
                                        <p:tgtEl>
                                          <p:spTgt spid="148483">
                                            <p:txEl>
                                              <p:pRg st="4" end="4"/>
                                            </p:txEl>
                                          </p:spTgt>
                                        </p:tgtEl>
                                        <p:attrNameLst>
                                          <p:attrName>style.visibility</p:attrName>
                                        </p:attrNameLst>
                                      </p:cBhvr>
                                      <p:to>
                                        <p:strVal val="visible"/>
                                      </p:to>
                                    </p:set>
                                    <p:anim calcmode="lin" valueType="num">
                                      <p:cBhvr additive="base">
                                        <p:cTn id="352" dur="500" fill="hold"/>
                                        <p:tgtEl>
                                          <p:spTgt spid="148483">
                                            <p:txEl>
                                              <p:pRg st="4" end="4"/>
                                            </p:txEl>
                                          </p:spTgt>
                                        </p:tgtEl>
                                        <p:attrNameLst>
                                          <p:attrName>ppt_x</p:attrName>
                                        </p:attrNameLst>
                                      </p:cBhvr>
                                      <p:tavLst>
                                        <p:tav tm="0">
                                          <p:val>
                                            <p:strVal val="#ppt_x"/>
                                          </p:val>
                                        </p:tav>
                                        <p:tav tm="100000">
                                          <p:val>
                                            <p:strVal val="#ppt_x"/>
                                          </p:val>
                                        </p:tav>
                                      </p:tavLst>
                                    </p:anim>
                                    <p:anim calcmode="lin" valueType="num">
                                      <p:cBhvr additive="base">
                                        <p:cTn id="353" dur="500" fill="hold"/>
                                        <p:tgtEl>
                                          <p:spTgt spid="148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4" fill="hold" nodeType="clickPar">
                      <p:stCondLst>
                        <p:cond delay="indefinite"/>
                      </p:stCondLst>
                      <p:childTnLst>
                        <p:par>
                          <p:cTn id="355" fill="hold" nodeType="withGroup">
                            <p:stCondLst>
                              <p:cond delay="0"/>
                            </p:stCondLst>
                            <p:childTnLst>
                              <p:par>
                                <p:cTn id="356" presetID="2" presetClass="entr" presetSubtype="4" fill="hold" grpId="6" nodeType="clickEffect">
                                  <p:stCondLst>
                                    <p:cond delay="0"/>
                                  </p:stCondLst>
                                  <p:childTnLst>
                                    <p:set>
                                      <p:cBhvr>
                                        <p:cTn id="357" dur="1" fill="hold">
                                          <p:stCondLst>
                                            <p:cond delay="0"/>
                                          </p:stCondLst>
                                        </p:cTn>
                                        <p:tgtEl>
                                          <p:spTgt spid="148483">
                                            <p:txEl>
                                              <p:pRg st="5" end="5"/>
                                            </p:txEl>
                                          </p:spTgt>
                                        </p:tgtEl>
                                        <p:attrNameLst>
                                          <p:attrName>style.visibility</p:attrName>
                                        </p:attrNameLst>
                                      </p:cBhvr>
                                      <p:to>
                                        <p:strVal val="visible"/>
                                      </p:to>
                                    </p:set>
                                    <p:anim calcmode="lin" valueType="num">
                                      <p:cBhvr additive="base">
                                        <p:cTn id="358" dur="500" fill="hold"/>
                                        <p:tgtEl>
                                          <p:spTgt spid="148483">
                                            <p:txEl>
                                              <p:pRg st="5" end="5"/>
                                            </p:txEl>
                                          </p:spTgt>
                                        </p:tgtEl>
                                        <p:attrNameLst>
                                          <p:attrName>ppt_x</p:attrName>
                                        </p:attrNameLst>
                                      </p:cBhvr>
                                      <p:tavLst>
                                        <p:tav tm="0">
                                          <p:val>
                                            <p:strVal val="#ppt_x"/>
                                          </p:val>
                                        </p:tav>
                                        <p:tav tm="100000">
                                          <p:val>
                                            <p:strVal val="#ppt_x"/>
                                          </p:val>
                                        </p:tav>
                                      </p:tavLst>
                                    </p:anim>
                                    <p:anim calcmode="lin" valueType="num">
                                      <p:cBhvr additive="base">
                                        <p:cTn id="359" dur="500" fill="hold"/>
                                        <p:tgtEl>
                                          <p:spTgt spid="1484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60" fill="hold" nodeType="clickPar">
                      <p:stCondLst>
                        <p:cond delay="indefinite"/>
                      </p:stCondLst>
                      <p:childTnLst>
                        <p:par>
                          <p:cTn id="361" fill="hold" nodeType="withGroup">
                            <p:stCondLst>
                              <p:cond delay="0"/>
                            </p:stCondLst>
                            <p:childTnLst>
                              <p:par>
                                <p:cTn id="362" presetID="2" presetClass="entr" presetSubtype="4" fill="hold" grpId="6" nodeType="clickEffect">
                                  <p:stCondLst>
                                    <p:cond delay="0"/>
                                  </p:stCondLst>
                                  <p:childTnLst>
                                    <p:set>
                                      <p:cBhvr>
                                        <p:cTn id="363" dur="1" fill="hold">
                                          <p:stCondLst>
                                            <p:cond delay="0"/>
                                          </p:stCondLst>
                                        </p:cTn>
                                        <p:tgtEl>
                                          <p:spTgt spid="148483">
                                            <p:txEl>
                                              <p:pRg st="6" end="6"/>
                                            </p:txEl>
                                          </p:spTgt>
                                        </p:tgtEl>
                                        <p:attrNameLst>
                                          <p:attrName>style.visibility</p:attrName>
                                        </p:attrNameLst>
                                      </p:cBhvr>
                                      <p:to>
                                        <p:strVal val="visible"/>
                                      </p:to>
                                    </p:set>
                                    <p:anim calcmode="lin" valueType="num">
                                      <p:cBhvr additive="base">
                                        <p:cTn id="364" dur="500" fill="hold"/>
                                        <p:tgtEl>
                                          <p:spTgt spid="148483">
                                            <p:txEl>
                                              <p:pRg st="6" end="6"/>
                                            </p:txEl>
                                          </p:spTgt>
                                        </p:tgtEl>
                                        <p:attrNameLst>
                                          <p:attrName>ppt_x</p:attrName>
                                        </p:attrNameLst>
                                      </p:cBhvr>
                                      <p:tavLst>
                                        <p:tav tm="0">
                                          <p:val>
                                            <p:strVal val="#ppt_x"/>
                                          </p:val>
                                        </p:tav>
                                        <p:tav tm="100000">
                                          <p:val>
                                            <p:strVal val="#ppt_x"/>
                                          </p:val>
                                        </p:tav>
                                      </p:tavLst>
                                    </p:anim>
                                    <p:anim calcmode="lin" valueType="num">
                                      <p:cBhvr additive="base">
                                        <p:cTn id="365" dur="500" fill="hold"/>
                                        <p:tgtEl>
                                          <p:spTgt spid="14848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66" fill="hold" nodeType="clickPar">
                      <p:stCondLst>
                        <p:cond delay="indefinite"/>
                      </p:stCondLst>
                      <p:childTnLst>
                        <p:par>
                          <p:cTn id="367" fill="hold" nodeType="withGroup">
                            <p:stCondLst>
                              <p:cond delay="0"/>
                            </p:stCondLst>
                            <p:childTnLst>
                              <p:par>
                                <p:cTn id="368" presetID="2" presetClass="entr" presetSubtype="4" fill="hold" grpId="6" nodeType="clickEffect">
                                  <p:stCondLst>
                                    <p:cond delay="0"/>
                                  </p:stCondLst>
                                  <p:childTnLst>
                                    <p:set>
                                      <p:cBhvr>
                                        <p:cTn id="369" dur="1" fill="hold">
                                          <p:stCondLst>
                                            <p:cond delay="0"/>
                                          </p:stCondLst>
                                        </p:cTn>
                                        <p:tgtEl>
                                          <p:spTgt spid="148483">
                                            <p:txEl>
                                              <p:pRg st="7" end="7"/>
                                            </p:txEl>
                                          </p:spTgt>
                                        </p:tgtEl>
                                        <p:attrNameLst>
                                          <p:attrName>style.visibility</p:attrName>
                                        </p:attrNameLst>
                                      </p:cBhvr>
                                      <p:to>
                                        <p:strVal val="visible"/>
                                      </p:to>
                                    </p:set>
                                    <p:anim calcmode="lin" valueType="num">
                                      <p:cBhvr additive="base">
                                        <p:cTn id="370" dur="500" fill="hold"/>
                                        <p:tgtEl>
                                          <p:spTgt spid="148483">
                                            <p:txEl>
                                              <p:pRg st="7" end="7"/>
                                            </p:txEl>
                                          </p:spTgt>
                                        </p:tgtEl>
                                        <p:attrNameLst>
                                          <p:attrName>ppt_x</p:attrName>
                                        </p:attrNameLst>
                                      </p:cBhvr>
                                      <p:tavLst>
                                        <p:tav tm="0">
                                          <p:val>
                                            <p:strVal val="#ppt_x"/>
                                          </p:val>
                                        </p:tav>
                                        <p:tav tm="100000">
                                          <p:val>
                                            <p:strVal val="#ppt_x"/>
                                          </p:val>
                                        </p:tav>
                                      </p:tavLst>
                                    </p:anim>
                                    <p:anim calcmode="lin" valueType="num">
                                      <p:cBhvr additive="base">
                                        <p:cTn id="371" dur="500" fill="hold"/>
                                        <p:tgtEl>
                                          <p:spTgt spid="14848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2" fill="hold" nodeType="clickPar">
                      <p:stCondLst>
                        <p:cond delay="indefinite"/>
                      </p:stCondLst>
                      <p:childTnLst>
                        <p:par>
                          <p:cTn id="373" fill="hold" nodeType="withGroup">
                            <p:stCondLst>
                              <p:cond delay="0"/>
                            </p:stCondLst>
                            <p:childTnLst>
                              <p:par>
                                <p:cTn id="374" presetID="2" presetClass="entr" presetSubtype="4" fill="hold" grpId="6" nodeType="clickEffect">
                                  <p:stCondLst>
                                    <p:cond delay="0"/>
                                  </p:stCondLst>
                                  <p:childTnLst>
                                    <p:set>
                                      <p:cBhvr>
                                        <p:cTn id="375" dur="1" fill="hold">
                                          <p:stCondLst>
                                            <p:cond delay="0"/>
                                          </p:stCondLst>
                                        </p:cTn>
                                        <p:tgtEl>
                                          <p:spTgt spid="148483">
                                            <p:txEl>
                                              <p:pRg st="8" end="8"/>
                                            </p:txEl>
                                          </p:spTgt>
                                        </p:tgtEl>
                                        <p:attrNameLst>
                                          <p:attrName>style.visibility</p:attrName>
                                        </p:attrNameLst>
                                      </p:cBhvr>
                                      <p:to>
                                        <p:strVal val="visible"/>
                                      </p:to>
                                    </p:set>
                                    <p:anim calcmode="lin" valueType="num">
                                      <p:cBhvr additive="base">
                                        <p:cTn id="376" dur="500" fill="hold"/>
                                        <p:tgtEl>
                                          <p:spTgt spid="148483">
                                            <p:txEl>
                                              <p:pRg st="8" end="8"/>
                                            </p:txEl>
                                          </p:spTgt>
                                        </p:tgtEl>
                                        <p:attrNameLst>
                                          <p:attrName>ppt_x</p:attrName>
                                        </p:attrNameLst>
                                      </p:cBhvr>
                                      <p:tavLst>
                                        <p:tav tm="0">
                                          <p:val>
                                            <p:strVal val="#ppt_x"/>
                                          </p:val>
                                        </p:tav>
                                        <p:tav tm="100000">
                                          <p:val>
                                            <p:strVal val="#ppt_x"/>
                                          </p:val>
                                        </p:tav>
                                      </p:tavLst>
                                    </p:anim>
                                    <p:anim calcmode="lin" valueType="num">
                                      <p:cBhvr additive="base">
                                        <p:cTn id="377" dur="500" fill="hold"/>
                                        <p:tgtEl>
                                          <p:spTgt spid="14848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8" fill="hold" nodeType="clickPar">
                      <p:stCondLst>
                        <p:cond delay="indefinite"/>
                      </p:stCondLst>
                      <p:childTnLst>
                        <p:par>
                          <p:cTn id="379" fill="hold" nodeType="withGroup">
                            <p:stCondLst>
                              <p:cond delay="0"/>
                            </p:stCondLst>
                            <p:childTnLst>
                              <p:par>
                                <p:cTn id="380" presetID="2" presetClass="entr" presetSubtype="4" fill="hold" grpId="7" nodeType="clickEffect">
                                  <p:stCondLst>
                                    <p:cond delay="0"/>
                                  </p:stCondLst>
                                  <p:childTnLst>
                                    <p:set>
                                      <p:cBhvr>
                                        <p:cTn id="381" dur="1" fill="hold">
                                          <p:stCondLst>
                                            <p:cond delay="0"/>
                                          </p:stCondLst>
                                        </p:cTn>
                                        <p:tgtEl>
                                          <p:spTgt spid="148483">
                                            <p:txEl>
                                              <p:pRg st="0" end="0"/>
                                            </p:txEl>
                                          </p:spTgt>
                                        </p:tgtEl>
                                        <p:attrNameLst>
                                          <p:attrName>style.visibility</p:attrName>
                                        </p:attrNameLst>
                                      </p:cBhvr>
                                      <p:to>
                                        <p:strVal val="visible"/>
                                      </p:to>
                                    </p:set>
                                    <p:anim calcmode="lin" valueType="num">
                                      <p:cBhvr additive="base">
                                        <p:cTn id="382" dur="500" fill="hold"/>
                                        <p:tgtEl>
                                          <p:spTgt spid="148483">
                                            <p:txEl>
                                              <p:pRg st="0" end="0"/>
                                            </p:txEl>
                                          </p:spTgt>
                                        </p:tgtEl>
                                        <p:attrNameLst>
                                          <p:attrName>ppt_x</p:attrName>
                                        </p:attrNameLst>
                                      </p:cBhvr>
                                      <p:tavLst>
                                        <p:tav tm="0">
                                          <p:val>
                                            <p:strVal val="#ppt_x"/>
                                          </p:val>
                                        </p:tav>
                                        <p:tav tm="100000">
                                          <p:val>
                                            <p:strVal val="#ppt_x"/>
                                          </p:val>
                                        </p:tav>
                                      </p:tavLst>
                                    </p:anim>
                                    <p:anim calcmode="lin" valueType="num">
                                      <p:cBhvr additive="base">
                                        <p:cTn id="383" dur="500" fill="hold"/>
                                        <p:tgtEl>
                                          <p:spTgt spid="148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84" fill="hold" nodeType="clickPar">
                      <p:stCondLst>
                        <p:cond delay="indefinite"/>
                      </p:stCondLst>
                      <p:childTnLst>
                        <p:par>
                          <p:cTn id="385" fill="hold" nodeType="withGroup">
                            <p:stCondLst>
                              <p:cond delay="0"/>
                            </p:stCondLst>
                            <p:childTnLst>
                              <p:par>
                                <p:cTn id="386" presetID="2" presetClass="entr" presetSubtype="4" fill="hold" grpId="7" nodeType="clickEffect">
                                  <p:stCondLst>
                                    <p:cond delay="0"/>
                                  </p:stCondLst>
                                  <p:childTnLst>
                                    <p:set>
                                      <p:cBhvr>
                                        <p:cTn id="387" dur="1" fill="hold">
                                          <p:stCondLst>
                                            <p:cond delay="0"/>
                                          </p:stCondLst>
                                        </p:cTn>
                                        <p:tgtEl>
                                          <p:spTgt spid="148483">
                                            <p:txEl>
                                              <p:pRg st="1" end="1"/>
                                            </p:txEl>
                                          </p:spTgt>
                                        </p:tgtEl>
                                        <p:attrNameLst>
                                          <p:attrName>style.visibility</p:attrName>
                                        </p:attrNameLst>
                                      </p:cBhvr>
                                      <p:to>
                                        <p:strVal val="visible"/>
                                      </p:to>
                                    </p:set>
                                    <p:anim calcmode="lin" valueType="num">
                                      <p:cBhvr additive="base">
                                        <p:cTn id="388" dur="500" fill="hold"/>
                                        <p:tgtEl>
                                          <p:spTgt spid="148483">
                                            <p:txEl>
                                              <p:pRg st="1" end="1"/>
                                            </p:txEl>
                                          </p:spTgt>
                                        </p:tgtEl>
                                        <p:attrNameLst>
                                          <p:attrName>ppt_x</p:attrName>
                                        </p:attrNameLst>
                                      </p:cBhvr>
                                      <p:tavLst>
                                        <p:tav tm="0">
                                          <p:val>
                                            <p:strVal val="#ppt_x"/>
                                          </p:val>
                                        </p:tav>
                                        <p:tav tm="100000">
                                          <p:val>
                                            <p:strVal val="#ppt_x"/>
                                          </p:val>
                                        </p:tav>
                                      </p:tavLst>
                                    </p:anim>
                                    <p:anim calcmode="lin" valueType="num">
                                      <p:cBhvr additive="base">
                                        <p:cTn id="389" dur="500" fill="hold"/>
                                        <p:tgtEl>
                                          <p:spTgt spid="148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0" fill="hold" nodeType="clickPar">
                      <p:stCondLst>
                        <p:cond delay="indefinite"/>
                      </p:stCondLst>
                      <p:childTnLst>
                        <p:par>
                          <p:cTn id="391" fill="hold" nodeType="withGroup">
                            <p:stCondLst>
                              <p:cond delay="0"/>
                            </p:stCondLst>
                            <p:childTnLst>
                              <p:par>
                                <p:cTn id="392" presetID="2" presetClass="entr" presetSubtype="4" fill="hold" grpId="7" nodeType="clickEffect">
                                  <p:stCondLst>
                                    <p:cond delay="0"/>
                                  </p:stCondLst>
                                  <p:childTnLst>
                                    <p:set>
                                      <p:cBhvr>
                                        <p:cTn id="393" dur="1" fill="hold">
                                          <p:stCondLst>
                                            <p:cond delay="0"/>
                                          </p:stCondLst>
                                        </p:cTn>
                                        <p:tgtEl>
                                          <p:spTgt spid="148483">
                                            <p:txEl>
                                              <p:pRg st="2" end="2"/>
                                            </p:txEl>
                                          </p:spTgt>
                                        </p:tgtEl>
                                        <p:attrNameLst>
                                          <p:attrName>style.visibility</p:attrName>
                                        </p:attrNameLst>
                                      </p:cBhvr>
                                      <p:to>
                                        <p:strVal val="visible"/>
                                      </p:to>
                                    </p:set>
                                    <p:anim calcmode="lin" valueType="num">
                                      <p:cBhvr additive="base">
                                        <p:cTn id="394" dur="500" fill="hold"/>
                                        <p:tgtEl>
                                          <p:spTgt spid="148483">
                                            <p:txEl>
                                              <p:pRg st="2" end="2"/>
                                            </p:txEl>
                                          </p:spTgt>
                                        </p:tgtEl>
                                        <p:attrNameLst>
                                          <p:attrName>ppt_x</p:attrName>
                                        </p:attrNameLst>
                                      </p:cBhvr>
                                      <p:tavLst>
                                        <p:tav tm="0">
                                          <p:val>
                                            <p:strVal val="#ppt_x"/>
                                          </p:val>
                                        </p:tav>
                                        <p:tav tm="100000">
                                          <p:val>
                                            <p:strVal val="#ppt_x"/>
                                          </p:val>
                                        </p:tav>
                                      </p:tavLst>
                                    </p:anim>
                                    <p:anim calcmode="lin" valueType="num">
                                      <p:cBhvr additive="base">
                                        <p:cTn id="395" dur="500" fill="hold"/>
                                        <p:tgtEl>
                                          <p:spTgt spid="148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6" fill="hold" nodeType="clickPar">
                      <p:stCondLst>
                        <p:cond delay="indefinite"/>
                      </p:stCondLst>
                      <p:childTnLst>
                        <p:par>
                          <p:cTn id="397" fill="hold" nodeType="withGroup">
                            <p:stCondLst>
                              <p:cond delay="0"/>
                            </p:stCondLst>
                            <p:childTnLst>
                              <p:par>
                                <p:cTn id="398" presetID="2" presetClass="entr" presetSubtype="4" fill="hold" grpId="7" nodeType="clickEffect">
                                  <p:stCondLst>
                                    <p:cond delay="0"/>
                                  </p:stCondLst>
                                  <p:childTnLst>
                                    <p:set>
                                      <p:cBhvr>
                                        <p:cTn id="399" dur="1" fill="hold">
                                          <p:stCondLst>
                                            <p:cond delay="0"/>
                                          </p:stCondLst>
                                        </p:cTn>
                                        <p:tgtEl>
                                          <p:spTgt spid="148483">
                                            <p:txEl>
                                              <p:pRg st="3" end="3"/>
                                            </p:txEl>
                                          </p:spTgt>
                                        </p:tgtEl>
                                        <p:attrNameLst>
                                          <p:attrName>style.visibility</p:attrName>
                                        </p:attrNameLst>
                                      </p:cBhvr>
                                      <p:to>
                                        <p:strVal val="visible"/>
                                      </p:to>
                                    </p:set>
                                    <p:anim calcmode="lin" valueType="num">
                                      <p:cBhvr additive="base">
                                        <p:cTn id="400" dur="500" fill="hold"/>
                                        <p:tgtEl>
                                          <p:spTgt spid="148483">
                                            <p:txEl>
                                              <p:pRg st="3" end="3"/>
                                            </p:txEl>
                                          </p:spTgt>
                                        </p:tgtEl>
                                        <p:attrNameLst>
                                          <p:attrName>ppt_x</p:attrName>
                                        </p:attrNameLst>
                                      </p:cBhvr>
                                      <p:tavLst>
                                        <p:tav tm="0">
                                          <p:val>
                                            <p:strVal val="#ppt_x"/>
                                          </p:val>
                                        </p:tav>
                                        <p:tav tm="100000">
                                          <p:val>
                                            <p:strVal val="#ppt_x"/>
                                          </p:val>
                                        </p:tav>
                                      </p:tavLst>
                                    </p:anim>
                                    <p:anim calcmode="lin" valueType="num">
                                      <p:cBhvr additive="base">
                                        <p:cTn id="401" dur="500" fill="hold"/>
                                        <p:tgtEl>
                                          <p:spTgt spid="148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02" fill="hold" nodeType="clickPar">
                      <p:stCondLst>
                        <p:cond delay="indefinite"/>
                      </p:stCondLst>
                      <p:childTnLst>
                        <p:par>
                          <p:cTn id="403" fill="hold" nodeType="withGroup">
                            <p:stCondLst>
                              <p:cond delay="0"/>
                            </p:stCondLst>
                            <p:childTnLst>
                              <p:par>
                                <p:cTn id="404" presetID="2" presetClass="entr" presetSubtype="4" fill="hold" grpId="7" nodeType="clickEffect">
                                  <p:stCondLst>
                                    <p:cond delay="0"/>
                                  </p:stCondLst>
                                  <p:childTnLst>
                                    <p:set>
                                      <p:cBhvr>
                                        <p:cTn id="405" dur="1" fill="hold">
                                          <p:stCondLst>
                                            <p:cond delay="0"/>
                                          </p:stCondLst>
                                        </p:cTn>
                                        <p:tgtEl>
                                          <p:spTgt spid="148483">
                                            <p:txEl>
                                              <p:pRg st="4" end="4"/>
                                            </p:txEl>
                                          </p:spTgt>
                                        </p:tgtEl>
                                        <p:attrNameLst>
                                          <p:attrName>style.visibility</p:attrName>
                                        </p:attrNameLst>
                                      </p:cBhvr>
                                      <p:to>
                                        <p:strVal val="visible"/>
                                      </p:to>
                                    </p:set>
                                    <p:anim calcmode="lin" valueType="num">
                                      <p:cBhvr additive="base">
                                        <p:cTn id="406" dur="500" fill="hold"/>
                                        <p:tgtEl>
                                          <p:spTgt spid="148483">
                                            <p:txEl>
                                              <p:pRg st="4" end="4"/>
                                            </p:txEl>
                                          </p:spTgt>
                                        </p:tgtEl>
                                        <p:attrNameLst>
                                          <p:attrName>ppt_x</p:attrName>
                                        </p:attrNameLst>
                                      </p:cBhvr>
                                      <p:tavLst>
                                        <p:tav tm="0">
                                          <p:val>
                                            <p:strVal val="#ppt_x"/>
                                          </p:val>
                                        </p:tav>
                                        <p:tav tm="100000">
                                          <p:val>
                                            <p:strVal val="#ppt_x"/>
                                          </p:val>
                                        </p:tav>
                                      </p:tavLst>
                                    </p:anim>
                                    <p:anim calcmode="lin" valueType="num">
                                      <p:cBhvr additive="base">
                                        <p:cTn id="407" dur="500" fill="hold"/>
                                        <p:tgtEl>
                                          <p:spTgt spid="148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8" fill="hold" nodeType="clickPar">
                      <p:stCondLst>
                        <p:cond delay="indefinite"/>
                      </p:stCondLst>
                      <p:childTnLst>
                        <p:par>
                          <p:cTn id="409" fill="hold" nodeType="withGroup">
                            <p:stCondLst>
                              <p:cond delay="0"/>
                            </p:stCondLst>
                            <p:childTnLst>
                              <p:par>
                                <p:cTn id="410" presetID="2" presetClass="entr" presetSubtype="4" fill="hold" grpId="7" nodeType="clickEffect">
                                  <p:stCondLst>
                                    <p:cond delay="0"/>
                                  </p:stCondLst>
                                  <p:childTnLst>
                                    <p:set>
                                      <p:cBhvr>
                                        <p:cTn id="411" dur="1" fill="hold">
                                          <p:stCondLst>
                                            <p:cond delay="0"/>
                                          </p:stCondLst>
                                        </p:cTn>
                                        <p:tgtEl>
                                          <p:spTgt spid="148483">
                                            <p:txEl>
                                              <p:pRg st="5" end="5"/>
                                            </p:txEl>
                                          </p:spTgt>
                                        </p:tgtEl>
                                        <p:attrNameLst>
                                          <p:attrName>style.visibility</p:attrName>
                                        </p:attrNameLst>
                                      </p:cBhvr>
                                      <p:to>
                                        <p:strVal val="visible"/>
                                      </p:to>
                                    </p:set>
                                    <p:anim calcmode="lin" valueType="num">
                                      <p:cBhvr additive="base">
                                        <p:cTn id="412" dur="500" fill="hold"/>
                                        <p:tgtEl>
                                          <p:spTgt spid="148483">
                                            <p:txEl>
                                              <p:pRg st="5" end="5"/>
                                            </p:txEl>
                                          </p:spTgt>
                                        </p:tgtEl>
                                        <p:attrNameLst>
                                          <p:attrName>ppt_x</p:attrName>
                                        </p:attrNameLst>
                                      </p:cBhvr>
                                      <p:tavLst>
                                        <p:tav tm="0">
                                          <p:val>
                                            <p:strVal val="#ppt_x"/>
                                          </p:val>
                                        </p:tav>
                                        <p:tav tm="100000">
                                          <p:val>
                                            <p:strVal val="#ppt_x"/>
                                          </p:val>
                                        </p:tav>
                                      </p:tavLst>
                                    </p:anim>
                                    <p:anim calcmode="lin" valueType="num">
                                      <p:cBhvr additive="base">
                                        <p:cTn id="413" dur="500" fill="hold"/>
                                        <p:tgtEl>
                                          <p:spTgt spid="1484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4" fill="hold" nodeType="clickPar">
                      <p:stCondLst>
                        <p:cond delay="indefinite"/>
                      </p:stCondLst>
                      <p:childTnLst>
                        <p:par>
                          <p:cTn id="415" fill="hold" nodeType="withGroup">
                            <p:stCondLst>
                              <p:cond delay="0"/>
                            </p:stCondLst>
                            <p:childTnLst>
                              <p:par>
                                <p:cTn id="416" presetID="2" presetClass="entr" presetSubtype="4" fill="hold" grpId="7" nodeType="clickEffect">
                                  <p:stCondLst>
                                    <p:cond delay="0"/>
                                  </p:stCondLst>
                                  <p:childTnLst>
                                    <p:set>
                                      <p:cBhvr>
                                        <p:cTn id="417" dur="1" fill="hold">
                                          <p:stCondLst>
                                            <p:cond delay="0"/>
                                          </p:stCondLst>
                                        </p:cTn>
                                        <p:tgtEl>
                                          <p:spTgt spid="148483">
                                            <p:txEl>
                                              <p:pRg st="6" end="6"/>
                                            </p:txEl>
                                          </p:spTgt>
                                        </p:tgtEl>
                                        <p:attrNameLst>
                                          <p:attrName>style.visibility</p:attrName>
                                        </p:attrNameLst>
                                      </p:cBhvr>
                                      <p:to>
                                        <p:strVal val="visible"/>
                                      </p:to>
                                    </p:set>
                                    <p:anim calcmode="lin" valueType="num">
                                      <p:cBhvr additive="base">
                                        <p:cTn id="418" dur="500" fill="hold"/>
                                        <p:tgtEl>
                                          <p:spTgt spid="148483">
                                            <p:txEl>
                                              <p:pRg st="6" end="6"/>
                                            </p:txEl>
                                          </p:spTgt>
                                        </p:tgtEl>
                                        <p:attrNameLst>
                                          <p:attrName>ppt_x</p:attrName>
                                        </p:attrNameLst>
                                      </p:cBhvr>
                                      <p:tavLst>
                                        <p:tav tm="0">
                                          <p:val>
                                            <p:strVal val="#ppt_x"/>
                                          </p:val>
                                        </p:tav>
                                        <p:tav tm="100000">
                                          <p:val>
                                            <p:strVal val="#ppt_x"/>
                                          </p:val>
                                        </p:tav>
                                      </p:tavLst>
                                    </p:anim>
                                    <p:anim calcmode="lin" valueType="num">
                                      <p:cBhvr additive="base">
                                        <p:cTn id="419" dur="500" fill="hold"/>
                                        <p:tgtEl>
                                          <p:spTgt spid="14848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20" fill="hold" nodeType="clickPar">
                      <p:stCondLst>
                        <p:cond delay="indefinite"/>
                      </p:stCondLst>
                      <p:childTnLst>
                        <p:par>
                          <p:cTn id="421" fill="hold" nodeType="withGroup">
                            <p:stCondLst>
                              <p:cond delay="0"/>
                            </p:stCondLst>
                            <p:childTnLst>
                              <p:par>
                                <p:cTn id="422" presetID="2" presetClass="entr" presetSubtype="4" fill="hold" grpId="7" nodeType="clickEffect">
                                  <p:stCondLst>
                                    <p:cond delay="0"/>
                                  </p:stCondLst>
                                  <p:childTnLst>
                                    <p:set>
                                      <p:cBhvr>
                                        <p:cTn id="423" dur="1" fill="hold">
                                          <p:stCondLst>
                                            <p:cond delay="0"/>
                                          </p:stCondLst>
                                        </p:cTn>
                                        <p:tgtEl>
                                          <p:spTgt spid="148483">
                                            <p:txEl>
                                              <p:pRg st="7" end="7"/>
                                            </p:txEl>
                                          </p:spTgt>
                                        </p:tgtEl>
                                        <p:attrNameLst>
                                          <p:attrName>style.visibility</p:attrName>
                                        </p:attrNameLst>
                                      </p:cBhvr>
                                      <p:to>
                                        <p:strVal val="visible"/>
                                      </p:to>
                                    </p:set>
                                    <p:anim calcmode="lin" valueType="num">
                                      <p:cBhvr additive="base">
                                        <p:cTn id="424" dur="500" fill="hold"/>
                                        <p:tgtEl>
                                          <p:spTgt spid="148483">
                                            <p:txEl>
                                              <p:pRg st="7" end="7"/>
                                            </p:txEl>
                                          </p:spTgt>
                                        </p:tgtEl>
                                        <p:attrNameLst>
                                          <p:attrName>ppt_x</p:attrName>
                                        </p:attrNameLst>
                                      </p:cBhvr>
                                      <p:tavLst>
                                        <p:tav tm="0">
                                          <p:val>
                                            <p:strVal val="#ppt_x"/>
                                          </p:val>
                                        </p:tav>
                                        <p:tav tm="100000">
                                          <p:val>
                                            <p:strVal val="#ppt_x"/>
                                          </p:val>
                                        </p:tav>
                                      </p:tavLst>
                                    </p:anim>
                                    <p:anim calcmode="lin" valueType="num">
                                      <p:cBhvr additive="base">
                                        <p:cTn id="425" dur="500" fill="hold"/>
                                        <p:tgtEl>
                                          <p:spTgt spid="14848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26" fill="hold" nodeType="clickPar">
                      <p:stCondLst>
                        <p:cond delay="indefinite"/>
                      </p:stCondLst>
                      <p:childTnLst>
                        <p:par>
                          <p:cTn id="427" fill="hold" nodeType="withGroup">
                            <p:stCondLst>
                              <p:cond delay="0"/>
                            </p:stCondLst>
                            <p:childTnLst>
                              <p:par>
                                <p:cTn id="428" presetID="2" presetClass="entr" presetSubtype="4" fill="hold" grpId="7" nodeType="clickEffect">
                                  <p:stCondLst>
                                    <p:cond delay="0"/>
                                  </p:stCondLst>
                                  <p:childTnLst>
                                    <p:set>
                                      <p:cBhvr>
                                        <p:cTn id="429" dur="1" fill="hold">
                                          <p:stCondLst>
                                            <p:cond delay="0"/>
                                          </p:stCondLst>
                                        </p:cTn>
                                        <p:tgtEl>
                                          <p:spTgt spid="148483">
                                            <p:txEl>
                                              <p:pRg st="8" end="8"/>
                                            </p:txEl>
                                          </p:spTgt>
                                        </p:tgtEl>
                                        <p:attrNameLst>
                                          <p:attrName>style.visibility</p:attrName>
                                        </p:attrNameLst>
                                      </p:cBhvr>
                                      <p:to>
                                        <p:strVal val="visible"/>
                                      </p:to>
                                    </p:set>
                                    <p:anim calcmode="lin" valueType="num">
                                      <p:cBhvr additive="base">
                                        <p:cTn id="430" dur="500" fill="hold"/>
                                        <p:tgtEl>
                                          <p:spTgt spid="148483">
                                            <p:txEl>
                                              <p:pRg st="8" end="8"/>
                                            </p:txEl>
                                          </p:spTgt>
                                        </p:tgtEl>
                                        <p:attrNameLst>
                                          <p:attrName>ppt_x</p:attrName>
                                        </p:attrNameLst>
                                      </p:cBhvr>
                                      <p:tavLst>
                                        <p:tav tm="0">
                                          <p:val>
                                            <p:strVal val="#ppt_x"/>
                                          </p:val>
                                        </p:tav>
                                        <p:tav tm="100000">
                                          <p:val>
                                            <p:strVal val="#ppt_x"/>
                                          </p:val>
                                        </p:tav>
                                      </p:tavLst>
                                    </p:anim>
                                    <p:anim calcmode="lin" valueType="num">
                                      <p:cBhvr additive="base">
                                        <p:cTn id="431" dur="500" fill="hold"/>
                                        <p:tgtEl>
                                          <p:spTgt spid="14848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2" fill="hold" nodeType="clickPar">
                      <p:stCondLst>
                        <p:cond delay="indefinite"/>
                      </p:stCondLst>
                      <p:childTnLst>
                        <p:par>
                          <p:cTn id="433" fill="hold" nodeType="withGroup">
                            <p:stCondLst>
                              <p:cond delay="0"/>
                            </p:stCondLst>
                            <p:childTnLst>
                              <p:par>
                                <p:cTn id="434" presetID="2" presetClass="entr" presetSubtype="4" fill="hold" grpId="8" nodeType="clickEffect">
                                  <p:stCondLst>
                                    <p:cond delay="0"/>
                                  </p:stCondLst>
                                  <p:childTnLst>
                                    <p:set>
                                      <p:cBhvr>
                                        <p:cTn id="435" dur="1" fill="hold">
                                          <p:stCondLst>
                                            <p:cond delay="0"/>
                                          </p:stCondLst>
                                        </p:cTn>
                                        <p:tgtEl>
                                          <p:spTgt spid="148483">
                                            <p:txEl>
                                              <p:pRg st="0" end="0"/>
                                            </p:txEl>
                                          </p:spTgt>
                                        </p:tgtEl>
                                        <p:attrNameLst>
                                          <p:attrName>style.visibility</p:attrName>
                                        </p:attrNameLst>
                                      </p:cBhvr>
                                      <p:to>
                                        <p:strVal val="visible"/>
                                      </p:to>
                                    </p:set>
                                    <p:anim calcmode="lin" valueType="num">
                                      <p:cBhvr additive="base">
                                        <p:cTn id="436" dur="500" fill="hold"/>
                                        <p:tgtEl>
                                          <p:spTgt spid="148483">
                                            <p:txEl>
                                              <p:pRg st="0" end="0"/>
                                            </p:txEl>
                                          </p:spTgt>
                                        </p:tgtEl>
                                        <p:attrNameLst>
                                          <p:attrName>ppt_x</p:attrName>
                                        </p:attrNameLst>
                                      </p:cBhvr>
                                      <p:tavLst>
                                        <p:tav tm="0">
                                          <p:val>
                                            <p:strVal val="#ppt_x"/>
                                          </p:val>
                                        </p:tav>
                                        <p:tav tm="100000">
                                          <p:val>
                                            <p:strVal val="#ppt_x"/>
                                          </p:val>
                                        </p:tav>
                                      </p:tavLst>
                                    </p:anim>
                                    <p:anim calcmode="lin" valueType="num">
                                      <p:cBhvr additive="base">
                                        <p:cTn id="437" dur="500" fill="hold"/>
                                        <p:tgtEl>
                                          <p:spTgt spid="148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8" fill="hold" nodeType="clickPar">
                      <p:stCondLst>
                        <p:cond delay="indefinite"/>
                      </p:stCondLst>
                      <p:childTnLst>
                        <p:par>
                          <p:cTn id="439" fill="hold" nodeType="withGroup">
                            <p:stCondLst>
                              <p:cond delay="0"/>
                            </p:stCondLst>
                            <p:childTnLst>
                              <p:par>
                                <p:cTn id="440" presetID="2" presetClass="entr" presetSubtype="4" fill="hold" grpId="8" nodeType="clickEffect">
                                  <p:stCondLst>
                                    <p:cond delay="0"/>
                                  </p:stCondLst>
                                  <p:childTnLst>
                                    <p:set>
                                      <p:cBhvr>
                                        <p:cTn id="441" dur="1" fill="hold">
                                          <p:stCondLst>
                                            <p:cond delay="0"/>
                                          </p:stCondLst>
                                        </p:cTn>
                                        <p:tgtEl>
                                          <p:spTgt spid="148483">
                                            <p:txEl>
                                              <p:pRg st="1" end="1"/>
                                            </p:txEl>
                                          </p:spTgt>
                                        </p:tgtEl>
                                        <p:attrNameLst>
                                          <p:attrName>style.visibility</p:attrName>
                                        </p:attrNameLst>
                                      </p:cBhvr>
                                      <p:to>
                                        <p:strVal val="visible"/>
                                      </p:to>
                                    </p:set>
                                    <p:anim calcmode="lin" valueType="num">
                                      <p:cBhvr additive="base">
                                        <p:cTn id="442" dur="500" fill="hold"/>
                                        <p:tgtEl>
                                          <p:spTgt spid="148483">
                                            <p:txEl>
                                              <p:pRg st="1" end="1"/>
                                            </p:txEl>
                                          </p:spTgt>
                                        </p:tgtEl>
                                        <p:attrNameLst>
                                          <p:attrName>ppt_x</p:attrName>
                                        </p:attrNameLst>
                                      </p:cBhvr>
                                      <p:tavLst>
                                        <p:tav tm="0">
                                          <p:val>
                                            <p:strVal val="#ppt_x"/>
                                          </p:val>
                                        </p:tav>
                                        <p:tav tm="100000">
                                          <p:val>
                                            <p:strVal val="#ppt_x"/>
                                          </p:val>
                                        </p:tav>
                                      </p:tavLst>
                                    </p:anim>
                                    <p:anim calcmode="lin" valueType="num">
                                      <p:cBhvr additive="base">
                                        <p:cTn id="443" dur="500" fill="hold"/>
                                        <p:tgtEl>
                                          <p:spTgt spid="148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44" fill="hold" nodeType="clickPar">
                      <p:stCondLst>
                        <p:cond delay="indefinite"/>
                      </p:stCondLst>
                      <p:childTnLst>
                        <p:par>
                          <p:cTn id="445" fill="hold" nodeType="withGroup">
                            <p:stCondLst>
                              <p:cond delay="0"/>
                            </p:stCondLst>
                            <p:childTnLst>
                              <p:par>
                                <p:cTn id="446" presetID="2" presetClass="entr" presetSubtype="4" fill="hold" grpId="8" nodeType="clickEffect">
                                  <p:stCondLst>
                                    <p:cond delay="0"/>
                                  </p:stCondLst>
                                  <p:childTnLst>
                                    <p:set>
                                      <p:cBhvr>
                                        <p:cTn id="447" dur="1" fill="hold">
                                          <p:stCondLst>
                                            <p:cond delay="0"/>
                                          </p:stCondLst>
                                        </p:cTn>
                                        <p:tgtEl>
                                          <p:spTgt spid="148483">
                                            <p:txEl>
                                              <p:pRg st="2" end="2"/>
                                            </p:txEl>
                                          </p:spTgt>
                                        </p:tgtEl>
                                        <p:attrNameLst>
                                          <p:attrName>style.visibility</p:attrName>
                                        </p:attrNameLst>
                                      </p:cBhvr>
                                      <p:to>
                                        <p:strVal val="visible"/>
                                      </p:to>
                                    </p:set>
                                    <p:anim calcmode="lin" valueType="num">
                                      <p:cBhvr additive="base">
                                        <p:cTn id="448" dur="500" fill="hold"/>
                                        <p:tgtEl>
                                          <p:spTgt spid="148483">
                                            <p:txEl>
                                              <p:pRg st="2" end="2"/>
                                            </p:txEl>
                                          </p:spTgt>
                                        </p:tgtEl>
                                        <p:attrNameLst>
                                          <p:attrName>ppt_x</p:attrName>
                                        </p:attrNameLst>
                                      </p:cBhvr>
                                      <p:tavLst>
                                        <p:tav tm="0">
                                          <p:val>
                                            <p:strVal val="#ppt_x"/>
                                          </p:val>
                                        </p:tav>
                                        <p:tav tm="100000">
                                          <p:val>
                                            <p:strVal val="#ppt_x"/>
                                          </p:val>
                                        </p:tav>
                                      </p:tavLst>
                                    </p:anim>
                                    <p:anim calcmode="lin" valueType="num">
                                      <p:cBhvr additive="base">
                                        <p:cTn id="449" dur="500" fill="hold"/>
                                        <p:tgtEl>
                                          <p:spTgt spid="148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0" fill="hold" nodeType="clickPar">
                      <p:stCondLst>
                        <p:cond delay="indefinite"/>
                      </p:stCondLst>
                      <p:childTnLst>
                        <p:par>
                          <p:cTn id="451" fill="hold" nodeType="withGroup">
                            <p:stCondLst>
                              <p:cond delay="0"/>
                            </p:stCondLst>
                            <p:childTnLst>
                              <p:par>
                                <p:cTn id="452" presetID="2" presetClass="entr" presetSubtype="4" fill="hold" grpId="8" nodeType="clickEffect">
                                  <p:stCondLst>
                                    <p:cond delay="0"/>
                                  </p:stCondLst>
                                  <p:childTnLst>
                                    <p:set>
                                      <p:cBhvr>
                                        <p:cTn id="453" dur="1" fill="hold">
                                          <p:stCondLst>
                                            <p:cond delay="0"/>
                                          </p:stCondLst>
                                        </p:cTn>
                                        <p:tgtEl>
                                          <p:spTgt spid="148483">
                                            <p:txEl>
                                              <p:pRg st="3" end="3"/>
                                            </p:txEl>
                                          </p:spTgt>
                                        </p:tgtEl>
                                        <p:attrNameLst>
                                          <p:attrName>style.visibility</p:attrName>
                                        </p:attrNameLst>
                                      </p:cBhvr>
                                      <p:to>
                                        <p:strVal val="visible"/>
                                      </p:to>
                                    </p:set>
                                    <p:anim calcmode="lin" valueType="num">
                                      <p:cBhvr additive="base">
                                        <p:cTn id="454" dur="500" fill="hold"/>
                                        <p:tgtEl>
                                          <p:spTgt spid="148483">
                                            <p:txEl>
                                              <p:pRg st="3" end="3"/>
                                            </p:txEl>
                                          </p:spTgt>
                                        </p:tgtEl>
                                        <p:attrNameLst>
                                          <p:attrName>ppt_x</p:attrName>
                                        </p:attrNameLst>
                                      </p:cBhvr>
                                      <p:tavLst>
                                        <p:tav tm="0">
                                          <p:val>
                                            <p:strVal val="#ppt_x"/>
                                          </p:val>
                                        </p:tav>
                                        <p:tav tm="100000">
                                          <p:val>
                                            <p:strVal val="#ppt_x"/>
                                          </p:val>
                                        </p:tav>
                                      </p:tavLst>
                                    </p:anim>
                                    <p:anim calcmode="lin" valueType="num">
                                      <p:cBhvr additive="base">
                                        <p:cTn id="455" dur="500" fill="hold"/>
                                        <p:tgtEl>
                                          <p:spTgt spid="148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6" fill="hold" nodeType="clickPar">
                      <p:stCondLst>
                        <p:cond delay="indefinite"/>
                      </p:stCondLst>
                      <p:childTnLst>
                        <p:par>
                          <p:cTn id="457" fill="hold" nodeType="withGroup">
                            <p:stCondLst>
                              <p:cond delay="0"/>
                            </p:stCondLst>
                            <p:childTnLst>
                              <p:par>
                                <p:cTn id="458" presetID="2" presetClass="entr" presetSubtype="4" fill="hold" grpId="8" nodeType="clickEffect">
                                  <p:stCondLst>
                                    <p:cond delay="0"/>
                                  </p:stCondLst>
                                  <p:childTnLst>
                                    <p:set>
                                      <p:cBhvr>
                                        <p:cTn id="459" dur="1" fill="hold">
                                          <p:stCondLst>
                                            <p:cond delay="0"/>
                                          </p:stCondLst>
                                        </p:cTn>
                                        <p:tgtEl>
                                          <p:spTgt spid="148483">
                                            <p:txEl>
                                              <p:pRg st="4" end="4"/>
                                            </p:txEl>
                                          </p:spTgt>
                                        </p:tgtEl>
                                        <p:attrNameLst>
                                          <p:attrName>style.visibility</p:attrName>
                                        </p:attrNameLst>
                                      </p:cBhvr>
                                      <p:to>
                                        <p:strVal val="visible"/>
                                      </p:to>
                                    </p:set>
                                    <p:anim calcmode="lin" valueType="num">
                                      <p:cBhvr additive="base">
                                        <p:cTn id="460" dur="500" fill="hold"/>
                                        <p:tgtEl>
                                          <p:spTgt spid="148483">
                                            <p:txEl>
                                              <p:pRg st="4" end="4"/>
                                            </p:txEl>
                                          </p:spTgt>
                                        </p:tgtEl>
                                        <p:attrNameLst>
                                          <p:attrName>ppt_x</p:attrName>
                                        </p:attrNameLst>
                                      </p:cBhvr>
                                      <p:tavLst>
                                        <p:tav tm="0">
                                          <p:val>
                                            <p:strVal val="#ppt_x"/>
                                          </p:val>
                                        </p:tav>
                                        <p:tav tm="100000">
                                          <p:val>
                                            <p:strVal val="#ppt_x"/>
                                          </p:val>
                                        </p:tav>
                                      </p:tavLst>
                                    </p:anim>
                                    <p:anim calcmode="lin" valueType="num">
                                      <p:cBhvr additive="base">
                                        <p:cTn id="461" dur="500" fill="hold"/>
                                        <p:tgtEl>
                                          <p:spTgt spid="148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62" fill="hold" nodeType="clickPar">
                      <p:stCondLst>
                        <p:cond delay="indefinite"/>
                      </p:stCondLst>
                      <p:childTnLst>
                        <p:par>
                          <p:cTn id="463" fill="hold" nodeType="withGroup">
                            <p:stCondLst>
                              <p:cond delay="0"/>
                            </p:stCondLst>
                            <p:childTnLst>
                              <p:par>
                                <p:cTn id="464" presetID="2" presetClass="entr" presetSubtype="4" fill="hold" grpId="8" nodeType="clickEffect">
                                  <p:stCondLst>
                                    <p:cond delay="0"/>
                                  </p:stCondLst>
                                  <p:childTnLst>
                                    <p:set>
                                      <p:cBhvr>
                                        <p:cTn id="465" dur="1" fill="hold">
                                          <p:stCondLst>
                                            <p:cond delay="0"/>
                                          </p:stCondLst>
                                        </p:cTn>
                                        <p:tgtEl>
                                          <p:spTgt spid="148483">
                                            <p:txEl>
                                              <p:pRg st="5" end="5"/>
                                            </p:txEl>
                                          </p:spTgt>
                                        </p:tgtEl>
                                        <p:attrNameLst>
                                          <p:attrName>style.visibility</p:attrName>
                                        </p:attrNameLst>
                                      </p:cBhvr>
                                      <p:to>
                                        <p:strVal val="visible"/>
                                      </p:to>
                                    </p:set>
                                    <p:anim calcmode="lin" valueType="num">
                                      <p:cBhvr additive="base">
                                        <p:cTn id="466" dur="500" fill="hold"/>
                                        <p:tgtEl>
                                          <p:spTgt spid="148483">
                                            <p:txEl>
                                              <p:pRg st="5" end="5"/>
                                            </p:txEl>
                                          </p:spTgt>
                                        </p:tgtEl>
                                        <p:attrNameLst>
                                          <p:attrName>ppt_x</p:attrName>
                                        </p:attrNameLst>
                                      </p:cBhvr>
                                      <p:tavLst>
                                        <p:tav tm="0">
                                          <p:val>
                                            <p:strVal val="#ppt_x"/>
                                          </p:val>
                                        </p:tav>
                                        <p:tav tm="100000">
                                          <p:val>
                                            <p:strVal val="#ppt_x"/>
                                          </p:val>
                                        </p:tav>
                                      </p:tavLst>
                                    </p:anim>
                                    <p:anim calcmode="lin" valueType="num">
                                      <p:cBhvr additive="base">
                                        <p:cTn id="467" dur="500" fill="hold"/>
                                        <p:tgtEl>
                                          <p:spTgt spid="1484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8" fill="hold" nodeType="clickPar">
                      <p:stCondLst>
                        <p:cond delay="indefinite"/>
                      </p:stCondLst>
                      <p:childTnLst>
                        <p:par>
                          <p:cTn id="469" fill="hold" nodeType="withGroup">
                            <p:stCondLst>
                              <p:cond delay="0"/>
                            </p:stCondLst>
                            <p:childTnLst>
                              <p:par>
                                <p:cTn id="470" presetID="2" presetClass="entr" presetSubtype="4" fill="hold" grpId="8" nodeType="clickEffect">
                                  <p:stCondLst>
                                    <p:cond delay="0"/>
                                  </p:stCondLst>
                                  <p:childTnLst>
                                    <p:set>
                                      <p:cBhvr>
                                        <p:cTn id="471" dur="1" fill="hold">
                                          <p:stCondLst>
                                            <p:cond delay="0"/>
                                          </p:stCondLst>
                                        </p:cTn>
                                        <p:tgtEl>
                                          <p:spTgt spid="148483">
                                            <p:txEl>
                                              <p:pRg st="6" end="6"/>
                                            </p:txEl>
                                          </p:spTgt>
                                        </p:tgtEl>
                                        <p:attrNameLst>
                                          <p:attrName>style.visibility</p:attrName>
                                        </p:attrNameLst>
                                      </p:cBhvr>
                                      <p:to>
                                        <p:strVal val="visible"/>
                                      </p:to>
                                    </p:set>
                                    <p:anim calcmode="lin" valueType="num">
                                      <p:cBhvr additive="base">
                                        <p:cTn id="472" dur="500" fill="hold"/>
                                        <p:tgtEl>
                                          <p:spTgt spid="148483">
                                            <p:txEl>
                                              <p:pRg st="6" end="6"/>
                                            </p:txEl>
                                          </p:spTgt>
                                        </p:tgtEl>
                                        <p:attrNameLst>
                                          <p:attrName>ppt_x</p:attrName>
                                        </p:attrNameLst>
                                      </p:cBhvr>
                                      <p:tavLst>
                                        <p:tav tm="0">
                                          <p:val>
                                            <p:strVal val="#ppt_x"/>
                                          </p:val>
                                        </p:tav>
                                        <p:tav tm="100000">
                                          <p:val>
                                            <p:strVal val="#ppt_x"/>
                                          </p:val>
                                        </p:tav>
                                      </p:tavLst>
                                    </p:anim>
                                    <p:anim calcmode="lin" valueType="num">
                                      <p:cBhvr additive="base">
                                        <p:cTn id="473" dur="500" fill="hold"/>
                                        <p:tgtEl>
                                          <p:spTgt spid="14848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74" fill="hold" nodeType="clickPar">
                      <p:stCondLst>
                        <p:cond delay="indefinite"/>
                      </p:stCondLst>
                      <p:childTnLst>
                        <p:par>
                          <p:cTn id="475" fill="hold" nodeType="withGroup">
                            <p:stCondLst>
                              <p:cond delay="0"/>
                            </p:stCondLst>
                            <p:childTnLst>
                              <p:par>
                                <p:cTn id="476" presetID="2" presetClass="entr" presetSubtype="4" fill="hold" grpId="8" nodeType="clickEffect">
                                  <p:stCondLst>
                                    <p:cond delay="0"/>
                                  </p:stCondLst>
                                  <p:childTnLst>
                                    <p:set>
                                      <p:cBhvr>
                                        <p:cTn id="477" dur="1" fill="hold">
                                          <p:stCondLst>
                                            <p:cond delay="0"/>
                                          </p:stCondLst>
                                        </p:cTn>
                                        <p:tgtEl>
                                          <p:spTgt spid="148483">
                                            <p:txEl>
                                              <p:pRg st="7" end="7"/>
                                            </p:txEl>
                                          </p:spTgt>
                                        </p:tgtEl>
                                        <p:attrNameLst>
                                          <p:attrName>style.visibility</p:attrName>
                                        </p:attrNameLst>
                                      </p:cBhvr>
                                      <p:to>
                                        <p:strVal val="visible"/>
                                      </p:to>
                                    </p:set>
                                    <p:anim calcmode="lin" valueType="num">
                                      <p:cBhvr additive="base">
                                        <p:cTn id="478" dur="500" fill="hold"/>
                                        <p:tgtEl>
                                          <p:spTgt spid="148483">
                                            <p:txEl>
                                              <p:pRg st="7" end="7"/>
                                            </p:txEl>
                                          </p:spTgt>
                                        </p:tgtEl>
                                        <p:attrNameLst>
                                          <p:attrName>ppt_x</p:attrName>
                                        </p:attrNameLst>
                                      </p:cBhvr>
                                      <p:tavLst>
                                        <p:tav tm="0">
                                          <p:val>
                                            <p:strVal val="#ppt_x"/>
                                          </p:val>
                                        </p:tav>
                                        <p:tav tm="100000">
                                          <p:val>
                                            <p:strVal val="#ppt_x"/>
                                          </p:val>
                                        </p:tav>
                                      </p:tavLst>
                                    </p:anim>
                                    <p:anim calcmode="lin" valueType="num">
                                      <p:cBhvr additive="base">
                                        <p:cTn id="479" dur="500" fill="hold"/>
                                        <p:tgtEl>
                                          <p:spTgt spid="14848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80" fill="hold" nodeType="clickPar">
                      <p:stCondLst>
                        <p:cond delay="indefinite"/>
                      </p:stCondLst>
                      <p:childTnLst>
                        <p:par>
                          <p:cTn id="481" fill="hold" nodeType="withGroup">
                            <p:stCondLst>
                              <p:cond delay="0"/>
                            </p:stCondLst>
                            <p:childTnLst>
                              <p:par>
                                <p:cTn id="482" presetID="2" presetClass="entr" presetSubtype="4" fill="hold" grpId="8" nodeType="clickEffect">
                                  <p:stCondLst>
                                    <p:cond delay="0"/>
                                  </p:stCondLst>
                                  <p:childTnLst>
                                    <p:set>
                                      <p:cBhvr>
                                        <p:cTn id="483" dur="1" fill="hold">
                                          <p:stCondLst>
                                            <p:cond delay="0"/>
                                          </p:stCondLst>
                                        </p:cTn>
                                        <p:tgtEl>
                                          <p:spTgt spid="148483">
                                            <p:txEl>
                                              <p:pRg st="8" end="8"/>
                                            </p:txEl>
                                          </p:spTgt>
                                        </p:tgtEl>
                                        <p:attrNameLst>
                                          <p:attrName>style.visibility</p:attrName>
                                        </p:attrNameLst>
                                      </p:cBhvr>
                                      <p:to>
                                        <p:strVal val="visible"/>
                                      </p:to>
                                    </p:set>
                                    <p:anim calcmode="lin" valueType="num">
                                      <p:cBhvr additive="base">
                                        <p:cTn id="484" dur="500" fill="hold"/>
                                        <p:tgtEl>
                                          <p:spTgt spid="148483">
                                            <p:txEl>
                                              <p:pRg st="8" end="8"/>
                                            </p:txEl>
                                          </p:spTgt>
                                        </p:tgtEl>
                                        <p:attrNameLst>
                                          <p:attrName>ppt_x</p:attrName>
                                        </p:attrNameLst>
                                      </p:cBhvr>
                                      <p:tavLst>
                                        <p:tav tm="0">
                                          <p:val>
                                            <p:strVal val="#ppt_x"/>
                                          </p:val>
                                        </p:tav>
                                        <p:tav tm="100000">
                                          <p:val>
                                            <p:strVal val="#ppt_x"/>
                                          </p:val>
                                        </p:tav>
                                      </p:tavLst>
                                    </p:anim>
                                    <p:anim calcmode="lin" valueType="num">
                                      <p:cBhvr additive="base">
                                        <p:cTn id="485" dur="500" fill="hold"/>
                                        <p:tgtEl>
                                          <p:spTgt spid="14848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2" grpId="0"/>
      <p:bldP spid="148483" grpId="0" build="p"/>
      <p:bldP spid="148483" grpId="1" build="p"/>
      <p:bldP spid="148483" grpId="2" build="p"/>
      <p:bldP spid="148483" grpId="3" build="p"/>
      <p:bldP spid="148483" grpId="4" build="p"/>
      <p:bldP spid="148483" grpId="5" build="p"/>
      <p:bldP spid="148483" grpId="6" build="p"/>
      <p:bldP spid="148483" grpId="7" build="p"/>
      <p:bldP spid="148483" grpId="8"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id="{97757640-6741-405E-9595-F85387F0F315}"/>
              </a:ext>
            </a:extLst>
          </p:cNvPr>
          <p:cNvSpPr>
            <a:spLocks noGrp="1" noChangeArrowheads="1"/>
          </p:cNvSpPr>
          <p:nvPr>
            <p:ph type="title"/>
          </p:nvPr>
        </p:nvSpPr>
        <p:spPr/>
        <p:txBody>
          <a:bodyPr/>
          <a:lstStyle/>
          <a:p>
            <a:pPr eaLnBrk="1" hangingPunct="1"/>
            <a:r>
              <a:rPr lang="fa-IR" altLang="en-US">
                <a:effectLst/>
                <a:latin typeface="Arial" panose="020B0604020202020204" pitchFamily="34" charset="0"/>
              </a:rPr>
              <a:t>موانع خلاقیت و نوآوری </a:t>
            </a:r>
            <a:endParaRPr lang="en-US" altLang="en-US">
              <a:effectLst/>
              <a:latin typeface="Arial" panose="020B0604020202020204" pitchFamily="34" charset="0"/>
            </a:endParaRPr>
          </a:p>
        </p:txBody>
      </p:sp>
      <p:sp>
        <p:nvSpPr>
          <p:cNvPr id="149507" name="Rectangle 3">
            <a:extLst>
              <a:ext uri="{FF2B5EF4-FFF2-40B4-BE49-F238E27FC236}">
                <a16:creationId xmlns:a16="http://schemas.microsoft.com/office/drawing/2014/main" id="{61ABAC75-A832-45D0-88C0-D2DC8A80E9ED}"/>
              </a:ext>
            </a:extLst>
          </p:cNvPr>
          <p:cNvSpPr>
            <a:spLocks noGrp="1" noChangeArrowheads="1"/>
          </p:cNvSpPr>
          <p:nvPr>
            <p:ph type="body" idx="1"/>
          </p:nvPr>
        </p:nvSpPr>
        <p:spPr>
          <a:xfrm>
            <a:off x="468313" y="1484313"/>
            <a:ext cx="8229600" cy="4495800"/>
          </a:xfrm>
        </p:spPr>
        <p:txBody>
          <a:bodyPr/>
          <a:lstStyle/>
          <a:p>
            <a:pPr algn="r" eaLnBrk="1" hangingPunct="1">
              <a:buFontTx/>
              <a:buNone/>
            </a:pPr>
            <a:r>
              <a:rPr lang="fa-IR" altLang="en-US">
                <a:effectLst/>
                <a:latin typeface="Arial" panose="020B0604020202020204" pitchFamily="34" charset="0"/>
              </a:rPr>
              <a:t>1- موانع تاریخی</a:t>
            </a:r>
            <a:r>
              <a:rPr lang="fa-IR" altLang="en-US" sz="2000">
                <a:effectLst/>
                <a:latin typeface="Arial" panose="020B0604020202020204" pitchFamily="34" charset="0"/>
              </a:rPr>
              <a:t>  . </a:t>
            </a:r>
          </a:p>
          <a:p>
            <a:pPr algn="r" eaLnBrk="1" hangingPunct="1">
              <a:buFontTx/>
              <a:buNone/>
            </a:pPr>
            <a:r>
              <a:rPr lang="fa-IR" altLang="en-US">
                <a:effectLst/>
                <a:latin typeface="Arial" panose="020B0604020202020204" pitchFamily="34" charset="0"/>
              </a:rPr>
              <a:t>2- موانع بیولوژیک . </a:t>
            </a:r>
          </a:p>
          <a:p>
            <a:pPr algn="r" eaLnBrk="1" hangingPunct="1">
              <a:buFontTx/>
              <a:buNone/>
            </a:pPr>
            <a:r>
              <a:rPr lang="fa-IR" altLang="en-US">
                <a:effectLst/>
                <a:latin typeface="Arial" panose="020B0604020202020204" pitchFamily="34" charset="0"/>
              </a:rPr>
              <a:t>3- موانع فیزیولوژیک . </a:t>
            </a:r>
          </a:p>
          <a:p>
            <a:pPr algn="r" eaLnBrk="1" hangingPunct="1">
              <a:buFontTx/>
              <a:buNone/>
            </a:pPr>
            <a:r>
              <a:rPr lang="fa-IR" altLang="en-US">
                <a:effectLst/>
                <a:latin typeface="Arial" panose="020B0604020202020204" pitchFamily="34" charset="0"/>
              </a:rPr>
              <a:t> 4- موانع اجتماعی . </a:t>
            </a:r>
          </a:p>
          <a:p>
            <a:pPr algn="r" eaLnBrk="1" hangingPunct="1">
              <a:buFontTx/>
              <a:buNone/>
            </a:pPr>
            <a:r>
              <a:rPr lang="fa-IR" altLang="en-US">
                <a:effectLst/>
                <a:latin typeface="Arial" panose="020B0604020202020204" pitchFamily="34" charset="0"/>
              </a:rPr>
              <a:t>5- موانع روانی .  </a:t>
            </a:r>
          </a:p>
          <a:p>
            <a:pPr algn="r" eaLnBrk="1" hangingPunct="1">
              <a:buFontTx/>
              <a:buNone/>
            </a:pPr>
            <a:r>
              <a:rPr lang="fa-IR" altLang="en-US">
                <a:effectLst/>
                <a:latin typeface="Arial" panose="020B0604020202020204" pitchFamily="34" charset="0"/>
              </a:rPr>
              <a:t>6- موانع کلان ساختاری . </a:t>
            </a:r>
          </a:p>
          <a:p>
            <a:pPr algn="r" eaLnBrk="1" hangingPunct="1">
              <a:buFontTx/>
              <a:buNone/>
            </a:pPr>
            <a:endParaRPr lang="en-US" altLang="en-US">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9506"/>
                                        </p:tgtEl>
                                        <p:attrNameLst>
                                          <p:attrName>style.visibility</p:attrName>
                                        </p:attrNameLst>
                                      </p:cBhvr>
                                      <p:to>
                                        <p:strVal val="visible"/>
                                      </p:to>
                                    </p:set>
                                    <p:anim calcmode="lin" valueType="num">
                                      <p:cBhvr additive="base">
                                        <p:cTn id="7" dur="500" fill="hold"/>
                                        <p:tgtEl>
                                          <p:spTgt spid="149506"/>
                                        </p:tgtEl>
                                        <p:attrNameLst>
                                          <p:attrName>ppt_x</p:attrName>
                                        </p:attrNameLst>
                                      </p:cBhvr>
                                      <p:tavLst>
                                        <p:tav tm="0">
                                          <p:val>
                                            <p:strVal val="#ppt_x"/>
                                          </p:val>
                                        </p:tav>
                                        <p:tav tm="100000">
                                          <p:val>
                                            <p:strVal val="#ppt_x"/>
                                          </p:val>
                                        </p:tav>
                                      </p:tavLst>
                                    </p:anim>
                                    <p:anim calcmode="lin" valueType="num">
                                      <p:cBhvr additive="base">
                                        <p:cTn id="8" dur="500" fill="hold"/>
                                        <p:tgtEl>
                                          <p:spTgt spid="14950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9507">
                                            <p:txEl>
                                              <p:pRg st="0" end="0"/>
                                            </p:txEl>
                                          </p:spTgt>
                                        </p:tgtEl>
                                        <p:attrNameLst>
                                          <p:attrName>style.visibility</p:attrName>
                                        </p:attrNameLst>
                                      </p:cBhvr>
                                      <p:to>
                                        <p:strVal val="visible"/>
                                      </p:to>
                                    </p:set>
                                    <p:anim calcmode="lin" valueType="num">
                                      <p:cBhvr additive="base">
                                        <p:cTn id="13" dur="500" fill="hold"/>
                                        <p:tgtEl>
                                          <p:spTgt spid="14950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9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9507">
                                            <p:txEl>
                                              <p:pRg st="1" end="1"/>
                                            </p:txEl>
                                          </p:spTgt>
                                        </p:tgtEl>
                                        <p:attrNameLst>
                                          <p:attrName>style.visibility</p:attrName>
                                        </p:attrNameLst>
                                      </p:cBhvr>
                                      <p:to>
                                        <p:strVal val="visible"/>
                                      </p:to>
                                    </p:set>
                                    <p:anim calcmode="lin" valueType="num">
                                      <p:cBhvr additive="base">
                                        <p:cTn id="19" dur="500" fill="hold"/>
                                        <p:tgtEl>
                                          <p:spTgt spid="14950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9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9507">
                                            <p:txEl>
                                              <p:pRg st="2" end="2"/>
                                            </p:txEl>
                                          </p:spTgt>
                                        </p:tgtEl>
                                        <p:attrNameLst>
                                          <p:attrName>style.visibility</p:attrName>
                                        </p:attrNameLst>
                                      </p:cBhvr>
                                      <p:to>
                                        <p:strVal val="visible"/>
                                      </p:to>
                                    </p:set>
                                    <p:anim calcmode="lin" valueType="num">
                                      <p:cBhvr additive="base">
                                        <p:cTn id="25" dur="500" fill="hold"/>
                                        <p:tgtEl>
                                          <p:spTgt spid="14950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9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9507">
                                            <p:txEl>
                                              <p:pRg st="3" end="3"/>
                                            </p:txEl>
                                          </p:spTgt>
                                        </p:tgtEl>
                                        <p:attrNameLst>
                                          <p:attrName>style.visibility</p:attrName>
                                        </p:attrNameLst>
                                      </p:cBhvr>
                                      <p:to>
                                        <p:strVal val="visible"/>
                                      </p:to>
                                    </p:set>
                                    <p:anim calcmode="lin" valueType="num">
                                      <p:cBhvr additive="base">
                                        <p:cTn id="31" dur="500" fill="hold"/>
                                        <p:tgtEl>
                                          <p:spTgt spid="14950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95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9507">
                                            <p:txEl>
                                              <p:pRg st="4" end="4"/>
                                            </p:txEl>
                                          </p:spTgt>
                                        </p:tgtEl>
                                        <p:attrNameLst>
                                          <p:attrName>style.visibility</p:attrName>
                                        </p:attrNameLst>
                                      </p:cBhvr>
                                      <p:to>
                                        <p:strVal val="visible"/>
                                      </p:to>
                                    </p:set>
                                    <p:anim calcmode="lin" valueType="num">
                                      <p:cBhvr additive="base">
                                        <p:cTn id="37" dur="500" fill="hold"/>
                                        <p:tgtEl>
                                          <p:spTgt spid="14950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95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9507">
                                            <p:txEl>
                                              <p:pRg st="5" end="5"/>
                                            </p:txEl>
                                          </p:spTgt>
                                        </p:tgtEl>
                                        <p:attrNameLst>
                                          <p:attrName>style.visibility</p:attrName>
                                        </p:attrNameLst>
                                      </p:cBhvr>
                                      <p:to>
                                        <p:strVal val="visible"/>
                                      </p:to>
                                    </p:set>
                                    <p:anim calcmode="lin" valueType="num">
                                      <p:cBhvr additive="base">
                                        <p:cTn id="43" dur="500" fill="hold"/>
                                        <p:tgtEl>
                                          <p:spTgt spid="149507">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95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1" nodeType="clickEffect">
                                  <p:stCondLst>
                                    <p:cond delay="0"/>
                                  </p:stCondLst>
                                  <p:childTnLst>
                                    <p:set>
                                      <p:cBhvr>
                                        <p:cTn id="48" dur="1" fill="hold">
                                          <p:stCondLst>
                                            <p:cond delay="0"/>
                                          </p:stCondLst>
                                        </p:cTn>
                                        <p:tgtEl>
                                          <p:spTgt spid="149507">
                                            <p:txEl>
                                              <p:pRg st="0" end="0"/>
                                            </p:txEl>
                                          </p:spTgt>
                                        </p:tgtEl>
                                        <p:attrNameLst>
                                          <p:attrName>style.visibility</p:attrName>
                                        </p:attrNameLst>
                                      </p:cBhvr>
                                      <p:to>
                                        <p:strVal val="visible"/>
                                      </p:to>
                                    </p:set>
                                    <p:anim calcmode="lin" valueType="num">
                                      <p:cBhvr additive="base">
                                        <p:cTn id="49" dur="500" fill="hold"/>
                                        <p:tgtEl>
                                          <p:spTgt spid="149507">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9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1" nodeType="clickEffect">
                                  <p:stCondLst>
                                    <p:cond delay="0"/>
                                  </p:stCondLst>
                                  <p:childTnLst>
                                    <p:set>
                                      <p:cBhvr>
                                        <p:cTn id="54" dur="1" fill="hold">
                                          <p:stCondLst>
                                            <p:cond delay="0"/>
                                          </p:stCondLst>
                                        </p:cTn>
                                        <p:tgtEl>
                                          <p:spTgt spid="149507">
                                            <p:txEl>
                                              <p:pRg st="1" end="1"/>
                                            </p:txEl>
                                          </p:spTgt>
                                        </p:tgtEl>
                                        <p:attrNameLst>
                                          <p:attrName>style.visibility</p:attrName>
                                        </p:attrNameLst>
                                      </p:cBhvr>
                                      <p:to>
                                        <p:strVal val="visible"/>
                                      </p:to>
                                    </p:set>
                                    <p:anim calcmode="lin" valueType="num">
                                      <p:cBhvr additive="base">
                                        <p:cTn id="55" dur="500" fill="hold"/>
                                        <p:tgtEl>
                                          <p:spTgt spid="149507">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9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1" nodeType="clickEffect">
                                  <p:stCondLst>
                                    <p:cond delay="0"/>
                                  </p:stCondLst>
                                  <p:childTnLst>
                                    <p:set>
                                      <p:cBhvr>
                                        <p:cTn id="60" dur="1" fill="hold">
                                          <p:stCondLst>
                                            <p:cond delay="0"/>
                                          </p:stCondLst>
                                        </p:cTn>
                                        <p:tgtEl>
                                          <p:spTgt spid="149507">
                                            <p:txEl>
                                              <p:pRg st="2" end="2"/>
                                            </p:txEl>
                                          </p:spTgt>
                                        </p:tgtEl>
                                        <p:attrNameLst>
                                          <p:attrName>style.visibility</p:attrName>
                                        </p:attrNameLst>
                                      </p:cBhvr>
                                      <p:to>
                                        <p:strVal val="visible"/>
                                      </p:to>
                                    </p:set>
                                    <p:anim calcmode="lin" valueType="num">
                                      <p:cBhvr additive="base">
                                        <p:cTn id="61" dur="500" fill="hold"/>
                                        <p:tgtEl>
                                          <p:spTgt spid="149507">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49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1" nodeType="clickEffect">
                                  <p:stCondLst>
                                    <p:cond delay="0"/>
                                  </p:stCondLst>
                                  <p:childTnLst>
                                    <p:set>
                                      <p:cBhvr>
                                        <p:cTn id="66" dur="1" fill="hold">
                                          <p:stCondLst>
                                            <p:cond delay="0"/>
                                          </p:stCondLst>
                                        </p:cTn>
                                        <p:tgtEl>
                                          <p:spTgt spid="149507">
                                            <p:txEl>
                                              <p:pRg st="3" end="3"/>
                                            </p:txEl>
                                          </p:spTgt>
                                        </p:tgtEl>
                                        <p:attrNameLst>
                                          <p:attrName>style.visibility</p:attrName>
                                        </p:attrNameLst>
                                      </p:cBhvr>
                                      <p:to>
                                        <p:strVal val="visible"/>
                                      </p:to>
                                    </p:set>
                                    <p:anim calcmode="lin" valueType="num">
                                      <p:cBhvr additive="base">
                                        <p:cTn id="67" dur="500" fill="hold"/>
                                        <p:tgtEl>
                                          <p:spTgt spid="149507">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495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1" nodeType="clickEffect">
                                  <p:stCondLst>
                                    <p:cond delay="0"/>
                                  </p:stCondLst>
                                  <p:childTnLst>
                                    <p:set>
                                      <p:cBhvr>
                                        <p:cTn id="72" dur="1" fill="hold">
                                          <p:stCondLst>
                                            <p:cond delay="0"/>
                                          </p:stCondLst>
                                        </p:cTn>
                                        <p:tgtEl>
                                          <p:spTgt spid="149507">
                                            <p:txEl>
                                              <p:pRg st="4" end="4"/>
                                            </p:txEl>
                                          </p:spTgt>
                                        </p:tgtEl>
                                        <p:attrNameLst>
                                          <p:attrName>style.visibility</p:attrName>
                                        </p:attrNameLst>
                                      </p:cBhvr>
                                      <p:to>
                                        <p:strVal val="visible"/>
                                      </p:to>
                                    </p:set>
                                    <p:anim calcmode="lin" valueType="num">
                                      <p:cBhvr additive="base">
                                        <p:cTn id="73" dur="500" fill="hold"/>
                                        <p:tgtEl>
                                          <p:spTgt spid="149507">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495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1" nodeType="clickEffect">
                                  <p:stCondLst>
                                    <p:cond delay="0"/>
                                  </p:stCondLst>
                                  <p:childTnLst>
                                    <p:set>
                                      <p:cBhvr>
                                        <p:cTn id="78" dur="1" fill="hold">
                                          <p:stCondLst>
                                            <p:cond delay="0"/>
                                          </p:stCondLst>
                                        </p:cTn>
                                        <p:tgtEl>
                                          <p:spTgt spid="149507">
                                            <p:txEl>
                                              <p:pRg st="5" end="5"/>
                                            </p:txEl>
                                          </p:spTgt>
                                        </p:tgtEl>
                                        <p:attrNameLst>
                                          <p:attrName>style.visibility</p:attrName>
                                        </p:attrNameLst>
                                      </p:cBhvr>
                                      <p:to>
                                        <p:strVal val="visible"/>
                                      </p:to>
                                    </p:set>
                                    <p:anim calcmode="lin" valueType="num">
                                      <p:cBhvr additive="base">
                                        <p:cTn id="79" dur="500" fill="hold"/>
                                        <p:tgtEl>
                                          <p:spTgt spid="149507">
                                            <p:txEl>
                                              <p:pRg st="5" end="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495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2" nodeType="clickEffect">
                                  <p:stCondLst>
                                    <p:cond delay="0"/>
                                  </p:stCondLst>
                                  <p:childTnLst>
                                    <p:set>
                                      <p:cBhvr>
                                        <p:cTn id="84" dur="1" fill="hold">
                                          <p:stCondLst>
                                            <p:cond delay="0"/>
                                          </p:stCondLst>
                                        </p:cTn>
                                        <p:tgtEl>
                                          <p:spTgt spid="149507">
                                            <p:txEl>
                                              <p:pRg st="0" end="0"/>
                                            </p:txEl>
                                          </p:spTgt>
                                        </p:tgtEl>
                                        <p:attrNameLst>
                                          <p:attrName>style.visibility</p:attrName>
                                        </p:attrNameLst>
                                      </p:cBhvr>
                                      <p:to>
                                        <p:strVal val="visible"/>
                                      </p:to>
                                    </p:set>
                                    <p:anim calcmode="lin" valueType="num">
                                      <p:cBhvr additive="base">
                                        <p:cTn id="85" dur="500" fill="hold"/>
                                        <p:tgtEl>
                                          <p:spTgt spid="149507">
                                            <p:txEl>
                                              <p:pRg st="0" end="0"/>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49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2" nodeType="clickEffect">
                                  <p:stCondLst>
                                    <p:cond delay="0"/>
                                  </p:stCondLst>
                                  <p:childTnLst>
                                    <p:set>
                                      <p:cBhvr>
                                        <p:cTn id="90" dur="1" fill="hold">
                                          <p:stCondLst>
                                            <p:cond delay="0"/>
                                          </p:stCondLst>
                                        </p:cTn>
                                        <p:tgtEl>
                                          <p:spTgt spid="149507">
                                            <p:txEl>
                                              <p:pRg st="1" end="1"/>
                                            </p:txEl>
                                          </p:spTgt>
                                        </p:tgtEl>
                                        <p:attrNameLst>
                                          <p:attrName>style.visibility</p:attrName>
                                        </p:attrNameLst>
                                      </p:cBhvr>
                                      <p:to>
                                        <p:strVal val="visible"/>
                                      </p:to>
                                    </p:set>
                                    <p:anim calcmode="lin" valueType="num">
                                      <p:cBhvr additive="base">
                                        <p:cTn id="91" dur="500" fill="hold"/>
                                        <p:tgtEl>
                                          <p:spTgt spid="149507">
                                            <p:txEl>
                                              <p:pRg st="1" end="1"/>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49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2" nodeType="clickEffect">
                                  <p:stCondLst>
                                    <p:cond delay="0"/>
                                  </p:stCondLst>
                                  <p:childTnLst>
                                    <p:set>
                                      <p:cBhvr>
                                        <p:cTn id="96" dur="1" fill="hold">
                                          <p:stCondLst>
                                            <p:cond delay="0"/>
                                          </p:stCondLst>
                                        </p:cTn>
                                        <p:tgtEl>
                                          <p:spTgt spid="149507">
                                            <p:txEl>
                                              <p:pRg st="2" end="2"/>
                                            </p:txEl>
                                          </p:spTgt>
                                        </p:tgtEl>
                                        <p:attrNameLst>
                                          <p:attrName>style.visibility</p:attrName>
                                        </p:attrNameLst>
                                      </p:cBhvr>
                                      <p:to>
                                        <p:strVal val="visible"/>
                                      </p:to>
                                    </p:set>
                                    <p:anim calcmode="lin" valueType="num">
                                      <p:cBhvr additive="base">
                                        <p:cTn id="97" dur="500" fill="hold"/>
                                        <p:tgtEl>
                                          <p:spTgt spid="149507">
                                            <p:txEl>
                                              <p:pRg st="2" end="2"/>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49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2" nodeType="clickEffect">
                                  <p:stCondLst>
                                    <p:cond delay="0"/>
                                  </p:stCondLst>
                                  <p:childTnLst>
                                    <p:set>
                                      <p:cBhvr>
                                        <p:cTn id="102" dur="1" fill="hold">
                                          <p:stCondLst>
                                            <p:cond delay="0"/>
                                          </p:stCondLst>
                                        </p:cTn>
                                        <p:tgtEl>
                                          <p:spTgt spid="149507">
                                            <p:txEl>
                                              <p:pRg st="3" end="3"/>
                                            </p:txEl>
                                          </p:spTgt>
                                        </p:tgtEl>
                                        <p:attrNameLst>
                                          <p:attrName>style.visibility</p:attrName>
                                        </p:attrNameLst>
                                      </p:cBhvr>
                                      <p:to>
                                        <p:strVal val="visible"/>
                                      </p:to>
                                    </p:set>
                                    <p:anim calcmode="lin" valueType="num">
                                      <p:cBhvr additive="base">
                                        <p:cTn id="103" dur="500" fill="hold"/>
                                        <p:tgtEl>
                                          <p:spTgt spid="149507">
                                            <p:txEl>
                                              <p:pRg st="3" end="3"/>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1495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grpId="2" nodeType="clickEffect">
                                  <p:stCondLst>
                                    <p:cond delay="0"/>
                                  </p:stCondLst>
                                  <p:childTnLst>
                                    <p:set>
                                      <p:cBhvr>
                                        <p:cTn id="108" dur="1" fill="hold">
                                          <p:stCondLst>
                                            <p:cond delay="0"/>
                                          </p:stCondLst>
                                        </p:cTn>
                                        <p:tgtEl>
                                          <p:spTgt spid="149507">
                                            <p:txEl>
                                              <p:pRg st="4" end="4"/>
                                            </p:txEl>
                                          </p:spTgt>
                                        </p:tgtEl>
                                        <p:attrNameLst>
                                          <p:attrName>style.visibility</p:attrName>
                                        </p:attrNameLst>
                                      </p:cBhvr>
                                      <p:to>
                                        <p:strVal val="visible"/>
                                      </p:to>
                                    </p:set>
                                    <p:anim calcmode="lin" valueType="num">
                                      <p:cBhvr additive="base">
                                        <p:cTn id="109" dur="500" fill="hold"/>
                                        <p:tgtEl>
                                          <p:spTgt spid="149507">
                                            <p:txEl>
                                              <p:pRg st="4" end="4"/>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1495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grpId="2" nodeType="clickEffect">
                                  <p:stCondLst>
                                    <p:cond delay="0"/>
                                  </p:stCondLst>
                                  <p:childTnLst>
                                    <p:set>
                                      <p:cBhvr>
                                        <p:cTn id="114" dur="1" fill="hold">
                                          <p:stCondLst>
                                            <p:cond delay="0"/>
                                          </p:stCondLst>
                                        </p:cTn>
                                        <p:tgtEl>
                                          <p:spTgt spid="149507">
                                            <p:txEl>
                                              <p:pRg st="5" end="5"/>
                                            </p:txEl>
                                          </p:spTgt>
                                        </p:tgtEl>
                                        <p:attrNameLst>
                                          <p:attrName>style.visibility</p:attrName>
                                        </p:attrNameLst>
                                      </p:cBhvr>
                                      <p:to>
                                        <p:strVal val="visible"/>
                                      </p:to>
                                    </p:set>
                                    <p:anim calcmode="lin" valueType="num">
                                      <p:cBhvr additive="base">
                                        <p:cTn id="115" dur="500" fill="hold"/>
                                        <p:tgtEl>
                                          <p:spTgt spid="149507">
                                            <p:txEl>
                                              <p:pRg st="5" end="5"/>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1495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4" fill="hold" grpId="3" nodeType="clickEffect">
                                  <p:stCondLst>
                                    <p:cond delay="0"/>
                                  </p:stCondLst>
                                  <p:childTnLst>
                                    <p:set>
                                      <p:cBhvr>
                                        <p:cTn id="120" dur="1" fill="hold">
                                          <p:stCondLst>
                                            <p:cond delay="0"/>
                                          </p:stCondLst>
                                        </p:cTn>
                                        <p:tgtEl>
                                          <p:spTgt spid="149507">
                                            <p:txEl>
                                              <p:pRg st="0" end="0"/>
                                            </p:txEl>
                                          </p:spTgt>
                                        </p:tgtEl>
                                        <p:attrNameLst>
                                          <p:attrName>style.visibility</p:attrName>
                                        </p:attrNameLst>
                                      </p:cBhvr>
                                      <p:to>
                                        <p:strVal val="visible"/>
                                      </p:to>
                                    </p:set>
                                    <p:anim calcmode="lin" valueType="num">
                                      <p:cBhvr additive="base">
                                        <p:cTn id="121" dur="500" fill="hold"/>
                                        <p:tgtEl>
                                          <p:spTgt spid="149507">
                                            <p:txEl>
                                              <p:pRg st="0" end="0"/>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149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4" fill="hold" grpId="3" nodeType="clickEffect">
                                  <p:stCondLst>
                                    <p:cond delay="0"/>
                                  </p:stCondLst>
                                  <p:childTnLst>
                                    <p:set>
                                      <p:cBhvr>
                                        <p:cTn id="126" dur="1" fill="hold">
                                          <p:stCondLst>
                                            <p:cond delay="0"/>
                                          </p:stCondLst>
                                        </p:cTn>
                                        <p:tgtEl>
                                          <p:spTgt spid="149507">
                                            <p:txEl>
                                              <p:pRg st="1" end="1"/>
                                            </p:txEl>
                                          </p:spTgt>
                                        </p:tgtEl>
                                        <p:attrNameLst>
                                          <p:attrName>style.visibility</p:attrName>
                                        </p:attrNameLst>
                                      </p:cBhvr>
                                      <p:to>
                                        <p:strVal val="visible"/>
                                      </p:to>
                                    </p:set>
                                    <p:anim calcmode="lin" valueType="num">
                                      <p:cBhvr additive="base">
                                        <p:cTn id="127" dur="500" fill="hold"/>
                                        <p:tgtEl>
                                          <p:spTgt spid="149507">
                                            <p:txEl>
                                              <p:pRg st="1" end="1"/>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149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4" fill="hold" grpId="3" nodeType="clickEffect">
                                  <p:stCondLst>
                                    <p:cond delay="0"/>
                                  </p:stCondLst>
                                  <p:childTnLst>
                                    <p:set>
                                      <p:cBhvr>
                                        <p:cTn id="132" dur="1" fill="hold">
                                          <p:stCondLst>
                                            <p:cond delay="0"/>
                                          </p:stCondLst>
                                        </p:cTn>
                                        <p:tgtEl>
                                          <p:spTgt spid="149507">
                                            <p:txEl>
                                              <p:pRg st="2" end="2"/>
                                            </p:txEl>
                                          </p:spTgt>
                                        </p:tgtEl>
                                        <p:attrNameLst>
                                          <p:attrName>style.visibility</p:attrName>
                                        </p:attrNameLst>
                                      </p:cBhvr>
                                      <p:to>
                                        <p:strVal val="visible"/>
                                      </p:to>
                                    </p:set>
                                    <p:anim calcmode="lin" valueType="num">
                                      <p:cBhvr additive="base">
                                        <p:cTn id="133" dur="500" fill="hold"/>
                                        <p:tgtEl>
                                          <p:spTgt spid="149507">
                                            <p:txEl>
                                              <p:pRg st="2" end="2"/>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149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 presetClass="entr" presetSubtype="4" fill="hold" grpId="3" nodeType="clickEffect">
                                  <p:stCondLst>
                                    <p:cond delay="0"/>
                                  </p:stCondLst>
                                  <p:childTnLst>
                                    <p:set>
                                      <p:cBhvr>
                                        <p:cTn id="138" dur="1" fill="hold">
                                          <p:stCondLst>
                                            <p:cond delay="0"/>
                                          </p:stCondLst>
                                        </p:cTn>
                                        <p:tgtEl>
                                          <p:spTgt spid="149507">
                                            <p:txEl>
                                              <p:pRg st="3" end="3"/>
                                            </p:txEl>
                                          </p:spTgt>
                                        </p:tgtEl>
                                        <p:attrNameLst>
                                          <p:attrName>style.visibility</p:attrName>
                                        </p:attrNameLst>
                                      </p:cBhvr>
                                      <p:to>
                                        <p:strVal val="visible"/>
                                      </p:to>
                                    </p:set>
                                    <p:anim calcmode="lin" valueType="num">
                                      <p:cBhvr additive="base">
                                        <p:cTn id="139" dur="500" fill="hold"/>
                                        <p:tgtEl>
                                          <p:spTgt spid="149507">
                                            <p:txEl>
                                              <p:pRg st="3" end="3"/>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1495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 presetClass="entr" presetSubtype="4" fill="hold" grpId="3" nodeType="clickEffect">
                                  <p:stCondLst>
                                    <p:cond delay="0"/>
                                  </p:stCondLst>
                                  <p:childTnLst>
                                    <p:set>
                                      <p:cBhvr>
                                        <p:cTn id="144" dur="1" fill="hold">
                                          <p:stCondLst>
                                            <p:cond delay="0"/>
                                          </p:stCondLst>
                                        </p:cTn>
                                        <p:tgtEl>
                                          <p:spTgt spid="149507">
                                            <p:txEl>
                                              <p:pRg st="4" end="4"/>
                                            </p:txEl>
                                          </p:spTgt>
                                        </p:tgtEl>
                                        <p:attrNameLst>
                                          <p:attrName>style.visibility</p:attrName>
                                        </p:attrNameLst>
                                      </p:cBhvr>
                                      <p:to>
                                        <p:strVal val="visible"/>
                                      </p:to>
                                    </p:set>
                                    <p:anim calcmode="lin" valueType="num">
                                      <p:cBhvr additive="base">
                                        <p:cTn id="145" dur="500" fill="hold"/>
                                        <p:tgtEl>
                                          <p:spTgt spid="149507">
                                            <p:txEl>
                                              <p:pRg st="4" end="4"/>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1495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 presetClass="entr" presetSubtype="4" fill="hold" grpId="3" nodeType="clickEffect">
                                  <p:stCondLst>
                                    <p:cond delay="0"/>
                                  </p:stCondLst>
                                  <p:childTnLst>
                                    <p:set>
                                      <p:cBhvr>
                                        <p:cTn id="150" dur="1" fill="hold">
                                          <p:stCondLst>
                                            <p:cond delay="0"/>
                                          </p:stCondLst>
                                        </p:cTn>
                                        <p:tgtEl>
                                          <p:spTgt spid="149507">
                                            <p:txEl>
                                              <p:pRg st="5" end="5"/>
                                            </p:txEl>
                                          </p:spTgt>
                                        </p:tgtEl>
                                        <p:attrNameLst>
                                          <p:attrName>style.visibility</p:attrName>
                                        </p:attrNameLst>
                                      </p:cBhvr>
                                      <p:to>
                                        <p:strVal val="visible"/>
                                      </p:to>
                                    </p:set>
                                    <p:anim calcmode="lin" valueType="num">
                                      <p:cBhvr additive="base">
                                        <p:cTn id="151" dur="500" fill="hold"/>
                                        <p:tgtEl>
                                          <p:spTgt spid="149507">
                                            <p:txEl>
                                              <p:pRg st="5" end="5"/>
                                            </p:txEl>
                                          </p:spTgt>
                                        </p:tgtEl>
                                        <p:attrNameLst>
                                          <p:attrName>ppt_x</p:attrName>
                                        </p:attrNameLst>
                                      </p:cBhvr>
                                      <p:tavLst>
                                        <p:tav tm="0">
                                          <p:val>
                                            <p:strVal val="#ppt_x"/>
                                          </p:val>
                                        </p:tav>
                                        <p:tav tm="100000">
                                          <p:val>
                                            <p:strVal val="#ppt_x"/>
                                          </p:val>
                                        </p:tav>
                                      </p:tavLst>
                                    </p:anim>
                                    <p:anim calcmode="lin" valueType="num">
                                      <p:cBhvr additive="base">
                                        <p:cTn id="152" dur="500" fill="hold"/>
                                        <p:tgtEl>
                                          <p:spTgt spid="1495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 presetClass="entr" presetSubtype="4" fill="hold" grpId="4" nodeType="clickEffect">
                                  <p:stCondLst>
                                    <p:cond delay="0"/>
                                  </p:stCondLst>
                                  <p:childTnLst>
                                    <p:set>
                                      <p:cBhvr>
                                        <p:cTn id="156" dur="1" fill="hold">
                                          <p:stCondLst>
                                            <p:cond delay="0"/>
                                          </p:stCondLst>
                                        </p:cTn>
                                        <p:tgtEl>
                                          <p:spTgt spid="149507">
                                            <p:txEl>
                                              <p:pRg st="0" end="0"/>
                                            </p:txEl>
                                          </p:spTgt>
                                        </p:tgtEl>
                                        <p:attrNameLst>
                                          <p:attrName>style.visibility</p:attrName>
                                        </p:attrNameLst>
                                      </p:cBhvr>
                                      <p:to>
                                        <p:strVal val="visible"/>
                                      </p:to>
                                    </p:set>
                                    <p:anim calcmode="lin" valueType="num">
                                      <p:cBhvr additive="base">
                                        <p:cTn id="157" dur="500" fill="hold"/>
                                        <p:tgtEl>
                                          <p:spTgt spid="149507">
                                            <p:txEl>
                                              <p:pRg st="0" end="0"/>
                                            </p:txEl>
                                          </p:spTgt>
                                        </p:tgtEl>
                                        <p:attrNameLst>
                                          <p:attrName>ppt_x</p:attrName>
                                        </p:attrNameLst>
                                      </p:cBhvr>
                                      <p:tavLst>
                                        <p:tav tm="0">
                                          <p:val>
                                            <p:strVal val="#ppt_x"/>
                                          </p:val>
                                        </p:tav>
                                        <p:tav tm="100000">
                                          <p:val>
                                            <p:strVal val="#ppt_x"/>
                                          </p:val>
                                        </p:tav>
                                      </p:tavLst>
                                    </p:anim>
                                    <p:anim calcmode="lin" valueType="num">
                                      <p:cBhvr additive="base">
                                        <p:cTn id="158" dur="500" fill="hold"/>
                                        <p:tgtEl>
                                          <p:spTgt spid="149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9" fill="hold" nodeType="clickPar">
                      <p:stCondLst>
                        <p:cond delay="indefinite"/>
                      </p:stCondLst>
                      <p:childTnLst>
                        <p:par>
                          <p:cTn id="160" fill="hold" nodeType="withGroup">
                            <p:stCondLst>
                              <p:cond delay="0"/>
                            </p:stCondLst>
                            <p:childTnLst>
                              <p:par>
                                <p:cTn id="161" presetID="2" presetClass="entr" presetSubtype="4" fill="hold" grpId="4" nodeType="clickEffect">
                                  <p:stCondLst>
                                    <p:cond delay="0"/>
                                  </p:stCondLst>
                                  <p:childTnLst>
                                    <p:set>
                                      <p:cBhvr>
                                        <p:cTn id="162" dur="1" fill="hold">
                                          <p:stCondLst>
                                            <p:cond delay="0"/>
                                          </p:stCondLst>
                                        </p:cTn>
                                        <p:tgtEl>
                                          <p:spTgt spid="149507">
                                            <p:txEl>
                                              <p:pRg st="1" end="1"/>
                                            </p:txEl>
                                          </p:spTgt>
                                        </p:tgtEl>
                                        <p:attrNameLst>
                                          <p:attrName>style.visibility</p:attrName>
                                        </p:attrNameLst>
                                      </p:cBhvr>
                                      <p:to>
                                        <p:strVal val="visible"/>
                                      </p:to>
                                    </p:set>
                                    <p:anim calcmode="lin" valueType="num">
                                      <p:cBhvr additive="base">
                                        <p:cTn id="163" dur="500" fill="hold"/>
                                        <p:tgtEl>
                                          <p:spTgt spid="149507">
                                            <p:txEl>
                                              <p:pRg st="1" end="1"/>
                                            </p:txEl>
                                          </p:spTgt>
                                        </p:tgtEl>
                                        <p:attrNameLst>
                                          <p:attrName>ppt_x</p:attrName>
                                        </p:attrNameLst>
                                      </p:cBhvr>
                                      <p:tavLst>
                                        <p:tav tm="0">
                                          <p:val>
                                            <p:strVal val="#ppt_x"/>
                                          </p:val>
                                        </p:tav>
                                        <p:tav tm="100000">
                                          <p:val>
                                            <p:strVal val="#ppt_x"/>
                                          </p:val>
                                        </p:tav>
                                      </p:tavLst>
                                    </p:anim>
                                    <p:anim calcmode="lin" valueType="num">
                                      <p:cBhvr additive="base">
                                        <p:cTn id="164" dur="500" fill="hold"/>
                                        <p:tgtEl>
                                          <p:spTgt spid="149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 presetClass="entr" presetSubtype="4" fill="hold" grpId="4" nodeType="clickEffect">
                                  <p:stCondLst>
                                    <p:cond delay="0"/>
                                  </p:stCondLst>
                                  <p:childTnLst>
                                    <p:set>
                                      <p:cBhvr>
                                        <p:cTn id="168" dur="1" fill="hold">
                                          <p:stCondLst>
                                            <p:cond delay="0"/>
                                          </p:stCondLst>
                                        </p:cTn>
                                        <p:tgtEl>
                                          <p:spTgt spid="149507">
                                            <p:txEl>
                                              <p:pRg st="2" end="2"/>
                                            </p:txEl>
                                          </p:spTgt>
                                        </p:tgtEl>
                                        <p:attrNameLst>
                                          <p:attrName>style.visibility</p:attrName>
                                        </p:attrNameLst>
                                      </p:cBhvr>
                                      <p:to>
                                        <p:strVal val="visible"/>
                                      </p:to>
                                    </p:set>
                                    <p:anim calcmode="lin" valueType="num">
                                      <p:cBhvr additive="base">
                                        <p:cTn id="169" dur="500" fill="hold"/>
                                        <p:tgtEl>
                                          <p:spTgt spid="149507">
                                            <p:txEl>
                                              <p:pRg st="2" end="2"/>
                                            </p:txEl>
                                          </p:spTgt>
                                        </p:tgtEl>
                                        <p:attrNameLst>
                                          <p:attrName>ppt_x</p:attrName>
                                        </p:attrNameLst>
                                      </p:cBhvr>
                                      <p:tavLst>
                                        <p:tav tm="0">
                                          <p:val>
                                            <p:strVal val="#ppt_x"/>
                                          </p:val>
                                        </p:tav>
                                        <p:tav tm="100000">
                                          <p:val>
                                            <p:strVal val="#ppt_x"/>
                                          </p:val>
                                        </p:tav>
                                      </p:tavLst>
                                    </p:anim>
                                    <p:anim calcmode="lin" valueType="num">
                                      <p:cBhvr additive="base">
                                        <p:cTn id="170" dur="500" fill="hold"/>
                                        <p:tgtEl>
                                          <p:spTgt spid="149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1" fill="hold" nodeType="clickPar">
                      <p:stCondLst>
                        <p:cond delay="indefinite"/>
                      </p:stCondLst>
                      <p:childTnLst>
                        <p:par>
                          <p:cTn id="172" fill="hold" nodeType="withGroup">
                            <p:stCondLst>
                              <p:cond delay="0"/>
                            </p:stCondLst>
                            <p:childTnLst>
                              <p:par>
                                <p:cTn id="173" presetID="2" presetClass="entr" presetSubtype="4" fill="hold" grpId="4" nodeType="clickEffect">
                                  <p:stCondLst>
                                    <p:cond delay="0"/>
                                  </p:stCondLst>
                                  <p:childTnLst>
                                    <p:set>
                                      <p:cBhvr>
                                        <p:cTn id="174" dur="1" fill="hold">
                                          <p:stCondLst>
                                            <p:cond delay="0"/>
                                          </p:stCondLst>
                                        </p:cTn>
                                        <p:tgtEl>
                                          <p:spTgt spid="149507">
                                            <p:txEl>
                                              <p:pRg st="3" end="3"/>
                                            </p:txEl>
                                          </p:spTgt>
                                        </p:tgtEl>
                                        <p:attrNameLst>
                                          <p:attrName>style.visibility</p:attrName>
                                        </p:attrNameLst>
                                      </p:cBhvr>
                                      <p:to>
                                        <p:strVal val="visible"/>
                                      </p:to>
                                    </p:set>
                                    <p:anim calcmode="lin" valueType="num">
                                      <p:cBhvr additive="base">
                                        <p:cTn id="175" dur="500" fill="hold"/>
                                        <p:tgtEl>
                                          <p:spTgt spid="149507">
                                            <p:txEl>
                                              <p:pRg st="3" end="3"/>
                                            </p:txEl>
                                          </p:spTgt>
                                        </p:tgtEl>
                                        <p:attrNameLst>
                                          <p:attrName>ppt_x</p:attrName>
                                        </p:attrNameLst>
                                      </p:cBhvr>
                                      <p:tavLst>
                                        <p:tav tm="0">
                                          <p:val>
                                            <p:strVal val="#ppt_x"/>
                                          </p:val>
                                        </p:tav>
                                        <p:tav tm="100000">
                                          <p:val>
                                            <p:strVal val="#ppt_x"/>
                                          </p:val>
                                        </p:tav>
                                      </p:tavLst>
                                    </p:anim>
                                    <p:anim calcmode="lin" valueType="num">
                                      <p:cBhvr additive="base">
                                        <p:cTn id="176" dur="500" fill="hold"/>
                                        <p:tgtEl>
                                          <p:spTgt spid="1495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7" fill="hold" nodeType="clickPar">
                      <p:stCondLst>
                        <p:cond delay="indefinite"/>
                      </p:stCondLst>
                      <p:childTnLst>
                        <p:par>
                          <p:cTn id="178" fill="hold" nodeType="withGroup">
                            <p:stCondLst>
                              <p:cond delay="0"/>
                            </p:stCondLst>
                            <p:childTnLst>
                              <p:par>
                                <p:cTn id="179" presetID="2" presetClass="entr" presetSubtype="4" fill="hold" grpId="4" nodeType="clickEffect">
                                  <p:stCondLst>
                                    <p:cond delay="0"/>
                                  </p:stCondLst>
                                  <p:childTnLst>
                                    <p:set>
                                      <p:cBhvr>
                                        <p:cTn id="180" dur="1" fill="hold">
                                          <p:stCondLst>
                                            <p:cond delay="0"/>
                                          </p:stCondLst>
                                        </p:cTn>
                                        <p:tgtEl>
                                          <p:spTgt spid="149507">
                                            <p:txEl>
                                              <p:pRg st="4" end="4"/>
                                            </p:txEl>
                                          </p:spTgt>
                                        </p:tgtEl>
                                        <p:attrNameLst>
                                          <p:attrName>style.visibility</p:attrName>
                                        </p:attrNameLst>
                                      </p:cBhvr>
                                      <p:to>
                                        <p:strVal val="visible"/>
                                      </p:to>
                                    </p:set>
                                    <p:anim calcmode="lin" valueType="num">
                                      <p:cBhvr additive="base">
                                        <p:cTn id="181" dur="500" fill="hold"/>
                                        <p:tgtEl>
                                          <p:spTgt spid="149507">
                                            <p:txEl>
                                              <p:pRg st="4" end="4"/>
                                            </p:txEl>
                                          </p:spTgt>
                                        </p:tgtEl>
                                        <p:attrNameLst>
                                          <p:attrName>ppt_x</p:attrName>
                                        </p:attrNameLst>
                                      </p:cBhvr>
                                      <p:tavLst>
                                        <p:tav tm="0">
                                          <p:val>
                                            <p:strVal val="#ppt_x"/>
                                          </p:val>
                                        </p:tav>
                                        <p:tav tm="100000">
                                          <p:val>
                                            <p:strVal val="#ppt_x"/>
                                          </p:val>
                                        </p:tav>
                                      </p:tavLst>
                                    </p:anim>
                                    <p:anim calcmode="lin" valueType="num">
                                      <p:cBhvr additive="base">
                                        <p:cTn id="182" dur="500" fill="hold"/>
                                        <p:tgtEl>
                                          <p:spTgt spid="1495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83" fill="hold" nodeType="clickPar">
                      <p:stCondLst>
                        <p:cond delay="indefinite"/>
                      </p:stCondLst>
                      <p:childTnLst>
                        <p:par>
                          <p:cTn id="184" fill="hold" nodeType="withGroup">
                            <p:stCondLst>
                              <p:cond delay="0"/>
                            </p:stCondLst>
                            <p:childTnLst>
                              <p:par>
                                <p:cTn id="185" presetID="2" presetClass="entr" presetSubtype="4" fill="hold" grpId="4" nodeType="clickEffect">
                                  <p:stCondLst>
                                    <p:cond delay="0"/>
                                  </p:stCondLst>
                                  <p:childTnLst>
                                    <p:set>
                                      <p:cBhvr>
                                        <p:cTn id="186" dur="1" fill="hold">
                                          <p:stCondLst>
                                            <p:cond delay="0"/>
                                          </p:stCondLst>
                                        </p:cTn>
                                        <p:tgtEl>
                                          <p:spTgt spid="149507">
                                            <p:txEl>
                                              <p:pRg st="5" end="5"/>
                                            </p:txEl>
                                          </p:spTgt>
                                        </p:tgtEl>
                                        <p:attrNameLst>
                                          <p:attrName>style.visibility</p:attrName>
                                        </p:attrNameLst>
                                      </p:cBhvr>
                                      <p:to>
                                        <p:strVal val="visible"/>
                                      </p:to>
                                    </p:set>
                                    <p:anim calcmode="lin" valueType="num">
                                      <p:cBhvr additive="base">
                                        <p:cTn id="187" dur="500" fill="hold"/>
                                        <p:tgtEl>
                                          <p:spTgt spid="149507">
                                            <p:txEl>
                                              <p:pRg st="5" end="5"/>
                                            </p:txEl>
                                          </p:spTgt>
                                        </p:tgtEl>
                                        <p:attrNameLst>
                                          <p:attrName>ppt_x</p:attrName>
                                        </p:attrNameLst>
                                      </p:cBhvr>
                                      <p:tavLst>
                                        <p:tav tm="0">
                                          <p:val>
                                            <p:strVal val="#ppt_x"/>
                                          </p:val>
                                        </p:tav>
                                        <p:tav tm="100000">
                                          <p:val>
                                            <p:strVal val="#ppt_x"/>
                                          </p:val>
                                        </p:tav>
                                      </p:tavLst>
                                    </p:anim>
                                    <p:anim calcmode="lin" valueType="num">
                                      <p:cBhvr additive="base">
                                        <p:cTn id="188" dur="500" fill="hold"/>
                                        <p:tgtEl>
                                          <p:spTgt spid="1495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89" fill="hold" nodeType="clickPar">
                      <p:stCondLst>
                        <p:cond delay="indefinite"/>
                      </p:stCondLst>
                      <p:childTnLst>
                        <p:par>
                          <p:cTn id="190" fill="hold" nodeType="withGroup">
                            <p:stCondLst>
                              <p:cond delay="0"/>
                            </p:stCondLst>
                            <p:childTnLst>
                              <p:par>
                                <p:cTn id="191" presetID="2" presetClass="entr" presetSubtype="4" fill="hold" nodeType="clickEffect">
                                  <p:stCondLst>
                                    <p:cond delay="0"/>
                                  </p:stCondLst>
                                  <p:childTnLst>
                                    <p:set>
                                      <p:cBhvr>
                                        <p:cTn id="192" dur="1" fill="hold">
                                          <p:stCondLst>
                                            <p:cond delay="0"/>
                                          </p:stCondLst>
                                        </p:cTn>
                                        <p:tgtEl>
                                          <p:spTgt spid="149507">
                                            <p:txEl>
                                              <p:pRg st="4" end="4"/>
                                            </p:txEl>
                                          </p:spTgt>
                                        </p:tgtEl>
                                        <p:attrNameLst>
                                          <p:attrName>style.visibility</p:attrName>
                                        </p:attrNameLst>
                                      </p:cBhvr>
                                      <p:to>
                                        <p:strVal val="visible"/>
                                      </p:to>
                                    </p:set>
                                    <p:anim calcmode="lin" valueType="num">
                                      <p:cBhvr additive="base">
                                        <p:cTn id="193" dur="500" fill="hold"/>
                                        <p:tgtEl>
                                          <p:spTgt spid="149507">
                                            <p:txEl>
                                              <p:pRg st="4" end="4"/>
                                            </p:txEl>
                                          </p:spTgt>
                                        </p:tgtEl>
                                        <p:attrNameLst>
                                          <p:attrName>ppt_x</p:attrName>
                                        </p:attrNameLst>
                                      </p:cBhvr>
                                      <p:tavLst>
                                        <p:tav tm="0">
                                          <p:val>
                                            <p:strVal val="#ppt_x"/>
                                          </p:val>
                                        </p:tav>
                                        <p:tav tm="100000">
                                          <p:val>
                                            <p:strVal val="#ppt_x"/>
                                          </p:val>
                                        </p:tav>
                                      </p:tavLst>
                                    </p:anim>
                                    <p:anim calcmode="lin" valueType="num">
                                      <p:cBhvr additive="base">
                                        <p:cTn id="194" dur="500" fill="hold"/>
                                        <p:tgtEl>
                                          <p:spTgt spid="1495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5" fill="hold" nodeType="clickPar">
                      <p:stCondLst>
                        <p:cond delay="indefinite"/>
                      </p:stCondLst>
                      <p:childTnLst>
                        <p:par>
                          <p:cTn id="196" fill="hold" nodeType="withGroup">
                            <p:stCondLst>
                              <p:cond delay="0"/>
                            </p:stCondLst>
                            <p:childTnLst>
                              <p:par>
                                <p:cTn id="197" presetID="2" presetClass="entr" presetSubtype="4" fill="hold" nodeType="clickEffect">
                                  <p:stCondLst>
                                    <p:cond delay="0"/>
                                  </p:stCondLst>
                                  <p:childTnLst>
                                    <p:set>
                                      <p:cBhvr>
                                        <p:cTn id="198" dur="1" fill="hold">
                                          <p:stCondLst>
                                            <p:cond delay="0"/>
                                          </p:stCondLst>
                                        </p:cTn>
                                        <p:tgtEl>
                                          <p:spTgt spid="149507">
                                            <p:txEl>
                                              <p:pRg st="5" end="5"/>
                                            </p:txEl>
                                          </p:spTgt>
                                        </p:tgtEl>
                                        <p:attrNameLst>
                                          <p:attrName>style.visibility</p:attrName>
                                        </p:attrNameLst>
                                      </p:cBhvr>
                                      <p:to>
                                        <p:strVal val="visible"/>
                                      </p:to>
                                    </p:set>
                                    <p:anim calcmode="lin" valueType="num">
                                      <p:cBhvr additive="base">
                                        <p:cTn id="199" dur="500" fill="hold"/>
                                        <p:tgtEl>
                                          <p:spTgt spid="149507">
                                            <p:txEl>
                                              <p:pRg st="5" end="5"/>
                                            </p:txEl>
                                          </p:spTgt>
                                        </p:tgtEl>
                                        <p:attrNameLst>
                                          <p:attrName>ppt_x</p:attrName>
                                        </p:attrNameLst>
                                      </p:cBhvr>
                                      <p:tavLst>
                                        <p:tav tm="0">
                                          <p:val>
                                            <p:strVal val="#ppt_x"/>
                                          </p:val>
                                        </p:tav>
                                        <p:tav tm="100000">
                                          <p:val>
                                            <p:strVal val="#ppt_x"/>
                                          </p:val>
                                        </p:tav>
                                      </p:tavLst>
                                    </p:anim>
                                    <p:anim calcmode="lin" valueType="num">
                                      <p:cBhvr additive="base">
                                        <p:cTn id="200" dur="500" fill="hold"/>
                                        <p:tgtEl>
                                          <p:spTgt spid="1495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01" fill="hold" nodeType="clickPar">
                      <p:stCondLst>
                        <p:cond delay="indefinite"/>
                      </p:stCondLst>
                      <p:childTnLst>
                        <p:par>
                          <p:cTn id="202" fill="hold" nodeType="withGroup">
                            <p:stCondLst>
                              <p:cond delay="0"/>
                            </p:stCondLst>
                            <p:childTnLst>
                              <p:par>
                                <p:cTn id="203" presetID="2" presetClass="entr" presetSubtype="4" fill="hold" grpId="5" nodeType="clickEffect">
                                  <p:stCondLst>
                                    <p:cond delay="0"/>
                                  </p:stCondLst>
                                  <p:childTnLst>
                                    <p:set>
                                      <p:cBhvr>
                                        <p:cTn id="204" dur="1" fill="hold">
                                          <p:stCondLst>
                                            <p:cond delay="0"/>
                                          </p:stCondLst>
                                        </p:cTn>
                                        <p:tgtEl>
                                          <p:spTgt spid="149507">
                                            <p:txEl>
                                              <p:pRg st="0" end="0"/>
                                            </p:txEl>
                                          </p:spTgt>
                                        </p:tgtEl>
                                        <p:attrNameLst>
                                          <p:attrName>style.visibility</p:attrName>
                                        </p:attrNameLst>
                                      </p:cBhvr>
                                      <p:to>
                                        <p:strVal val="visible"/>
                                      </p:to>
                                    </p:set>
                                    <p:anim calcmode="lin" valueType="num">
                                      <p:cBhvr additive="base">
                                        <p:cTn id="205" dur="500" fill="hold"/>
                                        <p:tgtEl>
                                          <p:spTgt spid="149507">
                                            <p:txEl>
                                              <p:pRg st="0" end="0"/>
                                            </p:txEl>
                                          </p:spTgt>
                                        </p:tgtEl>
                                        <p:attrNameLst>
                                          <p:attrName>ppt_x</p:attrName>
                                        </p:attrNameLst>
                                      </p:cBhvr>
                                      <p:tavLst>
                                        <p:tav tm="0">
                                          <p:val>
                                            <p:strVal val="#ppt_x"/>
                                          </p:val>
                                        </p:tav>
                                        <p:tav tm="100000">
                                          <p:val>
                                            <p:strVal val="#ppt_x"/>
                                          </p:val>
                                        </p:tav>
                                      </p:tavLst>
                                    </p:anim>
                                    <p:anim calcmode="lin" valueType="num">
                                      <p:cBhvr additive="base">
                                        <p:cTn id="206" dur="500" fill="hold"/>
                                        <p:tgtEl>
                                          <p:spTgt spid="149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7" fill="hold" nodeType="clickPar">
                      <p:stCondLst>
                        <p:cond delay="indefinite"/>
                      </p:stCondLst>
                      <p:childTnLst>
                        <p:par>
                          <p:cTn id="208" fill="hold" nodeType="withGroup">
                            <p:stCondLst>
                              <p:cond delay="0"/>
                            </p:stCondLst>
                            <p:childTnLst>
                              <p:par>
                                <p:cTn id="209" presetID="2" presetClass="entr" presetSubtype="4" fill="hold" grpId="5" nodeType="clickEffect">
                                  <p:stCondLst>
                                    <p:cond delay="0"/>
                                  </p:stCondLst>
                                  <p:childTnLst>
                                    <p:set>
                                      <p:cBhvr>
                                        <p:cTn id="210" dur="1" fill="hold">
                                          <p:stCondLst>
                                            <p:cond delay="0"/>
                                          </p:stCondLst>
                                        </p:cTn>
                                        <p:tgtEl>
                                          <p:spTgt spid="149507">
                                            <p:txEl>
                                              <p:pRg st="1" end="1"/>
                                            </p:txEl>
                                          </p:spTgt>
                                        </p:tgtEl>
                                        <p:attrNameLst>
                                          <p:attrName>style.visibility</p:attrName>
                                        </p:attrNameLst>
                                      </p:cBhvr>
                                      <p:to>
                                        <p:strVal val="visible"/>
                                      </p:to>
                                    </p:set>
                                    <p:anim calcmode="lin" valueType="num">
                                      <p:cBhvr additive="base">
                                        <p:cTn id="211" dur="500" fill="hold"/>
                                        <p:tgtEl>
                                          <p:spTgt spid="149507">
                                            <p:txEl>
                                              <p:pRg st="1" end="1"/>
                                            </p:txEl>
                                          </p:spTgt>
                                        </p:tgtEl>
                                        <p:attrNameLst>
                                          <p:attrName>ppt_x</p:attrName>
                                        </p:attrNameLst>
                                      </p:cBhvr>
                                      <p:tavLst>
                                        <p:tav tm="0">
                                          <p:val>
                                            <p:strVal val="#ppt_x"/>
                                          </p:val>
                                        </p:tav>
                                        <p:tav tm="100000">
                                          <p:val>
                                            <p:strVal val="#ppt_x"/>
                                          </p:val>
                                        </p:tav>
                                      </p:tavLst>
                                    </p:anim>
                                    <p:anim calcmode="lin" valueType="num">
                                      <p:cBhvr additive="base">
                                        <p:cTn id="212" dur="500" fill="hold"/>
                                        <p:tgtEl>
                                          <p:spTgt spid="149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3" fill="hold" nodeType="clickPar">
                      <p:stCondLst>
                        <p:cond delay="indefinite"/>
                      </p:stCondLst>
                      <p:childTnLst>
                        <p:par>
                          <p:cTn id="214" fill="hold" nodeType="withGroup">
                            <p:stCondLst>
                              <p:cond delay="0"/>
                            </p:stCondLst>
                            <p:childTnLst>
                              <p:par>
                                <p:cTn id="215" presetID="2" presetClass="entr" presetSubtype="4" fill="hold" grpId="5" nodeType="clickEffect">
                                  <p:stCondLst>
                                    <p:cond delay="0"/>
                                  </p:stCondLst>
                                  <p:childTnLst>
                                    <p:set>
                                      <p:cBhvr>
                                        <p:cTn id="216" dur="1" fill="hold">
                                          <p:stCondLst>
                                            <p:cond delay="0"/>
                                          </p:stCondLst>
                                        </p:cTn>
                                        <p:tgtEl>
                                          <p:spTgt spid="149507">
                                            <p:txEl>
                                              <p:pRg st="2" end="2"/>
                                            </p:txEl>
                                          </p:spTgt>
                                        </p:tgtEl>
                                        <p:attrNameLst>
                                          <p:attrName>style.visibility</p:attrName>
                                        </p:attrNameLst>
                                      </p:cBhvr>
                                      <p:to>
                                        <p:strVal val="visible"/>
                                      </p:to>
                                    </p:set>
                                    <p:anim calcmode="lin" valueType="num">
                                      <p:cBhvr additive="base">
                                        <p:cTn id="217" dur="500" fill="hold"/>
                                        <p:tgtEl>
                                          <p:spTgt spid="149507">
                                            <p:txEl>
                                              <p:pRg st="2" end="2"/>
                                            </p:txEl>
                                          </p:spTgt>
                                        </p:tgtEl>
                                        <p:attrNameLst>
                                          <p:attrName>ppt_x</p:attrName>
                                        </p:attrNameLst>
                                      </p:cBhvr>
                                      <p:tavLst>
                                        <p:tav tm="0">
                                          <p:val>
                                            <p:strVal val="#ppt_x"/>
                                          </p:val>
                                        </p:tav>
                                        <p:tav tm="100000">
                                          <p:val>
                                            <p:strVal val="#ppt_x"/>
                                          </p:val>
                                        </p:tav>
                                      </p:tavLst>
                                    </p:anim>
                                    <p:anim calcmode="lin" valueType="num">
                                      <p:cBhvr additive="base">
                                        <p:cTn id="218" dur="500" fill="hold"/>
                                        <p:tgtEl>
                                          <p:spTgt spid="149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9" fill="hold" nodeType="clickPar">
                      <p:stCondLst>
                        <p:cond delay="indefinite"/>
                      </p:stCondLst>
                      <p:childTnLst>
                        <p:par>
                          <p:cTn id="220" fill="hold" nodeType="withGroup">
                            <p:stCondLst>
                              <p:cond delay="0"/>
                            </p:stCondLst>
                            <p:childTnLst>
                              <p:par>
                                <p:cTn id="221" presetID="2" presetClass="entr" presetSubtype="4" fill="hold" grpId="5" nodeType="clickEffect">
                                  <p:stCondLst>
                                    <p:cond delay="0"/>
                                  </p:stCondLst>
                                  <p:childTnLst>
                                    <p:set>
                                      <p:cBhvr>
                                        <p:cTn id="222" dur="1" fill="hold">
                                          <p:stCondLst>
                                            <p:cond delay="0"/>
                                          </p:stCondLst>
                                        </p:cTn>
                                        <p:tgtEl>
                                          <p:spTgt spid="149507">
                                            <p:txEl>
                                              <p:pRg st="3" end="3"/>
                                            </p:txEl>
                                          </p:spTgt>
                                        </p:tgtEl>
                                        <p:attrNameLst>
                                          <p:attrName>style.visibility</p:attrName>
                                        </p:attrNameLst>
                                      </p:cBhvr>
                                      <p:to>
                                        <p:strVal val="visible"/>
                                      </p:to>
                                    </p:set>
                                    <p:anim calcmode="lin" valueType="num">
                                      <p:cBhvr additive="base">
                                        <p:cTn id="223" dur="500" fill="hold"/>
                                        <p:tgtEl>
                                          <p:spTgt spid="149507">
                                            <p:txEl>
                                              <p:pRg st="3" end="3"/>
                                            </p:txEl>
                                          </p:spTgt>
                                        </p:tgtEl>
                                        <p:attrNameLst>
                                          <p:attrName>ppt_x</p:attrName>
                                        </p:attrNameLst>
                                      </p:cBhvr>
                                      <p:tavLst>
                                        <p:tav tm="0">
                                          <p:val>
                                            <p:strVal val="#ppt_x"/>
                                          </p:val>
                                        </p:tav>
                                        <p:tav tm="100000">
                                          <p:val>
                                            <p:strVal val="#ppt_x"/>
                                          </p:val>
                                        </p:tav>
                                      </p:tavLst>
                                    </p:anim>
                                    <p:anim calcmode="lin" valueType="num">
                                      <p:cBhvr additive="base">
                                        <p:cTn id="224" dur="500" fill="hold"/>
                                        <p:tgtEl>
                                          <p:spTgt spid="1495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5" fill="hold" nodeType="clickPar">
                      <p:stCondLst>
                        <p:cond delay="indefinite"/>
                      </p:stCondLst>
                      <p:childTnLst>
                        <p:par>
                          <p:cTn id="226" fill="hold" nodeType="withGroup">
                            <p:stCondLst>
                              <p:cond delay="0"/>
                            </p:stCondLst>
                            <p:childTnLst>
                              <p:par>
                                <p:cTn id="227" presetID="2" presetClass="entr" presetSubtype="4" fill="hold" grpId="5" nodeType="clickEffect">
                                  <p:stCondLst>
                                    <p:cond delay="0"/>
                                  </p:stCondLst>
                                  <p:childTnLst>
                                    <p:set>
                                      <p:cBhvr>
                                        <p:cTn id="228" dur="1" fill="hold">
                                          <p:stCondLst>
                                            <p:cond delay="0"/>
                                          </p:stCondLst>
                                        </p:cTn>
                                        <p:tgtEl>
                                          <p:spTgt spid="149507">
                                            <p:txEl>
                                              <p:pRg st="4" end="4"/>
                                            </p:txEl>
                                          </p:spTgt>
                                        </p:tgtEl>
                                        <p:attrNameLst>
                                          <p:attrName>style.visibility</p:attrName>
                                        </p:attrNameLst>
                                      </p:cBhvr>
                                      <p:to>
                                        <p:strVal val="visible"/>
                                      </p:to>
                                    </p:set>
                                    <p:anim calcmode="lin" valueType="num">
                                      <p:cBhvr additive="base">
                                        <p:cTn id="229" dur="500" fill="hold"/>
                                        <p:tgtEl>
                                          <p:spTgt spid="149507">
                                            <p:txEl>
                                              <p:pRg st="4" end="4"/>
                                            </p:txEl>
                                          </p:spTgt>
                                        </p:tgtEl>
                                        <p:attrNameLst>
                                          <p:attrName>ppt_x</p:attrName>
                                        </p:attrNameLst>
                                      </p:cBhvr>
                                      <p:tavLst>
                                        <p:tav tm="0">
                                          <p:val>
                                            <p:strVal val="#ppt_x"/>
                                          </p:val>
                                        </p:tav>
                                        <p:tav tm="100000">
                                          <p:val>
                                            <p:strVal val="#ppt_x"/>
                                          </p:val>
                                        </p:tav>
                                      </p:tavLst>
                                    </p:anim>
                                    <p:anim calcmode="lin" valueType="num">
                                      <p:cBhvr additive="base">
                                        <p:cTn id="230" dur="500" fill="hold"/>
                                        <p:tgtEl>
                                          <p:spTgt spid="1495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1" fill="hold" nodeType="clickPar">
                      <p:stCondLst>
                        <p:cond delay="indefinite"/>
                      </p:stCondLst>
                      <p:childTnLst>
                        <p:par>
                          <p:cTn id="232" fill="hold" nodeType="withGroup">
                            <p:stCondLst>
                              <p:cond delay="0"/>
                            </p:stCondLst>
                            <p:childTnLst>
                              <p:par>
                                <p:cTn id="233" presetID="2" presetClass="entr" presetSubtype="4" fill="hold" grpId="5" nodeType="clickEffect">
                                  <p:stCondLst>
                                    <p:cond delay="0"/>
                                  </p:stCondLst>
                                  <p:childTnLst>
                                    <p:set>
                                      <p:cBhvr>
                                        <p:cTn id="234" dur="1" fill="hold">
                                          <p:stCondLst>
                                            <p:cond delay="0"/>
                                          </p:stCondLst>
                                        </p:cTn>
                                        <p:tgtEl>
                                          <p:spTgt spid="149507">
                                            <p:txEl>
                                              <p:pRg st="5" end="5"/>
                                            </p:txEl>
                                          </p:spTgt>
                                        </p:tgtEl>
                                        <p:attrNameLst>
                                          <p:attrName>style.visibility</p:attrName>
                                        </p:attrNameLst>
                                      </p:cBhvr>
                                      <p:to>
                                        <p:strVal val="visible"/>
                                      </p:to>
                                    </p:set>
                                    <p:anim calcmode="lin" valueType="num">
                                      <p:cBhvr additive="base">
                                        <p:cTn id="235" dur="500" fill="hold"/>
                                        <p:tgtEl>
                                          <p:spTgt spid="149507">
                                            <p:txEl>
                                              <p:pRg st="5" end="5"/>
                                            </p:txEl>
                                          </p:spTgt>
                                        </p:tgtEl>
                                        <p:attrNameLst>
                                          <p:attrName>ppt_x</p:attrName>
                                        </p:attrNameLst>
                                      </p:cBhvr>
                                      <p:tavLst>
                                        <p:tav tm="0">
                                          <p:val>
                                            <p:strVal val="#ppt_x"/>
                                          </p:val>
                                        </p:tav>
                                        <p:tav tm="100000">
                                          <p:val>
                                            <p:strVal val="#ppt_x"/>
                                          </p:val>
                                        </p:tav>
                                      </p:tavLst>
                                    </p:anim>
                                    <p:anim calcmode="lin" valueType="num">
                                      <p:cBhvr additive="base">
                                        <p:cTn id="236" dur="500" fill="hold"/>
                                        <p:tgtEl>
                                          <p:spTgt spid="14950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p:bldP spid="149507" grpId="0" build="p"/>
      <p:bldP spid="149507" grpId="1" build="p"/>
      <p:bldP spid="149507" grpId="2" build="p"/>
      <p:bldP spid="149507" grpId="3" build="p"/>
      <p:bldP spid="149507" grpId="4" build="p"/>
      <p:bldP spid="149507" grpId="5"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9A7E783C-8000-4690-AD60-91C0B28C0B96}"/>
              </a:ext>
            </a:extLst>
          </p:cNvPr>
          <p:cNvSpPr>
            <a:spLocks noGrp="1" noChangeArrowheads="1"/>
          </p:cNvSpPr>
          <p:nvPr>
            <p:ph type="title"/>
          </p:nvPr>
        </p:nvSpPr>
        <p:spPr/>
        <p:txBody>
          <a:bodyPr/>
          <a:lstStyle/>
          <a:p>
            <a:pPr eaLnBrk="1" hangingPunct="1"/>
            <a:r>
              <a:rPr lang="fa-IR" altLang="en-US">
                <a:effectLst/>
                <a:latin typeface="Arial" panose="020B0604020202020204" pitchFamily="34" charset="0"/>
              </a:rPr>
              <a:t>تأثیر عوامل خاص بر خلاقیت و نوآوری</a:t>
            </a:r>
            <a:endParaRPr lang="en-US" altLang="en-US">
              <a:effectLst/>
              <a:latin typeface="Arial" panose="020B0604020202020204" pitchFamily="34" charset="0"/>
            </a:endParaRPr>
          </a:p>
        </p:txBody>
      </p:sp>
      <p:sp>
        <p:nvSpPr>
          <p:cNvPr id="150531" name="Rectangle 3">
            <a:extLst>
              <a:ext uri="{FF2B5EF4-FFF2-40B4-BE49-F238E27FC236}">
                <a16:creationId xmlns:a16="http://schemas.microsoft.com/office/drawing/2014/main" id="{035CD685-0DB0-4FEA-9DF4-8DA6CAC80077}"/>
              </a:ext>
            </a:extLst>
          </p:cNvPr>
          <p:cNvSpPr>
            <a:spLocks noGrp="1" noChangeArrowheads="1"/>
          </p:cNvSpPr>
          <p:nvPr>
            <p:ph type="body" idx="1"/>
          </p:nvPr>
        </p:nvSpPr>
        <p:spPr/>
        <p:txBody>
          <a:bodyPr/>
          <a:lstStyle/>
          <a:p>
            <a:pPr algn="r" eaLnBrk="1" hangingPunct="1">
              <a:buFontTx/>
              <a:buNone/>
            </a:pPr>
            <a:r>
              <a:rPr lang="fa-IR" altLang="en-US">
                <a:effectLst/>
                <a:latin typeface="Arial" panose="020B0604020202020204" pitchFamily="34" charset="0"/>
              </a:rPr>
              <a:t>1- سن افراد . </a:t>
            </a:r>
          </a:p>
          <a:p>
            <a:pPr algn="r" eaLnBrk="1" hangingPunct="1">
              <a:buFontTx/>
              <a:buNone/>
            </a:pPr>
            <a:r>
              <a:rPr lang="fa-IR" altLang="en-US">
                <a:effectLst/>
                <a:latin typeface="Arial" panose="020B0604020202020204" pitchFamily="34" charset="0"/>
              </a:rPr>
              <a:t>2- جنسیت افراد . </a:t>
            </a:r>
          </a:p>
          <a:p>
            <a:pPr algn="r" eaLnBrk="1" hangingPunct="1">
              <a:buFontTx/>
              <a:buNone/>
            </a:pPr>
            <a:r>
              <a:rPr lang="fa-IR" altLang="en-US">
                <a:effectLst/>
                <a:latin typeface="Arial" panose="020B0604020202020204" pitchFamily="34" charset="0"/>
              </a:rPr>
              <a:t>3- ارزشها و فشارهای اجتماعی . </a:t>
            </a:r>
          </a:p>
          <a:p>
            <a:pPr algn="r" eaLnBrk="1" hangingPunct="1">
              <a:buFontTx/>
              <a:buNone/>
            </a:pPr>
            <a:r>
              <a:rPr lang="fa-IR" altLang="en-US">
                <a:effectLst/>
                <a:latin typeface="Arial" panose="020B0604020202020204" pitchFamily="34" charset="0"/>
              </a:rPr>
              <a:t>4- تحصیلات . </a:t>
            </a:r>
          </a:p>
          <a:p>
            <a:pPr algn="r" eaLnBrk="1" hangingPunct="1">
              <a:buFontTx/>
              <a:buNone/>
            </a:pPr>
            <a:r>
              <a:rPr lang="fa-IR" altLang="en-US">
                <a:effectLst/>
                <a:latin typeface="Arial" panose="020B0604020202020204" pitchFamily="34" charset="0"/>
              </a:rPr>
              <a:t>5- نقش مداومت و کوشش در خلاقیت . </a:t>
            </a:r>
            <a:endParaRPr lang="en-US" altLang="en-US">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0530"/>
                                        </p:tgtEl>
                                        <p:attrNameLst>
                                          <p:attrName>style.visibility</p:attrName>
                                        </p:attrNameLst>
                                      </p:cBhvr>
                                      <p:to>
                                        <p:strVal val="visible"/>
                                      </p:to>
                                    </p:set>
                                    <p:anim calcmode="lin" valueType="num">
                                      <p:cBhvr additive="base">
                                        <p:cTn id="7" dur="500" fill="hold"/>
                                        <p:tgtEl>
                                          <p:spTgt spid="150530"/>
                                        </p:tgtEl>
                                        <p:attrNameLst>
                                          <p:attrName>ppt_x</p:attrName>
                                        </p:attrNameLst>
                                      </p:cBhvr>
                                      <p:tavLst>
                                        <p:tav tm="0">
                                          <p:val>
                                            <p:strVal val="#ppt_x"/>
                                          </p:val>
                                        </p:tav>
                                        <p:tav tm="100000">
                                          <p:val>
                                            <p:strVal val="#ppt_x"/>
                                          </p:val>
                                        </p:tav>
                                      </p:tavLst>
                                    </p:anim>
                                    <p:anim calcmode="lin" valueType="num">
                                      <p:cBhvr additive="base">
                                        <p:cTn id="8" dur="500" fill="hold"/>
                                        <p:tgtEl>
                                          <p:spTgt spid="15053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0531">
                                            <p:txEl>
                                              <p:pRg st="0" end="0"/>
                                            </p:txEl>
                                          </p:spTgt>
                                        </p:tgtEl>
                                        <p:attrNameLst>
                                          <p:attrName>style.visibility</p:attrName>
                                        </p:attrNameLst>
                                      </p:cBhvr>
                                      <p:to>
                                        <p:strVal val="visible"/>
                                      </p:to>
                                    </p:set>
                                    <p:anim calcmode="lin" valueType="num">
                                      <p:cBhvr additive="base">
                                        <p:cTn id="13" dur="500" fill="hold"/>
                                        <p:tgtEl>
                                          <p:spTgt spid="15053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0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0531">
                                            <p:txEl>
                                              <p:pRg st="1" end="1"/>
                                            </p:txEl>
                                          </p:spTgt>
                                        </p:tgtEl>
                                        <p:attrNameLst>
                                          <p:attrName>style.visibility</p:attrName>
                                        </p:attrNameLst>
                                      </p:cBhvr>
                                      <p:to>
                                        <p:strVal val="visible"/>
                                      </p:to>
                                    </p:set>
                                    <p:anim calcmode="lin" valueType="num">
                                      <p:cBhvr additive="base">
                                        <p:cTn id="19" dur="500" fill="hold"/>
                                        <p:tgtEl>
                                          <p:spTgt spid="15053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0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0531">
                                            <p:txEl>
                                              <p:pRg st="2" end="2"/>
                                            </p:txEl>
                                          </p:spTgt>
                                        </p:tgtEl>
                                        <p:attrNameLst>
                                          <p:attrName>style.visibility</p:attrName>
                                        </p:attrNameLst>
                                      </p:cBhvr>
                                      <p:to>
                                        <p:strVal val="visible"/>
                                      </p:to>
                                    </p:set>
                                    <p:anim calcmode="lin" valueType="num">
                                      <p:cBhvr additive="base">
                                        <p:cTn id="25" dur="500" fill="hold"/>
                                        <p:tgtEl>
                                          <p:spTgt spid="15053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0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0531">
                                            <p:txEl>
                                              <p:pRg st="3" end="3"/>
                                            </p:txEl>
                                          </p:spTgt>
                                        </p:tgtEl>
                                        <p:attrNameLst>
                                          <p:attrName>style.visibility</p:attrName>
                                        </p:attrNameLst>
                                      </p:cBhvr>
                                      <p:to>
                                        <p:strVal val="visible"/>
                                      </p:to>
                                    </p:set>
                                    <p:anim calcmode="lin" valueType="num">
                                      <p:cBhvr additive="base">
                                        <p:cTn id="31" dur="500" fill="hold"/>
                                        <p:tgtEl>
                                          <p:spTgt spid="15053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05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0531">
                                            <p:txEl>
                                              <p:pRg st="4" end="4"/>
                                            </p:txEl>
                                          </p:spTgt>
                                        </p:tgtEl>
                                        <p:attrNameLst>
                                          <p:attrName>style.visibility</p:attrName>
                                        </p:attrNameLst>
                                      </p:cBhvr>
                                      <p:to>
                                        <p:strVal val="visible"/>
                                      </p:to>
                                    </p:set>
                                    <p:anim calcmode="lin" valueType="num">
                                      <p:cBhvr additive="base">
                                        <p:cTn id="37" dur="500" fill="hold"/>
                                        <p:tgtEl>
                                          <p:spTgt spid="15053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053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0" grpId="0"/>
      <p:bldP spid="15053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7D6AE237-0903-425D-ABED-15D7DF55BA4C}"/>
              </a:ext>
            </a:extLst>
          </p:cNvPr>
          <p:cNvSpPr>
            <a:spLocks noGrp="1" noChangeArrowheads="1"/>
          </p:cNvSpPr>
          <p:nvPr>
            <p:ph type="title"/>
          </p:nvPr>
        </p:nvSpPr>
        <p:spPr/>
        <p:txBody>
          <a:bodyPr/>
          <a:lstStyle/>
          <a:p>
            <a:pPr eaLnBrk="1" hangingPunct="1"/>
            <a:r>
              <a:rPr lang="fa-IR" altLang="en-US">
                <a:effectLst/>
                <a:latin typeface="Arial" panose="020B0604020202020204" pitchFamily="34" charset="0"/>
              </a:rPr>
              <a:t>ویژگیهای افراد خلاق و نوآور </a:t>
            </a:r>
            <a:endParaRPr lang="en-US" altLang="en-US">
              <a:effectLst/>
              <a:latin typeface="Arial" panose="020B0604020202020204" pitchFamily="34" charset="0"/>
            </a:endParaRPr>
          </a:p>
        </p:txBody>
      </p:sp>
      <p:sp>
        <p:nvSpPr>
          <p:cNvPr id="151555" name="Rectangle 3">
            <a:extLst>
              <a:ext uri="{FF2B5EF4-FFF2-40B4-BE49-F238E27FC236}">
                <a16:creationId xmlns:a16="http://schemas.microsoft.com/office/drawing/2014/main" id="{C0A6D287-066F-4E67-AA7F-7DDC525D2231}"/>
              </a:ext>
            </a:extLst>
          </p:cNvPr>
          <p:cNvSpPr>
            <a:spLocks noGrp="1" noChangeArrowheads="1"/>
          </p:cNvSpPr>
          <p:nvPr>
            <p:ph type="body" idx="1"/>
          </p:nvPr>
        </p:nvSpPr>
        <p:spPr/>
        <p:txBody>
          <a:bodyPr/>
          <a:lstStyle/>
          <a:p>
            <a:pPr algn="r" eaLnBrk="1" hangingPunct="1">
              <a:buFontTx/>
              <a:buNone/>
              <a:defRPr/>
            </a:pPr>
            <a:r>
              <a:rPr lang="fa-IR">
                <a:latin typeface="Arial" pitchFamily="34" charset="0"/>
              </a:rPr>
              <a:t>1- نیاز به کسب موفقیت . </a:t>
            </a:r>
          </a:p>
          <a:p>
            <a:pPr algn="r" eaLnBrk="1" hangingPunct="1">
              <a:buFontTx/>
              <a:buNone/>
              <a:defRPr/>
            </a:pPr>
            <a:r>
              <a:rPr lang="fa-IR">
                <a:latin typeface="Arial" pitchFamily="34" charset="0"/>
              </a:rPr>
              <a:t>2- مرکز کنترل . </a:t>
            </a:r>
          </a:p>
          <a:p>
            <a:pPr algn="r" eaLnBrk="1" hangingPunct="1">
              <a:buFontTx/>
              <a:buNone/>
              <a:defRPr/>
            </a:pPr>
            <a:r>
              <a:rPr lang="fa-IR">
                <a:latin typeface="Arial" pitchFamily="34" charset="0"/>
              </a:rPr>
              <a:t>3- تحمل ریسک. </a:t>
            </a:r>
          </a:p>
          <a:p>
            <a:pPr algn="r" eaLnBrk="1" hangingPunct="1">
              <a:buFontTx/>
              <a:buNone/>
              <a:defRPr/>
            </a:pPr>
            <a:r>
              <a:rPr lang="fa-IR">
                <a:latin typeface="Arial" pitchFamily="34" charset="0"/>
              </a:rPr>
              <a:t>4- رویارویی با وضع مبهم . </a:t>
            </a:r>
          </a:p>
          <a:p>
            <a:pPr algn="r" eaLnBrk="1" hangingPunct="1">
              <a:buFontTx/>
              <a:buNone/>
              <a:defRPr/>
            </a:pPr>
            <a:r>
              <a:rPr lang="en-US">
                <a:latin typeface="Arial" pitchFamily="34" charset="0"/>
              </a:rPr>
              <a:t> .A</a:t>
            </a:r>
            <a:r>
              <a:rPr lang="fa-IR">
                <a:latin typeface="Arial" pitchFamily="34" charset="0"/>
              </a:rPr>
              <a:t>5- رفتار از نوع</a:t>
            </a:r>
            <a:endParaRPr lang="en-US">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1554"/>
                                        </p:tgtEl>
                                        <p:attrNameLst>
                                          <p:attrName>style.visibility</p:attrName>
                                        </p:attrNameLst>
                                      </p:cBhvr>
                                      <p:to>
                                        <p:strVal val="visible"/>
                                      </p:to>
                                    </p:set>
                                    <p:anim calcmode="lin" valueType="num">
                                      <p:cBhvr additive="base">
                                        <p:cTn id="7" dur="500" fill="hold"/>
                                        <p:tgtEl>
                                          <p:spTgt spid="151554"/>
                                        </p:tgtEl>
                                        <p:attrNameLst>
                                          <p:attrName>ppt_x</p:attrName>
                                        </p:attrNameLst>
                                      </p:cBhvr>
                                      <p:tavLst>
                                        <p:tav tm="0">
                                          <p:val>
                                            <p:strVal val="#ppt_x"/>
                                          </p:val>
                                        </p:tav>
                                        <p:tav tm="100000">
                                          <p:val>
                                            <p:strVal val="#ppt_x"/>
                                          </p:val>
                                        </p:tav>
                                      </p:tavLst>
                                    </p:anim>
                                    <p:anim calcmode="lin" valueType="num">
                                      <p:cBhvr additive="base">
                                        <p:cTn id="8" dur="500" fill="hold"/>
                                        <p:tgtEl>
                                          <p:spTgt spid="15155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1555">
                                            <p:txEl>
                                              <p:pRg st="0" end="0"/>
                                            </p:txEl>
                                          </p:spTgt>
                                        </p:tgtEl>
                                        <p:attrNameLst>
                                          <p:attrName>style.visibility</p:attrName>
                                        </p:attrNameLst>
                                      </p:cBhvr>
                                      <p:to>
                                        <p:strVal val="visible"/>
                                      </p:to>
                                    </p:set>
                                    <p:anim calcmode="lin" valueType="num">
                                      <p:cBhvr additive="base">
                                        <p:cTn id="13" dur="500" fill="hold"/>
                                        <p:tgtEl>
                                          <p:spTgt spid="1515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1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1555">
                                            <p:txEl>
                                              <p:pRg st="1" end="1"/>
                                            </p:txEl>
                                          </p:spTgt>
                                        </p:tgtEl>
                                        <p:attrNameLst>
                                          <p:attrName>style.visibility</p:attrName>
                                        </p:attrNameLst>
                                      </p:cBhvr>
                                      <p:to>
                                        <p:strVal val="visible"/>
                                      </p:to>
                                    </p:set>
                                    <p:anim calcmode="lin" valueType="num">
                                      <p:cBhvr additive="base">
                                        <p:cTn id="19" dur="500" fill="hold"/>
                                        <p:tgtEl>
                                          <p:spTgt spid="15155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1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1555">
                                            <p:txEl>
                                              <p:pRg st="2" end="2"/>
                                            </p:txEl>
                                          </p:spTgt>
                                        </p:tgtEl>
                                        <p:attrNameLst>
                                          <p:attrName>style.visibility</p:attrName>
                                        </p:attrNameLst>
                                      </p:cBhvr>
                                      <p:to>
                                        <p:strVal val="visible"/>
                                      </p:to>
                                    </p:set>
                                    <p:anim calcmode="lin" valueType="num">
                                      <p:cBhvr additive="base">
                                        <p:cTn id="25" dur="500" fill="hold"/>
                                        <p:tgtEl>
                                          <p:spTgt spid="15155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1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1555">
                                            <p:txEl>
                                              <p:pRg st="3" end="3"/>
                                            </p:txEl>
                                          </p:spTgt>
                                        </p:tgtEl>
                                        <p:attrNameLst>
                                          <p:attrName>style.visibility</p:attrName>
                                        </p:attrNameLst>
                                      </p:cBhvr>
                                      <p:to>
                                        <p:strVal val="visible"/>
                                      </p:to>
                                    </p:set>
                                    <p:anim calcmode="lin" valueType="num">
                                      <p:cBhvr additive="base">
                                        <p:cTn id="31" dur="500" fill="hold"/>
                                        <p:tgtEl>
                                          <p:spTgt spid="15155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1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1555">
                                            <p:txEl>
                                              <p:pRg st="4" end="4"/>
                                            </p:txEl>
                                          </p:spTgt>
                                        </p:tgtEl>
                                        <p:attrNameLst>
                                          <p:attrName>style.visibility</p:attrName>
                                        </p:attrNameLst>
                                      </p:cBhvr>
                                      <p:to>
                                        <p:strVal val="visible"/>
                                      </p:to>
                                    </p:set>
                                    <p:anim calcmode="lin" valueType="num">
                                      <p:cBhvr additive="base">
                                        <p:cTn id="37" dur="500" fill="hold"/>
                                        <p:tgtEl>
                                          <p:spTgt spid="15155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15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4" grpId="0"/>
      <p:bldP spid="15155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4B234B9C-562E-4A57-B023-DCD734262634}"/>
              </a:ext>
            </a:extLst>
          </p:cNvPr>
          <p:cNvSpPr>
            <a:spLocks noGrp="1" noChangeArrowheads="1"/>
          </p:cNvSpPr>
          <p:nvPr>
            <p:ph type="ctrTitle"/>
          </p:nvPr>
        </p:nvSpPr>
        <p:spPr>
          <a:xfrm>
            <a:off x="971550" y="404813"/>
            <a:ext cx="7772400" cy="1470025"/>
          </a:xfrm>
        </p:spPr>
        <p:txBody>
          <a:bodyPr/>
          <a:lstStyle/>
          <a:p>
            <a:pPr algn="r" eaLnBrk="1" hangingPunct="1">
              <a:defRPr/>
            </a:pPr>
            <a:r>
              <a:rPr lang="fa-IR" b="0"/>
              <a:t>تعریف خلاقیت و نوآوری:</a:t>
            </a:r>
            <a:endParaRPr lang="en-US" b="0"/>
          </a:p>
        </p:txBody>
      </p:sp>
      <p:sp>
        <p:nvSpPr>
          <p:cNvPr id="132099" name="Rectangle 3">
            <a:extLst>
              <a:ext uri="{FF2B5EF4-FFF2-40B4-BE49-F238E27FC236}">
                <a16:creationId xmlns:a16="http://schemas.microsoft.com/office/drawing/2014/main" id="{F8B643DF-7C49-4260-B9AD-45FE57F07212}"/>
              </a:ext>
            </a:extLst>
          </p:cNvPr>
          <p:cNvSpPr>
            <a:spLocks noGrp="1" noChangeArrowheads="1"/>
          </p:cNvSpPr>
          <p:nvPr>
            <p:ph type="subTitle" idx="1"/>
          </p:nvPr>
        </p:nvSpPr>
        <p:spPr>
          <a:xfrm>
            <a:off x="179388" y="1484313"/>
            <a:ext cx="8532812" cy="4103687"/>
          </a:xfrm>
        </p:spPr>
        <p:txBody>
          <a:bodyPr/>
          <a:lstStyle/>
          <a:p>
            <a:pPr algn="r" eaLnBrk="1" hangingPunct="1">
              <a:defRPr/>
            </a:pPr>
            <a:r>
              <a:rPr lang="fa-IR" sz="4000"/>
              <a:t>تعریف خلاقیت:</a:t>
            </a:r>
            <a:r>
              <a:rPr lang="fa-IR" sz="2800"/>
              <a:t>خلاقیت بیشتر یک فعالیت فکری و ذهنی است.</a:t>
            </a:r>
          </a:p>
          <a:p>
            <a:pPr algn="r" eaLnBrk="1" hangingPunct="1">
              <a:defRPr/>
            </a:pPr>
            <a:r>
              <a:rPr lang="fa-IR" sz="2800"/>
              <a:t>گیلفورد خلاقیت را با تفکر واگرا(دست یافتن به رهیافهای جدید برای حل مسائل) در مقابل تفکرهمگرا(دست یافتن به پاسخ صحیح) مترادف می دانست.</a:t>
            </a:r>
          </a:p>
          <a:p>
            <a:pPr algn="r" eaLnBrk="1" hangingPunct="1">
              <a:defRPr/>
            </a:pPr>
            <a:r>
              <a:rPr lang="fa-IR" sz="4000"/>
              <a:t>تعریف نوآوری:</a:t>
            </a:r>
            <a:r>
              <a:rPr lang="fa-IR" sz="2800"/>
              <a:t>نوآوری بیشتر جنبۀ عملی دارد و در حقیقت محصول نهایی خلاقیت است و نوآوری می تواند در خط مشی ها،فرآیندها وفنون نیزمانندفعالیتها و رفتارهای افرادرخ دهد.نوآوری مهارتی است که با بسیاری از همکاریهای دیگر همراه است. </a:t>
            </a:r>
            <a:endParaRPr lang="en-US" sz="40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132098"/>
                                        </p:tgtEl>
                                        <p:attrNameLst>
                                          <p:attrName>style.visibility</p:attrName>
                                        </p:attrNameLst>
                                      </p:cBhvr>
                                      <p:to>
                                        <p:strVal val="visible"/>
                                      </p:to>
                                    </p:set>
                                    <p:animEffect transition="in" filter="fade">
                                      <p:cBhvr>
                                        <p:cTn id="7" dur="1000">
                                          <p:stCondLst>
                                            <p:cond delay="0"/>
                                          </p:stCondLst>
                                        </p:cTn>
                                        <p:tgtEl>
                                          <p:spTgt spid="132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132099">
                                            <p:txEl>
                                              <p:pRg st="0" end="0"/>
                                            </p:txEl>
                                          </p:spTgt>
                                        </p:tgtEl>
                                        <p:attrNameLst>
                                          <p:attrName>style.visibility</p:attrName>
                                        </p:attrNameLst>
                                      </p:cBhvr>
                                      <p:to>
                                        <p:strVal val="visible"/>
                                      </p:to>
                                    </p:set>
                                    <p:animEffect transition="in" filter="fade">
                                      <p:cBhvr>
                                        <p:cTn id="12" dur="1000">
                                          <p:stCondLst>
                                            <p:cond delay="0"/>
                                          </p:stCondLst>
                                        </p:cTn>
                                        <p:tgtEl>
                                          <p:spTgt spid="132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132099">
                                            <p:txEl>
                                              <p:pRg st="1" end="1"/>
                                            </p:txEl>
                                          </p:spTgt>
                                        </p:tgtEl>
                                        <p:attrNameLst>
                                          <p:attrName>style.visibility</p:attrName>
                                        </p:attrNameLst>
                                      </p:cBhvr>
                                      <p:to>
                                        <p:strVal val="visible"/>
                                      </p:to>
                                    </p:set>
                                    <p:animEffect transition="in" filter="fade">
                                      <p:cBhvr>
                                        <p:cTn id="17" dur="1000">
                                          <p:stCondLst>
                                            <p:cond delay="0"/>
                                          </p:stCondLst>
                                        </p:cTn>
                                        <p:tgtEl>
                                          <p:spTgt spid="1320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132099">
                                            <p:txEl>
                                              <p:pRg st="2" end="2"/>
                                            </p:txEl>
                                          </p:spTgt>
                                        </p:tgtEl>
                                        <p:attrNameLst>
                                          <p:attrName>style.visibility</p:attrName>
                                        </p:attrNameLst>
                                      </p:cBhvr>
                                      <p:to>
                                        <p:strVal val="visible"/>
                                      </p:to>
                                    </p:set>
                                    <p:animEffect transition="in" filter="fade">
                                      <p:cBhvr>
                                        <p:cTn id="22" dur="1000">
                                          <p:stCondLst>
                                            <p:cond delay="0"/>
                                          </p:stCondLst>
                                        </p:cTn>
                                        <p:tgtEl>
                                          <p:spTgt spid="132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p:bldP spid="1320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a:extLst>
              <a:ext uri="{FF2B5EF4-FFF2-40B4-BE49-F238E27FC236}">
                <a16:creationId xmlns:a16="http://schemas.microsoft.com/office/drawing/2014/main" id="{C105E4E4-ECAC-4708-882C-5FCB7850805D}"/>
              </a:ext>
            </a:extLst>
          </p:cNvPr>
          <p:cNvSpPr>
            <a:spLocks noGrp="1" noChangeArrowheads="1"/>
          </p:cNvSpPr>
          <p:nvPr>
            <p:ph type="title"/>
          </p:nvPr>
        </p:nvSpPr>
        <p:spPr/>
        <p:txBody>
          <a:bodyPr/>
          <a:lstStyle/>
          <a:p>
            <a:pPr eaLnBrk="1" hangingPunct="1">
              <a:defRPr/>
            </a:pPr>
            <a:r>
              <a:rPr lang="fa-IR"/>
              <a:t>ویژگی سازمانهای خلاق و نوآور </a:t>
            </a:r>
            <a:endParaRPr lang="en-US"/>
          </a:p>
        </p:txBody>
      </p:sp>
      <p:sp>
        <p:nvSpPr>
          <p:cNvPr id="152579" name="Rectangle 3">
            <a:extLst>
              <a:ext uri="{FF2B5EF4-FFF2-40B4-BE49-F238E27FC236}">
                <a16:creationId xmlns:a16="http://schemas.microsoft.com/office/drawing/2014/main" id="{960E0480-2CA5-4AAF-9790-4EA847974644}"/>
              </a:ext>
            </a:extLst>
          </p:cNvPr>
          <p:cNvSpPr>
            <a:spLocks noGrp="1" noChangeArrowheads="1"/>
          </p:cNvSpPr>
          <p:nvPr>
            <p:ph type="body" idx="1"/>
          </p:nvPr>
        </p:nvSpPr>
        <p:spPr/>
        <p:txBody>
          <a:bodyPr/>
          <a:lstStyle/>
          <a:p>
            <a:pPr algn="r" eaLnBrk="1" hangingPunct="1">
              <a:buFontTx/>
              <a:buNone/>
            </a:pPr>
            <a:r>
              <a:rPr lang="fa-IR" altLang="en-US">
                <a:effectLst/>
                <a:latin typeface="Arial" panose="020B0604020202020204" pitchFamily="34" charset="0"/>
              </a:rPr>
              <a:t>1- انعطاف پذیری در رویارویی با بحرانها . </a:t>
            </a:r>
          </a:p>
          <a:p>
            <a:pPr algn="r" eaLnBrk="1" hangingPunct="1">
              <a:buFontTx/>
              <a:buNone/>
            </a:pPr>
            <a:r>
              <a:rPr lang="fa-IR" altLang="en-US">
                <a:effectLst/>
                <a:latin typeface="Arial" panose="020B0604020202020204" pitchFamily="34" charset="0"/>
              </a:rPr>
              <a:t>2- دادن نظر یا عقیدۀ تازه . </a:t>
            </a:r>
          </a:p>
          <a:p>
            <a:pPr algn="r" eaLnBrk="1" hangingPunct="1">
              <a:buFontTx/>
              <a:buNone/>
            </a:pPr>
            <a:r>
              <a:rPr lang="fa-IR" altLang="en-US">
                <a:effectLst/>
                <a:latin typeface="Arial" panose="020B0604020202020204" pitchFamily="34" charset="0"/>
              </a:rPr>
              <a:t>3- حل مسئله یا بسط و گسترش نظر جدید . </a:t>
            </a:r>
          </a:p>
          <a:p>
            <a:pPr algn="r" eaLnBrk="1" hangingPunct="1">
              <a:buFontTx/>
              <a:buNone/>
            </a:pPr>
            <a:r>
              <a:rPr lang="fa-IR" altLang="en-US">
                <a:effectLst/>
                <a:latin typeface="Arial" panose="020B0604020202020204" pitchFamily="34" charset="0"/>
              </a:rPr>
              <a:t>4- جامۀ عمل پوشانیدن به نظر جدید (اجرا ) . </a:t>
            </a:r>
          </a:p>
          <a:p>
            <a:pPr algn="r" eaLnBrk="1" hangingPunct="1">
              <a:buFontTx/>
              <a:buNone/>
            </a:pPr>
            <a:endParaRPr lang="en-US" altLang="en-US">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2578"/>
                                        </p:tgtEl>
                                        <p:attrNameLst>
                                          <p:attrName>style.visibility</p:attrName>
                                        </p:attrNameLst>
                                      </p:cBhvr>
                                      <p:to>
                                        <p:strVal val="visible"/>
                                      </p:to>
                                    </p:set>
                                    <p:anim calcmode="lin" valueType="num">
                                      <p:cBhvr additive="base">
                                        <p:cTn id="7" dur="500" fill="hold"/>
                                        <p:tgtEl>
                                          <p:spTgt spid="152578"/>
                                        </p:tgtEl>
                                        <p:attrNameLst>
                                          <p:attrName>ppt_x</p:attrName>
                                        </p:attrNameLst>
                                      </p:cBhvr>
                                      <p:tavLst>
                                        <p:tav tm="0">
                                          <p:val>
                                            <p:strVal val="#ppt_x"/>
                                          </p:val>
                                        </p:tav>
                                        <p:tav tm="100000">
                                          <p:val>
                                            <p:strVal val="#ppt_x"/>
                                          </p:val>
                                        </p:tav>
                                      </p:tavLst>
                                    </p:anim>
                                    <p:anim calcmode="lin" valueType="num">
                                      <p:cBhvr additive="base">
                                        <p:cTn id="8" dur="500" fill="hold"/>
                                        <p:tgtEl>
                                          <p:spTgt spid="15257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2579">
                                            <p:txEl>
                                              <p:pRg st="0" end="0"/>
                                            </p:txEl>
                                          </p:spTgt>
                                        </p:tgtEl>
                                        <p:attrNameLst>
                                          <p:attrName>style.visibility</p:attrName>
                                        </p:attrNameLst>
                                      </p:cBhvr>
                                      <p:to>
                                        <p:strVal val="visible"/>
                                      </p:to>
                                    </p:set>
                                    <p:anim calcmode="lin" valueType="num">
                                      <p:cBhvr additive="base">
                                        <p:cTn id="13" dur="500" fill="hold"/>
                                        <p:tgtEl>
                                          <p:spTgt spid="1525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2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2579">
                                            <p:txEl>
                                              <p:pRg st="1" end="1"/>
                                            </p:txEl>
                                          </p:spTgt>
                                        </p:tgtEl>
                                        <p:attrNameLst>
                                          <p:attrName>style.visibility</p:attrName>
                                        </p:attrNameLst>
                                      </p:cBhvr>
                                      <p:to>
                                        <p:strVal val="visible"/>
                                      </p:to>
                                    </p:set>
                                    <p:anim calcmode="lin" valueType="num">
                                      <p:cBhvr additive="base">
                                        <p:cTn id="19" dur="500" fill="hold"/>
                                        <p:tgtEl>
                                          <p:spTgt spid="15257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2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2579">
                                            <p:txEl>
                                              <p:pRg st="2" end="2"/>
                                            </p:txEl>
                                          </p:spTgt>
                                        </p:tgtEl>
                                        <p:attrNameLst>
                                          <p:attrName>style.visibility</p:attrName>
                                        </p:attrNameLst>
                                      </p:cBhvr>
                                      <p:to>
                                        <p:strVal val="visible"/>
                                      </p:to>
                                    </p:set>
                                    <p:anim calcmode="lin" valueType="num">
                                      <p:cBhvr additive="base">
                                        <p:cTn id="25" dur="500" fill="hold"/>
                                        <p:tgtEl>
                                          <p:spTgt spid="15257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2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2579">
                                            <p:txEl>
                                              <p:pRg st="3" end="3"/>
                                            </p:txEl>
                                          </p:spTgt>
                                        </p:tgtEl>
                                        <p:attrNameLst>
                                          <p:attrName>style.visibility</p:attrName>
                                        </p:attrNameLst>
                                      </p:cBhvr>
                                      <p:to>
                                        <p:strVal val="visible"/>
                                      </p:to>
                                    </p:set>
                                    <p:anim calcmode="lin" valueType="num">
                                      <p:cBhvr additive="base">
                                        <p:cTn id="31" dur="500" fill="hold"/>
                                        <p:tgtEl>
                                          <p:spTgt spid="15257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257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8" grpId="0"/>
      <p:bldP spid="15257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A05C1995-5412-445A-ACE8-81ECAA6D86BE}"/>
              </a:ext>
            </a:extLst>
          </p:cNvPr>
          <p:cNvSpPr>
            <a:spLocks noGrp="1" noChangeArrowheads="1"/>
          </p:cNvSpPr>
          <p:nvPr>
            <p:ph type="title"/>
          </p:nvPr>
        </p:nvSpPr>
        <p:spPr/>
        <p:txBody>
          <a:bodyPr/>
          <a:lstStyle/>
          <a:p>
            <a:pPr eaLnBrk="1" hangingPunct="1">
              <a:defRPr/>
            </a:pPr>
            <a:r>
              <a:rPr lang="fa-IR"/>
              <a:t>نتیجه گیری </a:t>
            </a:r>
            <a:endParaRPr lang="en-US"/>
          </a:p>
        </p:txBody>
      </p:sp>
      <p:sp>
        <p:nvSpPr>
          <p:cNvPr id="153603" name="Rectangle 3">
            <a:extLst>
              <a:ext uri="{FF2B5EF4-FFF2-40B4-BE49-F238E27FC236}">
                <a16:creationId xmlns:a16="http://schemas.microsoft.com/office/drawing/2014/main" id="{2AB0CC21-1961-4C78-A1F6-2EC04947FABE}"/>
              </a:ext>
            </a:extLst>
          </p:cNvPr>
          <p:cNvSpPr>
            <a:spLocks noGrp="1" noChangeArrowheads="1"/>
          </p:cNvSpPr>
          <p:nvPr>
            <p:ph type="body" idx="1"/>
          </p:nvPr>
        </p:nvSpPr>
        <p:spPr/>
        <p:txBody>
          <a:bodyPr/>
          <a:lstStyle/>
          <a:p>
            <a:pPr algn="r" eaLnBrk="1" hangingPunct="1">
              <a:buFontTx/>
              <a:buNone/>
              <a:defRPr/>
            </a:pPr>
            <a:r>
              <a:rPr lang="fa-IR" sz="2000"/>
              <a:t>خلاقیت همچون بسیاری از صفات دیگر از بدو خلقت در وجود انسان با شدت و ضعف مختلف بوده است . هر چند نمیتوان تأثیر عوامل ژنتیکی را در بروز خلاقیت نادیده گرفت ، ولی با توجه به تحقیقاتی که در این زمینه به عمل آمده بیانگر آن است که خصوصیت خلاقیت از طریق آموزش و تعلیم قابل رشد و گسترش می باشد .</a:t>
            </a:r>
            <a:r>
              <a:rPr lang="fa-IR"/>
              <a:t> </a:t>
            </a:r>
          </a:p>
          <a:p>
            <a:pPr algn="r" eaLnBrk="1" hangingPunct="1">
              <a:buFontTx/>
              <a:buNone/>
              <a:defRPr/>
            </a:pPr>
            <a:r>
              <a:rPr lang="fa-IR" sz="2000"/>
              <a:t>واین کارجز از طریق مراکز تعلیم و تربیت که بیشترین نقش را در زمینۀ آموزش برعهده دارند امکان پذیر نمی باشد . </a:t>
            </a:r>
          </a:p>
          <a:p>
            <a:pPr algn="r" eaLnBrk="1" hangingPunct="1">
              <a:buFontTx/>
              <a:buNone/>
              <a:defRPr/>
            </a:pPr>
            <a:r>
              <a:rPr lang="fa-IR" sz="2000"/>
              <a:t>باید یک نگرش و دیدگاه تازه ای نسبت به این موضوع در سازمانهای آموزشی بوجود آید چرا که بسیاری از شیوه هایی که اکنون در مراکز آموزشی به کار می رود نه تنها باعث ایجاد خلاقیت نمی شود بلکه باعث از بین رفتن خلاقیت نیز می شود </a:t>
            </a:r>
            <a:r>
              <a:rPr lang="fa-IR"/>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Effect transition="in" filter="diamond(in)">
                                      <p:cBhvr>
                                        <p:cTn id="7" dur="2000"/>
                                        <p:tgtEl>
                                          <p:spTgt spid="153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53603">
                                            <p:txEl>
                                              <p:pRg st="1" end="1"/>
                                            </p:txEl>
                                          </p:spTgt>
                                        </p:tgtEl>
                                        <p:attrNameLst>
                                          <p:attrName>style.visibility</p:attrName>
                                        </p:attrNameLst>
                                      </p:cBhvr>
                                      <p:to>
                                        <p:strVal val="visible"/>
                                      </p:to>
                                    </p:set>
                                    <p:animEffect transition="in" filter="diamond(in)">
                                      <p:cBhvr>
                                        <p:cTn id="12" dur="2000"/>
                                        <p:tgtEl>
                                          <p:spTgt spid="153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53603">
                                            <p:txEl>
                                              <p:pRg st="2" end="2"/>
                                            </p:txEl>
                                          </p:spTgt>
                                        </p:tgtEl>
                                        <p:attrNameLst>
                                          <p:attrName>style.visibility</p:attrName>
                                        </p:attrNameLst>
                                      </p:cBhvr>
                                      <p:to>
                                        <p:strVal val="visible"/>
                                      </p:to>
                                    </p:set>
                                    <p:animEffect transition="in" filter="diamond(in)">
                                      <p:cBhvr>
                                        <p:cTn id="17" dur="2000"/>
                                        <p:tgtEl>
                                          <p:spTgt spid="153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info@ravanpoint.ir </a:t>
            </a: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63729823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F4C4C6BF-6417-4BAC-9819-826B2089329B}"/>
              </a:ext>
            </a:extLst>
          </p:cNvPr>
          <p:cNvSpPr>
            <a:spLocks noGrp="1" noRot="1" noChangeArrowheads="1"/>
          </p:cNvSpPr>
          <p:nvPr>
            <p:ph type="title"/>
          </p:nvPr>
        </p:nvSpPr>
        <p:spPr>
          <a:xfrm>
            <a:off x="468313" y="260350"/>
            <a:ext cx="8385175" cy="1296988"/>
          </a:xfrm>
        </p:spPr>
        <p:txBody>
          <a:bodyPr/>
          <a:lstStyle/>
          <a:p>
            <a:pPr algn="r" eaLnBrk="1" hangingPunct="1">
              <a:defRPr/>
            </a:pPr>
            <a:r>
              <a:rPr lang="fa-IR"/>
              <a:t>تفاوت خلاقیت و نوآوری :</a:t>
            </a:r>
            <a:endParaRPr lang="en-US"/>
          </a:p>
        </p:txBody>
      </p:sp>
      <p:sp>
        <p:nvSpPr>
          <p:cNvPr id="2053" name="Rectangle 5">
            <a:extLst>
              <a:ext uri="{FF2B5EF4-FFF2-40B4-BE49-F238E27FC236}">
                <a16:creationId xmlns:a16="http://schemas.microsoft.com/office/drawing/2014/main" id="{D7CE5781-AD49-4F91-A391-CBC21F8D0981}"/>
              </a:ext>
            </a:extLst>
          </p:cNvPr>
          <p:cNvSpPr>
            <a:spLocks noGrp="1" noRot="1" noChangeArrowheads="1"/>
          </p:cNvSpPr>
          <p:nvPr>
            <p:ph type="body" idx="1"/>
          </p:nvPr>
        </p:nvSpPr>
        <p:spPr>
          <a:xfrm>
            <a:off x="395288" y="1412875"/>
            <a:ext cx="8426450" cy="936625"/>
          </a:xfrm>
        </p:spPr>
        <p:txBody>
          <a:bodyPr/>
          <a:lstStyle/>
          <a:p>
            <a:pPr algn="r" eaLnBrk="1" hangingPunct="1">
              <a:lnSpc>
                <a:spcPct val="90000"/>
              </a:lnSpc>
              <a:buFont typeface="Wingdings" panose="05000000000000000000" pitchFamily="2" charset="2"/>
              <a:buNone/>
              <a:defRPr/>
            </a:pPr>
            <a:r>
              <a:rPr lang="fa-IR" sz="2400"/>
              <a:t>- خلاقیت به معنای توانایی ترکیب ایده ها در یک روش منحصر به فرد یا ایجاد پیوستگی بین ایده هاست(استپن رابینز-1991).</a:t>
            </a:r>
            <a:endParaRPr lang="en-US" sz="2400"/>
          </a:p>
        </p:txBody>
      </p:sp>
      <p:sp>
        <p:nvSpPr>
          <p:cNvPr id="12292" name="Text Box 6">
            <a:extLst>
              <a:ext uri="{FF2B5EF4-FFF2-40B4-BE49-F238E27FC236}">
                <a16:creationId xmlns:a16="http://schemas.microsoft.com/office/drawing/2014/main" id="{0840BC5F-DD08-4033-966A-752747F3F0E8}"/>
              </a:ext>
            </a:extLst>
          </p:cNvPr>
          <p:cNvSpPr txBox="1">
            <a:spLocks noChangeArrowheads="1"/>
          </p:cNvSpPr>
          <p:nvPr/>
        </p:nvSpPr>
        <p:spPr bwMode="auto">
          <a:xfrm>
            <a:off x="827088" y="2708275"/>
            <a:ext cx="80660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panose="020B0604020202020204" pitchFamily="34" charset="0"/>
                <a:cs typeface="Arial" panose="020B0604020202020204" pitchFamily="34" charset="0"/>
              </a:defRPr>
            </a:lvl1pPr>
            <a:lvl2pPr marL="742950" indent="-285750" eaLnBrk="0" hangingPunct="0">
              <a:defRPr sz="3200">
                <a:solidFill>
                  <a:schemeClr val="tx1"/>
                </a:solidFill>
                <a:latin typeface="Arial" panose="020B0604020202020204" pitchFamily="34" charset="0"/>
                <a:cs typeface="Arial" panose="020B0604020202020204" pitchFamily="34" charset="0"/>
              </a:defRPr>
            </a:lvl2pPr>
            <a:lvl3pPr marL="1143000" indent="-228600" eaLnBrk="0" hangingPunct="0">
              <a:defRPr sz="3200">
                <a:solidFill>
                  <a:schemeClr val="tx1"/>
                </a:solidFill>
                <a:latin typeface="Arial" panose="020B0604020202020204" pitchFamily="34" charset="0"/>
                <a:cs typeface="Arial" panose="020B0604020202020204" pitchFamily="34" charset="0"/>
              </a:defRPr>
            </a:lvl3pPr>
            <a:lvl4pPr marL="1600200" indent="-228600" eaLnBrk="0" hangingPunct="0">
              <a:defRPr sz="3200">
                <a:solidFill>
                  <a:schemeClr val="tx1"/>
                </a:solidFill>
                <a:latin typeface="Arial" panose="020B0604020202020204" pitchFamily="34" charset="0"/>
                <a:cs typeface="Arial" panose="020B0604020202020204" pitchFamily="34" charset="0"/>
              </a:defRPr>
            </a:lvl4pPr>
            <a:lvl5pPr marL="2057400" indent="-228600" eaLnBrk="0" hangingPunct="0">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20000"/>
              </a:spcBef>
              <a:spcAft>
                <a:spcPct val="0"/>
              </a:spcAft>
              <a:buClr>
                <a:schemeClr val="hlink"/>
              </a:buClr>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20000"/>
              </a:spcBef>
              <a:spcAft>
                <a:spcPct val="0"/>
              </a:spcAft>
              <a:buClr>
                <a:schemeClr val="hlink"/>
              </a:buClr>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20000"/>
              </a:spcBef>
              <a:spcAft>
                <a:spcPct val="0"/>
              </a:spcAft>
              <a:buClr>
                <a:schemeClr val="hlink"/>
              </a:buClr>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20000"/>
              </a:spcBef>
              <a:spcAft>
                <a:spcPct val="0"/>
              </a:spcAft>
              <a:buClr>
                <a:schemeClr val="hlink"/>
              </a:buClr>
              <a:defRPr sz="3200">
                <a:solidFill>
                  <a:schemeClr val="tx1"/>
                </a:solidFill>
                <a:latin typeface="Arial" panose="020B0604020202020204" pitchFamily="34" charset="0"/>
                <a:cs typeface="Arial" panose="020B0604020202020204" pitchFamily="34" charset="0"/>
              </a:defRPr>
            </a:lvl9pPr>
          </a:lstStyle>
          <a:p>
            <a:pPr algn="l" eaLnBrk="1" hangingPunct="1">
              <a:spcBef>
                <a:spcPct val="0"/>
              </a:spcBef>
              <a:buClrTx/>
            </a:pPr>
            <a:endParaRPr lang="fa-IR" altLang="en-US" sz="1800">
              <a:latin typeface="Arial Unicode MS" pitchFamily="34" charset="-128"/>
            </a:endParaRPr>
          </a:p>
        </p:txBody>
      </p:sp>
      <p:sp>
        <p:nvSpPr>
          <p:cNvPr id="12293" name="Text Box 7">
            <a:extLst>
              <a:ext uri="{FF2B5EF4-FFF2-40B4-BE49-F238E27FC236}">
                <a16:creationId xmlns:a16="http://schemas.microsoft.com/office/drawing/2014/main" id="{5F2544B3-5B72-4A32-BE5C-85D9C8AD96C2}"/>
              </a:ext>
            </a:extLst>
          </p:cNvPr>
          <p:cNvSpPr txBox="1">
            <a:spLocks noChangeArrowheads="1"/>
          </p:cNvSpPr>
          <p:nvPr/>
        </p:nvSpPr>
        <p:spPr bwMode="auto">
          <a:xfrm>
            <a:off x="323850" y="3500438"/>
            <a:ext cx="3548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panose="020B0604020202020204" pitchFamily="34" charset="0"/>
                <a:cs typeface="Arial" panose="020B0604020202020204" pitchFamily="34" charset="0"/>
              </a:defRPr>
            </a:lvl1pPr>
            <a:lvl2pPr marL="742950" indent="-285750" eaLnBrk="0" hangingPunct="0">
              <a:defRPr sz="3200">
                <a:solidFill>
                  <a:schemeClr val="tx1"/>
                </a:solidFill>
                <a:latin typeface="Arial" panose="020B0604020202020204" pitchFamily="34" charset="0"/>
                <a:cs typeface="Arial" panose="020B0604020202020204" pitchFamily="34" charset="0"/>
              </a:defRPr>
            </a:lvl2pPr>
            <a:lvl3pPr marL="1143000" indent="-228600" eaLnBrk="0" hangingPunct="0">
              <a:defRPr sz="3200">
                <a:solidFill>
                  <a:schemeClr val="tx1"/>
                </a:solidFill>
                <a:latin typeface="Arial" panose="020B0604020202020204" pitchFamily="34" charset="0"/>
                <a:cs typeface="Arial" panose="020B0604020202020204" pitchFamily="34" charset="0"/>
              </a:defRPr>
            </a:lvl3pPr>
            <a:lvl4pPr marL="1600200" indent="-228600" eaLnBrk="0" hangingPunct="0">
              <a:defRPr sz="3200">
                <a:solidFill>
                  <a:schemeClr val="tx1"/>
                </a:solidFill>
                <a:latin typeface="Arial" panose="020B0604020202020204" pitchFamily="34" charset="0"/>
                <a:cs typeface="Arial" panose="020B0604020202020204" pitchFamily="34" charset="0"/>
              </a:defRPr>
            </a:lvl4pPr>
            <a:lvl5pPr marL="2057400" indent="-228600" eaLnBrk="0" hangingPunct="0">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20000"/>
              </a:spcBef>
              <a:spcAft>
                <a:spcPct val="0"/>
              </a:spcAft>
              <a:buClr>
                <a:schemeClr val="hlink"/>
              </a:buClr>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20000"/>
              </a:spcBef>
              <a:spcAft>
                <a:spcPct val="0"/>
              </a:spcAft>
              <a:buClr>
                <a:schemeClr val="hlink"/>
              </a:buClr>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20000"/>
              </a:spcBef>
              <a:spcAft>
                <a:spcPct val="0"/>
              </a:spcAft>
              <a:buClr>
                <a:schemeClr val="hlink"/>
              </a:buClr>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20000"/>
              </a:spcBef>
              <a:spcAft>
                <a:spcPct val="0"/>
              </a:spcAft>
              <a:buClr>
                <a:schemeClr val="hlink"/>
              </a:buClr>
              <a:defRPr sz="3200">
                <a:solidFill>
                  <a:schemeClr val="tx1"/>
                </a:solidFill>
                <a:latin typeface="Arial" panose="020B0604020202020204" pitchFamily="34" charset="0"/>
                <a:cs typeface="Arial" panose="020B0604020202020204" pitchFamily="34" charset="0"/>
              </a:defRPr>
            </a:lvl9pPr>
          </a:lstStyle>
          <a:p>
            <a:pPr algn="l" eaLnBrk="1" hangingPunct="1">
              <a:spcBef>
                <a:spcPct val="0"/>
              </a:spcBef>
              <a:buClrTx/>
            </a:pPr>
            <a:endParaRPr lang="fa-IR" altLang="en-US" sz="1800">
              <a:latin typeface="Arial Unicode MS" pitchFamily="34" charset="-128"/>
            </a:endParaRPr>
          </a:p>
        </p:txBody>
      </p:sp>
      <p:sp>
        <p:nvSpPr>
          <p:cNvPr id="2056" name="Rectangle 8">
            <a:extLst>
              <a:ext uri="{FF2B5EF4-FFF2-40B4-BE49-F238E27FC236}">
                <a16:creationId xmlns:a16="http://schemas.microsoft.com/office/drawing/2014/main" id="{70A1383C-3248-45E7-82E4-A5ABD1C28784}"/>
              </a:ext>
            </a:extLst>
          </p:cNvPr>
          <p:cNvSpPr>
            <a:spLocks noChangeArrowheads="1"/>
          </p:cNvSpPr>
          <p:nvPr/>
        </p:nvSpPr>
        <p:spPr bwMode="auto">
          <a:xfrm>
            <a:off x="323850" y="2492375"/>
            <a:ext cx="8426450" cy="792163"/>
          </a:xfrm>
          <a:prstGeom prst="rect">
            <a:avLst/>
          </a:prstGeom>
          <a:noFill/>
          <a:ln w="9525">
            <a:noFill/>
            <a:miter lim="800000"/>
            <a:headEnd/>
            <a:tailEnd/>
          </a:ln>
          <a:effectLst/>
        </p:spPr>
        <p:txBody>
          <a:bodyPr/>
          <a:lstStyle/>
          <a:p>
            <a:pPr marL="342900" indent="-342900">
              <a:lnSpc>
                <a:spcPct val="80000"/>
              </a:lnSpc>
              <a:buFont typeface="Wingdings" pitchFamily="2" charset="2"/>
              <a:buNone/>
              <a:defRPr/>
            </a:pPr>
            <a:r>
              <a:rPr lang="fa-IR" sz="2400">
                <a:effectLst>
                  <a:outerShdw blurRad="38100" dist="38100" dir="2700000" algn="tl">
                    <a:srgbClr val="000000"/>
                  </a:outerShdw>
                </a:effectLst>
              </a:rPr>
              <a:t>نوآوری ، فرآیند أخذ ایدۀ خلاق و تبدیل آن به محصول ؛ خدمات و روشهای جدید عملیات است.(استپن رابینز ،1991).</a:t>
            </a:r>
            <a:r>
              <a:rPr lang="fa-IR" sz="2800">
                <a:effectLst>
                  <a:outerShdw blurRad="38100" dist="38100" dir="2700000" algn="tl">
                    <a:srgbClr val="000000"/>
                  </a:outerShdw>
                </a:effectLst>
              </a:rPr>
              <a:t> .</a:t>
            </a:r>
            <a:r>
              <a:rPr lang="fa-IR" sz="900">
                <a:effectLst>
                  <a:outerShdw blurRad="38100" dist="38100" dir="2700000" algn="tl">
                    <a:srgbClr val="000000"/>
                  </a:outerShdw>
                </a:effectLst>
              </a:rPr>
              <a:t> </a:t>
            </a:r>
            <a:endParaRPr lang="en-US" sz="900">
              <a:effectLst>
                <a:outerShdw blurRad="38100" dist="38100" dir="2700000" algn="tl">
                  <a:srgbClr val="000000"/>
                </a:outerShdw>
              </a:effectLst>
            </a:endParaRPr>
          </a:p>
        </p:txBody>
      </p:sp>
      <p:sp>
        <p:nvSpPr>
          <p:cNvPr id="2057" name="Rectangle 9">
            <a:extLst>
              <a:ext uri="{FF2B5EF4-FFF2-40B4-BE49-F238E27FC236}">
                <a16:creationId xmlns:a16="http://schemas.microsoft.com/office/drawing/2014/main" id="{57D435C8-1196-4A0D-9331-2689F79E50DC}"/>
              </a:ext>
            </a:extLst>
          </p:cNvPr>
          <p:cNvSpPr>
            <a:spLocks noChangeArrowheads="1"/>
          </p:cNvSpPr>
          <p:nvPr/>
        </p:nvSpPr>
        <p:spPr bwMode="auto">
          <a:xfrm>
            <a:off x="395288" y="3429000"/>
            <a:ext cx="8426450" cy="863600"/>
          </a:xfrm>
          <a:prstGeom prst="rect">
            <a:avLst/>
          </a:prstGeom>
          <a:noFill/>
          <a:ln w="9525">
            <a:noFill/>
            <a:miter lim="800000"/>
            <a:headEnd/>
            <a:tailEnd/>
          </a:ln>
          <a:effectLst/>
        </p:spPr>
        <p:txBody>
          <a:bodyPr/>
          <a:lstStyle/>
          <a:p>
            <a:pPr marL="342900" indent="-342900">
              <a:lnSpc>
                <a:spcPct val="80000"/>
              </a:lnSpc>
              <a:buFont typeface="Wingdings" pitchFamily="2" charset="2"/>
              <a:buNone/>
              <a:defRPr/>
            </a:pPr>
            <a:r>
              <a:rPr lang="fa-IR" sz="2400">
                <a:effectLst>
                  <a:outerShdw blurRad="38100" dist="38100" dir="2700000" algn="tl">
                    <a:srgbClr val="000000"/>
                  </a:outerShdw>
                </a:effectLst>
              </a:rPr>
              <a:t>- خلاقیت پیدایی و تولید یک اندیشه و فکر نو است .</a:t>
            </a:r>
          </a:p>
          <a:p>
            <a:pPr marL="342900" indent="-342900">
              <a:lnSpc>
                <a:spcPct val="80000"/>
              </a:lnSpc>
              <a:buFontTx/>
              <a:buChar char="-"/>
              <a:defRPr/>
            </a:pPr>
            <a:r>
              <a:rPr lang="fa-IR" sz="2400">
                <a:effectLst>
                  <a:outerShdw blurRad="38100" dist="38100" dir="2700000" algn="tl">
                    <a:srgbClr val="000000"/>
                  </a:outerShdw>
                </a:effectLst>
              </a:rPr>
              <a:t>-درحالی که نوآوری عملی ساختن آن اندیشه و فکر است .</a:t>
            </a:r>
          </a:p>
          <a:p>
            <a:pPr marL="342900" indent="-342900">
              <a:lnSpc>
                <a:spcPct val="80000"/>
              </a:lnSpc>
              <a:buFontTx/>
              <a:buChar char="-"/>
              <a:defRPr/>
            </a:pPr>
            <a:endParaRPr lang="en-US" sz="900">
              <a:effectLst>
                <a:outerShdw blurRad="38100" dist="38100" dir="2700000" algn="tl">
                  <a:srgbClr val="000000"/>
                </a:outerShdw>
              </a:effectLst>
            </a:endParaRPr>
          </a:p>
        </p:txBody>
      </p:sp>
      <p:sp>
        <p:nvSpPr>
          <p:cNvPr id="2058" name="Rectangle 10">
            <a:extLst>
              <a:ext uri="{FF2B5EF4-FFF2-40B4-BE49-F238E27FC236}">
                <a16:creationId xmlns:a16="http://schemas.microsoft.com/office/drawing/2014/main" id="{886DB0D6-486F-4191-B124-D9BBD12B4406}"/>
              </a:ext>
            </a:extLst>
          </p:cNvPr>
          <p:cNvSpPr>
            <a:spLocks noChangeArrowheads="1"/>
          </p:cNvSpPr>
          <p:nvPr/>
        </p:nvSpPr>
        <p:spPr bwMode="auto">
          <a:xfrm>
            <a:off x="395288" y="4437063"/>
            <a:ext cx="8426450" cy="792162"/>
          </a:xfrm>
          <a:prstGeom prst="rect">
            <a:avLst/>
          </a:prstGeom>
          <a:noFill/>
          <a:ln w="9525">
            <a:noFill/>
            <a:miter lim="800000"/>
            <a:headEnd/>
            <a:tailEnd/>
          </a:ln>
          <a:effectLst/>
        </p:spPr>
        <p:txBody>
          <a:bodyPr/>
          <a:lstStyle/>
          <a:p>
            <a:pPr marL="342900" indent="-342900">
              <a:lnSpc>
                <a:spcPct val="80000"/>
              </a:lnSpc>
              <a:buFont typeface="Wingdings" pitchFamily="2" charset="2"/>
              <a:buNone/>
              <a:defRPr/>
            </a:pPr>
            <a:r>
              <a:rPr lang="fa-IR" sz="2400">
                <a:effectLst>
                  <a:outerShdw blurRad="38100" dist="38100" dir="2700000" algn="tl">
                    <a:srgbClr val="000000"/>
                  </a:outerShdw>
                </a:effectLst>
              </a:rPr>
              <a:t>- به عبارت دیگر خلاقیت اشاره به ایجاد اندیشه های نو دارد و نوآوری بمعنای کاربردی ساختن آن افکار نو وتازه است .</a:t>
            </a:r>
          </a:p>
          <a:p>
            <a:pPr marL="342900" indent="-342900">
              <a:lnSpc>
                <a:spcPct val="80000"/>
              </a:lnSpc>
              <a:buFontTx/>
              <a:buChar char="-"/>
              <a:defRPr/>
            </a:pPr>
            <a:endParaRPr lang="en-US" sz="900">
              <a:effectLst>
                <a:outerShdw blurRad="38100" dist="38100" dir="2700000" algn="tl">
                  <a:srgbClr val="000000"/>
                </a:outerShdw>
              </a:effectLst>
            </a:endParaRPr>
          </a:p>
        </p:txBody>
      </p:sp>
      <p:sp>
        <p:nvSpPr>
          <p:cNvPr id="2059" name="Rectangle 11">
            <a:extLst>
              <a:ext uri="{FF2B5EF4-FFF2-40B4-BE49-F238E27FC236}">
                <a16:creationId xmlns:a16="http://schemas.microsoft.com/office/drawing/2014/main" id="{FCA3DF6C-E406-428B-9A58-72CB1E475DC4}"/>
              </a:ext>
            </a:extLst>
          </p:cNvPr>
          <p:cNvSpPr>
            <a:spLocks noChangeArrowheads="1"/>
          </p:cNvSpPr>
          <p:nvPr/>
        </p:nvSpPr>
        <p:spPr bwMode="auto">
          <a:xfrm>
            <a:off x="395288" y="5300663"/>
            <a:ext cx="8426450" cy="865187"/>
          </a:xfrm>
          <a:prstGeom prst="rect">
            <a:avLst/>
          </a:prstGeom>
          <a:noFill/>
          <a:ln w="9525">
            <a:noFill/>
            <a:miter lim="800000"/>
            <a:headEnd/>
            <a:tailEnd/>
          </a:ln>
          <a:effectLst/>
        </p:spPr>
        <p:txBody>
          <a:bodyPr/>
          <a:lstStyle/>
          <a:p>
            <a:pPr marL="342900" indent="-342900">
              <a:lnSpc>
                <a:spcPct val="80000"/>
              </a:lnSpc>
              <a:buFont typeface="Wingdings" pitchFamily="2" charset="2"/>
              <a:buNone/>
              <a:defRPr/>
            </a:pPr>
            <a:r>
              <a:rPr lang="fa-IR" sz="2400">
                <a:effectLst>
                  <a:outerShdw blurRad="38100" dist="38100" dir="2700000" algn="tl">
                    <a:srgbClr val="000000"/>
                  </a:outerShdw>
                </a:effectLst>
              </a:rPr>
              <a:t>- همانگونه که از تعاریف فوق نتیجه می شود خلاقیت لازمۀ نوآوری است،خلاقیت بستر رشد وپیدایی نوآوری است.</a:t>
            </a:r>
            <a:endParaRPr lang="en-US" sz="240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 calcmode="lin" valueType="num">
                                      <p:cBhvr additive="base">
                                        <p:cTn id="7" dur="500" fill="hold"/>
                                        <p:tgtEl>
                                          <p:spTgt spid="205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6"/>
                                        </p:tgtEl>
                                        <p:attrNameLst>
                                          <p:attrName>style.visibility</p:attrName>
                                        </p:attrNameLst>
                                      </p:cBhvr>
                                      <p:to>
                                        <p:strVal val="visible"/>
                                      </p:to>
                                    </p:set>
                                    <p:anim calcmode="lin" valueType="num">
                                      <p:cBhvr additive="base">
                                        <p:cTn id="13" dur="500" fill="hold"/>
                                        <p:tgtEl>
                                          <p:spTgt spid="2056"/>
                                        </p:tgtEl>
                                        <p:attrNameLst>
                                          <p:attrName>ppt_x</p:attrName>
                                        </p:attrNameLst>
                                      </p:cBhvr>
                                      <p:tavLst>
                                        <p:tav tm="0">
                                          <p:val>
                                            <p:strVal val="#ppt_x"/>
                                          </p:val>
                                        </p:tav>
                                        <p:tav tm="100000">
                                          <p:val>
                                            <p:strVal val="#ppt_x"/>
                                          </p:val>
                                        </p:tav>
                                      </p:tavLst>
                                    </p:anim>
                                    <p:anim calcmode="lin" valueType="num">
                                      <p:cBhvr additive="base">
                                        <p:cTn id="14" dur="500" fill="hold"/>
                                        <p:tgtEl>
                                          <p:spTgt spid="205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57"/>
                                        </p:tgtEl>
                                        <p:attrNameLst>
                                          <p:attrName>style.visibility</p:attrName>
                                        </p:attrNameLst>
                                      </p:cBhvr>
                                      <p:to>
                                        <p:strVal val="visible"/>
                                      </p:to>
                                    </p:set>
                                    <p:anim calcmode="lin" valueType="num">
                                      <p:cBhvr additive="base">
                                        <p:cTn id="19" dur="500" fill="hold"/>
                                        <p:tgtEl>
                                          <p:spTgt spid="2057"/>
                                        </p:tgtEl>
                                        <p:attrNameLst>
                                          <p:attrName>ppt_x</p:attrName>
                                        </p:attrNameLst>
                                      </p:cBhvr>
                                      <p:tavLst>
                                        <p:tav tm="0">
                                          <p:val>
                                            <p:strVal val="#ppt_x"/>
                                          </p:val>
                                        </p:tav>
                                        <p:tav tm="100000">
                                          <p:val>
                                            <p:strVal val="#ppt_x"/>
                                          </p:val>
                                        </p:tav>
                                      </p:tavLst>
                                    </p:anim>
                                    <p:anim calcmode="lin" valueType="num">
                                      <p:cBhvr additive="base">
                                        <p:cTn id="20" dur="500" fill="hold"/>
                                        <p:tgtEl>
                                          <p:spTgt spid="205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58"/>
                                        </p:tgtEl>
                                        <p:attrNameLst>
                                          <p:attrName>style.visibility</p:attrName>
                                        </p:attrNameLst>
                                      </p:cBhvr>
                                      <p:to>
                                        <p:strVal val="visible"/>
                                      </p:to>
                                    </p:set>
                                    <p:anim calcmode="lin" valueType="num">
                                      <p:cBhvr additive="base">
                                        <p:cTn id="25" dur="500" fill="hold"/>
                                        <p:tgtEl>
                                          <p:spTgt spid="2058"/>
                                        </p:tgtEl>
                                        <p:attrNameLst>
                                          <p:attrName>ppt_x</p:attrName>
                                        </p:attrNameLst>
                                      </p:cBhvr>
                                      <p:tavLst>
                                        <p:tav tm="0">
                                          <p:val>
                                            <p:strVal val="#ppt_x"/>
                                          </p:val>
                                        </p:tav>
                                        <p:tav tm="100000">
                                          <p:val>
                                            <p:strVal val="#ppt_x"/>
                                          </p:val>
                                        </p:tav>
                                      </p:tavLst>
                                    </p:anim>
                                    <p:anim calcmode="lin" valueType="num">
                                      <p:cBhvr additive="base">
                                        <p:cTn id="26" dur="500" fill="hold"/>
                                        <p:tgtEl>
                                          <p:spTgt spid="205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59">
                                            <p:txEl>
                                              <p:pRg st="0" end="0"/>
                                            </p:txEl>
                                          </p:spTgt>
                                        </p:tgtEl>
                                        <p:attrNameLst>
                                          <p:attrName>style.visibility</p:attrName>
                                        </p:attrNameLst>
                                      </p:cBhvr>
                                      <p:to>
                                        <p:strVal val="visible"/>
                                      </p:to>
                                    </p:set>
                                    <p:anim calcmode="lin" valueType="num">
                                      <p:cBhvr additive="base">
                                        <p:cTn id="31" dur="500" fill="hold"/>
                                        <p:tgtEl>
                                          <p:spTgt spid="205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5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P spid="2056" grpId="0"/>
      <p:bldP spid="2057" grpId="0"/>
      <p:bldP spid="2058" grpId="0"/>
      <p:bldP spid="2059"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1E5CAA1-75A5-4469-8F82-FAB96F0061B9}"/>
              </a:ext>
            </a:extLst>
          </p:cNvPr>
          <p:cNvSpPr>
            <a:spLocks noGrp="1" noRot="1" noChangeArrowheads="1"/>
          </p:cNvSpPr>
          <p:nvPr>
            <p:ph type="title"/>
          </p:nvPr>
        </p:nvSpPr>
        <p:spPr>
          <a:xfrm>
            <a:off x="0" y="188913"/>
            <a:ext cx="9144000" cy="774700"/>
          </a:xfrm>
        </p:spPr>
        <p:txBody>
          <a:bodyPr/>
          <a:lstStyle/>
          <a:p>
            <a:pPr algn="r" rtl="1" eaLnBrk="1" hangingPunct="1"/>
            <a:r>
              <a:rPr lang="fa-IR" altLang="en-US" sz="4000"/>
              <a:t>ضرورت خلاقیت و نوآوری در سازمان</a:t>
            </a:r>
            <a:r>
              <a:rPr lang="fa-IR" altLang="en-US" sz="3200"/>
              <a:t> :</a:t>
            </a:r>
            <a:endParaRPr lang="en-US" altLang="en-US" sz="3200"/>
          </a:p>
        </p:txBody>
      </p:sp>
      <p:sp>
        <p:nvSpPr>
          <p:cNvPr id="13315" name="Rectangle 4">
            <a:extLst>
              <a:ext uri="{FF2B5EF4-FFF2-40B4-BE49-F238E27FC236}">
                <a16:creationId xmlns:a16="http://schemas.microsoft.com/office/drawing/2014/main" id="{C8C49E44-5EC8-41FE-BC08-929E5F74DBC9}"/>
              </a:ext>
            </a:extLst>
          </p:cNvPr>
          <p:cNvSpPr>
            <a:spLocks noChangeArrowheads="1"/>
          </p:cNvSpPr>
          <p:nvPr/>
        </p:nvSpPr>
        <p:spPr bwMode="auto">
          <a:xfrm>
            <a:off x="7164388" y="2982913"/>
            <a:ext cx="792162"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3200">
                <a:solidFill>
                  <a:schemeClr val="tx1"/>
                </a:solidFill>
                <a:latin typeface="Arial" panose="020B0604020202020204" pitchFamily="34" charset="0"/>
                <a:cs typeface="Arial" panose="020B0604020202020204" pitchFamily="34" charset="0"/>
              </a:defRPr>
            </a:lvl1pPr>
            <a:lvl2pPr eaLnBrk="0" hangingPunct="0">
              <a:defRPr sz="3200">
                <a:solidFill>
                  <a:schemeClr val="tx1"/>
                </a:solidFill>
                <a:latin typeface="Arial" panose="020B0604020202020204" pitchFamily="34" charset="0"/>
                <a:cs typeface="Arial" panose="020B0604020202020204" pitchFamily="34" charset="0"/>
              </a:defRPr>
            </a:lvl2pPr>
            <a:lvl3pPr marL="1143000" indent="-228600" eaLnBrk="0" hangingPunct="0">
              <a:defRPr sz="3200">
                <a:solidFill>
                  <a:schemeClr val="tx1"/>
                </a:solidFill>
                <a:latin typeface="Arial" panose="020B0604020202020204" pitchFamily="34" charset="0"/>
                <a:cs typeface="Arial" panose="020B0604020202020204" pitchFamily="34" charset="0"/>
              </a:defRPr>
            </a:lvl3pPr>
            <a:lvl4pPr marL="1600200" indent="-228600" eaLnBrk="0" hangingPunct="0">
              <a:defRPr sz="3200">
                <a:solidFill>
                  <a:schemeClr val="tx1"/>
                </a:solidFill>
                <a:latin typeface="Arial" panose="020B0604020202020204" pitchFamily="34" charset="0"/>
                <a:cs typeface="Arial" panose="020B0604020202020204" pitchFamily="34" charset="0"/>
              </a:defRPr>
            </a:lvl4pPr>
            <a:lvl5pPr eaLnBrk="0" hangingPunct="0">
              <a:defRPr sz="3200">
                <a:solidFill>
                  <a:schemeClr val="tx1"/>
                </a:solidFill>
                <a:latin typeface="Arial" panose="020B0604020202020204" pitchFamily="34" charset="0"/>
                <a:cs typeface="Arial" panose="020B0604020202020204" pitchFamily="34" charset="0"/>
              </a:defRPr>
            </a:lvl5pPr>
            <a:lvl6pPr algn="r" eaLnBrk="0" fontAlgn="base" hangingPunct="0">
              <a:spcBef>
                <a:spcPct val="20000"/>
              </a:spcBef>
              <a:spcAft>
                <a:spcPct val="0"/>
              </a:spcAft>
              <a:buClr>
                <a:schemeClr val="hlink"/>
              </a:buClr>
              <a:defRPr sz="3200">
                <a:solidFill>
                  <a:schemeClr val="tx1"/>
                </a:solidFill>
                <a:latin typeface="Arial" panose="020B0604020202020204" pitchFamily="34" charset="0"/>
                <a:cs typeface="Arial" panose="020B0604020202020204" pitchFamily="34" charset="0"/>
              </a:defRPr>
            </a:lvl6pPr>
            <a:lvl7pPr algn="r" eaLnBrk="0" fontAlgn="base" hangingPunct="0">
              <a:spcBef>
                <a:spcPct val="20000"/>
              </a:spcBef>
              <a:spcAft>
                <a:spcPct val="0"/>
              </a:spcAft>
              <a:buClr>
                <a:schemeClr val="hlink"/>
              </a:buClr>
              <a:defRPr sz="3200">
                <a:solidFill>
                  <a:schemeClr val="tx1"/>
                </a:solidFill>
                <a:latin typeface="Arial" panose="020B0604020202020204" pitchFamily="34" charset="0"/>
                <a:cs typeface="Arial" panose="020B0604020202020204" pitchFamily="34" charset="0"/>
              </a:defRPr>
            </a:lvl7pPr>
            <a:lvl8pPr algn="r" eaLnBrk="0" fontAlgn="base" hangingPunct="0">
              <a:spcBef>
                <a:spcPct val="20000"/>
              </a:spcBef>
              <a:spcAft>
                <a:spcPct val="0"/>
              </a:spcAft>
              <a:buClr>
                <a:schemeClr val="hlink"/>
              </a:buClr>
              <a:defRPr sz="3200">
                <a:solidFill>
                  <a:schemeClr val="tx1"/>
                </a:solidFill>
                <a:latin typeface="Arial" panose="020B0604020202020204" pitchFamily="34" charset="0"/>
                <a:cs typeface="Arial" panose="020B0604020202020204" pitchFamily="34" charset="0"/>
              </a:defRPr>
            </a:lvl8pPr>
            <a:lvl9pPr algn="r" eaLnBrk="0" fontAlgn="base" hangingPunct="0">
              <a:spcBef>
                <a:spcPct val="20000"/>
              </a:spcBef>
              <a:spcAft>
                <a:spcPct val="0"/>
              </a:spcAft>
              <a:buClr>
                <a:schemeClr val="hlink"/>
              </a:buClr>
              <a:defRPr sz="3200">
                <a:solidFill>
                  <a:schemeClr val="tx1"/>
                </a:solidFill>
                <a:latin typeface="Arial" panose="020B0604020202020204" pitchFamily="34" charset="0"/>
                <a:cs typeface="Arial" panose="020B0604020202020204" pitchFamily="34" charset="0"/>
              </a:defRPr>
            </a:lvl9pPr>
          </a:lstStyle>
          <a:p>
            <a:pPr lvl="1" algn="l" eaLnBrk="1" hangingPunct="1">
              <a:spcBef>
                <a:spcPct val="50000"/>
              </a:spcBef>
              <a:buClr>
                <a:schemeClr val="accent1"/>
              </a:buClr>
              <a:buSzPct val="75000"/>
              <a:buFont typeface="Wingdings" panose="05000000000000000000" pitchFamily="2" charset="2"/>
              <a:buChar char="n"/>
            </a:pPr>
            <a:endParaRPr lang="fa-IR" altLang="en-US" sz="1800">
              <a:latin typeface="Arial Unicode MS" pitchFamily="34" charset="-128"/>
            </a:endParaRPr>
          </a:p>
          <a:p>
            <a:pPr lvl="4" algn="l" eaLnBrk="1" hangingPunct="1">
              <a:spcBef>
                <a:spcPct val="50000"/>
              </a:spcBef>
              <a:buClr>
                <a:schemeClr val="folHlink"/>
              </a:buClr>
              <a:buSzPct val="55000"/>
              <a:buFont typeface="Wingdings" panose="05000000000000000000" pitchFamily="2" charset="2"/>
              <a:buChar char="n"/>
            </a:pPr>
            <a:endParaRPr lang="en-US" altLang="en-US" sz="2300">
              <a:latin typeface="Arial Unicode MS" pitchFamily="34" charset="-128"/>
            </a:endParaRPr>
          </a:p>
        </p:txBody>
      </p:sp>
      <p:sp>
        <p:nvSpPr>
          <p:cNvPr id="4101" name="Rectangle 5">
            <a:extLst>
              <a:ext uri="{FF2B5EF4-FFF2-40B4-BE49-F238E27FC236}">
                <a16:creationId xmlns:a16="http://schemas.microsoft.com/office/drawing/2014/main" id="{6D5DEDC3-C692-414F-BC6A-45CC9EB9DCD8}"/>
              </a:ext>
            </a:extLst>
          </p:cNvPr>
          <p:cNvSpPr>
            <a:spLocks noGrp="1" noRot="1" noChangeArrowheads="1"/>
          </p:cNvSpPr>
          <p:nvPr>
            <p:ph type="body" idx="1"/>
          </p:nvPr>
        </p:nvSpPr>
        <p:spPr>
          <a:xfrm>
            <a:off x="395288" y="1125538"/>
            <a:ext cx="8540750" cy="4422775"/>
          </a:xfrm>
        </p:spPr>
        <p:txBody>
          <a:bodyPr/>
          <a:lstStyle/>
          <a:p>
            <a:pPr lvl="4" algn="r" eaLnBrk="1" hangingPunct="1">
              <a:buFont typeface="Wingdings" panose="05000000000000000000" pitchFamily="2" charset="2"/>
              <a:buNone/>
              <a:defRPr/>
            </a:pPr>
            <a:r>
              <a:rPr lang="fa-IR" sz="2100">
                <a:latin typeface="Arial" pitchFamily="34" charset="0"/>
                <a:cs typeface="Arial" pitchFamily="34" charset="0"/>
              </a:rPr>
              <a:t> عصر ما عصر سرعت در تغییر و تحول، ارتباطات گسترده و رقابت شدید است.  که همزمان به گونه ای متعامل بر یکدیگر تأ ثیر می گذارند . و این هر سه بر مدیریت کارآمد ،ابتکار و خلاقیت وابسته است.</a:t>
            </a:r>
          </a:p>
          <a:p>
            <a:pPr lvl="4" algn="r" eaLnBrk="1" hangingPunct="1">
              <a:buFontTx/>
              <a:buChar char="-"/>
              <a:defRPr/>
            </a:pPr>
            <a:r>
              <a:rPr lang="fa-IR" sz="2100">
                <a:latin typeface="Arial" pitchFamily="34" charset="0"/>
                <a:cs typeface="Arial" pitchFamily="34" charset="0"/>
              </a:rPr>
              <a:t>رویکردی نوین به ابتکار و خلاقیت ، نه هدف بلکه فرآیندی است که نقش انسان در آن صرفاً نقش پردازشگری اطلاعات نیست ، بلکه آفرینشگری اطلاعات جدید است.</a:t>
            </a:r>
          </a:p>
          <a:p>
            <a:pPr lvl="4" algn="r" eaLnBrk="1" hangingPunct="1">
              <a:buFontTx/>
              <a:buChar char="-"/>
              <a:defRPr/>
            </a:pPr>
            <a:r>
              <a:rPr lang="fa-IR" sz="2100">
                <a:latin typeface="Arial" pitchFamily="34" charset="0"/>
                <a:cs typeface="Arial" pitchFamily="34" charset="0"/>
              </a:rPr>
              <a:t>-نقطۀ شروع هر ابتکار وجود یک مسئله است از اینرو مهمترین لحظۀ پیدایش هر ابتکار همین لحظه است زیرا چگونگی طرح مسئله است که امکان کشف آنرا فراهم میکند و آفرینش اطلاعات جدید به سبب آن ممکن می شود .</a:t>
            </a:r>
          </a:p>
          <a:p>
            <a:pPr lvl="4" algn="r" eaLnBrk="1" hangingPunct="1">
              <a:buFontTx/>
              <a:buChar char="-"/>
              <a:defRPr/>
            </a:pPr>
            <a:r>
              <a:rPr lang="fa-IR" sz="2100">
                <a:latin typeface="Arial" pitchFamily="34" charset="0"/>
                <a:cs typeface="Arial" pitchFamily="34" charset="0"/>
              </a:rPr>
              <a:t>- با نظر به اینکه در عصر حاضر هر سازمان و نهادی با انواع مسائل و مشکلا ت مختلف و پیچیده ای مواجه هستند لذا برای حل این مسائل پرداختن به موضوع خلاقیت و نوآوری ضروری به نظر می رسد.</a:t>
            </a:r>
            <a:endParaRPr lang="en-US" sz="210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additive="base">
                                        <p:cTn id="7" dur="1000" fill="hold"/>
                                        <p:tgtEl>
                                          <p:spTgt spid="4101">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10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101">
                                            <p:txEl>
                                              <p:pRg st="1" end="1"/>
                                            </p:txEl>
                                          </p:spTgt>
                                        </p:tgtEl>
                                        <p:attrNameLst>
                                          <p:attrName>style.visibility</p:attrName>
                                        </p:attrNameLst>
                                      </p:cBhvr>
                                      <p:to>
                                        <p:strVal val="visible"/>
                                      </p:to>
                                    </p:set>
                                    <p:anim calcmode="lin" valueType="num">
                                      <p:cBhvr additive="base">
                                        <p:cTn id="11" dur="1000" fill="hold"/>
                                        <p:tgtEl>
                                          <p:spTgt spid="4101">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410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101">
                                            <p:txEl>
                                              <p:pRg st="2" end="2"/>
                                            </p:txEl>
                                          </p:spTgt>
                                        </p:tgtEl>
                                        <p:attrNameLst>
                                          <p:attrName>style.visibility</p:attrName>
                                        </p:attrNameLst>
                                      </p:cBhvr>
                                      <p:to>
                                        <p:strVal val="visible"/>
                                      </p:to>
                                    </p:set>
                                    <p:anim calcmode="lin" valueType="num">
                                      <p:cBhvr additive="base">
                                        <p:cTn id="15" dur="1000" fill="hold"/>
                                        <p:tgtEl>
                                          <p:spTgt spid="4101">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410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101">
                                            <p:txEl>
                                              <p:pRg st="3" end="3"/>
                                            </p:txEl>
                                          </p:spTgt>
                                        </p:tgtEl>
                                        <p:attrNameLst>
                                          <p:attrName>style.visibility</p:attrName>
                                        </p:attrNameLst>
                                      </p:cBhvr>
                                      <p:to>
                                        <p:strVal val="visible"/>
                                      </p:to>
                                    </p:set>
                                    <p:anim calcmode="lin" valueType="num">
                                      <p:cBhvr additive="base">
                                        <p:cTn id="19" dur="1000" fill="hold"/>
                                        <p:tgtEl>
                                          <p:spTgt spid="4101">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10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53F61AB-F1D2-4411-B857-38E3F38C12E6}"/>
              </a:ext>
            </a:extLst>
          </p:cNvPr>
          <p:cNvSpPr>
            <a:spLocks noGrp="1" noChangeArrowheads="1"/>
          </p:cNvSpPr>
          <p:nvPr>
            <p:ph type="title"/>
          </p:nvPr>
        </p:nvSpPr>
        <p:spPr>
          <a:xfrm>
            <a:off x="468313" y="333375"/>
            <a:ext cx="8207375" cy="1223963"/>
          </a:xfrm>
        </p:spPr>
        <p:txBody>
          <a:bodyPr/>
          <a:lstStyle/>
          <a:p>
            <a:pPr marL="838200" indent="-838200" algn="r" eaLnBrk="1" hangingPunct="1"/>
            <a:br>
              <a:rPr lang="fa-IR" altLang="en-US"/>
            </a:br>
            <a:r>
              <a:rPr lang="fa-IR" altLang="en-US"/>
              <a:t>         فرآیند خلا قیت و نوآوری :     </a:t>
            </a:r>
            <a:r>
              <a:rPr lang="fa-IR" altLang="en-US" sz="5400"/>
              <a:t>                 </a:t>
            </a:r>
            <a:endParaRPr lang="en-US" altLang="en-US" sz="5400"/>
          </a:p>
        </p:txBody>
      </p:sp>
      <p:sp>
        <p:nvSpPr>
          <p:cNvPr id="5123" name="Rectangle 3">
            <a:extLst>
              <a:ext uri="{FF2B5EF4-FFF2-40B4-BE49-F238E27FC236}">
                <a16:creationId xmlns:a16="http://schemas.microsoft.com/office/drawing/2014/main" id="{A5703B06-1F28-4A71-9EB2-4FD00640F822}"/>
              </a:ext>
            </a:extLst>
          </p:cNvPr>
          <p:cNvSpPr>
            <a:spLocks noGrp="1" noChangeArrowheads="1"/>
          </p:cNvSpPr>
          <p:nvPr>
            <p:ph type="body" idx="1"/>
          </p:nvPr>
        </p:nvSpPr>
        <p:spPr>
          <a:xfrm>
            <a:off x="468313" y="1628775"/>
            <a:ext cx="8675687" cy="5229225"/>
          </a:xfrm>
        </p:spPr>
        <p:txBody>
          <a:bodyPr/>
          <a:lstStyle/>
          <a:p>
            <a:pPr algn="r" eaLnBrk="1" hangingPunct="1">
              <a:buFont typeface="Wingdings" panose="05000000000000000000" pitchFamily="2" charset="2"/>
              <a:buNone/>
            </a:pPr>
            <a:r>
              <a:rPr lang="fa-IR" altLang="en-US" sz="2000">
                <a:cs typeface="Arial" panose="020B0604020202020204" pitchFamily="34" charset="0"/>
              </a:rPr>
              <a:t>ایجاد پرورش ابداع و خلاقیت معمولاً دارای مراحلی است که نه</a:t>
            </a:r>
            <a:r>
              <a:rPr lang="fa-IR" altLang="en-US"/>
              <a:t> </a:t>
            </a:r>
            <a:r>
              <a:rPr lang="fa-IR" altLang="en-US" sz="2400">
                <a:cs typeface="Arial" panose="020B0604020202020204" pitchFamily="34" charset="0"/>
              </a:rPr>
              <a:t>بعنوان یک روش علمی و فرموله شده بلکه به عنوان یک راهنما می تواند برای افراد در همه جا مفید باشد.</a:t>
            </a:r>
          </a:p>
          <a:p>
            <a:pPr algn="r" eaLnBrk="1" hangingPunct="1">
              <a:buFont typeface="Wingdings" panose="05000000000000000000" pitchFamily="2" charset="2"/>
              <a:buNone/>
            </a:pPr>
            <a:r>
              <a:rPr lang="fa-IR" altLang="en-US" sz="2400">
                <a:cs typeface="Arial" panose="020B0604020202020204" pitchFamily="34" charset="0"/>
              </a:rPr>
              <a:t>دکتر الکس ، اس، اسبورن، فرآیند حل خلاق مسائل را در شرایط ایده آل به شرح زیر ذکر میکند:</a:t>
            </a:r>
          </a:p>
          <a:p>
            <a:pPr algn="r" eaLnBrk="1" hangingPunct="1">
              <a:buFont typeface="Wingdings" panose="05000000000000000000" pitchFamily="2" charset="2"/>
              <a:buNone/>
            </a:pPr>
            <a:r>
              <a:rPr lang="fa-IR" altLang="en-US" sz="2400">
                <a:cs typeface="Arial" panose="020B0604020202020204" pitchFamily="34" charset="0"/>
              </a:rPr>
              <a:t>1- حقیقت یابی     2- ایده یابی       3- راه حل یابی</a:t>
            </a:r>
          </a:p>
          <a:p>
            <a:pPr algn="r" eaLnBrk="1" hangingPunct="1">
              <a:buFont typeface="Wingdings" panose="05000000000000000000" pitchFamily="2" charset="2"/>
              <a:buNone/>
            </a:pPr>
            <a:r>
              <a:rPr lang="fa-IR" altLang="en-US" sz="2800" b="1">
                <a:cs typeface="Arial" panose="020B0604020202020204" pitchFamily="34" charset="0"/>
              </a:rPr>
              <a:t>1- حقیقت یابی :</a:t>
            </a:r>
            <a:r>
              <a:rPr lang="fa-IR" altLang="en-US" sz="2400">
                <a:cs typeface="Arial" panose="020B0604020202020204" pitchFamily="34" charset="0"/>
              </a:rPr>
              <a:t> این مرحله خود شامل دو قسمت است ، یکی تعریف مسئله و دیگری آماده سازی است.</a:t>
            </a:r>
          </a:p>
          <a:p>
            <a:pPr algn="r" eaLnBrk="1" hangingPunct="1">
              <a:buFont typeface="Wingdings" panose="05000000000000000000" pitchFamily="2" charset="2"/>
              <a:buNone/>
            </a:pPr>
            <a:r>
              <a:rPr lang="fa-IR" altLang="en-US" sz="2400">
                <a:cs typeface="Arial" panose="020B0604020202020204" pitchFamily="34" charset="0"/>
              </a:rPr>
              <a:t>الف) تعریف مسئله : فرموله کردن یک مسئله بسیار اساسی تر از حل آن است که ممکن است صرفاً مستلزم مهارت در ریاضیات و علوم آزمایشی باشد. ویا به گفتۀ جان دیویی مسئله ای که به خوبی تعریف شده باشد 50 در صد آن حل شده است .</a:t>
            </a:r>
          </a:p>
          <a:p>
            <a:pPr algn="r" eaLnBrk="1" hangingPunct="1">
              <a:buFont typeface="Wingdings" panose="05000000000000000000" pitchFamily="2" charset="2"/>
              <a:buNone/>
            </a:pPr>
            <a:r>
              <a:rPr lang="fa-IR" altLang="en-US" sz="2400">
                <a:cs typeface="Arial" panose="020B0604020202020204" pitchFamily="34" charset="0"/>
              </a:rPr>
              <a:t>ب) آماده سازی : این مرحله مستلزم جمع آوری و تجزیه و تحلیل داده های مربوط به مسئله است .</a:t>
            </a:r>
          </a:p>
          <a:p>
            <a:pPr algn="r" eaLnBrk="1" hangingPunct="1">
              <a:buFont typeface="Wingdings" panose="05000000000000000000" pitchFamily="2" charset="2"/>
              <a:buNone/>
            </a:pPr>
            <a:endParaRPr lang="en-US" altLang="en-US" sz="240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D5882B1-6FF1-4CD7-8D0E-08DE1A9D4C78}"/>
              </a:ext>
            </a:extLst>
          </p:cNvPr>
          <p:cNvSpPr>
            <a:spLocks noGrp="1" noChangeArrowheads="1"/>
          </p:cNvSpPr>
          <p:nvPr>
            <p:ph type="title"/>
          </p:nvPr>
        </p:nvSpPr>
        <p:spPr>
          <a:xfrm>
            <a:off x="539750" y="620713"/>
            <a:ext cx="8229600" cy="936625"/>
          </a:xfrm>
        </p:spPr>
        <p:txBody>
          <a:bodyPr/>
          <a:lstStyle/>
          <a:p>
            <a:pPr algn="r" eaLnBrk="1" hangingPunct="1"/>
            <a:r>
              <a:rPr lang="fa-IR" altLang="en-US" sz="4000" b="0">
                <a:effectLst/>
              </a:rPr>
              <a:t>2- ایده یابی : ایده یابی خود شامل دو قسمت است</a:t>
            </a:r>
            <a:endParaRPr lang="en-US" altLang="en-US" sz="4000" b="0">
              <a:effectLst/>
            </a:endParaRPr>
          </a:p>
        </p:txBody>
      </p:sp>
      <p:sp>
        <p:nvSpPr>
          <p:cNvPr id="102403" name="Rectangle 3">
            <a:extLst>
              <a:ext uri="{FF2B5EF4-FFF2-40B4-BE49-F238E27FC236}">
                <a16:creationId xmlns:a16="http://schemas.microsoft.com/office/drawing/2014/main" id="{1C158EED-3A85-4806-8B0F-5402A89CA5DD}"/>
              </a:ext>
            </a:extLst>
          </p:cNvPr>
          <p:cNvSpPr>
            <a:spLocks noGrp="1" noChangeArrowheads="1"/>
          </p:cNvSpPr>
          <p:nvPr>
            <p:ph type="body" idx="1"/>
          </p:nvPr>
        </p:nvSpPr>
        <p:spPr>
          <a:xfrm>
            <a:off x="611188" y="2133600"/>
            <a:ext cx="8229600" cy="3600450"/>
          </a:xfrm>
        </p:spPr>
        <p:txBody>
          <a:bodyPr/>
          <a:lstStyle/>
          <a:p>
            <a:pPr marL="609600" indent="-609600" algn="r" rtl="1" eaLnBrk="1" hangingPunct="1">
              <a:lnSpc>
                <a:spcPct val="90000"/>
              </a:lnSpc>
              <a:buFontTx/>
              <a:buNone/>
              <a:defRPr/>
            </a:pPr>
            <a:r>
              <a:rPr lang="fa-IR">
                <a:latin typeface="Arial" pitchFamily="34" charset="0"/>
              </a:rPr>
              <a:t>     الف) ایده سازی : که عبارت است از تدابیر ایده های موقّت به عنوان سر نخهای ممکن .                                </a:t>
            </a:r>
          </a:p>
          <a:p>
            <a:pPr marL="609600" indent="-609600" algn="r" rtl="1" eaLnBrk="1" hangingPunct="1">
              <a:lnSpc>
                <a:spcPct val="90000"/>
              </a:lnSpc>
              <a:buFontTx/>
              <a:buNone/>
              <a:defRPr/>
            </a:pPr>
            <a:r>
              <a:rPr lang="fa-IR">
                <a:latin typeface="Arial" pitchFamily="34" charset="0"/>
              </a:rPr>
              <a:t>     </a:t>
            </a:r>
          </a:p>
          <a:p>
            <a:pPr marL="609600" indent="-609600" algn="r" rtl="1" eaLnBrk="1" hangingPunct="1">
              <a:lnSpc>
                <a:spcPct val="90000"/>
              </a:lnSpc>
              <a:buFontTx/>
              <a:buNone/>
              <a:defRPr/>
            </a:pPr>
            <a:r>
              <a:rPr lang="fa-IR">
                <a:latin typeface="Arial" pitchFamily="34" charset="0"/>
              </a:rPr>
              <a:t>      ب) ایده پروری : که عبارت است از انتخاب بین ایده های حاصله ، افزودن ایده های دیگر و به جریان انداختن مجدد از طریق تغییر ، ترکیب و غیر (الکس،اس،اسبورن-1992 ص:63).</a:t>
            </a:r>
            <a:endParaRPr lang="en-US">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04221FFB-D462-4EF6-914C-31B82BE0FABE}"/>
              </a:ext>
            </a:extLst>
          </p:cNvPr>
          <p:cNvSpPr>
            <a:spLocks noGrp="1" noChangeArrowheads="1"/>
          </p:cNvSpPr>
          <p:nvPr>
            <p:ph type="title"/>
          </p:nvPr>
        </p:nvSpPr>
        <p:spPr>
          <a:xfrm>
            <a:off x="457200" y="274638"/>
            <a:ext cx="8229600" cy="850900"/>
          </a:xfrm>
        </p:spPr>
        <p:txBody>
          <a:bodyPr/>
          <a:lstStyle/>
          <a:p>
            <a:pPr algn="r" eaLnBrk="1" hangingPunct="1"/>
            <a:r>
              <a:rPr lang="fa-IR" altLang="en-US" sz="3200" b="0">
                <a:effectLst/>
                <a:latin typeface="Arial" panose="020B0604020202020204" pitchFamily="34" charset="0"/>
              </a:rPr>
              <a:t>3-راه حل یابی : راه حل یابی به نوبۀ خود به دو قسمت تقسیم می شود. </a:t>
            </a:r>
            <a:endParaRPr lang="en-US" altLang="en-US" sz="3200" b="0">
              <a:effectLst/>
              <a:latin typeface="Arial" panose="020B0604020202020204" pitchFamily="34" charset="0"/>
            </a:endParaRPr>
          </a:p>
        </p:txBody>
      </p:sp>
      <p:sp>
        <p:nvSpPr>
          <p:cNvPr id="117763" name="Rectangle 3">
            <a:extLst>
              <a:ext uri="{FF2B5EF4-FFF2-40B4-BE49-F238E27FC236}">
                <a16:creationId xmlns:a16="http://schemas.microsoft.com/office/drawing/2014/main" id="{030CD182-4A3D-45C9-A4F3-4A661737E1E4}"/>
              </a:ext>
            </a:extLst>
          </p:cNvPr>
          <p:cNvSpPr>
            <a:spLocks noGrp="1" noChangeArrowheads="1"/>
          </p:cNvSpPr>
          <p:nvPr>
            <p:ph type="body" idx="1"/>
          </p:nvPr>
        </p:nvSpPr>
        <p:spPr>
          <a:xfrm>
            <a:off x="457200" y="1341438"/>
            <a:ext cx="8229600" cy="5516562"/>
          </a:xfrm>
        </p:spPr>
        <p:txBody>
          <a:bodyPr/>
          <a:lstStyle/>
          <a:p>
            <a:pPr algn="r" eaLnBrk="1" hangingPunct="1">
              <a:buFontTx/>
              <a:buNone/>
              <a:defRPr/>
            </a:pPr>
            <a:r>
              <a:rPr lang="fa-IR" sz="2400">
                <a:latin typeface="Arial" pitchFamily="34" charset="0"/>
              </a:rPr>
              <a:t>الف) ارزیابی :</a:t>
            </a:r>
            <a:r>
              <a:rPr lang="fa-IR" sz="1800">
                <a:latin typeface="Arial" pitchFamily="34" charset="0"/>
              </a:rPr>
              <a:t> که به مفهوم وارسی ایده های موقت بوسیلۀ آزمایش و غیره می باشد . </a:t>
            </a:r>
          </a:p>
          <a:p>
            <a:pPr algn="r" eaLnBrk="1" hangingPunct="1">
              <a:buFontTx/>
              <a:buNone/>
              <a:defRPr/>
            </a:pPr>
            <a:r>
              <a:rPr lang="fa-IR" sz="2400">
                <a:latin typeface="Arial" pitchFamily="34" charset="0"/>
              </a:rPr>
              <a:t>ب) گزینش :</a:t>
            </a:r>
            <a:r>
              <a:rPr lang="fa-IR" sz="1800">
                <a:latin typeface="Arial" pitchFamily="34" charset="0"/>
              </a:rPr>
              <a:t> که به معنای تصمیم گیری دربارۀ راه حل نهایی و پیاده سازی آن می باشد . </a:t>
            </a:r>
          </a:p>
          <a:p>
            <a:pPr algn="r" eaLnBrk="1" hangingPunct="1">
              <a:buFontTx/>
              <a:buNone/>
              <a:defRPr/>
            </a:pPr>
            <a:endParaRPr lang="fa-IR" sz="1800">
              <a:latin typeface="Arial" pitchFamily="34" charset="0"/>
            </a:endParaRPr>
          </a:p>
          <a:p>
            <a:pPr algn="r" eaLnBrk="1" hangingPunct="1">
              <a:buFontTx/>
              <a:buNone/>
              <a:defRPr/>
            </a:pPr>
            <a:r>
              <a:rPr lang="fa-IR" sz="3600">
                <a:latin typeface="Arial" pitchFamily="34" charset="0"/>
              </a:rPr>
              <a:t>مراحل تفکر خلاق از نظر محقق دیگر: </a:t>
            </a:r>
          </a:p>
          <a:p>
            <a:pPr algn="r" eaLnBrk="1" hangingPunct="1">
              <a:buFontTx/>
              <a:buNone/>
              <a:defRPr/>
            </a:pPr>
            <a:r>
              <a:rPr lang="fa-IR" sz="2400">
                <a:latin typeface="Arial" pitchFamily="34" charset="0"/>
              </a:rPr>
              <a:t>1- آماده سازی :</a:t>
            </a:r>
            <a:r>
              <a:rPr lang="fa-IR" sz="1800">
                <a:latin typeface="Arial" pitchFamily="34" charset="0"/>
              </a:rPr>
              <a:t> این مرحله ای است که در آن همۀ جوانب مسئله مورد تحقیق و بررسی قرار می گیرد و در اصل دوره ای از شناسایی مسأله و جمع آوری حقایق به شمار می رود . </a:t>
            </a:r>
          </a:p>
          <a:p>
            <a:pPr algn="r" eaLnBrk="1" hangingPunct="1">
              <a:buFontTx/>
              <a:buNone/>
              <a:defRPr/>
            </a:pPr>
            <a:r>
              <a:rPr lang="fa-IR" sz="2400">
                <a:latin typeface="Arial" pitchFamily="34" charset="0"/>
              </a:rPr>
              <a:t>2- دورۀ نهفتگی :</a:t>
            </a:r>
            <a:r>
              <a:rPr lang="fa-IR" sz="1800">
                <a:latin typeface="Arial" pitchFamily="34" charset="0"/>
              </a:rPr>
              <a:t> در این مرحله فرد آگاهانه دربارۀ مسأله فکر نمی کند در اینجا نوعی فرآیند ذهنی درونی وجود دارد و اطلاعات تازه را با اطلاعات  گذشته مرتبط می سازد .</a:t>
            </a:r>
            <a:r>
              <a:rPr lang="fa-IR" sz="2400">
                <a:latin typeface="Arial" pitchFamily="34" charset="0"/>
              </a:rPr>
              <a:t> </a:t>
            </a:r>
          </a:p>
          <a:p>
            <a:pPr algn="r" eaLnBrk="1" hangingPunct="1">
              <a:buFontTx/>
              <a:buNone/>
              <a:defRPr/>
            </a:pPr>
            <a:r>
              <a:rPr lang="fa-IR" sz="2400">
                <a:latin typeface="Arial" pitchFamily="34" charset="0"/>
              </a:rPr>
              <a:t>3-اشراق : </a:t>
            </a:r>
            <a:r>
              <a:rPr lang="fa-IR" sz="1800">
                <a:latin typeface="Arial" pitchFamily="34" charset="0"/>
              </a:rPr>
              <a:t>این مرحله ای است که طی آن ایدۀ فرخنده بوقوع می پیوندد . ایده ای که آن را پدیدۀ (آهان) نیز نامیده اند . در این مرحله فرد خلاق ، ایده ، مفهوم یا راه حل مسئله را به طور ناگهانی در می یابد .</a:t>
            </a:r>
          </a:p>
          <a:p>
            <a:pPr algn="r" eaLnBrk="1" hangingPunct="1">
              <a:buFontTx/>
              <a:buNone/>
              <a:defRPr/>
            </a:pPr>
            <a:r>
              <a:rPr lang="fa-IR" sz="2400">
                <a:latin typeface="Arial" pitchFamily="34" charset="0"/>
              </a:rPr>
              <a:t>4- اثبات تحقیقی : </a:t>
            </a:r>
            <a:r>
              <a:rPr lang="fa-IR" sz="1800">
                <a:latin typeface="Arial" pitchFamily="34" charset="0"/>
              </a:rPr>
              <a:t>این مرحله ای است که در آن ایده ای که در سه مرحلۀ قبلی بدست آمده مورد سنجش قرار می گیرد . تا معتبر بودن یا عدم اعتبار آن معلوم شود ( کالاگ ، جیمز ، ترجمۀ مهدی زاده ، 1369 ، ص 354) .   </a:t>
            </a:r>
            <a:endParaRPr lang="en-US" sz="240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7762"/>
                                        </p:tgtEl>
                                        <p:attrNameLst>
                                          <p:attrName>style.visibility</p:attrName>
                                        </p:attrNameLst>
                                      </p:cBhvr>
                                      <p:to>
                                        <p:strVal val="visible"/>
                                      </p:to>
                                    </p:set>
                                    <p:anim calcmode="lin" valueType="num">
                                      <p:cBhvr additive="base">
                                        <p:cTn id="7" dur="500" fill="hold"/>
                                        <p:tgtEl>
                                          <p:spTgt spid="117762"/>
                                        </p:tgtEl>
                                        <p:attrNameLst>
                                          <p:attrName>ppt_x</p:attrName>
                                        </p:attrNameLst>
                                      </p:cBhvr>
                                      <p:tavLst>
                                        <p:tav tm="0">
                                          <p:val>
                                            <p:strVal val="#ppt_x"/>
                                          </p:val>
                                        </p:tav>
                                        <p:tav tm="100000">
                                          <p:val>
                                            <p:strVal val="#ppt_x"/>
                                          </p:val>
                                        </p:tav>
                                      </p:tavLst>
                                    </p:anim>
                                    <p:anim calcmode="lin" valueType="num">
                                      <p:cBhvr additive="base">
                                        <p:cTn id="8" dur="500" fill="hold"/>
                                        <p:tgtEl>
                                          <p:spTgt spid="11776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7763">
                                            <p:txEl>
                                              <p:pRg st="0" end="0"/>
                                            </p:txEl>
                                          </p:spTgt>
                                        </p:tgtEl>
                                        <p:attrNameLst>
                                          <p:attrName>style.visibility</p:attrName>
                                        </p:attrNameLst>
                                      </p:cBhvr>
                                      <p:to>
                                        <p:strVal val="visible"/>
                                      </p:to>
                                    </p:set>
                                    <p:anim calcmode="lin" valueType="num">
                                      <p:cBhvr additive="base">
                                        <p:cTn id="13" dur="500" fill="hold"/>
                                        <p:tgtEl>
                                          <p:spTgt spid="11776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77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7763">
                                            <p:txEl>
                                              <p:pRg st="1" end="1"/>
                                            </p:txEl>
                                          </p:spTgt>
                                        </p:tgtEl>
                                        <p:attrNameLst>
                                          <p:attrName>style.visibility</p:attrName>
                                        </p:attrNameLst>
                                      </p:cBhvr>
                                      <p:to>
                                        <p:strVal val="visible"/>
                                      </p:to>
                                    </p:set>
                                    <p:anim calcmode="lin" valueType="num">
                                      <p:cBhvr additive="base">
                                        <p:cTn id="19" dur="500" fill="hold"/>
                                        <p:tgtEl>
                                          <p:spTgt spid="11776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77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7763">
                                            <p:txEl>
                                              <p:pRg st="3" end="3"/>
                                            </p:txEl>
                                          </p:spTgt>
                                        </p:tgtEl>
                                        <p:attrNameLst>
                                          <p:attrName>style.visibility</p:attrName>
                                        </p:attrNameLst>
                                      </p:cBhvr>
                                      <p:to>
                                        <p:strVal val="visible"/>
                                      </p:to>
                                    </p:set>
                                    <p:anim calcmode="lin" valueType="num">
                                      <p:cBhvr additive="base">
                                        <p:cTn id="25" dur="500" fill="hold"/>
                                        <p:tgtEl>
                                          <p:spTgt spid="1177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77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7763">
                                            <p:txEl>
                                              <p:pRg st="4" end="4"/>
                                            </p:txEl>
                                          </p:spTgt>
                                        </p:tgtEl>
                                        <p:attrNameLst>
                                          <p:attrName>style.visibility</p:attrName>
                                        </p:attrNameLst>
                                      </p:cBhvr>
                                      <p:to>
                                        <p:strVal val="visible"/>
                                      </p:to>
                                    </p:set>
                                    <p:anim calcmode="lin" valueType="num">
                                      <p:cBhvr additive="base">
                                        <p:cTn id="31" dur="500" fill="hold"/>
                                        <p:tgtEl>
                                          <p:spTgt spid="11776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77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7763">
                                            <p:txEl>
                                              <p:pRg st="5" end="5"/>
                                            </p:txEl>
                                          </p:spTgt>
                                        </p:tgtEl>
                                        <p:attrNameLst>
                                          <p:attrName>style.visibility</p:attrName>
                                        </p:attrNameLst>
                                      </p:cBhvr>
                                      <p:to>
                                        <p:strVal val="visible"/>
                                      </p:to>
                                    </p:set>
                                    <p:anim calcmode="lin" valueType="num">
                                      <p:cBhvr additive="base">
                                        <p:cTn id="37" dur="500" fill="hold"/>
                                        <p:tgtEl>
                                          <p:spTgt spid="11776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77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7763">
                                            <p:txEl>
                                              <p:pRg st="6" end="6"/>
                                            </p:txEl>
                                          </p:spTgt>
                                        </p:tgtEl>
                                        <p:attrNameLst>
                                          <p:attrName>style.visibility</p:attrName>
                                        </p:attrNameLst>
                                      </p:cBhvr>
                                      <p:to>
                                        <p:strVal val="visible"/>
                                      </p:to>
                                    </p:set>
                                    <p:anim calcmode="lin" valueType="num">
                                      <p:cBhvr additive="base">
                                        <p:cTn id="43" dur="500" fill="hold"/>
                                        <p:tgtEl>
                                          <p:spTgt spid="11776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77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7763">
                                            <p:txEl>
                                              <p:pRg st="7" end="7"/>
                                            </p:txEl>
                                          </p:spTgt>
                                        </p:tgtEl>
                                        <p:attrNameLst>
                                          <p:attrName>style.visibility</p:attrName>
                                        </p:attrNameLst>
                                      </p:cBhvr>
                                      <p:to>
                                        <p:strVal val="visible"/>
                                      </p:to>
                                    </p:set>
                                    <p:anim calcmode="lin" valueType="num">
                                      <p:cBhvr additive="base">
                                        <p:cTn id="49" dur="500" fill="hold"/>
                                        <p:tgtEl>
                                          <p:spTgt spid="11776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77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1" nodeType="clickEffect">
                                  <p:stCondLst>
                                    <p:cond delay="0"/>
                                  </p:stCondLst>
                                  <p:childTnLst>
                                    <p:set>
                                      <p:cBhvr>
                                        <p:cTn id="54" dur="1" fill="hold">
                                          <p:stCondLst>
                                            <p:cond delay="0"/>
                                          </p:stCondLst>
                                        </p:cTn>
                                        <p:tgtEl>
                                          <p:spTgt spid="117763">
                                            <p:txEl>
                                              <p:pRg st="0" end="0"/>
                                            </p:txEl>
                                          </p:spTgt>
                                        </p:tgtEl>
                                        <p:attrNameLst>
                                          <p:attrName>style.visibility</p:attrName>
                                        </p:attrNameLst>
                                      </p:cBhvr>
                                      <p:to>
                                        <p:strVal val="visible"/>
                                      </p:to>
                                    </p:set>
                                    <p:anim calcmode="lin" valueType="num">
                                      <p:cBhvr additive="base">
                                        <p:cTn id="55" dur="500" fill="hold"/>
                                        <p:tgtEl>
                                          <p:spTgt spid="117763">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77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1" nodeType="clickEffect">
                                  <p:stCondLst>
                                    <p:cond delay="0"/>
                                  </p:stCondLst>
                                  <p:childTnLst>
                                    <p:set>
                                      <p:cBhvr>
                                        <p:cTn id="60" dur="1" fill="hold">
                                          <p:stCondLst>
                                            <p:cond delay="0"/>
                                          </p:stCondLst>
                                        </p:cTn>
                                        <p:tgtEl>
                                          <p:spTgt spid="117763">
                                            <p:txEl>
                                              <p:pRg st="1" end="1"/>
                                            </p:txEl>
                                          </p:spTgt>
                                        </p:tgtEl>
                                        <p:attrNameLst>
                                          <p:attrName>style.visibility</p:attrName>
                                        </p:attrNameLst>
                                      </p:cBhvr>
                                      <p:to>
                                        <p:strVal val="visible"/>
                                      </p:to>
                                    </p:set>
                                    <p:anim calcmode="lin" valueType="num">
                                      <p:cBhvr additive="base">
                                        <p:cTn id="61" dur="500" fill="hold"/>
                                        <p:tgtEl>
                                          <p:spTgt spid="117763">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77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1" nodeType="clickEffect">
                                  <p:stCondLst>
                                    <p:cond delay="0"/>
                                  </p:stCondLst>
                                  <p:childTnLst>
                                    <p:set>
                                      <p:cBhvr>
                                        <p:cTn id="66" dur="1" fill="hold">
                                          <p:stCondLst>
                                            <p:cond delay="0"/>
                                          </p:stCondLst>
                                        </p:cTn>
                                        <p:tgtEl>
                                          <p:spTgt spid="117763">
                                            <p:txEl>
                                              <p:pRg st="3" end="3"/>
                                            </p:txEl>
                                          </p:spTgt>
                                        </p:tgtEl>
                                        <p:attrNameLst>
                                          <p:attrName>style.visibility</p:attrName>
                                        </p:attrNameLst>
                                      </p:cBhvr>
                                      <p:to>
                                        <p:strVal val="visible"/>
                                      </p:to>
                                    </p:set>
                                    <p:anim calcmode="lin" valueType="num">
                                      <p:cBhvr additive="base">
                                        <p:cTn id="67" dur="500" fill="hold"/>
                                        <p:tgtEl>
                                          <p:spTgt spid="117763">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177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1" nodeType="clickEffect">
                                  <p:stCondLst>
                                    <p:cond delay="0"/>
                                  </p:stCondLst>
                                  <p:childTnLst>
                                    <p:set>
                                      <p:cBhvr>
                                        <p:cTn id="72" dur="1" fill="hold">
                                          <p:stCondLst>
                                            <p:cond delay="0"/>
                                          </p:stCondLst>
                                        </p:cTn>
                                        <p:tgtEl>
                                          <p:spTgt spid="117763">
                                            <p:txEl>
                                              <p:pRg st="4" end="4"/>
                                            </p:txEl>
                                          </p:spTgt>
                                        </p:tgtEl>
                                        <p:attrNameLst>
                                          <p:attrName>style.visibility</p:attrName>
                                        </p:attrNameLst>
                                      </p:cBhvr>
                                      <p:to>
                                        <p:strVal val="visible"/>
                                      </p:to>
                                    </p:set>
                                    <p:anim calcmode="lin" valueType="num">
                                      <p:cBhvr additive="base">
                                        <p:cTn id="73" dur="500" fill="hold"/>
                                        <p:tgtEl>
                                          <p:spTgt spid="117763">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177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1" nodeType="clickEffect">
                                  <p:stCondLst>
                                    <p:cond delay="0"/>
                                  </p:stCondLst>
                                  <p:childTnLst>
                                    <p:set>
                                      <p:cBhvr>
                                        <p:cTn id="78" dur="1" fill="hold">
                                          <p:stCondLst>
                                            <p:cond delay="0"/>
                                          </p:stCondLst>
                                        </p:cTn>
                                        <p:tgtEl>
                                          <p:spTgt spid="117763">
                                            <p:txEl>
                                              <p:pRg st="5" end="5"/>
                                            </p:txEl>
                                          </p:spTgt>
                                        </p:tgtEl>
                                        <p:attrNameLst>
                                          <p:attrName>style.visibility</p:attrName>
                                        </p:attrNameLst>
                                      </p:cBhvr>
                                      <p:to>
                                        <p:strVal val="visible"/>
                                      </p:to>
                                    </p:set>
                                    <p:anim calcmode="lin" valueType="num">
                                      <p:cBhvr additive="base">
                                        <p:cTn id="79" dur="500" fill="hold"/>
                                        <p:tgtEl>
                                          <p:spTgt spid="117763">
                                            <p:txEl>
                                              <p:pRg st="5" end="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177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1" nodeType="clickEffect">
                                  <p:stCondLst>
                                    <p:cond delay="0"/>
                                  </p:stCondLst>
                                  <p:childTnLst>
                                    <p:set>
                                      <p:cBhvr>
                                        <p:cTn id="84" dur="1" fill="hold">
                                          <p:stCondLst>
                                            <p:cond delay="0"/>
                                          </p:stCondLst>
                                        </p:cTn>
                                        <p:tgtEl>
                                          <p:spTgt spid="117763">
                                            <p:txEl>
                                              <p:pRg st="6" end="6"/>
                                            </p:txEl>
                                          </p:spTgt>
                                        </p:tgtEl>
                                        <p:attrNameLst>
                                          <p:attrName>style.visibility</p:attrName>
                                        </p:attrNameLst>
                                      </p:cBhvr>
                                      <p:to>
                                        <p:strVal val="visible"/>
                                      </p:to>
                                    </p:set>
                                    <p:anim calcmode="lin" valueType="num">
                                      <p:cBhvr additive="base">
                                        <p:cTn id="85" dur="500" fill="hold"/>
                                        <p:tgtEl>
                                          <p:spTgt spid="117763">
                                            <p:txEl>
                                              <p:pRg st="6" end="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177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1" nodeType="clickEffect">
                                  <p:stCondLst>
                                    <p:cond delay="0"/>
                                  </p:stCondLst>
                                  <p:childTnLst>
                                    <p:set>
                                      <p:cBhvr>
                                        <p:cTn id="90" dur="1" fill="hold">
                                          <p:stCondLst>
                                            <p:cond delay="0"/>
                                          </p:stCondLst>
                                        </p:cTn>
                                        <p:tgtEl>
                                          <p:spTgt spid="117763">
                                            <p:txEl>
                                              <p:pRg st="7" end="7"/>
                                            </p:txEl>
                                          </p:spTgt>
                                        </p:tgtEl>
                                        <p:attrNameLst>
                                          <p:attrName>style.visibility</p:attrName>
                                        </p:attrNameLst>
                                      </p:cBhvr>
                                      <p:to>
                                        <p:strVal val="visible"/>
                                      </p:to>
                                    </p:set>
                                    <p:anim calcmode="lin" valueType="num">
                                      <p:cBhvr additive="base">
                                        <p:cTn id="91" dur="500" fill="hold"/>
                                        <p:tgtEl>
                                          <p:spTgt spid="117763">
                                            <p:txEl>
                                              <p:pRg st="7" end="7"/>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177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2" nodeType="clickEffect">
                                  <p:stCondLst>
                                    <p:cond delay="0"/>
                                  </p:stCondLst>
                                  <p:childTnLst>
                                    <p:set>
                                      <p:cBhvr>
                                        <p:cTn id="96" dur="1" fill="hold">
                                          <p:stCondLst>
                                            <p:cond delay="0"/>
                                          </p:stCondLst>
                                        </p:cTn>
                                        <p:tgtEl>
                                          <p:spTgt spid="117763">
                                            <p:txEl>
                                              <p:pRg st="0" end="0"/>
                                            </p:txEl>
                                          </p:spTgt>
                                        </p:tgtEl>
                                        <p:attrNameLst>
                                          <p:attrName>style.visibility</p:attrName>
                                        </p:attrNameLst>
                                      </p:cBhvr>
                                      <p:to>
                                        <p:strVal val="visible"/>
                                      </p:to>
                                    </p:set>
                                    <p:anim calcmode="lin" valueType="num">
                                      <p:cBhvr additive="base">
                                        <p:cTn id="97" dur="500" fill="hold"/>
                                        <p:tgtEl>
                                          <p:spTgt spid="117763">
                                            <p:txEl>
                                              <p:pRg st="0" end="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177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2" nodeType="clickEffect">
                                  <p:stCondLst>
                                    <p:cond delay="0"/>
                                  </p:stCondLst>
                                  <p:childTnLst>
                                    <p:set>
                                      <p:cBhvr>
                                        <p:cTn id="102" dur="1" fill="hold">
                                          <p:stCondLst>
                                            <p:cond delay="0"/>
                                          </p:stCondLst>
                                        </p:cTn>
                                        <p:tgtEl>
                                          <p:spTgt spid="117763">
                                            <p:txEl>
                                              <p:pRg st="1" end="1"/>
                                            </p:txEl>
                                          </p:spTgt>
                                        </p:tgtEl>
                                        <p:attrNameLst>
                                          <p:attrName>style.visibility</p:attrName>
                                        </p:attrNameLst>
                                      </p:cBhvr>
                                      <p:to>
                                        <p:strVal val="visible"/>
                                      </p:to>
                                    </p:set>
                                    <p:anim calcmode="lin" valueType="num">
                                      <p:cBhvr additive="base">
                                        <p:cTn id="103" dur="500" fill="hold"/>
                                        <p:tgtEl>
                                          <p:spTgt spid="117763">
                                            <p:txEl>
                                              <p:pRg st="1" end="1"/>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1177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grpId="2" nodeType="clickEffect">
                                  <p:stCondLst>
                                    <p:cond delay="0"/>
                                  </p:stCondLst>
                                  <p:childTnLst>
                                    <p:set>
                                      <p:cBhvr>
                                        <p:cTn id="108" dur="1" fill="hold">
                                          <p:stCondLst>
                                            <p:cond delay="0"/>
                                          </p:stCondLst>
                                        </p:cTn>
                                        <p:tgtEl>
                                          <p:spTgt spid="117763">
                                            <p:txEl>
                                              <p:pRg st="3" end="3"/>
                                            </p:txEl>
                                          </p:spTgt>
                                        </p:tgtEl>
                                        <p:attrNameLst>
                                          <p:attrName>style.visibility</p:attrName>
                                        </p:attrNameLst>
                                      </p:cBhvr>
                                      <p:to>
                                        <p:strVal val="visible"/>
                                      </p:to>
                                    </p:set>
                                    <p:anim calcmode="lin" valueType="num">
                                      <p:cBhvr additive="base">
                                        <p:cTn id="109" dur="500" fill="hold"/>
                                        <p:tgtEl>
                                          <p:spTgt spid="117763">
                                            <p:txEl>
                                              <p:pRg st="3" end="3"/>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1177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grpId="2" nodeType="clickEffect">
                                  <p:stCondLst>
                                    <p:cond delay="0"/>
                                  </p:stCondLst>
                                  <p:childTnLst>
                                    <p:set>
                                      <p:cBhvr>
                                        <p:cTn id="114" dur="1" fill="hold">
                                          <p:stCondLst>
                                            <p:cond delay="0"/>
                                          </p:stCondLst>
                                        </p:cTn>
                                        <p:tgtEl>
                                          <p:spTgt spid="117763">
                                            <p:txEl>
                                              <p:pRg st="4" end="4"/>
                                            </p:txEl>
                                          </p:spTgt>
                                        </p:tgtEl>
                                        <p:attrNameLst>
                                          <p:attrName>style.visibility</p:attrName>
                                        </p:attrNameLst>
                                      </p:cBhvr>
                                      <p:to>
                                        <p:strVal val="visible"/>
                                      </p:to>
                                    </p:set>
                                    <p:anim calcmode="lin" valueType="num">
                                      <p:cBhvr additive="base">
                                        <p:cTn id="115" dur="500" fill="hold"/>
                                        <p:tgtEl>
                                          <p:spTgt spid="117763">
                                            <p:txEl>
                                              <p:pRg st="4" end="4"/>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1177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4" fill="hold" grpId="2" nodeType="clickEffect">
                                  <p:stCondLst>
                                    <p:cond delay="0"/>
                                  </p:stCondLst>
                                  <p:childTnLst>
                                    <p:set>
                                      <p:cBhvr>
                                        <p:cTn id="120" dur="1" fill="hold">
                                          <p:stCondLst>
                                            <p:cond delay="0"/>
                                          </p:stCondLst>
                                        </p:cTn>
                                        <p:tgtEl>
                                          <p:spTgt spid="117763">
                                            <p:txEl>
                                              <p:pRg st="5" end="5"/>
                                            </p:txEl>
                                          </p:spTgt>
                                        </p:tgtEl>
                                        <p:attrNameLst>
                                          <p:attrName>style.visibility</p:attrName>
                                        </p:attrNameLst>
                                      </p:cBhvr>
                                      <p:to>
                                        <p:strVal val="visible"/>
                                      </p:to>
                                    </p:set>
                                    <p:anim calcmode="lin" valueType="num">
                                      <p:cBhvr additive="base">
                                        <p:cTn id="121" dur="500" fill="hold"/>
                                        <p:tgtEl>
                                          <p:spTgt spid="117763">
                                            <p:txEl>
                                              <p:pRg st="5" end="5"/>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1177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4" fill="hold" grpId="2" nodeType="clickEffect">
                                  <p:stCondLst>
                                    <p:cond delay="0"/>
                                  </p:stCondLst>
                                  <p:childTnLst>
                                    <p:set>
                                      <p:cBhvr>
                                        <p:cTn id="126" dur="1" fill="hold">
                                          <p:stCondLst>
                                            <p:cond delay="0"/>
                                          </p:stCondLst>
                                        </p:cTn>
                                        <p:tgtEl>
                                          <p:spTgt spid="117763">
                                            <p:txEl>
                                              <p:pRg st="6" end="6"/>
                                            </p:txEl>
                                          </p:spTgt>
                                        </p:tgtEl>
                                        <p:attrNameLst>
                                          <p:attrName>style.visibility</p:attrName>
                                        </p:attrNameLst>
                                      </p:cBhvr>
                                      <p:to>
                                        <p:strVal val="visible"/>
                                      </p:to>
                                    </p:set>
                                    <p:anim calcmode="lin" valueType="num">
                                      <p:cBhvr additive="base">
                                        <p:cTn id="127" dur="500" fill="hold"/>
                                        <p:tgtEl>
                                          <p:spTgt spid="117763">
                                            <p:txEl>
                                              <p:pRg st="6" end="6"/>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1177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4" fill="hold" grpId="2" nodeType="clickEffect">
                                  <p:stCondLst>
                                    <p:cond delay="0"/>
                                  </p:stCondLst>
                                  <p:childTnLst>
                                    <p:set>
                                      <p:cBhvr>
                                        <p:cTn id="132" dur="1" fill="hold">
                                          <p:stCondLst>
                                            <p:cond delay="0"/>
                                          </p:stCondLst>
                                        </p:cTn>
                                        <p:tgtEl>
                                          <p:spTgt spid="117763">
                                            <p:txEl>
                                              <p:pRg st="7" end="7"/>
                                            </p:txEl>
                                          </p:spTgt>
                                        </p:tgtEl>
                                        <p:attrNameLst>
                                          <p:attrName>style.visibility</p:attrName>
                                        </p:attrNameLst>
                                      </p:cBhvr>
                                      <p:to>
                                        <p:strVal val="visible"/>
                                      </p:to>
                                    </p:set>
                                    <p:anim calcmode="lin" valueType="num">
                                      <p:cBhvr additive="base">
                                        <p:cTn id="133" dur="500" fill="hold"/>
                                        <p:tgtEl>
                                          <p:spTgt spid="117763">
                                            <p:txEl>
                                              <p:pRg st="7" end="7"/>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1177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 presetClass="entr" presetSubtype="4" fill="hold" nodeType="clickEffect">
                                  <p:stCondLst>
                                    <p:cond delay="0"/>
                                  </p:stCondLst>
                                  <p:childTnLst>
                                    <p:set>
                                      <p:cBhvr>
                                        <p:cTn id="138" dur="1" fill="hold">
                                          <p:stCondLst>
                                            <p:cond delay="0"/>
                                          </p:stCondLst>
                                        </p:cTn>
                                        <p:tgtEl>
                                          <p:spTgt spid="117763">
                                            <p:txEl>
                                              <p:pRg st="5" end="5"/>
                                            </p:txEl>
                                          </p:spTgt>
                                        </p:tgtEl>
                                        <p:attrNameLst>
                                          <p:attrName>style.visibility</p:attrName>
                                        </p:attrNameLst>
                                      </p:cBhvr>
                                      <p:to>
                                        <p:strVal val="visible"/>
                                      </p:to>
                                    </p:set>
                                    <p:anim calcmode="lin" valueType="num">
                                      <p:cBhvr additive="base">
                                        <p:cTn id="139" dur="500" fill="hold"/>
                                        <p:tgtEl>
                                          <p:spTgt spid="117763">
                                            <p:txEl>
                                              <p:pRg st="5" end="5"/>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1177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 presetClass="entr" presetSubtype="4" fill="hold" nodeType="clickEffect">
                                  <p:stCondLst>
                                    <p:cond delay="0"/>
                                  </p:stCondLst>
                                  <p:childTnLst>
                                    <p:set>
                                      <p:cBhvr>
                                        <p:cTn id="144" dur="1" fill="hold">
                                          <p:stCondLst>
                                            <p:cond delay="0"/>
                                          </p:stCondLst>
                                        </p:cTn>
                                        <p:tgtEl>
                                          <p:spTgt spid="117763">
                                            <p:txEl>
                                              <p:pRg st="6" end="6"/>
                                            </p:txEl>
                                          </p:spTgt>
                                        </p:tgtEl>
                                        <p:attrNameLst>
                                          <p:attrName>style.visibility</p:attrName>
                                        </p:attrNameLst>
                                      </p:cBhvr>
                                      <p:to>
                                        <p:strVal val="visible"/>
                                      </p:to>
                                    </p:set>
                                    <p:anim calcmode="lin" valueType="num">
                                      <p:cBhvr additive="base">
                                        <p:cTn id="145" dur="500" fill="hold"/>
                                        <p:tgtEl>
                                          <p:spTgt spid="117763">
                                            <p:txEl>
                                              <p:pRg st="6" end="6"/>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1177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 presetClass="entr" presetSubtype="4" fill="hold" nodeType="clickEffect">
                                  <p:stCondLst>
                                    <p:cond delay="0"/>
                                  </p:stCondLst>
                                  <p:childTnLst>
                                    <p:set>
                                      <p:cBhvr>
                                        <p:cTn id="150" dur="1" fill="hold">
                                          <p:stCondLst>
                                            <p:cond delay="0"/>
                                          </p:stCondLst>
                                        </p:cTn>
                                        <p:tgtEl>
                                          <p:spTgt spid="117763">
                                            <p:txEl>
                                              <p:pRg st="7" end="7"/>
                                            </p:txEl>
                                          </p:spTgt>
                                        </p:tgtEl>
                                        <p:attrNameLst>
                                          <p:attrName>style.visibility</p:attrName>
                                        </p:attrNameLst>
                                      </p:cBhvr>
                                      <p:to>
                                        <p:strVal val="visible"/>
                                      </p:to>
                                    </p:set>
                                    <p:anim calcmode="lin" valueType="num">
                                      <p:cBhvr additive="base">
                                        <p:cTn id="151" dur="500" fill="hold"/>
                                        <p:tgtEl>
                                          <p:spTgt spid="117763">
                                            <p:txEl>
                                              <p:pRg st="7" end="7"/>
                                            </p:txEl>
                                          </p:spTgt>
                                        </p:tgtEl>
                                        <p:attrNameLst>
                                          <p:attrName>ppt_x</p:attrName>
                                        </p:attrNameLst>
                                      </p:cBhvr>
                                      <p:tavLst>
                                        <p:tav tm="0">
                                          <p:val>
                                            <p:strVal val="#ppt_x"/>
                                          </p:val>
                                        </p:tav>
                                        <p:tav tm="100000">
                                          <p:val>
                                            <p:strVal val="#ppt_x"/>
                                          </p:val>
                                        </p:tav>
                                      </p:tavLst>
                                    </p:anim>
                                    <p:anim calcmode="lin" valueType="num">
                                      <p:cBhvr additive="base">
                                        <p:cTn id="152" dur="500" fill="hold"/>
                                        <p:tgtEl>
                                          <p:spTgt spid="1177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 presetClass="entr" presetSubtype="4" fill="hold" nodeType="clickEffect">
                                  <p:stCondLst>
                                    <p:cond delay="0"/>
                                  </p:stCondLst>
                                  <p:childTnLst>
                                    <p:set>
                                      <p:cBhvr>
                                        <p:cTn id="156" dur="1" fill="hold">
                                          <p:stCondLst>
                                            <p:cond delay="0"/>
                                          </p:stCondLst>
                                        </p:cTn>
                                        <p:tgtEl>
                                          <p:spTgt spid="117763">
                                            <p:txEl>
                                              <p:pRg st="6" end="6"/>
                                            </p:txEl>
                                          </p:spTgt>
                                        </p:tgtEl>
                                        <p:attrNameLst>
                                          <p:attrName>style.visibility</p:attrName>
                                        </p:attrNameLst>
                                      </p:cBhvr>
                                      <p:to>
                                        <p:strVal val="visible"/>
                                      </p:to>
                                    </p:set>
                                    <p:anim calcmode="lin" valueType="num">
                                      <p:cBhvr additive="base">
                                        <p:cTn id="157" dur="500" fill="hold"/>
                                        <p:tgtEl>
                                          <p:spTgt spid="117763">
                                            <p:txEl>
                                              <p:pRg st="6" end="6"/>
                                            </p:txEl>
                                          </p:spTgt>
                                        </p:tgtEl>
                                        <p:attrNameLst>
                                          <p:attrName>ppt_x</p:attrName>
                                        </p:attrNameLst>
                                      </p:cBhvr>
                                      <p:tavLst>
                                        <p:tav tm="0">
                                          <p:val>
                                            <p:strVal val="#ppt_x"/>
                                          </p:val>
                                        </p:tav>
                                        <p:tav tm="100000">
                                          <p:val>
                                            <p:strVal val="#ppt_x"/>
                                          </p:val>
                                        </p:tav>
                                      </p:tavLst>
                                    </p:anim>
                                    <p:anim calcmode="lin" valueType="num">
                                      <p:cBhvr additive="base">
                                        <p:cTn id="158" dur="500" fill="hold"/>
                                        <p:tgtEl>
                                          <p:spTgt spid="1177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9" fill="hold" nodeType="clickPar">
                      <p:stCondLst>
                        <p:cond delay="indefinite"/>
                      </p:stCondLst>
                      <p:childTnLst>
                        <p:par>
                          <p:cTn id="160" fill="hold" nodeType="withGroup">
                            <p:stCondLst>
                              <p:cond delay="0"/>
                            </p:stCondLst>
                            <p:childTnLst>
                              <p:par>
                                <p:cTn id="161" presetID="2" presetClass="entr" presetSubtype="4" fill="hold" nodeType="clickEffect">
                                  <p:stCondLst>
                                    <p:cond delay="0"/>
                                  </p:stCondLst>
                                  <p:childTnLst>
                                    <p:set>
                                      <p:cBhvr>
                                        <p:cTn id="162" dur="1" fill="hold">
                                          <p:stCondLst>
                                            <p:cond delay="0"/>
                                          </p:stCondLst>
                                        </p:cTn>
                                        <p:tgtEl>
                                          <p:spTgt spid="117763">
                                            <p:txEl>
                                              <p:pRg st="7" end="7"/>
                                            </p:txEl>
                                          </p:spTgt>
                                        </p:tgtEl>
                                        <p:attrNameLst>
                                          <p:attrName>style.visibility</p:attrName>
                                        </p:attrNameLst>
                                      </p:cBhvr>
                                      <p:to>
                                        <p:strVal val="visible"/>
                                      </p:to>
                                    </p:set>
                                    <p:anim calcmode="lin" valueType="num">
                                      <p:cBhvr additive="base">
                                        <p:cTn id="163" dur="500" fill="hold"/>
                                        <p:tgtEl>
                                          <p:spTgt spid="117763">
                                            <p:txEl>
                                              <p:pRg st="7" end="7"/>
                                            </p:txEl>
                                          </p:spTgt>
                                        </p:tgtEl>
                                        <p:attrNameLst>
                                          <p:attrName>ppt_x</p:attrName>
                                        </p:attrNameLst>
                                      </p:cBhvr>
                                      <p:tavLst>
                                        <p:tav tm="0">
                                          <p:val>
                                            <p:strVal val="#ppt_x"/>
                                          </p:val>
                                        </p:tav>
                                        <p:tav tm="100000">
                                          <p:val>
                                            <p:strVal val="#ppt_x"/>
                                          </p:val>
                                        </p:tav>
                                      </p:tavLst>
                                    </p:anim>
                                    <p:anim calcmode="lin" valueType="num">
                                      <p:cBhvr additive="base">
                                        <p:cTn id="164" dur="500" fill="hold"/>
                                        <p:tgtEl>
                                          <p:spTgt spid="1177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 presetClass="entr" presetSubtype="4" fill="hold" grpId="3" nodeType="clickEffect">
                                  <p:stCondLst>
                                    <p:cond delay="0"/>
                                  </p:stCondLst>
                                  <p:childTnLst>
                                    <p:set>
                                      <p:cBhvr>
                                        <p:cTn id="168" dur="1" fill="hold">
                                          <p:stCondLst>
                                            <p:cond delay="0"/>
                                          </p:stCondLst>
                                        </p:cTn>
                                        <p:tgtEl>
                                          <p:spTgt spid="117763">
                                            <p:txEl>
                                              <p:pRg st="0" end="0"/>
                                            </p:txEl>
                                          </p:spTgt>
                                        </p:tgtEl>
                                        <p:attrNameLst>
                                          <p:attrName>style.visibility</p:attrName>
                                        </p:attrNameLst>
                                      </p:cBhvr>
                                      <p:to>
                                        <p:strVal val="visible"/>
                                      </p:to>
                                    </p:set>
                                    <p:anim calcmode="lin" valueType="num">
                                      <p:cBhvr additive="base">
                                        <p:cTn id="169" dur="500" fill="hold"/>
                                        <p:tgtEl>
                                          <p:spTgt spid="117763">
                                            <p:txEl>
                                              <p:pRg st="0" end="0"/>
                                            </p:txEl>
                                          </p:spTgt>
                                        </p:tgtEl>
                                        <p:attrNameLst>
                                          <p:attrName>ppt_x</p:attrName>
                                        </p:attrNameLst>
                                      </p:cBhvr>
                                      <p:tavLst>
                                        <p:tav tm="0">
                                          <p:val>
                                            <p:strVal val="#ppt_x"/>
                                          </p:val>
                                        </p:tav>
                                        <p:tav tm="100000">
                                          <p:val>
                                            <p:strVal val="#ppt_x"/>
                                          </p:val>
                                        </p:tav>
                                      </p:tavLst>
                                    </p:anim>
                                    <p:anim calcmode="lin" valueType="num">
                                      <p:cBhvr additive="base">
                                        <p:cTn id="170" dur="500" fill="hold"/>
                                        <p:tgtEl>
                                          <p:spTgt spid="1177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1" fill="hold" nodeType="clickPar">
                      <p:stCondLst>
                        <p:cond delay="indefinite"/>
                      </p:stCondLst>
                      <p:childTnLst>
                        <p:par>
                          <p:cTn id="172" fill="hold" nodeType="withGroup">
                            <p:stCondLst>
                              <p:cond delay="0"/>
                            </p:stCondLst>
                            <p:childTnLst>
                              <p:par>
                                <p:cTn id="173" presetID="2" presetClass="entr" presetSubtype="4" fill="hold" grpId="3" nodeType="clickEffect">
                                  <p:stCondLst>
                                    <p:cond delay="0"/>
                                  </p:stCondLst>
                                  <p:childTnLst>
                                    <p:set>
                                      <p:cBhvr>
                                        <p:cTn id="174" dur="1" fill="hold">
                                          <p:stCondLst>
                                            <p:cond delay="0"/>
                                          </p:stCondLst>
                                        </p:cTn>
                                        <p:tgtEl>
                                          <p:spTgt spid="117763">
                                            <p:txEl>
                                              <p:pRg st="1" end="1"/>
                                            </p:txEl>
                                          </p:spTgt>
                                        </p:tgtEl>
                                        <p:attrNameLst>
                                          <p:attrName>style.visibility</p:attrName>
                                        </p:attrNameLst>
                                      </p:cBhvr>
                                      <p:to>
                                        <p:strVal val="visible"/>
                                      </p:to>
                                    </p:set>
                                    <p:anim calcmode="lin" valueType="num">
                                      <p:cBhvr additive="base">
                                        <p:cTn id="175" dur="500" fill="hold"/>
                                        <p:tgtEl>
                                          <p:spTgt spid="117763">
                                            <p:txEl>
                                              <p:pRg st="1" end="1"/>
                                            </p:txEl>
                                          </p:spTgt>
                                        </p:tgtEl>
                                        <p:attrNameLst>
                                          <p:attrName>ppt_x</p:attrName>
                                        </p:attrNameLst>
                                      </p:cBhvr>
                                      <p:tavLst>
                                        <p:tav tm="0">
                                          <p:val>
                                            <p:strVal val="#ppt_x"/>
                                          </p:val>
                                        </p:tav>
                                        <p:tav tm="100000">
                                          <p:val>
                                            <p:strVal val="#ppt_x"/>
                                          </p:val>
                                        </p:tav>
                                      </p:tavLst>
                                    </p:anim>
                                    <p:anim calcmode="lin" valueType="num">
                                      <p:cBhvr additive="base">
                                        <p:cTn id="176" dur="500" fill="hold"/>
                                        <p:tgtEl>
                                          <p:spTgt spid="1177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7" fill="hold" nodeType="clickPar">
                      <p:stCondLst>
                        <p:cond delay="indefinite"/>
                      </p:stCondLst>
                      <p:childTnLst>
                        <p:par>
                          <p:cTn id="178" fill="hold" nodeType="withGroup">
                            <p:stCondLst>
                              <p:cond delay="0"/>
                            </p:stCondLst>
                            <p:childTnLst>
                              <p:par>
                                <p:cTn id="179" presetID="2" presetClass="entr" presetSubtype="4" fill="hold" grpId="3" nodeType="clickEffect">
                                  <p:stCondLst>
                                    <p:cond delay="0"/>
                                  </p:stCondLst>
                                  <p:childTnLst>
                                    <p:set>
                                      <p:cBhvr>
                                        <p:cTn id="180" dur="1" fill="hold">
                                          <p:stCondLst>
                                            <p:cond delay="0"/>
                                          </p:stCondLst>
                                        </p:cTn>
                                        <p:tgtEl>
                                          <p:spTgt spid="117763">
                                            <p:txEl>
                                              <p:pRg st="3" end="3"/>
                                            </p:txEl>
                                          </p:spTgt>
                                        </p:tgtEl>
                                        <p:attrNameLst>
                                          <p:attrName>style.visibility</p:attrName>
                                        </p:attrNameLst>
                                      </p:cBhvr>
                                      <p:to>
                                        <p:strVal val="visible"/>
                                      </p:to>
                                    </p:set>
                                    <p:anim calcmode="lin" valueType="num">
                                      <p:cBhvr additive="base">
                                        <p:cTn id="181" dur="500" fill="hold"/>
                                        <p:tgtEl>
                                          <p:spTgt spid="117763">
                                            <p:txEl>
                                              <p:pRg st="3" end="3"/>
                                            </p:txEl>
                                          </p:spTgt>
                                        </p:tgtEl>
                                        <p:attrNameLst>
                                          <p:attrName>ppt_x</p:attrName>
                                        </p:attrNameLst>
                                      </p:cBhvr>
                                      <p:tavLst>
                                        <p:tav tm="0">
                                          <p:val>
                                            <p:strVal val="#ppt_x"/>
                                          </p:val>
                                        </p:tav>
                                        <p:tav tm="100000">
                                          <p:val>
                                            <p:strVal val="#ppt_x"/>
                                          </p:val>
                                        </p:tav>
                                      </p:tavLst>
                                    </p:anim>
                                    <p:anim calcmode="lin" valueType="num">
                                      <p:cBhvr additive="base">
                                        <p:cTn id="182" dur="500" fill="hold"/>
                                        <p:tgtEl>
                                          <p:spTgt spid="1177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83" fill="hold" nodeType="clickPar">
                      <p:stCondLst>
                        <p:cond delay="indefinite"/>
                      </p:stCondLst>
                      <p:childTnLst>
                        <p:par>
                          <p:cTn id="184" fill="hold" nodeType="withGroup">
                            <p:stCondLst>
                              <p:cond delay="0"/>
                            </p:stCondLst>
                            <p:childTnLst>
                              <p:par>
                                <p:cTn id="185" presetID="2" presetClass="entr" presetSubtype="4" fill="hold" grpId="3" nodeType="clickEffect">
                                  <p:stCondLst>
                                    <p:cond delay="0"/>
                                  </p:stCondLst>
                                  <p:childTnLst>
                                    <p:set>
                                      <p:cBhvr>
                                        <p:cTn id="186" dur="1" fill="hold">
                                          <p:stCondLst>
                                            <p:cond delay="0"/>
                                          </p:stCondLst>
                                        </p:cTn>
                                        <p:tgtEl>
                                          <p:spTgt spid="117763">
                                            <p:txEl>
                                              <p:pRg st="4" end="4"/>
                                            </p:txEl>
                                          </p:spTgt>
                                        </p:tgtEl>
                                        <p:attrNameLst>
                                          <p:attrName>style.visibility</p:attrName>
                                        </p:attrNameLst>
                                      </p:cBhvr>
                                      <p:to>
                                        <p:strVal val="visible"/>
                                      </p:to>
                                    </p:set>
                                    <p:anim calcmode="lin" valueType="num">
                                      <p:cBhvr additive="base">
                                        <p:cTn id="187" dur="500" fill="hold"/>
                                        <p:tgtEl>
                                          <p:spTgt spid="117763">
                                            <p:txEl>
                                              <p:pRg st="4" end="4"/>
                                            </p:txEl>
                                          </p:spTgt>
                                        </p:tgtEl>
                                        <p:attrNameLst>
                                          <p:attrName>ppt_x</p:attrName>
                                        </p:attrNameLst>
                                      </p:cBhvr>
                                      <p:tavLst>
                                        <p:tav tm="0">
                                          <p:val>
                                            <p:strVal val="#ppt_x"/>
                                          </p:val>
                                        </p:tav>
                                        <p:tav tm="100000">
                                          <p:val>
                                            <p:strVal val="#ppt_x"/>
                                          </p:val>
                                        </p:tav>
                                      </p:tavLst>
                                    </p:anim>
                                    <p:anim calcmode="lin" valueType="num">
                                      <p:cBhvr additive="base">
                                        <p:cTn id="188" dur="500" fill="hold"/>
                                        <p:tgtEl>
                                          <p:spTgt spid="1177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89" fill="hold" nodeType="clickPar">
                      <p:stCondLst>
                        <p:cond delay="indefinite"/>
                      </p:stCondLst>
                      <p:childTnLst>
                        <p:par>
                          <p:cTn id="190" fill="hold" nodeType="withGroup">
                            <p:stCondLst>
                              <p:cond delay="0"/>
                            </p:stCondLst>
                            <p:childTnLst>
                              <p:par>
                                <p:cTn id="191" presetID="2" presetClass="entr" presetSubtype="4" fill="hold" grpId="3" nodeType="clickEffect">
                                  <p:stCondLst>
                                    <p:cond delay="0"/>
                                  </p:stCondLst>
                                  <p:childTnLst>
                                    <p:set>
                                      <p:cBhvr>
                                        <p:cTn id="192" dur="1" fill="hold">
                                          <p:stCondLst>
                                            <p:cond delay="0"/>
                                          </p:stCondLst>
                                        </p:cTn>
                                        <p:tgtEl>
                                          <p:spTgt spid="117763">
                                            <p:txEl>
                                              <p:pRg st="5" end="5"/>
                                            </p:txEl>
                                          </p:spTgt>
                                        </p:tgtEl>
                                        <p:attrNameLst>
                                          <p:attrName>style.visibility</p:attrName>
                                        </p:attrNameLst>
                                      </p:cBhvr>
                                      <p:to>
                                        <p:strVal val="visible"/>
                                      </p:to>
                                    </p:set>
                                    <p:anim calcmode="lin" valueType="num">
                                      <p:cBhvr additive="base">
                                        <p:cTn id="193" dur="500" fill="hold"/>
                                        <p:tgtEl>
                                          <p:spTgt spid="117763">
                                            <p:txEl>
                                              <p:pRg st="5" end="5"/>
                                            </p:txEl>
                                          </p:spTgt>
                                        </p:tgtEl>
                                        <p:attrNameLst>
                                          <p:attrName>ppt_x</p:attrName>
                                        </p:attrNameLst>
                                      </p:cBhvr>
                                      <p:tavLst>
                                        <p:tav tm="0">
                                          <p:val>
                                            <p:strVal val="#ppt_x"/>
                                          </p:val>
                                        </p:tav>
                                        <p:tav tm="100000">
                                          <p:val>
                                            <p:strVal val="#ppt_x"/>
                                          </p:val>
                                        </p:tav>
                                      </p:tavLst>
                                    </p:anim>
                                    <p:anim calcmode="lin" valueType="num">
                                      <p:cBhvr additive="base">
                                        <p:cTn id="194" dur="500" fill="hold"/>
                                        <p:tgtEl>
                                          <p:spTgt spid="1177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5" fill="hold" nodeType="clickPar">
                      <p:stCondLst>
                        <p:cond delay="indefinite"/>
                      </p:stCondLst>
                      <p:childTnLst>
                        <p:par>
                          <p:cTn id="196" fill="hold" nodeType="withGroup">
                            <p:stCondLst>
                              <p:cond delay="0"/>
                            </p:stCondLst>
                            <p:childTnLst>
                              <p:par>
                                <p:cTn id="197" presetID="2" presetClass="entr" presetSubtype="4" fill="hold" grpId="3" nodeType="clickEffect">
                                  <p:stCondLst>
                                    <p:cond delay="0"/>
                                  </p:stCondLst>
                                  <p:childTnLst>
                                    <p:set>
                                      <p:cBhvr>
                                        <p:cTn id="198" dur="1" fill="hold">
                                          <p:stCondLst>
                                            <p:cond delay="0"/>
                                          </p:stCondLst>
                                        </p:cTn>
                                        <p:tgtEl>
                                          <p:spTgt spid="117763">
                                            <p:txEl>
                                              <p:pRg st="6" end="6"/>
                                            </p:txEl>
                                          </p:spTgt>
                                        </p:tgtEl>
                                        <p:attrNameLst>
                                          <p:attrName>style.visibility</p:attrName>
                                        </p:attrNameLst>
                                      </p:cBhvr>
                                      <p:to>
                                        <p:strVal val="visible"/>
                                      </p:to>
                                    </p:set>
                                    <p:anim calcmode="lin" valueType="num">
                                      <p:cBhvr additive="base">
                                        <p:cTn id="199" dur="500" fill="hold"/>
                                        <p:tgtEl>
                                          <p:spTgt spid="117763">
                                            <p:txEl>
                                              <p:pRg st="6" end="6"/>
                                            </p:txEl>
                                          </p:spTgt>
                                        </p:tgtEl>
                                        <p:attrNameLst>
                                          <p:attrName>ppt_x</p:attrName>
                                        </p:attrNameLst>
                                      </p:cBhvr>
                                      <p:tavLst>
                                        <p:tav tm="0">
                                          <p:val>
                                            <p:strVal val="#ppt_x"/>
                                          </p:val>
                                        </p:tav>
                                        <p:tav tm="100000">
                                          <p:val>
                                            <p:strVal val="#ppt_x"/>
                                          </p:val>
                                        </p:tav>
                                      </p:tavLst>
                                    </p:anim>
                                    <p:anim calcmode="lin" valueType="num">
                                      <p:cBhvr additive="base">
                                        <p:cTn id="200" dur="500" fill="hold"/>
                                        <p:tgtEl>
                                          <p:spTgt spid="1177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01" fill="hold" nodeType="clickPar">
                      <p:stCondLst>
                        <p:cond delay="indefinite"/>
                      </p:stCondLst>
                      <p:childTnLst>
                        <p:par>
                          <p:cTn id="202" fill="hold" nodeType="withGroup">
                            <p:stCondLst>
                              <p:cond delay="0"/>
                            </p:stCondLst>
                            <p:childTnLst>
                              <p:par>
                                <p:cTn id="203" presetID="2" presetClass="entr" presetSubtype="4" fill="hold" grpId="3" nodeType="clickEffect">
                                  <p:stCondLst>
                                    <p:cond delay="0"/>
                                  </p:stCondLst>
                                  <p:childTnLst>
                                    <p:set>
                                      <p:cBhvr>
                                        <p:cTn id="204" dur="1" fill="hold">
                                          <p:stCondLst>
                                            <p:cond delay="0"/>
                                          </p:stCondLst>
                                        </p:cTn>
                                        <p:tgtEl>
                                          <p:spTgt spid="117763">
                                            <p:txEl>
                                              <p:pRg st="7" end="7"/>
                                            </p:txEl>
                                          </p:spTgt>
                                        </p:tgtEl>
                                        <p:attrNameLst>
                                          <p:attrName>style.visibility</p:attrName>
                                        </p:attrNameLst>
                                      </p:cBhvr>
                                      <p:to>
                                        <p:strVal val="visible"/>
                                      </p:to>
                                    </p:set>
                                    <p:anim calcmode="lin" valueType="num">
                                      <p:cBhvr additive="base">
                                        <p:cTn id="205" dur="500" fill="hold"/>
                                        <p:tgtEl>
                                          <p:spTgt spid="117763">
                                            <p:txEl>
                                              <p:pRg st="7" end="7"/>
                                            </p:txEl>
                                          </p:spTgt>
                                        </p:tgtEl>
                                        <p:attrNameLst>
                                          <p:attrName>ppt_x</p:attrName>
                                        </p:attrNameLst>
                                      </p:cBhvr>
                                      <p:tavLst>
                                        <p:tav tm="0">
                                          <p:val>
                                            <p:strVal val="#ppt_x"/>
                                          </p:val>
                                        </p:tav>
                                        <p:tav tm="100000">
                                          <p:val>
                                            <p:strVal val="#ppt_x"/>
                                          </p:val>
                                        </p:tav>
                                      </p:tavLst>
                                    </p:anim>
                                    <p:anim calcmode="lin" valueType="num">
                                      <p:cBhvr additive="base">
                                        <p:cTn id="206" dur="500" fill="hold"/>
                                        <p:tgtEl>
                                          <p:spTgt spid="11776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3" grpId="0" build="p"/>
      <p:bldP spid="117763" grpId="1" build="p"/>
      <p:bldP spid="117763" grpId="2" build="p"/>
      <p:bldP spid="117763" grpId="3"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7E89EF6A-3732-44CC-953A-43637343A26D}"/>
              </a:ext>
            </a:extLst>
          </p:cNvPr>
          <p:cNvSpPr>
            <a:spLocks noGrp="1" noChangeArrowheads="1"/>
          </p:cNvSpPr>
          <p:nvPr>
            <p:ph type="title"/>
          </p:nvPr>
        </p:nvSpPr>
        <p:spPr/>
        <p:txBody>
          <a:bodyPr/>
          <a:lstStyle/>
          <a:p>
            <a:pPr algn="r" eaLnBrk="1" hangingPunct="1"/>
            <a:r>
              <a:rPr lang="fa-IR" altLang="en-US" b="0">
                <a:effectLst/>
                <a:latin typeface="Arial" panose="020B0604020202020204" pitchFamily="34" charset="0"/>
              </a:rPr>
              <a:t>معیارهای شناخت خلاقیت و نوآوری </a:t>
            </a:r>
            <a:endParaRPr lang="en-US" altLang="en-US" b="0">
              <a:effectLst/>
              <a:latin typeface="Arial" panose="020B0604020202020204" pitchFamily="34" charset="0"/>
            </a:endParaRPr>
          </a:p>
        </p:txBody>
      </p:sp>
      <p:sp>
        <p:nvSpPr>
          <p:cNvPr id="116739" name="Rectangle 3">
            <a:extLst>
              <a:ext uri="{FF2B5EF4-FFF2-40B4-BE49-F238E27FC236}">
                <a16:creationId xmlns:a16="http://schemas.microsoft.com/office/drawing/2014/main" id="{F09CE0FB-64A4-47E1-AC53-DF3D434E0609}"/>
              </a:ext>
            </a:extLst>
          </p:cNvPr>
          <p:cNvSpPr>
            <a:spLocks noGrp="1" noChangeArrowheads="1"/>
          </p:cNvSpPr>
          <p:nvPr>
            <p:ph type="body" idx="1"/>
          </p:nvPr>
        </p:nvSpPr>
        <p:spPr/>
        <p:txBody>
          <a:bodyPr/>
          <a:lstStyle/>
          <a:p>
            <a:pPr algn="r" eaLnBrk="1" hangingPunct="1">
              <a:buFontTx/>
              <a:buNone/>
              <a:defRPr/>
            </a:pPr>
            <a:r>
              <a:rPr lang="fa-IR" sz="1800">
                <a:latin typeface="Arial" pitchFamily="34" charset="0"/>
              </a:rPr>
              <a:t>ذکر نقطه نظرهایی که همۀ ابعاد معیارهای شناخت خلاقیت و نوآوری را در بر داشته باشد بسیار مشکل است .در اینجا به پاره ای از نظرات اشاره می کنسم : </a:t>
            </a:r>
          </a:p>
          <a:p>
            <a:pPr algn="r" eaLnBrk="1" hangingPunct="1">
              <a:buFontTx/>
              <a:buNone/>
              <a:defRPr/>
            </a:pPr>
            <a:r>
              <a:rPr lang="fa-IR" sz="1800">
                <a:latin typeface="Arial" pitchFamily="34" charset="0"/>
              </a:rPr>
              <a:t>- اوژان ، وان ، فانژه در کتاب هنر خلاقیت در صنعت و فن در مورد معیارهای فوق می نویسد :               “با وجود تمامی نقطه نظرهای متناقض و مختلف ، خوشبختانه معیاری در دسترس است و آن ((حد مفید بودن نوآوری )) است . “ همه در اینکه خلاقیت باید استفاده ای برای نوع یشر داشته باشد متفق القول هستند . اگر چنین نباشد در واقع خلاقیتی صورت نگرفته است . </a:t>
            </a:r>
          </a:p>
          <a:p>
            <a:pPr algn="r" eaLnBrk="1" hangingPunct="1">
              <a:buFontTx/>
              <a:buChar char="-"/>
              <a:defRPr/>
            </a:pPr>
            <a:r>
              <a:rPr lang="fa-IR" sz="1800">
                <a:latin typeface="Arial" pitchFamily="34" charset="0"/>
              </a:rPr>
              <a:t>- نویسندۀ دیگری اظهار می دارد : خلاقیت و نوآوری باید با تویعه ، پیشنهاد ، و انجام جوابهای جدید و بهتر انجام گیرد . پیشنهادات باید ملاکهای انجام هر دو مقولۀ (جدید) و (بهتر ) را داشته باشند . ( درک تورینگ تون </a:t>
            </a:r>
            <a:r>
              <a:rPr lang="ar-SA" sz="1800">
                <a:latin typeface="Arial" pitchFamily="34" charset="0"/>
              </a:rPr>
              <a:t>–</a:t>
            </a:r>
            <a:r>
              <a:rPr lang="fa-IR" sz="1800">
                <a:latin typeface="Arial" pitchFamily="34" charset="0"/>
              </a:rPr>
              <a:t> 1989 ص : 122) . </a:t>
            </a:r>
          </a:p>
          <a:p>
            <a:pPr algn="r" eaLnBrk="1" hangingPunct="1">
              <a:buFontTx/>
              <a:buNone/>
              <a:defRPr/>
            </a:pPr>
            <a:r>
              <a:rPr lang="fa-IR" sz="1800">
                <a:latin typeface="Arial" pitchFamily="34" charset="0"/>
              </a:rPr>
              <a:t>- و بعضی دیگر سه معیار را برای شناخت خلاقیت ذکر می کنند که عبارتند از :                                     عدم محدودیت زمانی </a:t>
            </a:r>
            <a:r>
              <a:rPr lang="ar-SA" sz="1800">
                <a:latin typeface="Arial" pitchFamily="34" charset="0"/>
              </a:rPr>
              <a:t>–</a:t>
            </a:r>
            <a:r>
              <a:rPr lang="fa-IR" sz="1800">
                <a:latin typeface="Arial" pitchFamily="34" charset="0"/>
              </a:rPr>
              <a:t> مفید بودن و الویت یا عدم تقدم داشتن ، و سپس مواردی را به عنوان زمینل روشنگری ذکر می کند و ادامه می دهد ک شاید یکی از بهترین طرقی که از آن می توان در زمینۀ پیچیدۀ خلاقیت دست یافت بررسی چهار مورد : 1- ویژگی های شخصی   2- فرآیند  3- فشار جامعه 4- محصول  ( جک هالوران </a:t>
            </a:r>
            <a:r>
              <a:rPr lang="ar-SA" sz="1800">
                <a:latin typeface="Arial" pitchFamily="34" charset="0"/>
              </a:rPr>
              <a:t>–</a:t>
            </a:r>
            <a:r>
              <a:rPr lang="fa-IR" sz="1800">
                <a:latin typeface="Arial" pitchFamily="34" charset="0"/>
              </a:rPr>
              <a:t> دوگلاس نبتون </a:t>
            </a:r>
            <a:r>
              <a:rPr lang="ar-SA" sz="1800">
                <a:latin typeface="Arial" pitchFamily="34" charset="0"/>
              </a:rPr>
              <a:t>–</a:t>
            </a:r>
            <a:r>
              <a:rPr lang="fa-IR" sz="1800">
                <a:latin typeface="Arial" pitchFamily="34" charset="0"/>
              </a:rPr>
              <a:t> 1992 ص : 293). </a:t>
            </a:r>
          </a:p>
          <a:p>
            <a:pPr algn="r" eaLnBrk="1" hangingPunct="1">
              <a:buFontTx/>
              <a:buNone/>
              <a:defRPr/>
            </a:pPr>
            <a:endParaRPr lang="fa-IR" sz="1800">
              <a:latin typeface="Arial" pitchFamily="34" charset="0"/>
            </a:endParaRPr>
          </a:p>
          <a:p>
            <a:pPr algn="r" eaLnBrk="1" hangingPunct="1">
              <a:buFontTx/>
              <a:buNone/>
              <a:defRPr/>
            </a:pPr>
            <a:endParaRPr lang="en-US" sz="180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6738"/>
                                        </p:tgtEl>
                                        <p:attrNameLst>
                                          <p:attrName>style.visibility</p:attrName>
                                        </p:attrNameLst>
                                      </p:cBhvr>
                                      <p:to>
                                        <p:strVal val="visible"/>
                                      </p:to>
                                    </p:set>
                                    <p:anim calcmode="lin" valueType="num">
                                      <p:cBhvr additive="base">
                                        <p:cTn id="7" dur="500" fill="hold"/>
                                        <p:tgtEl>
                                          <p:spTgt spid="116738"/>
                                        </p:tgtEl>
                                        <p:attrNameLst>
                                          <p:attrName>ppt_x</p:attrName>
                                        </p:attrNameLst>
                                      </p:cBhvr>
                                      <p:tavLst>
                                        <p:tav tm="0">
                                          <p:val>
                                            <p:strVal val="#ppt_x"/>
                                          </p:val>
                                        </p:tav>
                                        <p:tav tm="100000">
                                          <p:val>
                                            <p:strVal val="#ppt_x"/>
                                          </p:val>
                                        </p:tav>
                                      </p:tavLst>
                                    </p:anim>
                                    <p:anim calcmode="lin" valueType="num">
                                      <p:cBhvr additive="base">
                                        <p:cTn id="8" dur="500" fill="hold"/>
                                        <p:tgtEl>
                                          <p:spTgt spid="11673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6739">
                                            <p:txEl>
                                              <p:pRg st="0" end="0"/>
                                            </p:txEl>
                                          </p:spTgt>
                                        </p:tgtEl>
                                        <p:attrNameLst>
                                          <p:attrName>style.visibility</p:attrName>
                                        </p:attrNameLst>
                                      </p:cBhvr>
                                      <p:to>
                                        <p:strVal val="visible"/>
                                      </p:to>
                                    </p:set>
                                    <p:anim calcmode="lin" valueType="num">
                                      <p:cBhvr additive="base">
                                        <p:cTn id="13" dur="500" fill="hold"/>
                                        <p:tgtEl>
                                          <p:spTgt spid="11673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67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6739">
                                            <p:txEl>
                                              <p:pRg st="1" end="1"/>
                                            </p:txEl>
                                          </p:spTgt>
                                        </p:tgtEl>
                                        <p:attrNameLst>
                                          <p:attrName>style.visibility</p:attrName>
                                        </p:attrNameLst>
                                      </p:cBhvr>
                                      <p:to>
                                        <p:strVal val="visible"/>
                                      </p:to>
                                    </p:set>
                                    <p:anim calcmode="lin" valueType="num">
                                      <p:cBhvr additive="base">
                                        <p:cTn id="19" dur="5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67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6739">
                                            <p:txEl>
                                              <p:pRg st="2" end="2"/>
                                            </p:txEl>
                                          </p:spTgt>
                                        </p:tgtEl>
                                        <p:attrNameLst>
                                          <p:attrName>style.visibility</p:attrName>
                                        </p:attrNameLst>
                                      </p:cBhvr>
                                      <p:to>
                                        <p:strVal val="visible"/>
                                      </p:to>
                                    </p:set>
                                    <p:anim calcmode="lin" valueType="num">
                                      <p:cBhvr additive="base">
                                        <p:cTn id="25" dur="500" fill="hold"/>
                                        <p:tgtEl>
                                          <p:spTgt spid="11673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67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6739">
                                            <p:txEl>
                                              <p:pRg st="3" end="3"/>
                                            </p:txEl>
                                          </p:spTgt>
                                        </p:tgtEl>
                                        <p:attrNameLst>
                                          <p:attrName>style.visibility</p:attrName>
                                        </p:attrNameLst>
                                      </p:cBhvr>
                                      <p:to>
                                        <p:strVal val="visible"/>
                                      </p:to>
                                    </p:set>
                                    <p:anim calcmode="lin" valueType="num">
                                      <p:cBhvr additive="base">
                                        <p:cTn id="31" dur="500" fill="hold"/>
                                        <p:tgtEl>
                                          <p:spTgt spid="11673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67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1" nodeType="clickEffect">
                                  <p:stCondLst>
                                    <p:cond delay="0"/>
                                  </p:stCondLst>
                                  <p:childTnLst>
                                    <p:set>
                                      <p:cBhvr>
                                        <p:cTn id="36" dur="1" fill="hold">
                                          <p:stCondLst>
                                            <p:cond delay="0"/>
                                          </p:stCondLst>
                                        </p:cTn>
                                        <p:tgtEl>
                                          <p:spTgt spid="116739">
                                            <p:txEl>
                                              <p:pRg st="0" end="0"/>
                                            </p:txEl>
                                          </p:spTgt>
                                        </p:tgtEl>
                                        <p:attrNameLst>
                                          <p:attrName>style.visibility</p:attrName>
                                        </p:attrNameLst>
                                      </p:cBhvr>
                                      <p:to>
                                        <p:strVal val="visible"/>
                                      </p:to>
                                    </p:set>
                                    <p:anim calcmode="lin" valueType="num">
                                      <p:cBhvr additive="base">
                                        <p:cTn id="37" dur="500" fill="hold"/>
                                        <p:tgtEl>
                                          <p:spTgt spid="11673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67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1" nodeType="clickEffect">
                                  <p:stCondLst>
                                    <p:cond delay="0"/>
                                  </p:stCondLst>
                                  <p:childTnLst>
                                    <p:set>
                                      <p:cBhvr>
                                        <p:cTn id="42" dur="1" fill="hold">
                                          <p:stCondLst>
                                            <p:cond delay="0"/>
                                          </p:stCondLst>
                                        </p:cTn>
                                        <p:tgtEl>
                                          <p:spTgt spid="116739">
                                            <p:txEl>
                                              <p:pRg st="1" end="1"/>
                                            </p:txEl>
                                          </p:spTgt>
                                        </p:tgtEl>
                                        <p:attrNameLst>
                                          <p:attrName>style.visibility</p:attrName>
                                        </p:attrNameLst>
                                      </p:cBhvr>
                                      <p:to>
                                        <p:strVal val="visible"/>
                                      </p:to>
                                    </p:set>
                                    <p:anim calcmode="lin" valueType="num">
                                      <p:cBhvr additive="base">
                                        <p:cTn id="43" dur="5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67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1" nodeType="clickEffect">
                                  <p:stCondLst>
                                    <p:cond delay="0"/>
                                  </p:stCondLst>
                                  <p:childTnLst>
                                    <p:set>
                                      <p:cBhvr>
                                        <p:cTn id="48" dur="1" fill="hold">
                                          <p:stCondLst>
                                            <p:cond delay="0"/>
                                          </p:stCondLst>
                                        </p:cTn>
                                        <p:tgtEl>
                                          <p:spTgt spid="116739">
                                            <p:txEl>
                                              <p:pRg st="2" end="2"/>
                                            </p:txEl>
                                          </p:spTgt>
                                        </p:tgtEl>
                                        <p:attrNameLst>
                                          <p:attrName>style.visibility</p:attrName>
                                        </p:attrNameLst>
                                      </p:cBhvr>
                                      <p:to>
                                        <p:strVal val="visible"/>
                                      </p:to>
                                    </p:set>
                                    <p:anim calcmode="lin" valueType="num">
                                      <p:cBhvr additive="base">
                                        <p:cTn id="49" dur="500" fill="hold"/>
                                        <p:tgtEl>
                                          <p:spTgt spid="116739">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67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1" nodeType="clickEffect">
                                  <p:stCondLst>
                                    <p:cond delay="0"/>
                                  </p:stCondLst>
                                  <p:childTnLst>
                                    <p:set>
                                      <p:cBhvr>
                                        <p:cTn id="54" dur="1" fill="hold">
                                          <p:stCondLst>
                                            <p:cond delay="0"/>
                                          </p:stCondLst>
                                        </p:cTn>
                                        <p:tgtEl>
                                          <p:spTgt spid="116739">
                                            <p:txEl>
                                              <p:pRg st="3" end="3"/>
                                            </p:txEl>
                                          </p:spTgt>
                                        </p:tgtEl>
                                        <p:attrNameLst>
                                          <p:attrName>style.visibility</p:attrName>
                                        </p:attrNameLst>
                                      </p:cBhvr>
                                      <p:to>
                                        <p:strVal val="visible"/>
                                      </p:to>
                                    </p:set>
                                    <p:anim calcmode="lin" valueType="num">
                                      <p:cBhvr additive="base">
                                        <p:cTn id="55" dur="500" fill="hold"/>
                                        <p:tgtEl>
                                          <p:spTgt spid="116739">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67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2" nodeType="clickEffect">
                                  <p:stCondLst>
                                    <p:cond delay="0"/>
                                  </p:stCondLst>
                                  <p:childTnLst>
                                    <p:set>
                                      <p:cBhvr>
                                        <p:cTn id="60" dur="1" fill="hold">
                                          <p:stCondLst>
                                            <p:cond delay="0"/>
                                          </p:stCondLst>
                                        </p:cTn>
                                        <p:tgtEl>
                                          <p:spTgt spid="116739">
                                            <p:txEl>
                                              <p:pRg st="0" end="0"/>
                                            </p:txEl>
                                          </p:spTgt>
                                        </p:tgtEl>
                                        <p:attrNameLst>
                                          <p:attrName>style.visibility</p:attrName>
                                        </p:attrNameLst>
                                      </p:cBhvr>
                                      <p:to>
                                        <p:strVal val="visible"/>
                                      </p:to>
                                    </p:set>
                                    <p:anim calcmode="lin" valueType="num">
                                      <p:cBhvr additive="base">
                                        <p:cTn id="61" dur="500" fill="hold"/>
                                        <p:tgtEl>
                                          <p:spTgt spid="116739">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67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2" nodeType="clickEffect">
                                  <p:stCondLst>
                                    <p:cond delay="0"/>
                                  </p:stCondLst>
                                  <p:childTnLst>
                                    <p:set>
                                      <p:cBhvr>
                                        <p:cTn id="66" dur="1" fill="hold">
                                          <p:stCondLst>
                                            <p:cond delay="0"/>
                                          </p:stCondLst>
                                        </p:cTn>
                                        <p:tgtEl>
                                          <p:spTgt spid="116739">
                                            <p:txEl>
                                              <p:pRg st="1" end="1"/>
                                            </p:txEl>
                                          </p:spTgt>
                                        </p:tgtEl>
                                        <p:attrNameLst>
                                          <p:attrName>style.visibility</p:attrName>
                                        </p:attrNameLst>
                                      </p:cBhvr>
                                      <p:to>
                                        <p:strVal val="visible"/>
                                      </p:to>
                                    </p:set>
                                    <p:anim calcmode="lin" valueType="num">
                                      <p:cBhvr additive="base">
                                        <p:cTn id="67" dur="5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167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2" nodeType="clickEffect">
                                  <p:stCondLst>
                                    <p:cond delay="0"/>
                                  </p:stCondLst>
                                  <p:childTnLst>
                                    <p:set>
                                      <p:cBhvr>
                                        <p:cTn id="72" dur="1" fill="hold">
                                          <p:stCondLst>
                                            <p:cond delay="0"/>
                                          </p:stCondLst>
                                        </p:cTn>
                                        <p:tgtEl>
                                          <p:spTgt spid="116739">
                                            <p:txEl>
                                              <p:pRg st="2" end="2"/>
                                            </p:txEl>
                                          </p:spTgt>
                                        </p:tgtEl>
                                        <p:attrNameLst>
                                          <p:attrName>style.visibility</p:attrName>
                                        </p:attrNameLst>
                                      </p:cBhvr>
                                      <p:to>
                                        <p:strVal val="visible"/>
                                      </p:to>
                                    </p:set>
                                    <p:anim calcmode="lin" valueType="num">
                                      <p:cBhvr additive="base">
                                        <p:cTn id="73" dur="500" fill="hold"/>
                                        <p:tgtEl>
                                          <p:spTgt spid="116739">
                                            <p:txEl>
                                              <p:pRg st="2" end="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167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2" nodeType="clickEffect">
                                  <p:stCondLst>
                                    <p:cond delay="0"/>
                                  </p:stCondLst>
                                  <p:childTnLst>
                                    <p:set>
                                      <p:cBhvr>
                                        <p:cTn id="78" dur="1" fill="hold">
                                          <p:stCondLst>
                                            <p:cond delay="0"/>
                                          </p:stCondLst>
                                        </p:cTn>
                                        <p:tgtEl>
                                          <p:spTgt spid="116739">
                                            <p:txEl>
                                              <p:pRg st="3" end="3"/>
                                            </p:txEl>
                                          </p:spTgt>
                                        </p:tgtEl>
                                        <p:attrNameLst>
                                          <p:attrName>style.visibility</p:attrName>
                                        </p:attrNameLst>
                                      </p:cBhvr>
                                      <p:to>
                                        <p:strVal val="visible"/>
                                      </p:to>
                                    </p:set>
                                    <p:anim calcmode="lin" valueType="num">
                                      <p:cBhvr additive="base">
                                        <p:cTn id="79" dur="500" fill="hold"/>
                                        <p:tgtEl>
                                          <p:spTgt spid="116739">
                                            <p:txEl>
                                              <p:pRg st="3" end="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167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3" nodeType="clickEffect">
                                  <p:stCondLst>
                                    <p:cond delay="0"/>
                                  </p:stCondLst>
                                  <p:childTnLst>
                                    <p:set>
                                      <p:cBhvr>
                                        <p:cTn id="84" dur="1" fill="hold">
                                          <p:stCondLst>
                                            <p:cond delay="0"/>
                                          </p:stCondLst>
                                        </p:cTn>
                                        <p:tgtEl>
                                          <p:spTgt spid="116739">
                                            <p:txEl>
                                              <p:pRg st="0" end="0"/>
                                            </p:txEl>
                                          </p:spTgt>
                                        </p:tgtEl>
                                        <p:attrNameLst>
                                          <p:attrName>style.visibility</p:attrName>
                                        </p:attrNameLst>
                                      </p:cBhvr>
                                      <p:to>
                                        <p:strVal val="visible"/>
                                      </p:to>
                                    </p:set>
                                    <p:anim calcmode="lin" valueType="num">
                                      <p:cBhvr additive="base">
                                        <p:cTn id="85" dur="500" fill="hold"/>
                                        <p:tgtEl>
                                          <p:spTgt spid="116739">
                                            <p:txEl>
                                              <p:pRg st="0" end="0"/>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167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3" nodeType="clickEffect">
                                  <p:stCondLst>
                                    <p:cond delay="0"/>
                                  </p:stCondLst>
                                  <p:childTnLst>
                                    <p:set>
                                      <p:cBhvr>
                                        <p:cTn id="90" dur="1" fill="hold">
                                          <p:stCondLst>
                                            <p:cond delay="0"/>
                                          </p:stCondLst>
                                        </p:cTn>
                                        <p:tgtEl>
                                          <p:spTgt spid="116739">
                                            <p:txEl>
                                              <p:pRg st="1" end="1"/>
                                            </p:txEl>
                                          </p:spTgt>
                                        </p:tgtEl>
                                        <p:attrNameLst>
                                          <p:attrName>style.visibility</p:attrName>
                                        </p:attrNameLst>
                                      </p:cBhvr>
                                      <p:to>
                                        <p:strVal val="visible"/>
                                      </p:to>
                                    </p:set>
                                    <p:anim calcmode="lin" valueType="num">
                                      <p:cBhvr additive="base">
                                        <p:cTn id="91" dur="5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167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3" nodeType="clickEffect">
                                  <p:stCondLst>
                                    <p:cond delay="0"/>
                                  </p:stCondLst>
                                  <p:childTnLst>
                                    <p:set>
                                      <p:cBhvr>
                                        <p:cTn id="96" dur="1" fill="hold">
                                          <p:stCondLst>
                                            <p:cond delay="0"/>
                                          </p:stCondLst>
                                        </p:cTn>
                                        <p:tgtEl>
                                          <p:spTgt spid="116739">
                                            <p:txEl>
                                              <p:pRg st="2" end="2"/>
                                            </p:txEl>
                                          </p:spTgt>
                                        </p:tgtEl>
                                        <p:attrNameLst>
                                          <p:attrName>style.visibility</p:attrName>
                                        </p:attrNameLst>
                                      </p:cBhvr>
                                      <p:to>
                                        <p:strVal val="visible"/>
                                      </p:to>
                                    </p:set>
                                    <p:anim calcmode="lin" valueType="num">
                                      <p:cBhvr additive="base">
                                        <p:cTn id="97" dur="500" fill="hold"/>
                                        <p:tgtEl>
                                          <p:spTgt spid="116739">
                                            <p:txEl>
                                              <p:pRg st="2" end="2"/>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167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3" nodeType="clickEffect">
                                  <p:stCondLst>
                                    <p:cond delay="0"/>
                                  </p:stCondLst>
                                  <p:childTnLst>
                                    <p:set>
                                      <p:cBhvr>
                                        <p:cTn id="102" dur="1" fill="hold">
                                          <p:stCondLst>
                                            <p:cond delay="0"/>
                                          </p:stCondLst>
                                        </p:cTn>
                                        <p:tgtEl>
                                          <p:spTgt spid="116739">
                                            <p:txEl>
                                              <p:pRg st="3" end="3"/>
                                            </p:txEl>
                                          </p:spTgt>
                                        </p:tgtEl>
                                        <p:attrNameLst>
                                          <p:attrName>style.visibility</p:attrName>
                                        </p:attrNameLst>
                                      </p:cBhvr>
                                      <p:to>
                                        <p:strVal val="visible"/>
                                      </p:to>
                                    </p:set>
                                    <p:anim calcmode="lin" valueType="num">
                                      <p:cBhvr additive="base">
                                        <p:cTn id="103" dur="500" fill="hold"/>
                                        <p:tgtEl>
                                          <p:spTgt spid="116739">
                                            <p:txEl>
                                              <p:pRg st="3" end="3"/>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1167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P spid="116739" grpId="0" build="p"/>
      <p:bldP spid="116739" grpId="1" build="p"/>
      <p:bldP spid="116739" grpId="2" build="p"/>
      <p:bldP spid="116739" grpId="3"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577BFBA-80C0-4558-A159-4F6461894414}"/>
              </a:ext>
            </a:extLst>
          </p:cNvPr>
          <p:cNvSpPr>
            <a:spLocks noGrp="1" noChangeArrowheads="1"/>
          </p:cNvSpPr>
          <p:nvPr>
            <p:ph type="title"/>
          </p:nvPr>
        </p:nvSpPr>
        <p:spPr>
          <a:xfrm>
            <a:off x="457200" y="274638"/>
            <a:ext cx="8229600" cy="777875"/>
          </a:xfrm>
        </p:spPr>
        <p:txBody>
          <a:bodyPr/>
          <a:lstStyle/>
          <a:p>
            <a:pPr rtl="1" eaLnBrk="1" hangingPunct="1"/>
            <a:r>
              <a:rPr lang="fa-IR" altLang="en-US">
                <a:effectLst/>
                <a:latin typeface="Arial" panose="020B0604020202020204" pitchFamily="34" charset="0"/>
              </a:rPr>
              <a:t>آموزش خلاقیت</a:t>
            </a:r>
            <a:endParaRPr lang="en-US" altLang="en-US">
              <a:effectLst/>
              <a:latin typeface="Arial" panose="020B0604020202020204" pitchFamily="34" charset="0"/>
            </a:endParaRPr>
          </a:p>
        </p:txBody>
      </p:sp>
      <p:sp>
        <p:nvSpPr>
          <p:cNvPr id="115715" name="Rectangle 3">
            <a:extLst>
              <a:ext uri="{FF2B5EF4-FFF2-40B4-BE49-F238E27FC236}">
                <a16:creationId xmlns:a16="http://schemas.microsoft.com/office/drawing/2014/main" id="{17E58B19-358F-4716-B848-6CEC9F14C9C7}"/>
              </a:ext>
            </a:extLst>
          </p:cNvPr>
          <p:cNvSpPr>
            <a:spLocks noGrp="1" noChangeArrowheads="1"/>
          </p:cNvSpPr>
          <p:nvPr>
            <p:ph type="body" idx="1"/>
          </p:nvPr>
        </p:nvSpPr>
        <p:spPr>
          <a:xfrm>
            <a:off x="250825" y="981075"/>
            <a:ext cx="8713788" cy="5043488"/>
          </a:xfrm>
        </p:spPr>
        <p:txBody>
          <a:bodyPr/>
          <a:lstStyle/>
          <a:p>
            <a:pPr algn="r" eaLnBrk="1" hangingPunct="1">
              <a:buFontTx/>
              <a:buNone/>
              <a:defRPr/>
            </a:pPr>
            <a:r>
              <a:rPr lang="fa-IR"/>
              <a:t> </a:t>
            </a:r>
            <a:r>
              <a:rPr lang="fa-IR" sz="1800">
                <a:effectLst/>
              </a:rPr>
              <a:t>1- آموزش و پرورش عمومی خلاقیت و نوآوری : که بر روی استعداد همگانی آحاد بشر تکیه دارد . </a:t>
            </a:r>
          </a:p>
          <a:p>
            <a:pPr algn="r" eaLnBrk="1" hangingPunct="1">
              <a:buFontTx/>
              <a:buNone/>
              <a:defRPr/>
            </a:pPr>
            <a:r>
              <a:rPr lang="fa-IR" sz="1800">
                <a:effectLst/>
              </a:rPr>
              <a:t>       الف ) آموزشهای اختصاصی .  </a:t>
            </a:r>
          </a:p>
          <a:p>
            <a:pPr algn="r" eaLnBrk="1" hangingPunct="1">
              <a:buFontTx/>
              <a:buNone/>
              <a:defRPr/>
            </a:pPr>
            <a:r>
              <a:rPr lang="fa-IR" sz="1800">
                <a:effectLst/>
              </a:rPr>
              <a:t>      ب ) آموزشهای عمومی . </a:t>
            </a:r>
          </a:p>
          <a:p>
            <a:pPr algn="r" eaLnBrk="1" hangingPunct="1">
              <a:buFontTx/>
              <a:buNone/>
              <a:defRPr/>
            </a:pPr>
            <a:r>
              <a:rPr lang="fa-IR" sz="1800">
                <a:effectLst/>
              </a:rPr>
              <a:t>2- آموزش خلاقیت در کودکان و دانش آموزان :از اینکه خلاقیت امری فطری و موروثی است یا اکتسابی ، و اگر اکتسابی است چگونه می توان آن را آموزش دادو پرورش آن چه تکنیکها و روشهایی را لازم دارد ، موضوع تحقیقات مختلفی بوده است . تا مدتها پیش برخی از محققان عقیده داشتند که خلاقیت امری فطری است . خشبختانه ، بر اثر تحقیقات دامنه داری که در این زمینه صورت گرفته است نشان دهندۀ این امر است که استعداد خلاقیت در همۀ افراد با شدت و ضعف مختلف وجود دارد و می توان آن را بر اثر آموزش رشد و گسترش داد و شکوفا کرد . </a:t>
            </a:r>
          </a:p>
          <a:p>
            <a:pPr algn="r" eaLnBrk="1" hangingPunct="1">
              <a:buFontTx/>
              <a:buNone/>
              <a:defRPr/>
            </a:pPr>
            <a:r>
              <a:rPr lang="fa-IR" sz="1800">
                <a:effectLst/>
              </a:rPr>
              <a:t>در نظامهای کنونی آموزش و پرورش ، متأسفانه ، تفکر همگرا محور و اساس کار است و تفکر واگرا نه تنها مورد عنایت نیست ، بلکه اغلب تضعیف هم می شود . در نتیجه وقتی که کودک به سن بزرگسالی می رسد خلاقیتی در خود احساس نمی کند . </a:t>
            </a:r>
          </a:p>
          <a:p>
            <a:pPr algn="r" eaLnBrk="1" hangingPunct="1">
              <a:buFontTx/>
              <a:buNone/>
              <a:defRPr/>
            </a:pPr>
            <a:r>
              <a:rPr lang="fa-IR" sz="1800">
                <a:effectLst/>
              </a:rPr>
              <a:t>یکی از کارهای مهمی که برای ـموزش خلاقیت در کودکان لازم است ، تغییر کلی در روش کار معلّم د انتظارات نظام آموزشی از دانش آموز است . وباید در تدریس و آموزش تمام دروس ، علاوه بر تفکر همگرا ، تفکر واگرا نیز مد نظر قرار گیرد .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 calcmode="lin" valueType="num">
                                      <p:cBhvr additive="base">
                                        <p:cTn id="7" dur="500" fill="hold"/>
                                        <p:tgtEl>
                                          <p:spTgt spid="1157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5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5715">
                                            <p:txEl>
                                              <p:pRg st="1" end="1"/>
                                            </p:txEl>
                                          </p:spTgt>
                                        </p:tgtEl>
                                        <p:attrNameLst>
                                          <p:attrName>style.visibility</p:attrName>
                                        </p:attrNameLst>
                                      </p:cBhvr>
                                      <p:to>
                                        <p:strVal val="visible"/>
                                      </p:to>
                                    </p:set>
                                    <p:anim calcmode="lin" valueType="num">
                                      <p:cBhvr additive="base">
                                        <p:cTn id="13" dur="500" fill="hold"/>
                                        <p:tgtEl>
                                          <p:spTgt spid="1157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57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5715">
                                            <p:txEl>
                                              <p:pRg st="2" end="2"/>
                                            </p:txEl>
                                          </p:spTgt>
                                        </p:tgtEl>
                                        <p:attrNameLst>
                                          <p:attrName>style.visibility</p:attrName>
                                        </p:attrNameLst>
                                      </p:cBhvr>
                                      <p:to>
                                        <p:strVal val="visible"/>
                                      </p:to>
                                    </p:set>
                                    <p:anim calcmode="lin" valueType="num">
                                      <p:cBhvr additive="base">
                                        <p:cTn id="19" dur="500" fill="hold"/>
                                        <p:tgtEl>
                                          <p:spTgt spid="1157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57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5715">
                                            <p:txEl>
                                              <p:pRg st="3" end="3"/>
                                            </p:txEl>
                                          </p:spTgt>
                                        </p:tgtEl>
                                        <p:attrNameLst>
                                          <p:attrName>style.visibility</p:attrName>
                                        </p:attrNameLst>
                                      </p:cBhvr>
                                      <p:to>
                                        <p:strVal val="visible"/>
                                      </p:to>
                                    </p:set>
                                    <p:anim calcmode="lin" valueType="num">
                                      <p:cBhvr additive="base">
                                        <p:cTn id="25" dur="500" fill="hold"/>
                                        <p:tgtEl>
                                          <p:spTgt spid="1157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57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5715">
                                            <p:txEl>
                                              <p:pRg st="4" end="4"/>
                                            </p:txEl>
                                          </p:spTgt>
                                        </p:tgtEl>
                                        <p:attrNameLst>
                                          <p:attrName>style.visibility</p:attrName>
                                        </p:attrNameLst>
                                      </p:cBhvr>
                                      <p:to>
                                        <p:strVal val="visible"/>
                                      </p:to>
                                    </p:set>
                                    <p:anim calcmode="lin" valueType="num">
                                      <p:cBhvr additive="base">
                                        <p:cTn id="31" dur="500" fill="hold"/>
                                        <p:tgtEl>
                                          <p:spTgt spid="1157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57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5715">
                                            <p:txEl>
                                              <p:pRg st="5" end="5"/>
                                            </p:txEl>
                                          </p:spTgt>
                                        </p:tgtEl>
                                        <p:attrNameLst>
                                          <p:attrName>style.visibility</p:attrName>
                                        </p:attrNameLst>
                                      </p:cBhvr>
                                      <p:to>
                                        <p:strVal val="visible"/>
                                      </p:to>
                                    </p:set>
                                    <p:anim calcmode="lin" valueType="num">
                                      <p:cBhvr additive="base">
                                        <p:cTn id="37" dur="500" fill="hold"/>
                                        <p:tgtEl>
                                          <p:spTgt spid="1157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57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1" nodeType="clickEffect">
                                  <p:stCondLst>
                                    <p:cond delay="0"/>
                                  </p:stCondLst>
                                  <p:childTnLst>
                                    <p:set>
                                      <p:cBhvr>
                                        <p:cTn id="42" dur="1" fill="hold">
                                          <p:stCondLst>
                                            <p:cond delay="0"/>
                                          </p:stCondLst>
                                        </p:cTn>
                                        <p:tgtEl>
                                          <p:spTgt spid="115715">
                                            <p:txEl>
                                              <p:pRg st="0" end="0"/>
                                            </p:txEl>
                                          </p:spTgt>
                                        </p:tgtEl>
                                        <p:attrNameLst>
                                          <p:attrName>style.visibility</p:attrName>
                                        </p:attrNameLst>
                                      </p:cBhvr>
                                      <p:to>
                                        <p:strVal val="visible"/>
                                      </p:to>
                                    </p:set>
                                    <p:anim calcmode="lin" valueType="num">
                                      <p:cBhvr additive="base">
                                        <p:cTn id="43" dur="500" fill="hold"/>
                                        <p:tgtEl>
                                          <p:spTgt spid="115715">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5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1" nodeType="clickEffect">
                                  <p:stCondLst>
                                    <p:cond delay="0"/>
                                  </p:stCondLst>
                                  <p:childTnLst>
                                    <p:set>
                                      <p:cBhvr>
                                        <p:cTn id="48" dur="1" fill="hold">
                                          <p:stCondLst>
                                            <p:cond delay="0"/>
                                          </p:stCondLst>
                                        </p:cTn>
                                        <p:tgtEl>
                                          <p:spTgt spid="115715">
                                            <p:txEl>
                                              <p:pRg st="1" end="1"/>
                                            </p:txEl>
                                          </p:spTgt>
                                        </p:tgtEl>
                                        <p:attrNameLst>
                                          <p:attrName>style.visibility</p:attrName>
                                        </p:attrNameLst>
                                      </p:cBhvr>
                                      <p:to>
                                        <p:strVal val="visible"/>
                                      </p:to>
                                    </p:set>
                                    <p:anim calcmode="lin" valueType="num">
                                      <p:cBhvr additive="base">
                                        <p:cTn id="49" dur="500" fill="hold"/>
                                        <p:tgtEl>
                                          <p:spTgt spid="115715">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57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1" nodeType="clickEffect">
                                  <p:stCondLst>
                                    <p:cond delay="0"/>
                                  </p:stCondLst>
                                  <p:childTnLst>
                                    <p:set>
                                      <p:cBhvr>
                                        <p:cTn id="54" dur="1" fill="hold">
                                          <p:stCondLst>
                                            <p:cond delay="0"/>
                                          </p:stCondLst>
                                        </p:cTn>
                                        <p:tgtEl>
                                          <p:spTgt spid="115715">
                                            <p:txEl>
                                              <p:pRg st="2" end="2"/>
                                            </p:txEl>
                                          </p:spTgt>
                                        </p:tgtEl>
                                        <p:attrNameLst>
                                          <p:attrName>style.visibility</p:attrName>
                                        </p:attrNameLst>
                                      </p:cBhvr>
                                      <p:to>
                                        <p:strVal val="visible"/>
                                      </p:to>
                                    </p:set>
                                    <p:anim calcmode="lin" valueType="num">
                                      <p:cBhvr additive="base">
                                        <p:cTn id="55" dur="500" fill="hold"/>
                                        <p:tgtEl>
                                          <p:spTgt spid="115715">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57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1" nodeType="clickEffect">
                                  <p:stCondLst>
                                    <p:cond delay="0"/>
                                  </p:stCondLst>
                                  <p:childTnLst>
                                    <p:set>
                                      <p:cBhvr>
                                        <p:cTn id="60" dur="1" fill="hold">
                                          <p:stCondLst>
                                            <p:cond delay="0"/>
                                          </p:stCondLst>
                                        </p:cTn>
                                        <p:tgtEl>
                                          <p:spTgt spid="115715">
                                            <p:txEl>
                                              <p:pRg st="3" end="3"/>
                                            </p:txEl>
                                          </p:spTgt>
                                        </p:tgtEl>
                                        <p:attrNameLst>
                                          <p:attrName>style.visibility</p:attrName>
                                        </p:attrNameLst>
                                      </p:cBhvr>
                                      <p:to>
                                        <p:strVal val="visible"/>
                                      </p:to>
                                    </p:set>
                                    <p:anim calcmode="lin" valueType="num">
                                      <p:cBhvr additive="base">
                                        <p:cTn id="61" dur="500" fill="hold"/>
                                        <p:tgtEl>
                                          <p:spTgt spid="115715">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57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1" nodeType="clickEffect">
                                  <p:stCondLst>
                                    <p:cond delay="0"/>
                                  </p:stCondLst>
                                  <p:childTnLst>
                                    <p:set>
                                      <p:cBhvr>
                                        <p:cTn id="66" dur="1" fill="hold">
                                          <p:stCondLst>
                                            <p:cond delay="0"/>
                                          </p:stCondLst>
                                        </p:cTn>
                                        <p:tgtEl>
                                          <p:spTgt spid="115715">
                                            <p:txEl>
                                              <p:pRg st="4" end="4"/>
                                            </p:txEl>
                                          </p:spTgt>
                                        </p:tgtEl>
                                        <p:attrNameLst>
                                          <p:attrName>style.visibility</p:attrName>
                                        </p:attrNameLst>
                                      </p:cBhvr>
                                      <p:to>
                                        <p:strVal val="visible"/>
                                      </p:to>
                                    </p:set>
                                    <p:anim calcmode="lin" valueType="num">
                                      <p:cBhvr additive="base">
                                        <p:cTn id="67" dur="500" fill="hold"/>
                                        <p:tgtEl>
                                          <p:spTgt spid="115715">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157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1" nodeType="clickEffect">
                                  <p:stCondLst>
                                    <p:cond delay="0"/>
                                  </p:stCondLst>
                                  <p:childTnLst>
                                    <p:set>
                                      <p:cBhvr>
                                        <p:cTn id="72" dur="1" fill="hold">
                                          <p:stCondLst>
                                            <p:cond delay="0"/>
                                          </p:stCondLst>
                                        </p:cTn>
                                        <p:tgtEl>
                                          <p:spTgt spid="115715">
                                            <p:txEl>
                                              <p:pRg st="5" end="5"/>
                                            </p:txEl>
                                          </p:spTgt>
                                        </p:tgtEl>
                                        <p:attrNameLst>
                                          <p:attrName>style.visibility</p:attrName>
                                        </p:attrNameLst>
                                      </p:cBhvr>
                                      <p:to>
                                        <p:strVal val="visible"/>
                                      </p:to>
                                    </p:set>
                                    <p:anim calcmode="lin" valueType="num">
                                      <p:cBhvr additive="base">
                                        <p:cTn id="73" dur="500" fill="hold"/>
                                        <p:tgtEl>
                                          <p:spTgt spid="115715">
                                            <p:txEl>
                                              <p:pRg st="5" end="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157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2" nodeType="clickEffect">
                                  <p:stCondLst>
                                    <p:cond delay="0"/>
                                  </p:stCondLst>
                                  <p:childTnLst>
                                    <p:set>
                                      <p:cBhvr>
                                        <p:cTn id="78" dur="1" fill="hold">
                                          <p:stCondLst>
                                            <p:cond delay="0"/>
                                          </p:stCondLst>
                                        </p:cTn>
                                        <p:tgtEl>
                                          <p:spTgt spid="115715">
                                            <p:txEl>
                                              <p:pRg st="0" end="0"/>
                                            </p:txEl>
                                          </p:spTgt>
                                        </p:tgtEl>
                                        <p:attrNameLst>
                                          <p:attrName>style.visibility</p:attrName>
                                        </p:attrNameLst>
                                      </p:cBhvr>
                                      <p:to>
                                        <p:strVal val="visible"/>
                                      </p:to>
                                    </p:set>
                                    <p:anim calcmode="lin" valueType="num">
                                      <p:cBhvr additive="base">
                                        <p:cTn id="79" dur="500" fill="hold"/>
                                        <p:tgtEl>
                                          <p:spTgt spid="115715">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15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2" nodeType="clickEffect">
                                  <p:stCondLst>
                                    <p:cond delay="0"/>
                                  </p:stCondLst>
                                  <p:childTnLst>
                                    <p:set>
                                      <p:cBhvr>
                                        <p:cTn id="84" dur="1" fill="hold">
                                          <p:stCondLst>
                                            <p:cond delay="0"/>
                                          </p:stCondLst>
                                        </p:cTn>
                                        <p:tgtEl>
                                          <p:spTgt spid="115715">
                                            <p:txEl>
                                              <p:pRg st="1" end="1"/>
                                            </p:txEl>
                                          </p:spTgt>
                                        </p:tgtEl>
                                        <p:attrNameLst>
                                          <p:attrName>style.visibility</p:attrName>
                                        </p:attrNameLst>
                                      </p:cBhvr>
                                      <p:to>
                                        <p:strVal val="visible"/>
                                      </p:to>
                                    </p:set>
                                    <p:anim calcmode="lin" valueType="num">
                                      <p:cBhvr additive="base">
                                        <p:cTn id="85" dur="500" fill="hold"/>
                                        <p:tgtEl>
                                          <p:spTgt spid="115715">
                                            <p:txEl>
                                              <p:pRg st="1" end="1"/>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157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2" nodeType="clickEffect">
                                  <p:stCondLst>
                                    <p:cond delay="0"/>
                                  </p:stCondLst>
                                  <p:childTnLst>
                                    <p:set>
                                      <p:cBhvr>
                                        <p:cTn id="90" dur="1" fill="hold">
                                          <p:stCondLst>
                                            <p:cond delay="0"/>
                                          </p:stCondLst>
                                        </p:cTn>
                                        <p:tgtEl>
                                          <p:spTgt spid="115715">
                                            <p:txEl>
                                              <p:pRg st="2" end="2"/>
                                            </p:txEl>
                                          </p:spTgt>
                                        </p:tgtEl>
                                        <p:attrNameLst>
                                          <p:attrName>style.visibility</p:attrName>
                                        </p:attrNameLst>
                                      </p:cBhvr>
                                      <p:to>
                                        <p:strVal val="visible"/>
                                      </p:to>
                                    </p:set>
                                    <p:anim calcmode="lin" valueType="num">
                                      <p:cBhvr additive="base">
                                        <p:cTn id="91" dur="500" fill="hold"/>
                                        <p:tgtEl>
                                          <p:spTgt spid="115715">
                                            <p:txEl>
                                              <p:pRg st="2" end="2"/>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157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2" nodeType="clickEffect">
                                  <p:stCondLst>
                                    <p:cond delay="0"/>
                                  </p:stCondLst>
                                  <p:childTnLst>
                                    <p:set>
                                      <p:cBhvr>
                                        <p:cTn id="96" dur="1" fill="hold">
                                          <p:stCondLst>
                                            <p:cond delay="0"/>
                                          </p:stCondLst>
                                        </p:cTn>
                                        <p:tgtEl>
                                          <p:spTgt spid="115715">
                                            <p:txEl>
                                              <p:pRg st="3" end="3"/>
                                            </p:txEl>
                                          </p:spTgt>
                                        </p:tgtEl>
                                        <p:attrNameLst>
                                          <p:attrName>style.visibility</p:attrName>
                                        </p:attrNameLst>
                                      </p:cBhvr>
                                      <p:to>
                                        <p:strVal val="visible"/>
                                      </p:to>
                                    </p:set>
                                    <p:anim calcmode="lin" valueType="num">
                                      <p:cBhvr additive="base">
                                        <p:cTn id="97" dur="500" fill="hold"/>
                                        <p:tgtEl>
                                          <p:spTgt spid="115715">
                                            <p:txEl>
                                              <p:pRg st="3" end="3"/>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157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2" nodeType="clickEffect">
                                  <p:stCondLst>
                                    <p:cond delay="0"/>
                                  </p:stCondLst>
                                  <p:childTnLst>
                                    <p:set>
                                      <p:cBhvr>
                                        <p:cTn id="102" dur="1" fill="hold">
                                          <p:stCondLst>
                                            <p:cond delay="0"/>
                                          </p:stCondLst>
                                        </p:cTn>
                                        <p:tgtEl>
                                          <p:spTgt spid="115715">
                                            <p:txEl>
                                              <p:pRg st="4" end="4"/>
                                            </p:txEl>
                                          </p:spTgt>
                                        </p:tgtEl>
                                        <p:attrNameLst>
                                          <p:attrName>style.visibility</p:attrName>
                                        </p:attrNameLst>
                                      </p:cBhvr>
                                      <p:to>
                                        <p:strVal val="visible"/>
                                      </p:to>
                                    </p:set>
                                    <p:anim calcmode="lin" valueType="num">
                                      <p:cBhvr additive="base">
                                        <p:cTn id="103" dur="500" fill="hold"/>
                                        <p:tgtEl>
                                          <p:spTgt spid="115715">
                                            <p:txEl>
                                              <p:pRg st="4" end="4"/>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1157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grpId="2" nodeType="clickEffect">
                                  <p:stCondLst>
                                    <p:cond delay="0"/>
                                  </p:stCondLst>
                                  <p:childTnLst>
                                    <p:set>
                                      <p:cBhvr>
                                        <p:cTn id="108" dur="1" fill="hold">
                                          <p:stCondLst>
                                            <p:cond delay="0"/>
                                          </p:stCondLst>
                                        </p:cTn>
                                        <p:tgtEl>
                                          <p:spTgt spid="115715">
                                            <p:txEl>
                                              <p:pRg st="5" end="5"/>
                                            </p:txEl>
                                          </p:spTgt>
                                        </p:tgtEl>
                                        <p:attrNameLst>
                                          <p:attrName>style.visibility</p:attrName>
                                        </p:attrNameLst>
                                      </p:cBhvr>
                                      <p:to>
                                        <p:strVal val="visible"/>
                                      </p:to>
                                    </p:set>
                                    <p:anim calcmode="lin" valueType="num">
                                      <p:cBhvr additive="base">
                                        <p:cTn id="109" dur="500" fill="hold"/>
                                        <p:tgtEl>
                                          <p:spTgt spid="115715">
                                            <p:txEl>
                                              <p:pRg st="5" end="5"/>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1157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grpId="3" nodeType="clickEffect">
                                  <p:stCondLst>
                                    <p:cond delay="0"/>
                                  </p:stCondLst>
                                  <p:childTnLst>
                                    <p:set>
                                      <p:cBhvr>
                                        <p:cTn id="114" dur="1" fill="hold">
                                          <p:stCondLst>
                                            <p:cond delay="0"/>
                                          </p:stCondLst>
                                        </p:cTn>
                                        <p:tgtEl>
                                          <p:spTgt spid="115715">
                                            <p:txEl>
                                              <p:pRg st="0" end="0"/>
                                            </p:txEl>
                                          </p:spTgt>
                                        </p:tgtEl>
                                        <p:attrNameLst>
                                          <p:attrName>style.visibility</p:attrName>
                                        </p:attrNameLst>
                                      </p:cBhvr>
                                      <p:to>
                                        <p:strVal val="visible"/>
                                      </p:to>
                                    </p:set>
                                    <p:anim calcmode="lin" valueType="num">
                                      <p:cBhvr additive="base">
                                        <p:cTn id="115" dur="500" fill="hold"/>
                                        <p:tgtEl>
                                          <p:spTgt spid="115715">
                                            <p:txEl>
                                              <p:pRg st="0" end="0"/>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115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4" fill="hold" grpId="3" nodeType="clickEffect">
                                  <p:stCondLst>
                                    <p:cond delay="0"/>
                                  </p:stCondLst>
                                  <p:childTnLst>
                                    <p:set>
                                      <p:cBhvr>
                                        <p:cTn id="120" dur="1" fill="hold">
                                          <p:stCondLst>
                                            <p:cond delay="0"/>
                                          </p:stCondLst>
                                        </p:cTn>
                                        <p:tgtEl>
                                          <p:spTgt spid="115715">
                                            <p:txEl>
                                              <p:pRg st="1" end="1"/>
                                            </p:txEl>
                                          </p:spTgt>
                                        </p:tgtEl>
                                        <p:attrNameLst>
                                          <p:attrName>style.visibility</p:attrName>
                                        </p:attrNameLst>
                                      </p:cBhvr>
                                      <p:to>
                                        <p:strVal val="visible"/>
                                      </p:to>
                                    </p:set>
                                    <p:anim calcmode="lin" valueType="num">
                                      <p:cBhvr additive="base">
                                        <p:cTn id="121" dur="500" fill="hold"/>
                                        <p:tgtEl>
                                          <p:spTgt spid="115715">
                                            <p:txEl>
                                              <p:pRg st="1" end="1"/>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1157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4" fill="hold" grpId="3" nodeType="clickEffect">
                                  <p:stCondLst>
                                    <p:cond delay="0"/>
                                  </p:stCondLst>
                                  <p:childTnLst>
                                    <p:set>
                                      <p:cBhvr>
                                        <p:cTn id="126" dur="1" fill="hold">
                                          <p:stCondLst>
                                            <p:cond delay="0"/>
                                          </p:stCondLst>
                                        </p:cTn>
                                        <p:tgtEl>
                                          <p:spTgt spid="115715">
                                            <p:txEl>
                                              <p:pRg st="2" end="2"/>
                                            </p:txEl>
                                          </p:spTgt>
                                        </p:tgtEl>
                                        <p:attrNameLst>
                                          <p:attrName>style.visibility</p:attrName>
                                        </p:attrNameLst>
                                      </p:cBhvr>
                                      <p:to>
                                        <p:strVal val="visible"/>
                                      </p:to>
                                    </p:set>
                                    <p:anim calcmode="lin" valueType="num">
                                      <p:cBhvr additive="base">
                                        <p:cTn id="127" dur="500" fill="hold"/>
                                        <p:tgtEl>
                                          <p:spTgt spid="115715">
                                            <p:txEl>
                                              <p:pRg st="2" end="2"/>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1157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4" fill="hold" grpId="3" nodeType="clickEffect">
                                  <p:stCondLst>
                                    <p:cond delay="0"/>
                                  </p:stCondLst>
                                  <p:childTnLst>
                                    <p:set>
                                      <p:cBhvr>
                                        <p:cTn id="132" dur="1" fill="hold">
                                          <p:stCondLst>
                                            <p:cond delay="0"/>
                                          </p:stCondLst>
                                        </p:cTn>
                                        <p:tgtEl>
                                          <p:spTgt spid="115715">
                                            <p:txEl>
                                              <p:pRg st="3" end="3"/>
                                            </p:txEl>
                                          </p:spTgt>
                                        </p:tgtEl>
                                        <p:attrNameLst>
                                          <p:attrName>style.visibility</p:attrName>
                                        </p:attrNameLst>
                                      </p:cBhvr>
                                      <p:to>
                                        <p:strVal val="visible"/>
                                      </p:to>
                                    </p:set>
                                    <p:anim calcmode="lin" valueType="num">
                                      <p:cBhvr additive="base">
                                        <p:cTn id="133" dur="500" fill="hold"/>
                                        <p:tgtEl>
                                          <p:spTgt spid="115715">
                                            <p:txEl>
                                              <p:pRg st="3" end="3"/>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1157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 presetClass="entr" presetSubtype="4" fill="hold" grpId="3" nodeType="clickEffect">
                                  <p:stCondLst>
                                    <p:cond delay="0"/>
                                  </p:stCondLst>
                                  <p:childTnLst>
                                    <p:set>
                                      <p:cBhvr>
                                        <p:cTn id="138" dur="1" fill="hold">
                                          <p:stCondLst>
                                            <p:cond delay="0"/>
                                          </p:stCondLst>
                                        </p:cTn>
                                        <p:tgtEl>
                                          <p:spTgt spid="115715">
                                            <p:txEl>
                                              <p:pRg st="4" end="4"/>
                                            </p:txEl>
                                          </p:spTgt>
                                        </p:tgtEl>
                                        <p:attrNameLst>
                                          <p:attrName>style.visibility</p:attrName>
                                        </p:attrNameLst>
                                      </p:cBhvr>
                                      <p:to>
                                        <p:strVal val="visible"/>
                                      </p:to>
                                    </p:set>
                                    <p:anim calcmode="lin" valueType="num">
                                      <p:cBhvr additive="base">
                                        <p:cTn id="139" dur="500" fill="hold"/>
                                        <p:tgtEl>
                                          <p:spTgt spid="115715">
                                            <p:txEl>
                                              <p:pRg st="4" end="4"/>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1157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 presetClass="entr" presetSubtype="4" fill="hold" grpId="3" nodeType="clickEffect">
                                  <p:stCondLst>
                                    <p:cond delay="0"/>
                                  </p:stCondLst>
                                  <p:childTnLst>
                                    <p:set>
                                      <p:cBhvr>
                                        <p:cTn id="144" dur="1" fill="hold">
                                          <p:stCondLst>
                                            <p:cond delay="0"/>
                                          </p:stCondLst>
                                        </p:cTn>
                                        <p:tgtEl>
                                          <p:spTgt spid="115715">
                                            <p:txEl>
                                              <p:pRg st="5" end="5"/>
                                            </p:txEl>
                                          </p:spTgt>
                                        </p:tgtEl>
                                        <p:attrNameLst>
                                          <p:attrName>style.visibility</p:attrName>
                                        </p:attrNameLst>
                                      </p:cBhvr>
                                      <p:to>
                                        <p:strVal val="visible"/>
                                      </p:to>
                                    </p:set>
                                    <p:anim calcmode="lin" valueType="num">
                                      <p:cBhvr additive="base">
                                        <p:cTn id="145" dur="500" fill="hold"/>
                                        <p:tgtEl>
                                          <p:spTgt spid="115715">
                                            <p:txEl>
                                              <p:pRg st="5" end="5"/>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1157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 presetClass="entr" presetSubtype="4" fill="hold" grpId="4" nodeType="clickEffect">
                                  <p:stCondLst>
                                    <p:cond delay="0"/>
                                  </p:stCondLst>
                                  <p:childTnLst>
                                    <p:set>
                                      <p:cBhvr>
                                        <p:cTn id="150" dur="1" fill="hold">
                                          <p:stCondLst>
                                            <p:cond delay="0"/>
                                          </p:stCondLst>
                                        </p:cTn>
                                        <p:tgtEl>
                                          <p:spTgt spid="115715">
                                            <p:txEl>
                                              <p:pRg st="0" end="0"/>
                                            </p:txEl>
                                          </p:spTgt>
                                        </p:tgtEl>
                                        <p:attrNameLst>
                                          <p:attrName>style.visibility</p:attrName>
                                        </p:attrNameLst>
                                      </p:cBhvr>
                                      <p:to>
                                        <p:strVal val="visible"/>
                                      </p:to>
                                    </p:set>
                                    <p:anim calcmode="lin" valueType="num">
                                      <p:cBhvr additive="base">
                                        <p:cTn id="151" dur="500" fill="hold"/>
                                        <p:tgtEl>
                                          <p:spTgt spid="115715">
                                            <p:txEl>
                                              <p:pRg st="0" end="0"/>
                                            </p:txEl>
                                          </p:spTgt>
                                        </p:tgtEl>
                                        <p:attrNameLst>
                                          <p:attrName>ppt_x</p:attrName>
                                        </p:attrNameLst>
                                      </p:cBhvr>
                                      <p:tavLst>
                                        <p:tav tm="0">
                                          <p:val>
                                            <p:strVal val="#ppt_x"/>
                                          </p:val>
                                        </p:tav>
                                        <p:tav tm="100000">
                                          <p:val>
                                            <p:strVal val="#ppt_x"/>
                                          </p:val>
                                        </p:tav>
                                      </p:tavLst>
                                    </p:anim>
                                    <p:anim calcmode="lin" valueType="num">
                                      <p:cBhvr additive="base">
                                        <p:cTn id="152" dur="500" fill="hold"/>
                                        <p:tgtEl>
                                          <p:spTgt spid="115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 presetClass="entr" presetSubtype="4" fill="hold" grpId="4" nodeType="clickEffect">
                                  <p:stCondLst>
                                    <p:cond delay="0"/>
                                  </p:stCondLst>
                                  <p:childTnLst>
                                    <p:set>
                                      <p:cBhvr>
                                        <p:cTn id="156" dur="1" fill="hold">
                                          <p:stCondLst>
                                            <p:cond delay="0"/>
                                          </p:stCondLst>
                                        </p:cTn>
                                        <p:tgtEl>
                                          <p:spTgt spid="115715">
                                            <p:txEl>
                                              <p:pRg st="1" end="1"/>
                                            </p:txEl>
                                          </p:spTgt>
                                        </p:tgtEl>
                                        <p:attrNameLst>
                                          <p:attrName>style.visibility</p:attrName>
                                        </p:attrNameLst>
                                      </p:cBhvr>
                                      <p:to>
                                        <p:strVal val="visible"/>
                                      </p:to>
                                    </p:set>
                                    <p:anim calcmode="lin" valueType="num">
                                      <p:cBhvr additive="base">
                                        <p:cTn id="157" dur="500" fill="hold"/>
                                        <p:tgtEl>
                                          <p:spTgt spid="115715">
                                            <p:txEl>
                                              <p:pRg st="1" end="1"/>
                                            </p:txEl>
                                          </p:spTgt>
                                        </p:tgtEl>
                                        <p:attrNameLst>
                                          <p:attrName>ppt_x</p:attrName>
                                        </p:attrNameLst>
                                      </p:cBhvr>
                                      <p:tavLst>
                                        <p:tav tm="0">
                                          <p:val>
                                            <p:strVal val="#ppt_x"/>
                                          </p:val>
                                        </p:tav>
                                        <p:tav tm="100000">
                                          <p:val>
                                            <p:strVal val="#ppt_x"/>
                                          </p:val>
                                        </p:tav>
                                      </p:tavLst>
                                    </p:anim>
                                    <p:anim calcmode="lin" valueType="num">
                                      <p:cBhvr additive="base">
                                        <p:cTn id="158" dur="500" fill="hold"/>
                                        <p:tgtEl>
                                          <p:spTgt spid="1157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9" fill="hold" nodeType="clickPar">
                      <p:stCondLst>
                        <p:cond delay="indefinite"/>
                      </p:stCondLst>
                      <p:childTnLst>
                        <p:par>
                          <p:cTn id="160" fill="hold" nodeType="withGroup">
                            <p:stCondLst>
                              <p:cond delay="0"/>
                            </p:stCondLst>
                            <p:childTnLst>
                              <p:par>
                                <p:cTn id="161" presetID="2" presetClass="entr" presetSubtype="4" fill="hold" grpId="4" nodeType="clickEffect">
                                  <p:stCondLst>
                                    <p:cond delay="0"/>
                                  </p:stCondLst>
                                  <p:childTnLst>
                                    <p:set>
                                      <p:cBhvr>
                                        <p:cTn id="162" dur="1" fill="hold">
                                          <p:stCondLst>
                                            <p:cond delay="0"/>
                                          </p:stCondLst>
                                        </p:cTn>
                                        <p:tgtEl>
                                          <p:spTgt spid="115715">
                                            <p:txEl>
                                              <p:pRg st="2" end="2"/>
                                            </p:txEl>
                                          </p:spTgt>
                                        </p:tgtEl>
                                        <p:attrNameLst>
                                          <p:attrName>style.visibility</p:attrName>
                                        </p:attrNameLst>
                                      </p:cBhvr>
                                      <p:to>
                                        <p:strVal val="visible"/>
                                      </p:to>
                                    </p:set>
                                    <p:anim calcmode="lin" valueType="num">
                                      <p:cBhvr additive="base">
                                        <p:cTn id="163" dur="500" fill="hold"/>
                                        <p:tgtEl>
                                          <p:spTgt spid="115715">
                                            <p:txEl>
                                              <p:pRg st="2" end="2"/>
                                            </p:txEl>
                                          </p:spTgt>
                                        </p:tgtEl>
                                        <p:attrNameLst>
                                          <p:attrName>ppt_x</p:attrName>
                                        </p:attrNameLst>
                                      </p:cBhvr>
                                      <p:tavLst>
                                        <p:tav tm="0">
                                          <p:val>
                                            <p:strVal val="#ppt_x"/>
                                          </p:val>
                                        </p:tav>
                                        <p:tav tm="100000">
                                          <p:val>
                                            <p:strVal val="#ppt_x"/>
                                          </p:val>
                                        </p:tav>
                                      </p:tavLst>
                                    </p:anim>
                                    <p:anim calcmode="lin" valueType="num">
                                      <p:cBhvr additive="base">
                                        <p:cTn id="164" dur="500" fill="hold"/>
                                        <p:tgtEl>
                                          <p:spTgt spid="1157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 presetClass="entr" presetSubtype="4" fill="hold" grpId="4" nodeType="clickEffect">
                                  <p:stCondLst>
                                    <p:cond delay="0"/>
                                  </p:stCondLst>
                                  <p:childTnLst>
                                    <p:set>
                                      <p:cBhvr>
                                        <p:cTn id="168" dur="1" fill="hold">
                                          <p:stCondLst>
                                            <p:cond delay="0"/>
                                          </p:stCondLst>
                                        </p:cTn>
                                        <p:tgtEl>
                                          <p:spTgt spid="115715">
                                            <p:txEl>
                                              <p:pRg st="3" end="3"/>
                                            </p:txEl>
                                          </p:spTgt>
                                        </p:tgtEl>
                                        <p:attrNameLst>
                                          <p:attrName>style.visibility</p:attrName>
                                        </p:attrNameLst>
                                      </p:cBhvr>
                                      <p:to>
                                        <p:strVal val="visible"/>
                                      </p:to>
                                    </p:set>
                                    <p:anim calcmode="lin" valueType="num">
                                      <p:cBhvr additive="base">
                                        <p:cTn id="169" dur="500" fill="hold"/>
                                        <p:tgtEl>
                                          <p:spTgt spid="115715">
                                            <p:txEl>
                                              <p:pRg st="3" end="3"/>
                                            </p:txEl>
                                          </p:spTgt>
                                        </p:tgtEl>
                                        <p:attrNameLst>
                                          <p:attrName>ppt_x</p:attrName>
                                        </p:attrNameLst>
                                      </p:cBhvr>
                                      <p:tavLst>
                                        <p:tav tm="0">
                                          <p:val>
                                            <p:strVal val="#ppt_x"/>
                                          </p:val>
                                        </p:tav>
                                        <p:tav tm="100000">
                                          <p:val>
                                            <p:strVal val="#ppt_x"/>
                                          </p:val>
                                        </p:tav>
                                      </p:tavLst>
                                    </p:anim>
                                    <p:anim calcmode="lin" valueType="num">
                                      <p:cBhvr additive="base">
                                        <p:cTn id="170" dur="500" fill="hold"/>
                                        <p:tgtEl>
                                          <p:spTgt spid="1157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1" fill="hold" nodeType="clickPar">
                      <p:stCondLst>
                        <p:cond delay="indefinite"/>
                      </p:stCondLst>
                      <p:childTnLst>
                        <p:par>
                          <p:cTn id="172" fill="hold" nodeType="withGroup">
                            <p:stCondLst>
                              <p:cond delay="0"/>
                            </p:stCondLst>
                            <p:childTnLst>
                              <p:par>
                                <p:cTn id="173" presetID="2" presetClass="entr" presetSubtype="4" fill="hold" grpId="4" nodeType="clickEffect">
                                  <p:stCondLst>
                                    <p:cond delay="0"/>
                                  </p:stCondLst>
                                  <p:childTnLst>
                                    <p:set>
                                      <p:cBhvr>
                                        <p:cTn id="174" dur="1" fill="hold">
                                          <p:stCondLst>
                                            <p:cond delay="0"/>
                                          </p:stCondLst>
                                        </p:cTn>
                                        <p:tgtEl>
                                          <p:spTgt spid="115715">
                                            <p:txEl>
                                              <p:pRg st="4" end="4"/>
                                            </p:txEl>
                                          </p:spTgt>
                                        </p:tgtEl>
                                        <p:attrNameLst>
                                          <p:attrName>style.visibility</p:attrName>
                                        </p:attrNameLst>
                                      </p:cBhvr>
                                      <p:to>
                                        <p:strVal val="visible"/>
                                      </p:to>
                                    </p:set>
                                    <p:anim calcmode="lin" valueType="num">
                                      <p:cBhvr additive="base">
                                        <p:cTn id="175" dur="500" fill="hold"/>
                                        <p:tgtEl>
                                          <p:spTgt spid="115715">
                                            <p:txEl>
                                              <p:pRg st="4" end="4"/>
                                            </p:txEl>
                                          </p:spTgt>
                                        </p:tgtEl>
                                        <p:attrNameLst>
                                          <p:attrName>ppt_x</p:attrName>
                                        </p:attrNameLst>
                                      </p:cBhvr>
                                      <p:tavLst>
                                        <p:tav tm="0">
                                          <p:val>
                                            <p:strVal val="#ppt_x"/>
                                          </p:val>
                                        </p:tav>
                                        <p:tav tm="100000">
                                          <p:val>
                                            <p:strVal val="#ppt_x"/>
                                          </p:val>
                                        </p:tav>
                                      </p:tavLst>
                                    </p:anim>
                                    <p:anim calcmode="lin" valueType="num">
                                      <p:cBhvr additive="base">
                                        <p:cTn id="176" dur="500" fill="hold"/>
                                        <p:tgtEl>
                                          <p:spTgt spid="1157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7" fill="hold" nodeType="clickPar">
                      <p:stCondLst>
                        <p:cond delay="indefinite"/>
                      </p:stCondLst>
                      <p:childTnLst>
                        <p:par>
                          <p:cTn id="178" fill="hold" nodeType="withGroup">
                            <p:stCondLst>
                              <p:cond delay="0"/>
                            </p:stCondLst>
                            <p:childTnLst>
                              <p:par>
                                <p:cTn id="179" presetID="2" presetClass="entr" presetSubtype="4" fill="hold" grpId="4" nodeType="clickEffect">
                                  <p:stCondLst>
                                    <p:cond delay="0"/>
                                  </p:stCondLst>
                                  <p:childTnLst>
                                    <p:set>
                                      <p:cBhvr>
                                        <p:cTn id="180" dur="1" fill="hold">
                                          <p:stCondLst>
                                            <p:cond delay="0"/>
                                          </p:stCondLst>
                                        </p:cTn>
                                        <p:tgtEl>
                                          <p:spTgt spid="115715">
                                            <p:txEl>
                                              <p:pRg st="5" end="5"/>
                                            </p:txEl>
                                          </p:spTgt>
                                        </p:tgtEl>
                                        <p:attrNameLst>
                                          <p:attrName>style.visibility</p:attrName>
                                        </p:attrNameLst>
                                      </p:cBhvr>
                                      <p:to>
                                        <p:strVal val="visible"/>
                                      </p:to>
                                    </p:set>
                                    <p:anim calcmode="lin" valueType="num">
                                      <p:cBhvr additive="base">
                                        <p:cTn id="181" dur="500" fill="hold"/>
                                        <p:tgtEl>
                                          <p:spTgt spid="115715">
                                            <p:txEl>
                                              <p:pRg st="5" end="5"/>
                                            </p:txEl>
                                          </p:spTgt>
                                        </p:tgtEl>
                                        <p:attrNameLst>
                                          <p:attrName>ppt_x</p:attrName>
                                        </p:attrNameLst>
                                      </p:cBhvr>
                                      <p:tavLst>
                                        <p:tav tm="0">
                                          <p:val>
                                            <p:strVal val="#ppt_x"/>
                                          </p:val>
                                        </p:tav>
                                        <p:tav tm="100000">
                                          <p:val>
                                            <p:strVal val="#ppt_x"/>
                                          </p:val>
                                        </p:tav>
                                      </p:tavLst>
                                    </p:anim>
                                    <p:anim calcmode="lin" valueType="num">
                                      <p:cBhvr additive="base">
                                        <p:cTn id="182" dur="500" fill="hold"/>
                                        <p:tgtEl>
                                          <p:spTgt spid="1157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P spid="115715" grpId="1" build="p"/>
      <p:bldP spid="115715" grpId="2" build="p"/>
      <p:bldP spid="115715" grpId="3" build="p"/>
      <p:bldP spid="115715" grpId="4" build="p"/>
    </p:bld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Unicode MS"/>
        <a:ea typeface="Arial Unicode MS"/>
        <a:cs typeface="Arial Unicode MS"/>
      </a:majorFont>
      <a:minorFont>
        <a:latin typeface="Arial Unicode MS"/>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r" defTabSz="914400" rtl="0" eaLnBrk="1" fontAlgn="base" latinLnBrk="0" hangingPunct="1">
          <a:lnSpc>
            <a:spcPct val="100000"/>
          </a:lnSpc>
          <a:spcBef>
            <a:spcPct val="20000"/>
          </a:spcBef>
          <a:spcAft>
            <a:spcPct val="0"/>
          </a:spcAft>
          <a:buClr>
            <a:schemeClr val="hlink"/>
          </a:buClr>
          <a:buSzTx/>
          <a:buFontTx/>
          <a:buNone/>
          <a:tabLst/>
          <a:defRPr kumimoji="0" lang="fa-IR" sz="3200" b="0" i="0" u="none" strike="noStrike" cap="none" normalizeH="0" baseline="0" smtClean="0">
            <a:ln>
              <a:noFill/>
            </a:ln>
            <a:solidFill>
              <a:schemeClr val="tx1"/>
            </a:solidFill>
            <a:effectLst/>
            <a:latin typeface="Arial" pitchFamily="34" charset="0"/>
            <a:ea typeface="Arial Unicode MS" pitchFamily="34" charset="-128"/>
            <a:cs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r" defTabSz="914400" rtl="0" eaLnBrk="1" fontAlgn="base" latinLnBrk="0" hangingPunct="1">
          <a:lnSpc>
            <a:spcPct val="100000"/>
          </a:lnSpc>
          <a:spcBef>
            <a:spcPct val="20000"/>
          </a:spcBef>
          <a:spcAft>
            <a:spcPct val="0"/>
          </a:spcAft>
          <a:buClr>
            <a:schemeClr val="hlink"/>
          </a:buClr>
          <a:buSzTx/>
          <a:buFontTx/>
          <a:buNone/>
          <a:tabLst/>
          <a:defRPr kumimoji="0" lang="fa-IR" sz="3200" b="0" i="0" u="none" strike="noStrike" cap="none" normalizeH="0" baseline="0" smtClean="0">
            <a:ln>
              <a:noFill/>
            </a:ln>
            <a:solidFill>
              <a:schemeClr val="tx1"/>
            </a:solidFill>
            <a:effectLst/>
            <a:latin typeface="Arial" pitchFamily="34" charset="0"/>
            <a:ea typeface="Arial Unicode MS" pitchFamily="34" charset="-128"/>
            <a:cs typeface="Arial" pitchFamily="34"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atellite Dish">
  <a:themeElements>
    <a:clrScheme name="Satellite Dish 4">
      <a:dk1>
        <a:srgbClr val="666A5C"/>
      </a:dk1>
      <a:lt1>
        <a:srgbClr val="FFFFFF"/>
      </a:lt1>
      <a:dk2>
        <a:srgbClr val="757868"/>
      </a:dk2>
      <a:lt2>
        <a:srgbClr val="C4C3AA"/>
      </a:lt2>
      <a:accent1>
        <a:srgbClr val="9AC2C0"/>
      </a:accent1>
      <a:accent2>
        <a:srgbClr val="4D4F45"/>
      </a:accent2>
      <a:accent3>
        <a:srgbClr val="BDBEB9"/>
      </a:accent3>
      <a:accent4>
        <a:srgbClr val="DADADA"/>
      </a:accent4>
      <a:accent5>
        <a:srgbClr val="CADDDC"/>
      </a:accent5>
      <a:accent6>
        <a:srgbClr val="45473E"/>
      </a:accent6>
      <a:hlink>
        <a:srgbClr val="009999"/>
      </a:hlink>
      <a:folHlink>
        <a:srgbClr val="BFCB4F"/>
      </a:folHlink>
    </a:clrScheme>
    <a:fontScheme name="Satellite Dish">
      <a:majorFont>
        <a:latin typeface="Arial Unicode MS"/>
        <a:ea typeface="Arial Unicode MS"/>
        <a:cs typeface="Arial Unicode MS"/>
      </a:majorFont>
      <a:minorFont>
        <a:latin typeface="Verdana"/>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r" defTabSz="914400" rtl="0" eaLnBrk="1" fontAlgn="base" latinLnBrk="0" hangingPunct="1">
          <a:lnSpc>
            <a:spcPct val="100000"/>
          </a:lnSpc>
          <a:spcBef>
            <a:spcPct val="20000"/>
          </a:spcBef>
          <a:spcAft>
            <a:spcPct val="0"/>
          </a:spcAft>
          <a:buClr>
            <a:schemeClr val="hlink"/>
          </a:buClr>
          <a:buSzTx/>
          <a:buFontTx/>
          <a:buNone/>
          <a:tabLst/>
          <a:defRPr kumimoji="0" lang="fa-IR" sz="3200" b="0" i="0" u="none" strike="noStrike" cap="none" normalizeH="0" baseline="0" smtClean="0">
            <a:ln>
              <a:noFill/>
            </a:ln>
            <a:solidFill>
              <a:schemeClr val="tx1"/>
            </a:solidFill>
            <a:effectLst/>
            <a:latin typeface="Arial" pitchFamily="34" charset="0"/>
            <a:ea typeface="Arial Unicode MS" pitchFamily="34" charset="-128"/>
            <a:cs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r" defTabSz="914400" rtl="0" eaLnBrk="1" fontAlgn="base" latinLnBrk="0" hangingPunct="1">
          <a:lnSpc>
            <a:spcPct val="100000"/>
          </a:lnSpc>
          <a:spcBef>
            <a:spcPct val="20000"/>
          </a:spcBef>
          <a:spcAft>
            <a:spcPct val="0"/>
          </a:spcAft>
          <a:buClr>
            <a:schemeClr val="hlink"/>
          </a:buClr>
          <a:buSzTx/>
          <a:buFontTx/>
          <a:buNone/>
          <a:tabLst/>
          <a:defRPr kumimoji="0" lang="fa-IR" sz="3200" b="0" i="0" u="none" strike="noStrike" cap="none" normalizeH="0" baseline="0" smtClean="0">
            <a:ln>
              <a:noFill/>
            </a:ln>
            <a:solidFill>
              <a:schemeClr val="tx1"/>
            </a:solidFill>
            <a:effectLst/>
            <a:latin typeface="Arial" pitchFamily="34" charset="0"/>
            <a:ea typeface="Arial Unicode MS" pitchFamily="34" charset="-128"/>
            <a:cs typeface="Arial" pitchFamily="34" charset="0"/>
          </a:defRPr>
        </a:defPPr>
      </a:lstStyle>
    </a:lnDef>
  </a:objectDefaults>
  <a:extraClrSchemeLst>
    <a:extraClrScheme>
      <a:clrScheme name="Satellite Dish 1">
        <a:dk1>
          <a:srgbClr val="660000"/>
        </a:dk1>
        <a:lt1>
          <a:srgbClr val="FFFFFF"/>
        </a:lt1>
        <a:dk2>
          <a:srgbClr val="A80000"/>
        </a:dk2>
        <a:lt2>
          <a:srgbClr val="FFFF99"/>
        </a:lt2>
        <a:accent1>
          <a:srgbClr val="FF6600"/>
        </a:accent1>
        <a:accent2>
          <a:srgbClr val="6A0000"/>
        </a:accent2>
        <a:accent3>
          <a:srgbClr val="D1AAAA"/>
        </a:accent3>
        <a:accent4>
          <a:srgbClr val="DADADA"/>
        </a:accent4>
        <a:accent5>
          <a:srgbClr val="FFB8AA"/>
        </a:accent5>
        <a:accent6>
          <a:srgbClr val="5F00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
      <a:clrScheme name="Satellite Dish 2">
        <a:dk1>
          <a:srgbClr val="6A4700"/>
        </a:dk1>
        <a:lt1>
          <a:srgbClr val="FFFFFF"/>
        </a:lt1>
        <a:dk2>
          <a:srgbClr val="522900"/>
        </a:dk2>
        <a:lt2>
          <a:srgbClr val="FFFF99"/>
        </a:lt2>
        <a:accent1>
          <a:srgbClr val="CC9900"/>
        </a:accent1>
        <a:accent2>
          <a:srgbClr val="9C7300"/>
        </a:accent2>
        <a:accent3>
          <a:srgbClr val="B3ACAA"/>
        </a:accent3>
        <a:accent4>
          <a:srgbClr val="DADADA"/>
        </a:accent4>
        <a:accent5>
          <a:srgbClr val="E2CAAA"/>
        </a:accent5>
        <a:accent6>
          <a:srgbClr val="8D6800"/>
        </a:accent6>
        <a:hlink>
          <a:srgbClr val="FF9900"/>
        </a:hlink>
        <a:folHlink>
          <a:srgbClr val="FFFF66"/>
        </a:folHlink>
      </a:clrScheme>
      <a:clrMap bg1="dk2" tx1="lt1" bg2="dk1" tx2="lt2" accent1="accent1" accent2="accent2" accent3="accent3" accent4="accent4" accent5="accent5" accent6="accent6" hlink="hlink" folHlink="folHlink"/>
    </a:extraClrScheme>
    <a:extraClrScheme>
      <a:clrScheme name="Satellite Dish 3">
        <a:dk1>
          <a:srgbClr val="495630"/>
        </a:dk1>
        <a:lt1>
          <a:srgbClr val="FFFFCC"/>
        </a:lt1>
        <a:dk2>
          <a:srgbClr val="2D361C"/>
        </a:dk2>
        <a:lt2>
          <a:srgbClr val="BAD38D"/>
        </a:lt2>
        <a:accent1>
          <a:srgbClr val="68803E"/>
        </a:accent1>
        <a:accent2>
          <a:srgbClr val="556636"/>
        </a:accent2>
        <a:accent3>
          <a:srgbClr val="ADAEAB"/>
        </a:accent3>
        <a:accent4>
          <a:srgbClr val="DADAAE"/>
        </a:accent4>
        <a:accent5>
          <a:srgbClr val="B9C0AF"/>
        </a:accent5>
        <a:accent6>
          <a:srgbClr val="4C5C30"/>
        </a:accent6>
        <a:hlink>
          <a:srgbClr val="339933"/>
        </a:hlink>
        <a:folHlink>
          <a:srgbClr val="D9D400"/>
        </a:folHlink>
      </a:clrScheme>
      <a:clrMap bg1="dk2" tx1="lt1" bg2="dk1" tx2="lt2" accent1="accent1" accent2="accent2" accent3="accent3" accent4="accent4" accent5="accent5" accent6="accent6" hlink="hlink" folHlink="folHlink"/>
    </a:extraClrScheme>
    <a:extraClrScheme>
      <a:clrScheme name="Satellite Dish 4">
        <a:dk1>
          <a:srgbClr val="666A5C"/>
        </a:dk1>
        <a:lt1>
          <a:srgbClr val="FFFFFF"/>
        </a:lt1>
        <a:dk2>
          <a:srgbClr val="757868"/>
        </a:dk2>
        <a:lt2>
          <a:srgbClr val="C4C3AA"/>
        </a:lt2>
        <a:accent1>
          <a:srgbClr val="9AC2C0"/>
        </a:accent1>
        <a:accent2>
          <a:srgbClr val="4D4F45"/>
        </a:accent2>
        <a:accent3>
          <a:srgbClr val="BDBEB9"/>
        </a:accent3>
        <a:accent4>
          <a:srgbClr val="DADADA"/>
        </a:accent4>
        <a:accent5>
          <a:srgbClr val="CADDDC"/>
        </a:accent5>
        <a:accent6>
          <a:srgbClr val="45473E"/>
        </a:accent6>
        <a:hlink>
          <a:srgbClr val="009999"/>
        </a:hlink>
        <a:folHlink>
          <a:srgbClr val="BFCB4F"/>
        </a:folHlink>
      </a:clrScheme>
      <a:clrMap bg1="dk2" tx1="lt1" bg2="dk1" tx2="lt2" accent1="accent1" accent2="accent2" accent3="accent3" accent4="accent4" accent5="accent5" accent6="accent6" hlink="hlink" folHlink="folHlink"/>
    </a:extraClrScheme>
    <a:extraClrScheme>
      <a:clrScheme name="Satellite Dish 5">
        <a:dk1>
          <a:srgbClr val="006664"/>
        </a:dk1>
        <a:lt1>
          <a:srgbClr val="FFFFFF"/>
        </a:lt1>
        <a:dk2>
          <a:srgbClr val="00908D"/>
        </a:dk2>
        <a:lt2>
          <a:srgbClr val="ADE5CD"/>
        </a:lt2>
        <a:accent1>
          <a:srgbClr val="00CCFF"/>
        </a:accent1>
        <a:accent2>
          <a:srgbClr val="006666"/>
        </a:accent2>
        <a:accent3>
          <a:srgbClr val="AAC6C5"/>
        </a:accent3>
        <a:accent4>
          <a:srgbClr val="DADADA"/>
        </a:accent4>
        <a:accent5>
          <a:srgbClr val="AAE2FF"/>
        </a:accent5>
        <a:accent6>
          <a:srgbClr val="005C5C"/>
        </a:accent6>
        <a:hlink>
          <a:srgbClr val="6DD8DB"/>
        </a:hlink>
        <a:folHlink>
          <a:srgbClr val="C5E2FF"/>
        </a:folHlink>
      </a:clrScheme>
      <a:clrMap bg1="dk2" tx1="lt1" bg2="dk1" tx2="lt2" accent1="accent1" accent2="accent2" accent3="accent3" accent4="accent4" accent5="accent5" accent6="accent6" hlink="hlink" folHlink="folHlink"/>
    </a:extraClrScheme>
    <a:extraClrScheme>
      <a:clrScheme name="Satellite Dish 6">
        <a:dk1>
          <a:srgbClr val="000000"/>
        </a:dk1>
        <a:lt1>
          <a:srgbClr val="DDDCC5"/>
        </a:lt1>
        <a:dk2>
          <a:srgbClr val="000000"/>
        </a:dk2>
        <a:lt2>
          <a:srgbClr val="B9B695"/>
        </a:lt2>
        <a:accent1>
          <a:srgbClr val="EAEBE9"/>
        </a:accent1>
        <a:accent2>
          <a:srgbClr val="BFBFAB"/>
        </a:accent2>
        <a:accent3>
          <a:srgbClr val="EBEBDF"/>
        </a:accent3>
        <a:accent4>
          <a:srgbClr val="000000"/>
        </a:accent4>
        <a:accent5>
          <a:srgbClr val="F3F3F2"/>
        </a:accent5>
        <a:accent6>
          <a:srgbClr val="ADAD9B"/>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atellite Dish 7">
        <a:dk1>
          <a:srgbClr val="000000"/>
        </a:dk1>
        <a:lt1>
          <a:srgbClr val="FFFFFF"/>
        </a:lt1>
        <a:dk2>
          <a:srgbClr val="000000"/>
        </a:dk2>
        <a:lt2>
          <a:srgbClr val="B2B2B2"/>
        </a:lt2>
        <a:accent1>
          <a:srgbClr val="336699"/>
        </a:accent1>
        <a:accent2>
          <a:srgbClr val="5F5F5F"/>
        </a:accent2>
        <a:accent3>
          <a:srgbClr val="AAAAAA"/>
        </a:accent3>
        <a:accent4>
          <a:srgbClr val="DADADA"/>
        </a:accent4>
        <a:accent5>
          <a:srgbClr val="ADB8CA"/>
        </a:accent5>
        <a:accent6>
          <a:srgbClr val="555555"/>
        </a:accent6>
        <a:hlink>
          <a:srgbClr val="BBE5FF"/>
        </a:hlink>
        <a:folHlink>
          <a:srgbClr val="B6B3E1"/>
        </a:folHlink>
      </a:clrScheme>
      <a:clrMap bg1="dk2" tx1="lt1" bg2="dk1" tx2="lt2" accent1="accent1" accent2="accent2" accent3="accent3" accent4="accent4" accent5="accent5" accent6="accent6" hlink="hlink" folHlink="folHlink"/>
    </a:extraClrScheme>
    <a:extraClrScheme>
      <a:clrScheme name="Satellite Dish 8">
        <a:dk1>
          <a:srgbClr val="000090"/>
        </a:dk1>
        <a:lt1>
          <a:srgbClr val="EAEAEA"/>
        </a:lt1>
        <a:dk2>
          <a:srgbClr val="3A3AB2"/>
        </a:dk2>
        <a:lt2>
          <a:srgbClr val="CAD4DC"/>
        </a:lt2>
        <a:accent1>
          <a:srgbClr val="3974AF"/>
        </a:accent1>
        <a:accent2>
          <a:srgbClr val="232369"/>
        </a:accent2>
        <a:accent3>
          <a:srgbClr val="AEAED5"/>
        </a:accent3>
        <a:accent4>
          <a:srgbClr val="C8C8C8"/>
        </a:accent4>
        <a:accent5>
          <a:srgbClr val="AEBCD4"/>
        </a:accent5>
        <a:accent6>
          <a:srgbClr val="1F1F5E"/>
        </a:accent6>
        <a:hlink>
          <a:srgbClr val="00CCFF"/>
        </a:hlink>
        <a:folHlink>
          <a:srgbClr val="6699FF"/>
        </a:folHlink>
      </a:clrScheme>
      <a:clrMap bg1="dk2" tx1="lt1" bg2="dk1" tx2="lt2" accent1="accent1" accent2="accent2" accent3="accent3" accent4="accent4" accent5="accent5" accent6="accent6" hlink="hlink" folHlink="folHlink"/>
    </a:extraClrScheme>
    <a:extraClrScheme>
      <a:clrScheme name="Satellite Dish 9">
        <a:dk1>
          <a:srgbClr val="9C9C9C"/>
        </a:dk1>
        <a:lt1>
          <a:srgbClr val="FFFFFF"/>
        </a:lt1>
        <a:dk2>
          <a:srgbClr val="8696CA"/>
        </a:dk2>
        <a:lt2>
          <a:srgbClr val="FFFFFF"/>
        </a:lt2>
        <a:accent1>
          <a:srgbClr val="97D1D5"/>
        </a:accent1>
        <a:accent2>
          <a:srgbClr val="666699"/>
        </a:accent2>
        <a:accent3>
          <a:srgbClr val="C3C9E1"/>
        </a:accent3>
        <a:accent4>
          <a:srgbClr val="DADADA"/>
        </a:accent4>
        <a:accent5>
          <a:srgbClr val="C9E5E7"/>
        </a:accent5>
        <a:accent6>
          <a:srgbClr val="5C5C8A"/>
        </a:accent6>
        <a:hlink>
          <a:srgbClr val="0000FF"/>
        </a:hlink>
        <a:folHlink>
          <a:srgbClr val="0099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r" defTabSz="914400" rtl="0" eaLnBrk="1" fontAlgn="base" latinLnBrk="0" hangingPunct="1">
          <a:lnSpc>
            <a:spcPct val="100000"/>
          </a:lnSpc>
          <a:spcBef>
            <a:spcPct val="20000"/>
          </a:spcBef>
          <a:spcAft>
            <a:spcPct val="0"/>
          </a:spcAft>
          <a:buClr>
            <a:schemeClr val="hlink"/>
          </a:buClr>
          <a:buSzTx/>
          <a:buFontTx/>
          <a:buNone/>
          <a:tabLst/>
          <a:defRPr kumimoji="0" lang="fa-IR" sz="3200" b="0" i="0" u="none" strike="noStrike" cap="none" normalizeH="0" baseline="0" smtClean="0">
            <a:ln>
              <a:noFill/>
            </a:ln>
            <a:solidFill>
              <a:schemeClr val="tx1"/>
            </a:solidFill>
            <a:effectLst/>
            <a:latin typeface="Arial" pitchFamily="34" charset="0"/>
            <a:ea typeface="Arial Unicode MS" pitchFamily="34" charset="-128"/>
            <a:cs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r" defTabSz="914400" rtl="0" eaLnBrk="1" fontAlgn="base" latinLnBrk="0" hangingPunct="1">
          <a:lnSpc>
            <a:spcPct val="100000"/>
          </a:lnSpc>
          <a:spcBef>
            <a:spcPct val="20000"/>
          </a:spcBef>
          <a:spcAft>
            <a:spcPct val="0"/>
          </a:spcAft>
          <a:buClr>
            <a:schemeClr val="hlink"/>
          </a:buClr>
          <a:buSzTx/>
          <a:buFontTx/>
          <a:buNone/>
          <a:tabLst/>
          <a:defRPr kumimoji="0" lang="fa-IR" sz="3200" b="0" i="0" u="none" strike="noStrike" cap="none" normalizeH="0" baseline="0" smtClean="0">
            <a:ln>
              <a:noFill/>
            </a:ln>
            <a:solidFill>
              <a:schemeClr val="tx1"/>
            </a:solidFill>
            <a:effectLst/>
            <a:latin typeface="Arial" pitchFamily="34" charset="0"/>
            <a:ea typeface="Arial Unicode MS" pitchFamily="34" charset="-128"/>
            <a:cs typeface="Arial" pitchFamily="34"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r" defTabSz="914400" rtl="0" eaLnBrk="1" fontAlgn="base" latinLnBrk="0" hangingPunct="1">
          <a:lnSpc>
            <a:spcPct val="100000"/>
          </a:lnSpc>
          <a:spcBef>
            <a:spcPct val="20000"/>
          </a:spcBef>
          <a:spcAft>
            <a:spcPct val="0"/>
          </a:spcAft>
          <a:buClr>
            <a:schemeClr val="hlink"/>
          </a:buClr>
          <a:buSzTx/>
          <a:buFontTx/>
          <a:buNone/>
          <a:tabLst/>
          <a:defRPr kumimoji="0" lang="fa-IR" sz="3200" b="0" i="0" u="none" strike="noStrike" cap="none" normalizeH="0" baseline="0" smtClean="0">
            <a:ln>
              <a:noFill/>
            </a:ln>
            <a:solidFill>
              <a:schemeClr val="tx1"/>
            </a:solidFill>
            <a:effectLst/>
            <a:latin typeface="Arial" pitchFamily="34" charset="0"/>
            <a:ea typeface="Arial Unicode MS" pitchFamily="34" charset="-128"/>
            <a:cs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r" defTabSz="914400" rtl="0" eaLnBrk="1" fontAlgn="base" latinLnBrk="0" hangingPunct="1">
          <a:lnSpc>
            <a:spcPct val="100000"/>
          </a:lnSpc>
          <a:spcBef>
            <a:spcPct val="20000"/>
          </a:spcBef>
          <a:spcAft>
            <a:spcPct val="0"/>
          </a:spcAft>
          <a:buClr>
            <a:schemeClr val="hlink"/>
          </a:buClr>
          <a:buSzTx/>
          <a:buFontTx/>
          <a:buNone/>
          <a:tabLst/>
          <a:defRPr kumimoji="0" lang="fa-IR" sz="3200" b="0" i="0" u="none" strike="noStrike" cap="none" normalizeH="0" baseline="0" smtClean="0">
            <a:ln>
              <a:noFill/>
            </a:ln>
            <a:solidFill>
              <a:schemeClr val="tx1"/>
            </a:solidFill>
            <a:effectLst/>
            <a:latin typeface="Arial" pitchFamily="34" charset="0"/>
            <a:ea typeface="Arial Unicode MS" pitchFamily="34" charset="-128"/>
            <a:cs typeface="Arial" pitchFamily="34"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r" defTabSz="914400" rtl="0" eaLnBrk="1" fontAlgn="base" latinLnBrk="0" hangingPunct="1">
          <a:lnSpc>
            <a:spcPct val="100000"/>
          </a:lnSpc>
          <a:spcBef>
            <a:spcPct val="20000"/>
          </a:spcBef>
          <a:spcAft>
            <a:spcPct val="0"/>
          </a:spcAft>
          <a:buClr>
            <a:schemeClr val="hlink"/>
          </a:buClr>
          <a:buSzTx/>
          <a:buFontTx/>
          <a:buNone/>
          <a:tabLst/>
          <a:defRPr kumimoji="0" lang="fa-IR" sz="3200" b="0" i="0" u="none" strike="noStrike" cap="none" normalizeH="0" baseline="0" smtClean="0">
            <a:ln>
              <a:noFill/>
            </a:ln>
            <a:solidFill>
              <a:schemeClr val="tx1"/>
            </a:solidFill>
            <a:effectLst/>
            <a:latin typeface="Arial" pitchFamily="34" charset="0"/>
            <a:ea typeface="Arial Unicode MS" pitchFamily="34" charset="-128"/>
            <a:cs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r" defTabSz="914400" rtl="0" eaLnBrk="1" fontAlgn="base" latinLnBrk="0" hangingPunct="1">
          <a:lnSpc>
            <a:spcPct val="100000"/>
          </a:lnSpc>
          <a:spcBef>
            <a:spcPct val="20000"/>
          </a:spcBef>
          <a:spcAft>
            <a:spcPct val="0"/>
          </a:spcAft>
          <a:buClr>
            <a:schemeClr val="hlink"/>
          </a:buClr>
          <a:buSzTx/>
          <a:buFontTx/>
          <a:buNone/>
          <a:tabLst/>
          <a:defRPr kumimoji="0" lang="fa-IR" sz="3200" b="0" i="0" u="none" strike="noStrike" cap="none" normalizeH="0" baseline="0" smtClean="0">
            <a:ln>
              <a:noFill/>
            </a:ln>
            <a:solidFill>
              <a:schemeClr val="tx1"/>
            </a:solidFill>
            <a:effectLst/>
            <a:latin typeface="Arial" pitchFamily="34" charset="0"/>
            <a:ea typeface="Arial Unicode MS" pitchFamily="34" charset="-128"/>
            <a:cs typeface="Arial" pitchFamily="34"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lt1">
                <a:tint val="40000"/>
                <a:satMod val="350000"/>
              </a:schemeClr>
            </a:gs>
            <a:gs pos="40000">
              <a:schemeClr val="lt1">
                <a:tint val="45000"/>
                <a:shade val="99000"/>
                <a:satMod val="350000"/>
              </a:schemeClr>
            </a:gs>
            <a:gs pos="100000">
              <a:schemeClr val="bg1">
                <a:lumMod val="85000"/>
              </a:schemeClr>
            </a:gs>
          </a:gsLst>
        </a:gradFill>
        <a:ln w="9525">
          <a:solidFill>
            <a:schemeClr val="bg1"/>
          </a:solidFill>
          <a:miter lim="800000"/>
          <a:headEnd/>
          <a:tailEnd/>
        </a:ln>
        <a:effectLst/>
      </a:spPr>
      <a:bodyPr wrap="none" anchor="ctr"/>
      <a:lstStyle>
        <a:defPPr>
          <a:defRPr>
            <a:solidFill>
              <a:prstClr val="black"/>
            </a:solidFill>
          </a:defRPr>
        </a:defPPr>
      </a:lstStyle>
      <a:style>
        <a:lnRef idx="0">
          <a:scrgbClr r="0" g="0" b="0"/>
        </a:lnRef>
        <a:fillRef idx="1002">
          <a:schemeClr val="lt1"/>
        </a:fillRef>
        <a:effectRef idx="0">
          <a:scrgbClr r="0" g="0" b="0"/>
        </a:effectRef>
        <a:fontRef idx="major"/>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TotalTime>
  <Words>2426</Words>
  <Application>Microsoft Office PowerPoint</Application>
  <PresentationFormat>On-screen Show (4:3)</PresentationFormat>
  <Paragraphs>151</Paragraphs>
  <Slides>22</Slides>
  <Notes>1</Notes>
  <HiddenSlides>0</HiddenSlides>
  <MMClips>0</MMClips>
  <ScaleCrop>false</ScaleCrop>
  <HeadingPairs>
    <vt:vector size="6" baseType="variant">
      <vt:variant>
        <vt:lpstr>Fonts Used</vt:lpstr>
      </vt:variant>
      <vt:variant>
        <vt:i4>8</vt:i4>
      </vt:variant>
      <vt:variant>
        <vt:lpstr>Theme</vt:lpstr>
      </vt:variant>
      <vt:variant>
        <vt:i4>6</vt:i4>
      </vt:variant>
      <vt:variant>
        <vt:lpstr>Slide Titles</vt:lpstr>
      </vt:variant>
      <vt:variant>
        <vt:i4>22</vt:i4>
      </vt:variant>
    </vt:vector>
  </HeadingPairs>
  <TitlesOfParts>
    <vt:vector size="36" baseType="lpstr">
      <vt:lpstr>Arial</vt:lpstr>
      <vt:lpstr>Arial Black</vt:lpstr>
      <vt:lpstr>Arial Unicode MS</vt:lpstr>
      <vt:lpstr>Calibri</vt:lpstr>
      <vt:lpstr>Garamond</vt:lpstr>
      <vt:lpstr>Times New Roman</vt:lpstr>
      <vt:lpstr>Verdana</vt:lpstr>
      <vt:lpstr>Wingdings</vt:lpstr>
      <vt:lpstr>Clouds</vt:lpstr>
      <vt:lpstr>Satellite Dish</vt:lpstr>
      <vt:lpstr>Teamwork</vt:lpstr>
      <vt:lpstr>Glass Layers</vt:lpstr>
      <vt:lpstr>Ripple</vt:lpstr>
      <vt:lpstr>Profile</vt:lpstr>
      <vt:lpstr>بسم الله الرحمن الرحیم</vt:lpstr>
      <vt:lpstr>تعریف خلاقیت و نوآوری:</vt:lpstr>
      <vt:lpstr>تفاوت خلاقیت و نوآوری :</vt:lpstr>
      <vt:lpstr>ضرورت خلاقیت و نوآوری در سازمان :</vt:lpstr>
      <vt:lpstr>          فرآیند خلا قیت و نوآوری :                      </vt:lpstr>
      <vt:lpstr>2- ایده یابی : ایده یابی خود شامل دو قسمت است</vt:lpstr>
      <vt:lpstr>3-راه حل یابی : راه حل یابی به نوبۀ خود به دو قسمت تقسیم می شود. </vt:lpstr>
      <vt:lpstr>معیارهای شناخت خلاقیت و نوآوری </vt:lpstr>
      <vt:lpstr>آموزش خلاقیت</vt:lpstr>
      <vt:lpstr>آنچه مربی برای پرورش فکر خلاق باید انجام دهد</vt:lpstr>
      <vt:lpstr>شرایط ایجاد خلاقیت و نوآوری</vt:lpstr>
      <vt:lpstr>شرایط ایجاد خلاقیت و نوآوری </vt:lpstr>
      <vt:lpstr>مبانی نوآوری</vt:lpstr>
      <vt:lpstr>ضرورت و اهمیت خلاقیت و نوآوری</vt:lpstr>
      <vt:lpstr>فرصتهای داخلی خلاقیت و نوآوری</vt:lpstr>
      <vt:lpstr>ویژگیهای افراد خلاق </vt:lpstr>
      <vt:lpstr>موانع خلاقیت و نوآوری </vt:lpstr>
      <vt:lpstr>تأثیر عوامل خاص بر خلاقیت و نوآوری</vt:lpstr>
      <vt:lpstr>ویژگیهای افراد خلاق و نوآور </vt:lpstr>
      <vt:lpstr>ویژگی سازمانهای خلاق و نوآور </vt:lpstr>
      <vt:lpstr>نتیجه گیری </vt:lpstr>
      <vt:lpstr>Conditions o 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تفاوت خلاقیت و نوآوری :</dc:title>
  <dc:creator>Khodaei</dc:creator>
  <cp:lastModifiedBy>hamayel</cp:lastModifiedBy>
  <cp:revision>35</cp:revision>
  <dcterms:created xsi:type="dcterms:W3CDTF">2006-11-22T20:53:59Z</dcterms:created>
  <dcterms:modified xsi:type="dcterms:W3CDTF">2020-04-20T20:21:05Z</dcterms:modified>
</cp:coreProperties>
</file>