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9" r:id="rId1"/>
    <p:sldMasterId id="2147484197" r:id="rId2"/>
  </p:sldMasterIdLst>
  <p:notesMasterIdLst>
    <p:notesMasterId r:id="rId92"/>
  </p:notesMasterIdLst>
  <p:sldIdLst>
    <p:sldId id="256" r:id="rId3"/>
    <p:sldId id="301" r:id="rId4"/>
    <p:sldId id="257" r:id="rId5"/>
    <p:sldId id="258" r:id="rId6"/>
    <p:sldId id="311" r:id="rId7"/>
    <p:sldId id="259" r:id="rId8"/>
    <p:sldId id="403" r:id="rId9"/>
    <p:sldId id="404" r:id="rId10"/>
    <p:sldId id="405" r:id="rId11"/>
    <p:sldId id="406" r:id="rId12"/>
    <p:sldId id="355" r:id="rId13"/>
    <p:sldId id="356" r:id="rId14"/>
    <p:sldId id="357" r:id="rId15"/>
    <p:sldId id="416" r:id="rId16"/>
    <p:sldId id="417" r:id="rId17"/>
    <p:sldId id="418" r:id="rId18"/>
    <p:sldId id="419" r:id="rId19"/>
    <p:sldId id="420" r:id="rId20"/>
    <p:sldId id="415" r:id="rId21"/>
    <p:sldId id="298" r:id="rId22"/>
    <p:sldId id="302" r:id="rId23"/>
    <p:sldId id="318" r:id="rId24"/>
    <p:sldId id="342" r:id="rId25"/>
    <p:sldId id="351" r:id="rId26"/>
    <p:sldId id="352" r:id="rId27"/>
    <p:sldId id="428" r:id="rId28"/>
    <p:sldId id="343" r:id="rId29"/>
    <p:sldId id="303" r:id="rId30"/>
    <p:sldId id="358" r:id="rId31"/>
    <p:sldId id="387" r:id="rId32"/>
    <p:sldId id="388" r:id="rId33"/>
    <p:sldId id="389" r:id="rId34"/>
    <p:sldId id="396" r:id="rId35"/>
    <p:sldId id="397" r:id="rId36"/>
    <p:sldId id="398" r:id="rId37"/>
    <p:sldId id="399" r:id="rId38"/>
    <p:sldId id="400" r:id="rId39"/>
    <p:sldId id="401" r:id="rId40"/>
    <p:sldId id="402" r:id="rId41"/>
    <p:sldId id="284" r:id="rId42"/>
    <p:sldId id="263" r:id="rId43"/>
    <p:sldId id="286" r:id="rId44"/>
    <p:sldId id="267" r:id="rId45"/>
    <p:sldId id="307" r:id="rId46"/>
    <p:sldId id="346" r:id="rId47"/>
    <p:sldId id="264" r:id="rId48"/>
    <p:sldId id="306" r:id="rId49"/>
    <p:sldId id="287" r:id="rId50"/>
    <p:sldId id="265" r:id="rId51"/>
    <p:sldId id="382" r:id="rId52"/>
    <p:sldId id="383" r:id="rId53"/>
    <p:sldId id="384" r:id="rId54"/>
    <p:sldId id="385" r:id="rId55"/>
    <p:sldId id="266" r:id="rId56"/>
    <p:sldId id="390" r:id="rId57"/>
    <p:sldId id="392" r:id="rId58"/>
    <p:sldId id="393" r:id="rId59"/>
    <p:sldId id="288" r:id="rId60"/>
    <p:sldId id="347" r:id="rId61"/>
    <p:sldId id="365" r:id="rId62"/>
    <p:sldId id="268" r:id="rId63"/>
    <p:sldId id="269" r:id="rId64"/>
    <p:sldId id="289" r:id="rId65"/>
    <p:sldId id="282" r:id="rId66"/>
    <p:sldId id="290" r:id="rId67"/>
    <p:sldId id="270" r:id="rId68"/>
    <p:sldId id="291" r:id="rId69"/>
    <p:sldId id="283" r:id="rId70"/>
    <p:sldId id="292" r:id="rId71"/>
    <p:sldId id="271" r:id="rId72"/>
    <p:sldId id="293" r:id="rId73"/>
    <p:sldId id="425" r:id="rId74"/>
    <p:sldId id="320" r:id="rId75"/>
    <p:sldId id="322" r:id="rId76"/>
    <p:sldId id="324" r:id="rId77"/>
    <p:sldId id="325" r:id="rId78"/>
    <p:sldId id="272" r:id="rId79"/>
    <p:sldId id="273" r:id="rId80"/>
    <p:sldId id="274" r:id="rId81"/>
    <p:sldId id="275" r:id="rId82"/>
    <p:sldId id="276" r:id="rId83"/>
    <p:sldId id="421" r:id="rId84"/>
    <p:sldId id="427" r:id="rId85"/>
    <p:sldId id="422" r:id="rId86"/>
    <p:sldId id="294" r:id="rId87"/>
    <p:sldId id="295" r:id="rId88"/>
    <p:sldId id="423" r:id="rId89"/>
    <p:sldId id="424" r:id="rId90"/>
    <p:sldId id="305" r:id="rId91"/>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088" autoAdjust="0"/>
    <p:restoredTop sz="94747" autoAdjust="0"/>
  </p:normalViewPr>
  <p:slideViewPr>
    <p:cSldViewPr>
      <p:cViewPr varScale="1">
        <p:scale>
          <a:sx n="68" d="100"/>
          <a:sy n="68" d="100"/>
        </p:scale>
        <p:origin x="54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theme" Target="theme/theme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DC2F7CA-7175-4AB2-A6F3-A7D8D8C5BD7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rtl="1"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D92FC77E-753D-4C50-AC3C-58A58B637A2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rtl="1" eaLnBrk="1" hangingPunct="1">
              <a:defRPr sz="1200">
                <a:latin typeface="Arial" charset="0"/>
                <a:cs typeface="Arial" charset="0"/>
              </a:defRPr>
            </a:lvl1pPr>
          </a:lstStyle>
          <a:p>
            <a:pPr>
              <a:defRPr/>
            </a:pPr>
            <a:fld id="{5CB862AC-2570-47DE-B34B-B7FF1351F197}" type="datetimeFigureOut">
              <a:rPr lang="en-US"/>
              <a:pPr>
                <a:defRPr/>
              </a:pPr>
              <a:t>4/21/2020</a:t>
            </a:fld>
            <a:endParaRPr lang="en-US"/>
          </a:p>
        </p:txBody>
      </p:sp>
      <p:sp>
        <p:nvSpPr>
          <p:cNvPr id="4" name="Slide Image Placeholder 3">
            <a:extLst>
              <a:ext uri="{FF2B5EF4-FFF2-40B4-BE49-F238E27FC236}">
                <a16:creationId xmlns:a16="http://schemas.microsoft.com/office/drawing/2014/main" id="{A88634E7-0B0F-4D17-9902-8135D476C27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CEF8CF1-A802-4C2A-9419-16528A56171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8E4CE2B-A81E-4B46-834D-E682598D9D2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1"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E2ED4DDB-C41D-4F42-964B-0D30D1CEE3B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rtl="1" eaLnBrk="1" hangingPunct="1">
              <a:defRPr sz="1200" smtClean="0"/>
            </a:lvl1pPr>
          </a:lstStyle>
          <a:p>
            <a:pPr>
              <a:defRPr/>
            </a:pPr>
            <a:fld id="{8C6E0C5C-0130-42DA-ACB2-19A90936E3B9}" type="slidenum">
              <a:rPr lang="fa-IR"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B69F1C79-1AC4-4E83-995E-E9C7E02B82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02383A9B-963E-40DA-AE1A-05ADC6CE8F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cs typeface="Arial" panose="020B0604020202020204" pitchFamily="34" charset="0"/>
            </a:endParaRPr>
          </a:p>
        </p:txBody>
      </p:sp>
      <p:sp>
        <p:nvSpPr>
          <p:cNvPr id="21508" name="Slide Number Placeholder 3">
            <a:extLst>
              <a:ext uri="{FF2B5EF4-FFF2-40B4-BE49-F238E27FC236}">
                <a16:creationId xmlns:a16="http://schemas.microsoft.com/office/drawing/2014/main" id="{F4E4A55F-2678-4F3F-B0C8-BB733EFC34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3D3F6971-D2E6-415D-8DCD-71ABBA563189}" type="slidenum">
              <a:rPr lang="fa-IR" altLang="en-US">
                <a:latin typeface="Arial" panose="020B0604020202020204" pitchFamily="34" charset="0"/>
              </a:rPr>
              <a:pPr>
                <a:spcBef>
                  <a:spcPct val="0"/>
                </a:spcBef>
              </a:pPr>
              <a:t>16</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89</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Tree>
    <p:extLst>
      <p:ext uri="{BB962C8B-B14F-4D97-AF65-F5344CB8AC3E}">
        <p14:creationId xmlns:p14="http://schemas.microsoft.com/office/powerpoint/2010/main" val="32658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49440B88-720A-46B4-81BB-6BEA97E9F0D4}"/>
              </a:ext>
            </a:extLst>
          </p:cNvPr>
          <p:cNvGrpSpPr>
            <a:grpSpLocks/>
          </p:cNvGrpSpPr>
          <p:nvPr/>
        </p:nvGrpSpPr>
        <p:grpSpPr bwMode="auto">
          <a:xfrm>
            <a:off x="0" y="0"/>
            <a:ext cx="9144000" cy="6856413"/>
            <a:chOff x="0" y="0"/>
            <a:chExt cx="5760" cy="4319"/>
          </a:xfrm>
        </p:grpSpPr>
        <p:sp>
          <p:nvSpPr>
            <p:cNvPr id="5" name="Freeform 3">
              <a:extLst>
                <a:ext uri="{FF2B5EF4-FFF2-40B4-BE49-F238E27FC236}">
                  <a16:creationId xmlns:a16="http://schemas.microsoft.com/office/drawing/2014/main" id="{EBD0B7D1-4D80-4B8F-A079-5F117795504A}"/>
                </a:ext>
              </a:extLst>
            </p:cNvPr>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6" name="Freeform 4">
              <a:extLst>
                <a:ext uri="{FF2B5EF4-FFF2-40B4-BE49-F238E27FC236}">
                  <a16:creationId xmlns:a16="http://schemas.microsoft.com/office/drawing/2014/main" id="{26C6B0A0-EECE-4D92-ABBA-DDA5B6C1A9B5}"/>
                </a:ext>
              </a:extLst>
            </p:cNvPr>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7" name="Freeform 5">
              <a:extLst>
                <a:ext uri="{FF2B5EF4-FFF2-40B4-BE49-F238E27FC236}">
                  <a16:creationId xmlns:a16="http://schemas.microsoft.com/office/drawing/2014/main" id="{D85B9647-6EF4-4721-8064-1B4B10D75D9F}"/>
                </a:ext>
              </a:extLst>
            </p:cNvPr>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8" name="Freeform 6">
              <a:extLst>
                <a:ext uri="{FF2B5EF4-FFF2-40B4-BE49-F238E27FC236}">
                  <a16:creationId xmlns:a16="http://schemas.microsoft.com/office/drawing/2014/main" id="{D2A36860-6821-457F-A8C8-33FAFBBA8876}"/>
                </a:ext>
              </a:extLst>
            </p:cNvPr>
            <p:cNvSpPr>
              <a:spLocks/>
            </p:cNvSpPr>
            <p:nvPr/>
          </p:nvSpPr>
          <p:spPr bwMode="hidden">
            <a:xfrm>
              <a:off x="4038" y="3577"/>
              <a:ext cx="1720" cy="65"/>
            </a:xfrm>
            <a:custGeom>
              <a:avLst/>
              <a:gdLst>
                <a:gd name="T0" fmla="*/ 1704 w 1722"/>
                <a:gd name="T1" fmla="*/ 57 h 66"/>
                <a:gd name="T2" fmla="*/ 1704 w 1722"/>
                <a:gd name="T3" fmla="*/ 51 h 66"/>
                <a:gd name="T4" fmla="*/ 0 w 1722"/>
                <a:gd name="T5" fmla="*/ 0 h 66"/>
                <a:gd name="T6" fmla="*/ 0 w 1722"/>
                <a:gd name="T7" fmla="*/ 39 h 66"/>
                <a:gd name="T8" fmla="*/ 1704 w 1722"/>
                <a:gd name="T9" fmla="*/ 57 h 66"/>
                <a:gd name="T10" fmla="*/ 1704 w 1722"/>
                <a:gd name="T11" fmla="*/ 57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a:extLst>
                <a:ext uri="{FF2B5EF4-FFF2-40B4-BE49-F238E27FC236}">
                  <a16:creationId xmlns:a16="http://schemas.microsoft.com/office/drawing/2014/main" id="{C92E4A23-59DF-4B8C-883F-960FA694BCD7}"/>
                </a:ext>
              </a:extLst>
            </p:cNvPr>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lgn="r" rtl="1" eaLnBrk="1" hangingPunct="1">
                <a:defRPr/>
              </a:pPr>
              <a:endParaRPr lang="en-US">
                <a:latin typeface="Arial" charset="0"/>
                <a:cs typeface="Arial" charset="0"/>
              </a:endParaRPr>
            </a:p>
          </p:txBody>
        </p:sp>
        <p:sp>
          <p:nvSpPr>
            <p:cNvPr id="10" name="Freeform 8">
              <a:extLst>
                <a:ext uri="{FF2B5EF4-FFF2-40B4-BE49-F238E27FC236}">
                  <a16:creationId xmlns:a16="http://schemas.microsoft.com/office/drawing/2014/main" id="{D015B27F-4FE7-4AE8-A6B0-C61D0D342094}"/>
                </a:ext>
              </a:extLst>
            </p:cNvPr>
            <p:cNvSpPr>
              <a:spLocks/>
            </p:cNvSpPr>
            <p:nvPr/>
          </p:nvSpPr>
          <p:spPr bwMode="hidden">
            <a:xfrm>
              <a:off x="4784" y="3702"/>
              <a:ext cx="974" cy="101"/>
            </a:xfrm>
            <a:custGeom>
              <a:avLst/>
              <a:gdLst>
                <a:gd name="T0" fmla="*/ 966 w 975"/>
                <a:gd name="T1" fmla="*/ 48 h 101"/>
                <a:gd name="T2" fmla="*/ 966 w 975"/>
                <a:gd name="T3" fmla="*/ 0 h 101"/>
                <a:gd name="T4" fmla="*/ 0 w 975"/>
                <a:gd name="T5" fmla="*/ 24 h 101"/>
                <a:gd name="T6" fmla="*/ 0 w 975"/>
                <a:gd name="T7" fmla="*/ 101 h 101"/>
                <a:gd name="T8" fmla="*/ 966 w 975"/>
                <a:gd name="T9" fmla="*/ 48 h 101"/>
                <a:gd name="T10" fmla="*/ 966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9">
              <a:extLst>
                <a:ext uri="{FF2B5EF4-FFF2-40B4-BE49-F238E27FC236}">
                  <a16:creationId xmlns:a16="http://schemas.microsoft.com/office/drawing/2014/main" id="{58789867-1FCE-4935-B889-C98377D4353E}"/>
                </a:ext>
              </a:extLst>
            </p:cNvPr>
            <p:cNvSpPr>
              <a:spLocks/>
            </p:cNvSpPr>
            <p:nvPr/>
          </p:nvSpPr>
          <p:spPr bwMode="hidden">
            <a:xfrm>
              <a:off x="3619" y="3815"/>
              <a:ext cx="2139" cy="198"/>
            </a:xfrm>
            <a:custGeom>
              <a:avLst/>
              <a:gdLst>
                <a:gd name="T0" fmla="*/ 2123 w 2141"/>
                <a:gd name="T1" fmla="*/ 0 h 198"/>
                <a:gd name="T2" fmla="*/ 0 w 2141"/>
                <a:gd name="T3" fmla="*/ 156 h 198"/>
                <a:gd name="T4" fmla="*/ 0 w 2141"/>
                <a:gd name="T5" fmla="*/ 198 h 198"/>
                <a:gd name="T6" fmla="*/ 2123 w 2141"/>
                <a:gd name="T7" fmla="*/ 0 h 198"/>
                <a:gd name="T8" fmla="*/ 2123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0">
              <a:extLst>
                <a:ext uri="{FF2B5EF4-FFF2-40B4-BE49-F238E27FC236}">
                  <a16:creationId xmlns:a16="http://schemas.microsoft.com/office/drawing/2014/main" id="{CF468D44-2FF1-4CC0-A3B8-D85149E9BA96}"/>
                </a:ext>
              </a:extLst>
            </p:cNvPr>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3" name="Freeform 11">
              <a:extLst>
                <a:ext uri="{FF2B5EF4-FFF2-40B4-BE49-F238E27FC236}">
                  <a16:creationId xmlns:a16="http://schemas.microsoft.com/office/drawing/2014/main" id="{57239554-EEAC-46C5-A292-D0040D94D3F4}"/>
                </a:ext>
              </a:extLst>
            </p:cNvPr>
            <p:cNvSpPr>
              <a:spLocks/>
            </p:cNvSpPr>
            <p:nvPr/>
          </p:nvSpPr>
          <p:spPr bwMode="hidden">
            <a:xfrm>
              <a:off x="2097" y="4043"/>
              <a:ext cx="2514" cy="276"/>
            </a:xfrm>
            <a:custGeom>
              <a:avLst/>
              <a:gdLst>
                <a:gd name="T0" fmla="*/ 2155 w 2517"/>
                <a:gd name="T1" fmla="*/ 276 h 276"/>
                <a:gd name="T2" fmla="*/ 2490 w 2517"/>
                <a:gd name="T3" fmla="*/ 204 h 276"/>
                <a:gd name="T4" fmla="*/ 2233 w 2517"/>
                <a:gd name="T5" fmla="*/ 0 h 276"/>
                <a:gd name="T6" fmla="*/ 0 w 2517"/>
                <a:gd name="T7" fmla="*/ 276 h 276"/>
                <a:gd name="T8" fmla="*/ 2155 w 2517"/>
                <a:gd name="T9" fmla="*/ 276 h 276"/>
                <a:gd name="T10" fmla="*/ 2155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2">
              <a:extLst>
                <a:ext uri="{FF2B5EF4-FFF2-40B4-BE49-F238E27FC236}">
                  <a16:creationId xmlns:a16="http://schemas.microsoft.com/office/drawing/2014/main" id="{ED869F5D-6459-439C-B8EA-394EF5467585}"/>
                </a:ext>
              </a:extLst>
            </p:cNvPr>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5" name="Freeform 13">
              <a:extLst>
                <a:ext uri="{FF2B5EF4-FFF2-40B4-BE49-F238E27FC236}">
                  <a16:creationId xmlns:a16="http://schemas.microsoft.com/office/drawing/2014/main" id="{D2BB76BA-B84D-4E70-9489-5B836A7399EB}"/>
                </a:ext>
              </a:extLst>
            </p:cNvPr>
            <p:cNvSpPr>
              <a:spLocks/>
            </p:cNvSpPr>
            <p:nvPr/>
          </p:nvSpPr>
          <p:spPr bwMode="hidden">
            <a:xfrm>
              <a:off x="5030" y="3151"/>
              <a:ext cx="728" cy="240"/>
            </a:xfrm>
            <a:custGeom>
              <a:avLst/>
              <a:gdLst>
                <a:gd name="T0" fmla="*/ 720 w 729"/>
                <a:gd name="T1" fmla="*/ 240 h 240"/>
                <a:gd name="T2" fmla="*/ 0 w 729"/>
                <a:gd name="T3" fmla="*/ 0 h 240"/>
                <a:gd name="T4" fmla="*/ 0 w 729"/>
                <a:gd name="T5" fmla="*/ 6 h 240"/>
                <a:gd name="T6" fmla="*/ 720 w 729"/>
                <a:gd name="T7" fmla="*/ 240 h 240"/>
                <a:gd name="T8" fmla="*/ 720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4">
              <a:extLst>
                <a:ext uri="{FF2B5EF4-FFF2-40B4-BE49-F238E27FC236}">
                  <a16:creationId xmlns:a16="http://schemas.microsoft.com/office/drawing/2014/main" id="{1B3688F3-2428-440C-B4D5-5C6506B4F742}"/>
                </a:ext>
              </a:extLst>
            </p:cNvPr>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7" name="Freeform 15">
              <a:extLst>
                <a:ext uri="{FF2B5EF4-FFF2-40B4-BE49-F238E27FC236}">
                  <a16:creationId xmlns:a16="http://schemas.microsoft.com/office/drawing/2014/main" id="{D69FD033-8E42-4CB7-B08B-A9F3D1177268}"/>
                </a:ext>
              </a:extLst>
            </p:cNvPr>
            <p:cNvSpPr>
              <a:spLocks/>
            </p:cNvSpPr>
            <p:nvPr/>
          </p:nvSpPr>
          <p:spPr bwMode="hidden">
            <a:xfrm>
              <a:off x="5030" y="3049"/>
              <a:ext cx="728" cy="318"/>
            </a:xfrm>
            <a:custGeom>
              <a:avLst/>
              <a:gdLst>
                <a:gd name="T0" fmla="*/ 720 w 729"/>
                <a:gd name="T1" fmla="*/ 318 h 318"/>
                <a:gd name="T2" fmla="*/ 720 w 729"/>
                <a:gd name="T3" fmla="*/ 312 h 318"/>
                <a:gd name="T4" fmla="*/ 0 w 729"/>
                <a:gd name="T5" fmla="*/ 0 h 318"/>
                <a:gd name="T6" fmla="*/ 0 w 729"/>
                <a:gd name="T7" fmla="*/ 54 h 318"/>
                <a:gd name="T8" fmla="*/ 720 w 729"/>
                <a:gd name="T9" fmla="*/ 318 h 318"/>
                <a:gd name="T10" fmla="*/ 720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6">
              <a:extLst>
                <a:ext uri="{FF2B5EF4-FFF2-40B4-BE49-F238E27FC236}">
                  <a16:creationId xmlns:a16="http://schemas.microsoft.com/office/drawing/2014/main" id="{95DEF515-86B6-40AA-B17B-6582A394E724}"/>
                </a:ext>
              </a:extLst>
            </p:cNvPr>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9" name="Freeform 17">
              <a:extLst>
                <a:ext uri="{FF2B5EF4-FFF2-40B4-BE49-F238E27FC236}">
                  <a16:creationId xmlns:a16="http://schemas.microsoft.com/office/drawing/2014/main" id="{AA6ABEAC-B979-4376-ACD0-F9ED2B48E31D}"/>
                </a:ext>
              </a:extLst>
            </p:cNvPr>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20" name="Freeform 18">
              <a:extLst>
                <a:ext uri="{FF2B5EF4-FFF2-40B4-BE49-F238E27FC236}">
                  <a16:creationId xmlns:a16="http://schemas.microsoft.com/office/drawing/2014/main" id="{9A214C93-F7DE-4A9E-A10D-B276A665EC29}"/>
                </a:ext>
              </a:extLst>
            </p:cNvPr>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21" name="Freeform 19">
              <a:extLst>
                <a:ext uri="{FF2B5EF4-FFF2-40B4-BE49-F238E27FC236}">
                  <a16:creationId xmlns:a16="http://schemas.microsoft.com/office/drawing/2014/main" id="{D1FD03A0-E1DF-4F1D-9863-515813CE55C6}"/>
                </a:ext>
              </a:extLst>
            </p:cNvPr>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0">
              <a:extLst>
                <a:ext uri="{FF2B5EF4-FFF2-40B4-BE49-F238E27FC236}">
                  <a16:creationId xmlns:a16="http://schemas.microsoft.com/office/drawing/2014/main" id="{48A15334-8FCC-419C-8ABA-5EC8F08EA06B}"/>
                </a:ext>
              </a:extLst>
            </p:cNvPr>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23" name="Freeform 21">
              <a:extLst>
                <a:ext uri="{FF2B5EF4-FFF2-40B4-BE49-F238E27FC236}">
                  <a16:creationId xmlns:a16="http://schemas.microsoft.com/office/drawing/2014/main" id="{F79E6A9D-D8E3-4D83-80ED-35E4D72755A9}"/>
                </a:ext>
              </a:extLst>
            </p:cNvPr>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22">
              <a:extLst>
                <a:ext uri="{FF2B5EF4-FFF2-40B4-BE49-F238E27FC236}">
                  <a16:creationId xmlns:a16="http://schemas.microsoft.com/office/drawing/2014/main" id="{45711170-AD61-4B2A-AA80-BE0080EA87E2}"/>
                </a:ext>
              </a:extLst>
            </p:cNvPr>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25" name="Freeform 23">
              <a:extLst>
                <a:ext uri="{FF2B5EF4-FFF2-40B4-BE49-F238E27FC236}">
                  <a16:creationId xmlns:a16="http://schemas.microsoft.com/office/drawing/2014/main" id="{C63464C5-6541-4D3A-AF3D-A6562F5F9403}"/>
                </a:ext>
              </a:extLst>
            </p:cNvPr>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lgn="r" rtl="1" eaLnBrk="1" hangingPunct="1">
                <a:defRPr/>
              </a:pPr>
              <a:endParaRPr lang="en-US">
                <a:latin typeface="Arial" charset="0"/>
                <a:cs typeface="Arial" charset="0"/>
              </a:endParaRPr>
            </a:p>
          </p:txBody>
        </p:sp>
        <p:sp>
          <p:nvSpPr>
            <p:cNvPr id="26" name="Freeform 24">
              <a:extLst>
                <a:ext uri="{FF2B5EF4-FFF2-40B4-BE49-F238E27FC236}">
                  <a16:creationId xmlns:a16="http://schemas.microsoft.com/office/drawing/2014/main" id="{B6CA129C-261F-4121-AA05-E87E0B6EB552}"/>
                </a:ext>
              </a:extLst>
            </p:cNvPr>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27" name="Freeform 25">
              <a:extLst>
                <a:ext uri="{FF2B5EF4-FFF2-40B4-BE49-F238E27FC236}">
                  <a16:creationId xmlns:a16="http://schemas.microsoft.com/office/drawing/2014/main" id="{E023798E-5A80-4748-8200-94AC5A1463D9}"/>
                </a:ext>
              </a:extLst>
            </p:cNvPr>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26">
              <a:extLst>
                <a:ext uri="{FF2B5EF4-FFF2-40B4-BE49-F238E27FC236}">
                  <a16:creationId xmlns:a16="http://schemas.microsoft.com/office/drawing/2014/main" id="{C08C479D-77FE-42AE-B2B9-1E13DE3682BE}"/>
                </a:ext>
              </a:extLst>
            </p:cNvPr>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29" name="Freeform 27">
              <a:extLst>
                <a:ext uri="{FF2B5EF4-FFF2-40B4-BE49-F238E27FC236}">
                  <a16:creationId xmlns:a16="http://schemas.microsoft.com/office/drawing/2014/main" id="{8231F015-735C-4CDE-9B05-EC22D8B4D38A}"/>
                </a:ext>
              </a:extLst>
            </p:cNvPr>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30" name="Freeform 28">
              <a:extLst>
                <a:ext uri="{FF2B5EF4-FFF2-40B4-BE49-F238E27FC236}">
                  <a16:creationId xmlns:a16="http://schemas.microsoft.com/office/drawing/2014/main" id="{EFE0184E-70B1-4615-9B74-4DFC8BB7B35B}"/>
                </a:ext>
              </a:extLst>
            </p:cNvPr>
            <p:cNvSpPr>
              <a:spLocks/>
            </p:cNvSpPr>
            <p:nvPr/>
          </p:nvSpPr>
          <p:spPr bwMode="hidden">
            <a:xfrm>
              <a:off x="5698" y="653"/>
              <a:ext cx="60" cy="311"/>
            </a:xfrm>
            <a:custGeom>
              <a:avLst/>
              <a:gdLst>
                <a:gd name="T0" fmla="*/ 0 w 60"/>
                <a:gd name="T1" fmla="*/ 144 h 312"/>
                <a:gd name="T2" fmla="*/ 60 w 60"/>
                <a:gd name="T3" fmla="*/ 303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29">
              <a:extLst>
                <a:ext uri="{FF2B5EF4-FFF2-40B4-BE49-F238E27FC236}">
                  <a16:creationId xmlns:a16="http://schemas.microsoft.com/office/drawing/2014/main" id="{706CC173-681A-456B-9306-19AD3D3AD55D}"/>
                </a:ext>
              </a:extLst>
            </p:cNvPr>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32" name="Freeform 30">
              <a:extLst>
                <a:ext uri="{FF2B5EF4-FFF2-40B4-BE49-F238E27FC236}">
                  <a16:creationId xmlns:a16="http://schemas.microsoft.com/office/drawing/2014/main" id="{D1D896B3-3707-4C2A-A1D2-46C80F972480}"/>
                </a:ext>
              </a:extLst>
            </p:cNvPr>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31">
              <a:extLst>
                <a:ext uri="{FF2B5EF4-FFF2-40B4-BE49-F238E27FC236}">
                  <a16:creationId xmlns:a16="http://schemas.microsoft.com/office/drawing/2014/main" id="{A4FD2C6E-A3A6-4207-A4B2-DDAE83C2435E}"/>
                </a:ext>
              </a:extLst>
            </p:cNvPr>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34" name="Freeform 32">
              <a:extLst>
                <a:ext uri="{FF2B5EF4-FFF2-40B4-BE49-F238E27FC236}">
                  <a16:creationId xmlns:a16="http://schemas.microsoft.com/office/drawing/2014/main" id="{D45AD67D-8ED0-4EA5-AEB8-46D223DAEB6A}"/>
                </a:ext>
              </a:extLst>
            </p:cNvPr>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35" name="Freeform 33">
              <a:extLst>
                <a:ext uri="{FF2B5EF4-FFF2-40B4-BE49-F238E27FC236}">
                  <a16:creationId xmlns:a16="http://schemas.microsoft.com/office/drawing/2014/main" id="{B9F54FBA-924C-4446-B020-B6F317D3208D}"/>
                </a:ext>
              </a:extLst>
            </p:cNvPr>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36" name="Freeform 34">
              <a:extLst>
                <a:ext uri="{FF2B5EF4-FFF2-40B4-BE49-F238E27FC236}">
                  <a16:creationId xmlns:a16="http://schemas.microsoft.com/office/drawing/2014/main" id="{DD6C329D-0320-4BC7-8014-F09C449107D4}"/>
                </a:ext>
              </a:extLst>
            </p:cNvPr>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37" name="Freeform 35">
              <a:extLst>
                <a:ext uri="{FF2B5EF4-FFF2-40B4-BE49-F238E27FC236}">
                  <a16:creationId xmlns:a16="http://schemas.microsoft.com/office/drawing/2014/main" id="{29DB4264-C143-4DF0-8ED1-8065553E402E}"/>
                </a:ext>
              </a:extLst>
            </p:cNvPr>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38" name="Freeform 36">
              <a:extLst>
                <a:ext uri="{FF2B5EF4-FFF2-40B4-BE49-F238E27FC236}">
                  <a16:creationId xmlns:a16="http://schemas.microsoft.com/office/drawing/2014/main" id="{DDCABC75-5CB5-47E0-A7C1-5A2F7890F907}"/>
                </a:ext>
              </a:extLst>
            </p:cNvPr>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39" name="Freeform 37">
              <a:extLst>
                <a:ext uri="{FF2B5EF4-FFF2-40B4-BE49-F238E27FC236}">
                  <a16:creationId xmlns:a16="http://schemas.microsoft.com/office/drawing/2014/main" id="{E91F6899-F65E-4114-B8D4-028E6D30E9F3}"/>
                </a:ext>
              </a:extLst>
            </p:cNvPr>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40" name="Freeform 38">
              <a:extLst>
                <a:ext uri="{FF2B5EF4-FFF2-40B4-BE49-F238E27FC236}">
                  <a16:creationId xmlns:a16="http://schemas.microsoft.com/office/drawing/2014/main" id="{49FF71BD-BFB9-46E2-A67A-25B29698FFB5}"/>
                </a:ext>
              </a:extLst>
            </p:cNvPr>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grpSp>
          <p:nvGrpSpPr>
            <p:cNvPr id="41" name="Group 39">
              <a:extLst>
                <a:ext uri="{FF2B5EF4-FFF2-40B4-BE49-F238E27FC236}">
                  <a16:creationId xmlns:a16="http://schemas.microsoft.com/office/drawing/2014/main" id="{302716AD-6AA3-43A9-90FC-E8987DAE268F}"/>
                </a:ext>
              </a:extLst>
            </p:cNvPr>
            <p:cNvGrpSpPr>
              <a:grpSpLocks/>
            </p:cNvGrpSpPr>
            <p:nvPr userDrawn="1"/>
          </p:nvGrpSpPr>
          <p:grpSpPr bwMode="auto">
            <a:xfrm>
              <a:off x="0" y="1632"/>
              <a:ext cx="5758" cy="1858"/>
              <a:chOff x="0" y="1632"/>
              <a:chExt cx="5758" cy="1858"/>
            </a:xfrm>
          </p:grpSpPr>
          <p:sp>
            <p:nvSpPr>
              <p:cNvPr id="42" name="Freeform 40">
                <a:extLst>
                  <a:ext uri="{FF2B5EF4-FFF2-40B4-BE49-F238E27FC236}">
                    <a16:creationId xmlns:a16="http://schemas.microsoft.com/office/drawing/2014/main" id="{6833993A-7F72-4E1C-B920-666DF79A582C}"/>
                  </a:ext>
                </a:extLst>
              </p:cNvPr>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43" name="Freeform 41">
                <a:extLst>
                  <a:ext uri="{FF2B5EF4-FFF2-40B4-BE49-F238E27FC236}">
                    <a16:creationId xmlns:a16="http://schemas.microsoft.com/office/drawing/2014/main" id="{B20A67EA-066B-4039-A402-6FA6C20107FD}"/>
                  </a:ext>
                </a:extLst>
              </p:cNvPr>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lgn="r" rtl="1" eaLnBrk="1" hangingPunct="1">
                  <a:defRPr/>
                </a:pPr>
                <a:endParaRPr lang="en-US">
                  <a:latin typeface="Arial" charset="0"/>
                  <a:cs typeface="Arial" charset="0"/>
                </a:endParaRPr>
              </a:p>
            </p:txBody>
          </p:sp>
        </p:grpSp>
      </p:grpSp>
      <p:sp>
        <p:nvSpPr>
          <p:cNvPr id="141354"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14135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a:extLst>
              <a:ext uri="{FF2B5EF4-FFF2-40B4-BE49-F238E27FC236}">
                <a16:creationId xmlns:a16="http://schemas.microsoft.com/office/drawing/2014/main" id="{4DD5BC72-DD73-4AEA-856E-9F02157B75BA}"/>
              </a:ext>
            </a:extLst>
          </p:cNvPr>
          <p:cNvSpPr>
            <a:spLocks noGrp="1" noChangeArrowheads="1"/>
          </p:cNvSpPr>
          <p:nvPr>
            <p:ph type="dt" sz="quarter" idx="10"/>
          </p:nvPr>
        </p:nvSpPr>
        <p:spPr/>
        <p:txBody>
          <a:bodyPr/>
          <a:lstStyle>
            <a:lvl1pPr>
              <a:defRPr/>
            </a:lvl1pPr>
          </a:lstStyle>
          <a:p>
            <a:pPr>
              <a:defRPr/>
            </a:pPr>
            <a:endParaRPr lang="en-US"/>
          </a:p>
        </p:txBody>
      </p:sp>
      <p:sp>
        <p:nvSpPr>
          <p:cNvPr id="45" name="Rectangle 45">
            <a:extLst>
              <a:ext uri="{FF2B5EF4-FFF2-40B4-BE49-F238E27FC236}">
                <a16:creationId xmlns:a16="http://schemas.microsoft.com/office/drawing/2014/main" id="{576D8662-433C-4126-B774-FA4B0EEFDD51}"/>
              </a:ext>
            </a:extLst>
          </p:cNvPr>
          <p:cNvSpPr>
            <a:spLocks noGrp="1" noChangeArrowheads="1"/>
          </p:cNvSpPr>
          <p:nvPr>
            <p:ph type="ftr" sz="quarter" idx="11"/>
          </p:nvPr>
        </p:nvSpPr>
        <p:spPr/>
        <p:txBody>
          <a:bodyPr/>
          <a:lstStyle>
            <a:lvl1pPr>
              <a:defRPr/>
            </a:lvl1pPr>
          </a:lstStyle>
          <a:p>
            <a:pPr>
              <a:defRPr/>
            </a:pPr>
            <a:endParaRPr lang="en-US"/>
          </a:p>
        </p:txBody>
      </p:sp>
      <p:sp>
        <p:nvSpPr>
          <p:cNvPr id="46" name="Rectangle 46">
            <a:extLst>
              <a:ext uri="{FF2B5EF4-FFF2-40B4-BE49-F238E27FC236}">
                <a16:creationId xmlns:a16="http://schemas.microsoft.com/office/drawing/2014/main" id="{ACD121A5-C04C-400A-8313-421B0B8A622F}"/>
              </a:ext>
            </a:extLst>
          </p:cNvPr>
          <p:cNvSpPr>
            <a:spLocks noGrp="1" noChangeArrowheads="1"/>
          </p:cNvSpPr>
          <p:nvPr>
            <p:ph type="sldNum" sz="quarter" idx="12"/>
          </p:nvPr>
        </p:nvSpPr>
        <p:spPr/>
        <p:txBody>
          <a:bodyPr/>
          <a:lstStyle>
            <a:lvl1pPr>
              <a:defRPr smtClean="0"/>
            </a:lvl1pPr>
          </a:lstStyle>
          <a:p>
            <a:pPr>
              <a:defRPr/>
            </a:pPr>
            <a:fld id="{B506D2B4-9761-4985-BE6A-BBDF49E57E2A}" type="slidenum">
              <a:rPr lang="ar-SA" altLang="en-US"/>
              <a:pPr>
                <a:defRPr/>
              </a:pPr>
              <a:t>‹#›</a:t>
            </a:fld>
            <a:endParaRPr lang="en-US" altLang="en-US"/>
          </a:p>
        </p:txBody>
      </p:sp>
      <p:sp>
        <p:nvSpPr>
          <p:cNvPr id="47" name="Rectangle 46">
            <a:extLst>
              <a:ext uri="{FF2B5EF4-FFF2-40B4-BE49-F238E27FC236}">
                <a16:creationId xmlns:a16="http://schemas.microsoft.com/office/drawing/2014/main" id="{637FD5EC-9AC0-4EBA-9F9F-C236388C0DBD}"/>
              </a:ext>
            </a:extLst>
          </p:cNvPr>
          <p:cNvSpPr/>
          <p:nvPr userDrawn="1"/>
        </p:nvSpPr>
        <p:spPr>
          <a:xfrm rot="5400000">
            <a:off x="8493868" y="5411789"/>
            <a:ext cx="2276871" cy="615553"/>
          </a:xfrm>
          <a:prstGeom prst="rect">
            <a:avLst/>
          </a:prstGeom>
        </p:spPr>
        <p:txBody>
          <a:bodyPr wrap="square">
            <a:spAutoFit/>
          </a:bodyPr>
          <a:lstStyle/>
          <a:p>
            <a:pPr>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7200189"/>
      </p:ext>
    </p:extLst>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a:extLst>
              <a:ext uri="{FF2B5EF4-FFF2-40B4-BE49-F238E27FC236}">
                <a16:creationId xmlns:a16="http://schemas.microsoft.com/office/drawing/2014/main" id="{1184FB17-4022-4D9E-AD1B-9696F4DE19C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5">
            <a:extLst>
              <a:ext uri="{FF2B5EF4-FFF2-40B4-BE49-F238E27FC236}">
                <a16:creationId xmlns:a16="http://schemas.microsoft.com/office/drawing/2014/main" id="{8576A8B3-E346-4047-B7A8-C4F3196B501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6">
            <a:extLst>
              <a:ext uri="{FF2B5EF4-FFF2-40B4-BE49-F238E27FC236}">
                <a16:creationId xmlns:a16="http://schemas.microsoft.com/office/drawing/2014/main" id="{88149427-563C-414A-AA3C-2CDD20FCCA8B}"/>
              </a:ext>
            </a:extLst>
          </p:cNvPr>
          <p:cNvSpPr>
            <a:spLocks noGrp="1" noChangeArrowheads="1"/>
          </p:cNvSpPr>
          <p:nvPr>
            <p:ph type="sldNum" sz="quarter" idx="12"/>
          </p:nvPr>
        </p:nvSpPr>
        <p:spPr>
          <a:ln/>
        </p:spPr>
        <p:txBody>
          <a:bodyPr/>
          <a:lstStyle>
            <a:lvl1pPr>
              <a:defRPr/>
            </a:lvl1pPr>
          </a:lstStyle>
          <a:p>
            <a:pPr>
              <a:defRPr/>
            </a:pPr>
            <a:fld id="{A1ED19FB-9BDA-4683-877C-58885BA492D7}" type="slidenum">
              <a:rPr lang="ar-SA" altLang="en-US"/>
              <a:pPr>
                <a:defRPr/>
              </a:pPr>
              <a:t>‹#›</a:t>
            </a:fld>
            <a:endParaRPr lang="en-US" altLang="en-US"/>
          </a:p>
        </p:txBody>
      </p:sp>
    </p:spTree>
    <p:extLst>
      <p:ext uri="{BB962C8B-B14F-4D97-AF65-F5344CB8AC3E}">
        <p14:creationId xmlns:p14="http://schemas.microsoft.com/office/powerpoint/2010/main" val="88472447"/>
      </p:ext>
    </p:extLst>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a:extLst>
              <a:ext uri="{FF2B5EF4-FFF2-40B4-BE49-F238E27FC236}">
                <a16:creationId xmlns:a16="http://schemas.microsoft.com/office/drawing/2014/main" id="{236A5644-940D-4167-85AD-118A600CAFC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5">
            <a:extLst>
              <a:ext uri="{FF2B5EF4-FFF2-40B4-BE49-F238E27FC236}">
                <a16:creationId xmlns:a16="http://schemas.microsoft.com/office/drawing/2014/main" id="{106B1EEE-BF20-4CDB-B746-E5A6749C722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6">
            <a:extLst>
              <a:ext uri="{FF2B5EF4-FFF2-40B4-BE49-F238E27FC236}">
                <a16:creationId xmlns:a16="http://schemas.microsoft.com/office/drawing/2014/main" id="{75D971F8-6EF1-4DE3-90DF-64876E424C24}"/>
              </a:ext>
            </a:extLst>
          </p:cNvPr>
          <p:cNvSpPr>
            <a:spLocks noGrp="1" noChangeArrowheads="1"/>
          </p:cNvSpPr>
          <p:nvPr>
            <p:ph type="sldNum" sz="quarter" idx="12"/>
          </p:nvPr>
        </p:nvSpPr>
        <p:spPr>
          <a:ln/>
        </p:spPr>
        <p:txBody>
          <a:bodyPr/>
          <a:lstStyle>
            <a:lvl1pPr>
              <a:defRPr/>
            </a:lvl1pPr>
          </a:lstStyle>
          <a:p>
            <a:pPr>
              <a:defRPr/>
            </a:pPr>
            <a:fld id="{50EFEE84-D325-4B57-B1BF-3B2B13FE16FF}" type="slidenum">
              <a:rPr lang="ar-SA" altLang="en-US"/>
              <a:pPr>
                <a:defRPr/>
              </a:pPr>
              <a:t>‹#›</a:t>
            </a:fld>
            <a:endParaRPr lang="en-US" altLang="en-US"/>
          </a:p>
        </p:txBody>
      </p:sp>
    </p:spTree>
    <p:extLst>
      <p:ext uri="{BB962C8B-B14F-4D97-AF65-F5344CB8AC3E}">
        <p14:creationId xmlns:p14="http://schemas.microsoft.com/office/powerpoint/2010/main" val="2246648382"/>
      </p:ext>
    </p:extLst>
  </p:cSld>
  <p:clrMapOvr>
    <a:masterClrMapping/>
  </p:clrMapOvr>
  <p:transition spd="slow">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6 w 1000"/>
              <a:gd name="T3" fmla="*/ 0 h 1000"/>
              <a:gd name="T4" fmla="*/ 2147483646 w 1000"/>
              <a:gd name="T5" fmla="*/ 11998573 h 1000"/>
              <a:gd name="T6" fmla="*/ 0 w 1000"/>
              <a:gd name="T7" fmla="*/ 11998573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2050"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205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Date Placeholder 4"/>
          <p:cNvSpPr>
            <a:spLocks noGrp="1" noChangeArrowheads="1"/>
          </p:cNvSpPr>
          <p:nvPr>
            <p:ph type="dt" sz="half" idx="10"/>
          </p:nvPr>
        </p:nvSpPr>
        <p:spPr>
          <a:xfrm>
            <a:off x="685800" y="6248400"/>
            <a:ext cx="1905000" cy="457200"/>
          </a:xfr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Footer Placeholder 5"/>
          <p:cNvSpPr>
            <a:spLocks noGrp="1" noChangeArrowheads="1"/>
          </p:cNvSpPr>
          <p:nvPr>
            <p:ph type="ftr" sz="quarter" idx="11"/>
          </p:nvPr>
        </p:nvSpPr>
        <p:spPr>
          <a:xfrm>
            <a:off x="3124200" y="6248400"/>
            <a:ext cx="289560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Slide Number Placeholder 6"/>
          <p:cNvSpPr>
            <a:spLocks noGrp="1" noChangeArrowheads="1"/>
          </p:cNvSpPr>
          <p:nvPr>
            <p:ph type="sldNum" sz="quarter" idx="12"/>
          </p:nvPr>
        </p:nvSpPr>
        <p:spPr>
          <a:xfrm>
            <a:off x="6553200" y="6248400"/>
            <a:ext cx="1905000" cy="457200"/>
          </a:xfr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64FF933-A1CE-4302-BB78-1AA886482F6B}"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671535264"/>
      </p:ext>
    </p:extLst>
  </p:cSld>
  <p:clrMapOvr>
    <a:masterClrMapping/>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807CA11-969E-4804-B301-047C3B24F6B8}"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840131962"/>
      </p:ext>
    </p:extLst>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84BB5D8-8DD7-4072-BDE2-E1F772E309C9}"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4271440032"/>
      </p:ext>
    </p:extLst>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5917532-73BD-4B3C-96D4-A44383F69DA1}"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564083797"/>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8"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9"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910113C-F37C-4AAD-A126-6B0573B4B8C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374353914"/>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3E2EB27-4759-4CF0-A754-DC2CD630B433}"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960081284"/>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3"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F20E04E-E5C2-47C9-8432-F7A25DE7FF8E}"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4"/>
          <p:cNvSpPr/>
          <p:nvPr userDrawn="1"/>
        </p:nvSpPr>
        <p:spPr>
          <a:xfrm rot="5400000">
            <a:off x="8588188" y="5506108"/>
            <a:ext cx="2088232" cy="615553"/>
          </a:xfrm>
          <a:prstGeom prst="rect">
            <a:avLst/>
          </a:prstGeom>
        </p:spPr>
        <p:txBody>
          <a:bodyPr wrap="square">
            <a:spAutoFit/>
          </a:bodyPr>
          <a:lstStyle/>
          <a:p>
            <a:pPr>
              <a:defRPr/>
            </a:pP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ww.Ravanpoint.ir</a:t>
            </a:r>
            <a:endParaRPr lang="en-GB"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2618363"/>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EB35D15-43AD-4E18-BB07-0249036D3975}"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4148709933"/>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a:extLst>
              <a:ext uri="{FF2B5EF4-FFF2-40B4-BE49-F238E27FC236}">
                <a16:creationId xmlns:a16="http://schemas.microsoft.com/office/drawing/2014/main" id="{6449DEA0-BEB4-4F74-8250-2F3D4151587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5">
            <a:extLst>
              <a:ext uri="{FF2B5EF4-FFF2-40B4-BE49-F238E27FC236}">
                <a16:creationId xmlns:a16="http://schemas.microsoft.com/office/drawing/2014/main" id="{3E2A16E9-E6C0-427D-A297-11664E8EC47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6">
            <a:extLst>
              <a:ext uri="{FF2B5EF4-FFF2-40B4-BE49-F238E27FC236}">
                <a16:creationId xmlns:a16="http://schemas.microsoft.com/office/drawing/2014/main" id="{46C182A4-7263-4DEA-9749-E1489167AA27}"/>
              </a:ext>
            </a:extLst>
          </p:cNvPr>
          <p:cNvSpPr>
            <a:spLocks noGrp="1" noChangeArrowheads="1"/>
          </p:cNvSpPr>
          <p:nvPr>
            <p:ph type="sldNum" sz="quarter" idx="12"/>
          </p:nvPr>
        </p:nvSpPr>
        <p:spPr>
          <a:ln/>
        </p:spPr>
        <p:txBody>
          <a:bodyPr/>
          <a:lstStyle>
            <a:lvl1pPr>
              <a:defRPr/>
            </a:lvl1pPr>
          </a:lstStyle>
          <a:p>
            <a:pPr>
              <a:defRPr/>
            </a:pPr>
            <a:fld id="{17898257-1E57-429F-9D02-C14CFD289232}" type="slidenum">
              <a:rPr lang="ar-SA" altLang="en-US"/>
              <a:pPr>
                <a:defRPr/>
              </a:pPr>
              <a:t>‹#›</a:t>
            </a:fld>
            <a:endParaRPr lang="en-US" altLang="en-US"/>
          </a:p>
        </p:txBody>
      </p:sp>
      <p:sp>
        <p:nvSpPr>
          <p:cNvPr id="7" name="Rectangle 6">
            <a:extLst>
              <a:ext uri="{FF2B5EF4-FFF2-40B4-BE49-F238E27FC236}">
                <a16:creationId xmlns:a16="http://schemas.microsoft.com/office/drawing/2014/main" id="{11226468-D69A-4E3D-AC2B-D68BA2E867B7}"/>
              </a:ext>
            </a:extLst>
          </p:cNvPr>
          <p:cNvSpPr/>
          <p:nvPr userDrawn="1"/>
        </p:nvSpPr>
        <p:spPr>
          <a:xfrm rot="5400000">
            <a:off x="8493868" y="5411789"/>
            <a:ext cx="2276871" cy="615553"/>
          </a:xfrm>
          <a:prstGeom prst="rect">
            <a:avLst/>
          </a:prstGeom>
        </p:spPr>
        <p:txBody>
          <a:bodyPr wrap="square">
            <a:spAutoFit/>
          </a:bodyPr>
          <a:lstStyle/>
          <a:p>
            <a:pPr>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1574719"/>
      </p:ext>
    </p:extLst>
  </p:cSld>
  <p:clrMapOvr>
    <a:masterClrMapping/>
  </p:clrMapOvr>
  <p:transition spd="slow">
    <p:zo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F4556CC-ECC1-4A5B-ABC0-E12E42A800E6}"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105432236"/>
      </p:ext>
    </p:extLst>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C72F292-EE0A-4854-8332-6347ED20EC1F}"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706489966"/>
      </p:ext>
    </p:extLst>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AD7E3D-B7B3-4000-9392-CF790579B410}"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80455801"/>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4">
            <a:extLst>
              <a:ext uri="{FF2B5EF4-FFF2-40B4-BE49-F238E27FC236}">
                <a16:creationId xmlns:a16="http://schemas.microsoft.com/office/drawing/2014/main" id="{84AF7CD6-73C9-43A4-8866-7CA5C790037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5">
            <a:extLst>
              <a:ext uri="{FF2B5EF4-FFF2-40B4-BE49-F238E27FC236}">
                <a16:creationId xmlns:a16="http://schemas.microsoft.com/office/drawing/2014/main" id="{CE65495E-1AF3-4D00-8489-675C266D1A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6">
            <a:extLst>
              <a:ext uri="{FF2B5EF4-FFF2-40B4-BE49-F238E27FC236}">
                <a16:creationId xmlns:a16="http://schemas.microsoft.com/office/drawing/2014/main" id="{5CCFEC52-6BF0-4081-8A3C-8DB07349C023}"/>
              </a:ext>
            </a:extLst>
          </p:cNvPr>
          <p:cNvSpPr>
            <a:spLocks noGrp="1" noChangeArrowheads="1"/>
          </p:cNvSpPr>
          <p:nvPr>
            <p:ph type="sldNum" sz="quarter" idx="12"/>
          </p:nvPr>
        </p:nvSpPr>
        <p:spPr>
          <a:ln/>
        </p:spPr>
        <p:txBody>
          <a:bodyPr/>
          <a:lstStyle>
            <a:lvl1pPr>
              <a:defRPr/>
            </a:lvl1pPr>
          </a:lstStyle>
          <a:p>
            <a:pPr>
              <a:defRPr/>
            </a:pPr>
            <a:fld id="{DD638955-F3B1-420A-8E45-8E139CE6C025}" type="slidenum">
              <a:rPr lang="ar-SA" altLang="en-US"/>
              <a:pPr>
                <a:defRPr/>
              </a:pPr>
              <a:t>‹#›</a:t>
            </a:fld>
            <a:endParaRPr lang="en-US" altLang="en-US"/>
          </a:p>
        </p:txBody>
      </p:sp>
    </p:spTree>
    <p:extLst>
      <p:ext uri="{BB962C8B-B14F-4D97-AF65-F5344CB8AC3E}">
        <p14:creationId xmlns:p14="http://schemas.microsoft.com/office/powerpoint/2010/main" val="885151962"/>
      </p:ext>
    </p:extLst>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a:extLst>
              <a:ext uri="{FF2B5EF4-FFF2-40B4-BE49-F238E27FC236}">
                <a16:creationId xmlns:a16="http://schemas.microsoft.com/office/drawing/2014/main" id="{7497A0E0-E4E1-4F90-8FA2-3657320D270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0FC3536F-A3E5-4A3C-B155-F5C89D7363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6">
            <a:extLst>
              <a:ext uri="{FF2B5EF4-FFF2-40B4-BE49-F238E27FC236}">
                <a16:creationId xmlns:a16="http://schemas.microsoft.com/office/drawing/2014/main" id="{10E0E32A-D2D4-4D25-AAD9-F7B838EBAF4B}"/>
              </a:ext>
            </a:extLst>
          </p:cNvPr>
          <p:cNvSpPr>
            <a:spLocks noGrp="1" noChangeArrowheads="1"/>
          </p:cNvSpPr>
          <p:nvPr>
            <p:ph type="sldNum" sz="quarter" idx="12"/>
          </p:nvPr>
        </p:nvSpPr>
        <p:spPr>
          <a:ln/>
        </p:spPr>
        <p:txBody>
          <a:bodyPr/>
          <a:lstStyle>
            <a:lvl1pPr>
              <a:defRPr/>
            </a:lvl1pPr>
          </a:lstStyle>
          <a:p>
            <a:pPr>
              <a:defRPr/>
            </a:pPr>
            <a:fld id="{298A6CD4-0AD6-4A0B-AE98-D21BF0E41EF4}" type="slidenum">
              <a:rPr lang="ar-SA" altLang="en-US"/>
              <a:pPr>
                <a:defRPr/>
              </a:pPr>
              <a:t>‹#›</a:t>
            </a:fld>
            <a:endParaRPr lang="en-US" altLang="en-US"/>
          </a:p>
        </p:txBody>
      </p:sp>
    </p:spTree>
    <p:extLst>
      <p:ext uri="{BB962C8B-B14F-4D97-AF65-F5344CB8AC3E}">
        <p14:creationId xmlns:p14="http://schemas.microsoft.com/office/powerpoint/2010/main" val="1253940585"/>
      </p:ext>
    </p:extLst>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4">
            <a:extLst>
              <a:ext uri="{FF2B5EF4-FFF2-40B4-BE49-F238E27FC236}">
                <a16:creationId xmlns:a16="http://schemas.microsoft.com/office/drawing/2014/main" id="{9D52B2D8-CA76-48BB-B3D1-6B33E134AD6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45">
            <a:extLst>
              <a:ext uri="{FF2B5EF4-FFF2-40B4-BE49-F238E27FC236}">
                <a16:creationId xmlns:a16="http://schemas.microsoft.com/office/drawing/2014/main" id="{0AA586F8-E590-457C-AD7B-601E182FD0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46">
            <a:extLst>
              <a:ext uri="{FF2B5EF4-FFF2-40B4-BE49-F238E27FC236}">
                <a16:creationId xmlns:a16="http://schemas.microsoft.com/office/drawing/2014/main" id="{8C880FAD-46FE-44A8-8C83-7628F91CA594}"/>
              </a:ext>
            </a:extLst>
          </p:cNvPr>
          <p:cNvSpPr>
            <a:spLocks noGrp="1" noChangeArrowheads="1"/>
          </p:cNvSpPr>
          <p:nvPr>
            <p:ph type="sldNum" sz="quarter" idx="12"/>
          </p:nvPr>
        </p:nvSpPr>
        <p:spPr>
          <a:ln/>
        </p:spPr>
        <p:txBody>
          <a:bodyPr/>
          <a:lstStyle>
            <a:lvl1pPr>
              <a:defRPr/>
            </a:lvl1pPr>
          </a:lstStyle>
          <a:p>
            <a:pPr>
              <a:defRPr/>
            </a:pPr>
            <a:fld id="{FE351A31-0D33-4472-8866-782A8134831E}" type="slidenum">
              <a:rPr lang="ar-SA" altLang="en-US"/>
              <a:pPr>
                <a:defRPr/>
              </a:pPr>
              <a:t>‹#›</a:t>
            </a:fld>
            <a:endParaRPr lang="en-US" altLang="en-US"/>
          </a:p>
        </p:txBody>
      </p:sp>
    </p:spTree>
    <p:extLst>
      <p:ext uri="{BB962C8B-B14F-4D97-AF65-F5344CB8AC3E}">
        <p14:creationId xmlns:p14="http://schemas.microsoft.com/office/powerpoint/2010/main" val="3729339758"/>
      </p:ext>
    </p:extLst>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4">
            <a:extLst>
              <a:ext uri="{FF2B5EF4-FFF2-40B4-BE49-F238E27FC236}">
                <a16:creationId xmlns:a16="http://schemas.microsoft.com/office/drawing/2014/main" id="{DF9F559B-C2DD-434C-9F56-F4A3815679C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45">
            <a:extLst>
              <a:ext uri="{FF2B5EF4-FFF2-40B4-BE49-F238E27FC236}">
                <a16:creationId xmlns:a16="http://schemas.microsoft.com/office/drawing/2014/main" id="{54DA73C1-F139-4CBC-82E3-5265F5F5C1D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46">
            <a:extLst>
              <a:ext uri="{FF2B5EF4-FFF2-40B4-BE49-F238E27FC236}">
                <a16:creationId xmlns:a16="http://schemas.microsoft.com/office/drawing/2014/main" id="{136B1352-FCCE-4CDF-98C8-287B9D025CF9}"/>
              </a:ext>
            </a:extLst>
          </p:cNvPr>
          <p:cNvSpPr>
            <a:spLocks noGrp="1" noChangeArrowheads="1"/>
          </p:cNvSpPr>
          <p:nvPr>
            <p:ph type="sldNum" sz="quarter" idx="12"/>
          </p:nvPr>
        </p:nvSpPr>
        <p:spPr>
          <a:ln/>
        </p:spPr>
        <p:txBody>
          <a:bodyPr/>
          <a:lstStyle>
            <a:lvl1pPr>
              <a:defRPr/>
            </a:lvl1pPr>
          </a:lstStyle>
          <a:p>
            <a:pPr>
              <a:defRPr/>
            </a:pPr>
            <a:fld id="{5A6E4D72-AC69-4975-8F7F-AA57AFF63BD5}" type="slidenum">
              <a:rPr lang="ar-SA" altLang="en-US"/>
              <a:pPr>
                <a:defRPr/>
              </a:pPr>
              <a:t>‹#›</a:t>
            </a:fld>
            <a:endParaRPr lang="en-US" altLang="en-US"/>
          </a:p>
        </p:txBody>
      </p:sp>
    </p:spTree>
    <p:extLst>
      <p:ext uri="{BB962C8B-B14F-4D97-AF65-F5344CB8AC3E}">
        <p14:creationId xmlns:p14="http://schemas.microsoft.com/office/powerpoint/2010/main" val="3472433668"/>
      </p:ext>
    </p:extLst>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a:extLst>
              <a:ext uri="{FF2B5EF4-FFF2-40B4-BE49-F238E27FC236}">
                <a16:creationId xmlns:a16="http://schemas.microsoft.com/office/drawing/2014/main" id="{028FB1D8-6467-4BFF-9EB6-FAEB5B148FAA}"/>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45">
            <a:extLst>
              <a:ext uri="{FF2B5EF4-FFF2-40B4-BE49-F238E27FC236}">
                <a16:creationId xmlns:a16="http://schemas.microsoft.com/office/drawing/2014/main" id="{CE88E85B-436B-4E7E-BDC1-9A5458894E2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46">
            <a:extLst>
              <a:ext uri="{FF2B5EF4-FFF2-40B4-BE49-F238E27FC236}">
                <a16:creationId xmlns:a16="http://schemas.microsoft.com/office/drawing/2014/main" id="{E3F8E5E2-1A7B-47C2-99EC-E3945BF7F549}"/>
              </a:ext>
            </a:extLst>
          </p:cNvPr>
          <p:cNvSpPr>
            <a:spLocks noGrp="1" noChangeArrowheads="1"/>
          </p:cNvSpPr>
          <p:nvPr>
            <p:ph type="sldNum" sz="quarter" idx="12"/>
          </p:nvPr>
        </p:nvSpPr>
        <p:spPr>
          <a:ln/>
        </p:spPr>
        <p:txBody>
          <a:bodyPr/>
          <a:lstStyle>
            <a:lvl1pPr>
              <a:defRPr/>
            </a:lvl1pPr>
          </a:lstStyle>
          <a:p>
            <a:pPr>
              <a:defRPr/>
            </a:pPr>
            <a:fld id="{D56E0166-2715-41A1-A7B3-132FE32E4A07}" type="slidenum">
              <a:rPr lang="ar-SA" altLang="en-US"/>
              <a:pPr>
                <a:defRPr/>
              </a:pPr>
              <a:t>‹#›</a:t>
            </a:fld>
            <a:endParaRPr lang="en-US" altLang="en-US"/>
          </a:p>
        </p:txBody>
      </p:sp>
      <p:sp>
        <p:nvSpPr>
          <p:cNvPr id="5" name="Rectangle 4">
            <a:extLst>
              <a:ext uri="{FF2B5EF4-FFF2-40B4-BE49-F238E27FC236}">
                <a16:creationId xmlns:a16="http://schemas.microsoft.com/office/drawing/2014/main" id="{50D1793C-6932-405C-9000-766ED0ACD2ED}"/>
              </a:ext>
            </a:extLst>
          </p:cNvPr>
          <p:cNvSpPr/>
          <p:nvPr userDrawn="1"/>
        </p:nvSpPr>
        <p:spPr>
          <a:xfrm rot="5400000">
            <a:off x="8493868" y="5411789"/>
            <a:ext cx="2276871" cy="615553"/>
          </a:xfrm>
          <a:prstGeom prst="rect">
            <a:avLst/>
          </a:prstGeom>
        </p:spPr>
        <p:txBody>
          <a:bodyPr wrap="square">
            <a:spAutoFit/>
          </a:bodyPr>
          <a:lstStyle/>
          <a:p>
            <a:pPr>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483362"/>
      </p:ext>
    </p:extLst>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a:extLst>
              <a:ext uri="{FF2B5EF4-FFF2-40B4-BE49-F238E27FC236}">
                <a16:creationId xmlns:a16="http://schemas.microsoft.com/office/drawing/2014/main" id="{DC0745AF-7F9A-4A01-9997-3AAFE3CD95E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70D1DD8A-CA39-451D-80F9-AC7145F0693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6">
            <a:extLst>
              <a:ext uri="{FF2B5EF4-FFF2-40B4-BE49-F238E27FC236}">
                <a16:creationId xmlns:a16="http://schemas.microsoft.com/office/drawing/2014/main" id="{2E39A454-9A7E-4D59-9256-3AA16F939829}"/>
              </a:ext>
            </a:extLst>
          </p:cNvPr>
          <p:cNvSpPr>
            <a:spLocks noGrp="1" noChangeArrowheads="1"/>
          </p:cNvSpPr>
          <p:nvPr>
            <p:ph type="sldNum" sz="quarter" idx="12"/>
          </p:nvPr>
        </p:nvSpPr>
        <p:spPr>
          <a:ln/>
        </p:spPr>
        <p:txBody>
          <a:bodyPr/>
          <a:lstStyle>
            <a:lvl1pPr>
              <a:defRPr/>
            </a:lvl1pPr>
          </a:lstStyle>
          <a:p>
            <a:pPr>
              <a:defRPr/>
            </a:pPr>
            <a:fld id="{089810DD-802F-44A9-8DCE-F6AAE059AFBD}" type="slidenum">
              <a:rPr lang="ar-SA" altLang="en-US"/>
              <a:pPr>
                <a:defRPr/>
              </a:pPr>
              <a:t>‹#›</a:t>
            </a:fld>
            <a:endParaRPr lang="en-US" altLang="en-US"/>
          </a:p>
        </p:txBody>
      </p:sp>
    </p:spTree>
    <p:extLst>
      <p:ext uri="{BB962C8B-B14F-4D97-AF65-F5344CB8AC3E}">
        <p14:creationId xmlns:p14="http://schemas.microsoft.com/office/powerpoint/2010/main" val="3417212061"/>
      </p:ext>
    </p:extLst>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a:extLst>
              <a:ext uri="{FF2B5EF4-FFF2-40B4-BE49-F238E27FC236}">
                <a16:creationId xmlns:a16="http://schemas.microsoft.com/office/drawing/2014/main" id="{CF884C3F-9020-48D3-A059-E99D9C00D2F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C7B2CDCB-CD1B-4FD7-8CCE-1414CA5C2D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6">
            <a:extLst>
              <a:ext uri="{FF2B5EF4-FFF2-40B4-BE49-F238E27FC236}">
                <a16:creationId xmlns:a16="http://schemas.microsoft.com/office/drawing/2014/main" id="{9BE92C65-526C-4F93-87BB-164469EF6E36}"/>
              </a:ext>
            </a:extLst>
          </p:cNvPr>
          <p:cNvSpPr>
            <a:spLocks noGrp="1" noChangeArrowheads="1"/>
          </p:cNvSpPr>
          <p:nvPr>
            <p:ph type="sldNum" sz="quarter" idx="12"/>
          </p:nvPr>
        </p:nvSpPr>
        <p:spPr>
          <a:ln/>
        </p:spPr>
        <p:txBody>
          <a:bodyPr/>
          <a:lstStyle>
            <a:lvl1pPr>
              <a:defRPr/>
            </a:lvl1pPr>
          </a:lstStyle>
          <a:p>
            <a:pPr>
              <a:defRPr/>
            </a:pPr>
            <a:fld id="{96826ABE-102E-4EE7-B644-D4C58F661A86}" type="slidenum">
              <a:rPr lang="ar-SA" altLang="en-US"/>
              <a:pPr>
                <a:defRPr/>
              </a:pPr>
              <a:t>‹#›</a:t>
            </a:fld>
            <a:endParaRPr lang="en-US" altLang="en-US"/>
          </a:p>
        </p:txBody>
      </p:sp>
    </p:spTree>
    <p:extLst>
      <p:ext uri="{BB962C8B-B14F-4D97-AF65-F5344CB8AC3E}">
        <p14:creationId xmlns:p14="http://schemas.microsoft.com/office/powerpoint/2010/main" val="123702730"/>
      </p:ext>
    </p:extLst>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3B"/>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2B6A02C4-1C28-4ABF-83E1-76AD6F1A98C5}"/>
              </a:ext>
            </a:extLst>
          </p:cNvPr>
          <p:cNvGrpSpPr>
            <a:grpSpLocks/>
          </p:cNvGrpSpPr>
          <p:nvPr/>
        </p:nvGrpSpPr>
        <p:grpSpPr bwMode="auto">
          <a:xfrm>
            <a:off x="0" y="0"/>
            <a:ext cx="9144000" cy="6856413"/>
            <a:chOff x="0" y="0"/>
            <a:chExt cx="5760" cy="4319"/>
          </a:xfrm>
        </p:grpSpPr>
        <p:sp>
          <p:nvSpPr>
            <p:cNvPr id="140291" name="Freeform 3">
              <a:extLst>
                <a:ext uri="{FF2B5EF4-FFF2-40B4-BE49-F238E27FC236}">
                  <a16:creationId xmlns:a16="http://schemas.microsoft.com/office/drawing/2014/main" id="{6FFEE523-4C06-42CA-8212-E126017A534B}"/>
                </a:ext>
              </a:extLst>
            </p:cNvPr>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40292" name="Freeform 4">
              <a:extLst>
                <a:ext uri="{FF2B5EF4-FFF2-40B4-BE49-F238E27FC236}">
                  <a16:creationId xmlns:a16="http://schemas.microsoft.com/office/drawing/2014/main" id="{BCC40147-7029-48BC-88DA-755123DE9526}"/>
                </a:ext>
              </a:extLst>
            </p:cNvPr>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40293" name="Freeform 5">
              <a:extLst>
                <a:ext uri="{FF2B5EF4-FFF2-40B4-BE49-F238E27FC236}">
                  <a16:creationId xmlns:a16="http://schemas.microsoft.com/office/drawing/2014/main" id="{3DEDACB2-7DAA-44C1-B465-D636EB638BF9}"/>
                </a:ext>
              </a:extLst>
            </p:cNvPr>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035" name="Freeform 6">
              <a:extLst>
                <a:ext uri="{FF2B5EF4-FFF2-40B4-BE49-F238E27FC236}">
                  <a16:creationId xmlns:a16="http://schemas.microsoft.com/office/drawing/2014/main" id="{CD617E94-EFEB-49E9-94E2-02D0B87BBE67}"/>
                </a:ext>
              </a:extLst>
            </p:cNvPr>
            <p:cNvSpPr>
              <a:spLocks/>
            </p:cNvSpPr>
            <p:nvPr/>
          </p:nvSpPr>
          <p:spPr bwMode="hidden">
            <a:xfrm>
              <a:off x="4038" y="3577"/>
              <a:ext cx="1720" cy="65"/>
            </a:xfrm>
            <a:custGeom>
              <a:avLst/>
              <a:gdLst>
                <a:gd name="T0" fmla="*/ 1704 w 1722"/>
                <a:gd name="T1" fmla="*/ 57 h 66"/>
                <a:gd name="T2" fmla="*/ 1704 w 1722"/>
                <a:gd name="T3" fmla="*/ 51 h 66"/>
                <a:gd name="T4" fmla="*/ 0 w 1722"/>
                <a:gd name="T5" fmla="*/ 0 h 66"/>
                <a:gd name="T6" fmla="*/ 0 w 1722"/>
                <a:gd name="T7" fmla="*/ 39 h 66"/>
                <a:gd name="T8" fmla="*/ 1704 w 1722"/>
                <a:gd name="T9" fmla="*/ 57 h 66"/>
                <a:gd name="T10" fmla="*/ 1704 w 1722"/>
                <a:gd name="T11" fmla="*/ 57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295" name="Freeform 7">
              <a:extLst>
                <a:ext uri="{FF2B5EF4-FFF2-40B4-BE49-F238E27FC236}">
                  <a16:creationId xmlns:a16="http://schemas.microsoft.com/office/drawing/2014/main" id="{1CE30CFF-B71F-4ABE-A0CC-62AE228CC713}"/>
                </a:ext>
              </a:extLst>
            </p:cNvPr>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lgn="r" rtl="1" eaLnBrk="1" hangingPunct="1">
                <a:defRPr/>
              </a:pPr>
              <a:endParaRPr lang="en-US">
                <a:latin typeface="Arial" charset="0"/>
                <a:cs typeface="Arial" charset="0"/>
              </a:endParaRPr>
            </a:p>
          </p:txBody>
        </p:sp>
        <p:sp>
          <p:nvSpPr>
            <p:cNvPr id="1037" name="Freeform 8">
              <a:extLst>
                <a:ext uri="{FF2B5EF4-FFF2-40B4-BE49-F238E27FC236}">
                  <a16:creationId xmlns:a16="http://schemas.microsoft.com/office/drawing/2014/main" id="{3AE6E248-21F8-4317-9E3F-D6FA4EC01D06}"/>
                </a:ext>
              </a:extLst>
            </p:cNvPr>
            <p:cNvSpPr>
              <a:spLocks/>
            </p:cNvSpPr>
            <p:nvPr/>
          </p:nvSpPr>
          <p:spPr bwMode="hidden">
            <a:xfrm>
              <a:off x="4784" y="3702"/>
              <a:ext cx="974" cy="101"/>
            </a:xfrm>
            <a:custGeom>
              <a:avLst/>
              <a:gdLst>
                <a:gd name="T0" fmla="*/ 966 w 975"/>
                <a:gd name="T1" fmla="*/ 48 h 101"/>
                <a:gd name="T2" fmla="*/ 966 w 975"/>
                <a:gd name="T3" fmla="*/ 0 h 101"/>
                <a:gd name="T4" fmla="*/ 0 w 975"/>
                <a:gd name="T5" fmla="*/ 24 h 101"/>
                <a:gd name="T6" fmla="*/ 0 w 975"/>
                <a:gd name="T7" fmla="*/ 101 h 101"/>
                <a:gd name="T8" fmla="*/ 966 w 975"/>
                <a:gd name="T9" fmla="*/ 48 h 101"/>
                <a:gd name="T10" fmla="*/ 966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a:extLst>
                <a:ext uri="{FF2B5EF4-FFF2-40B4-BE49-F238E27FC236}">
                  <a16:creationId xmlns:a16="http://schemas.microsoft.com/office/drawing/2014/main" id="{1923657A-E9C0-4EA1-98C5-38A546E4EC8F}"/>
                </a:ext>
              </a:extLst>
            </p:cNvPr>
            <p:cNvSpPr>
              <a:spLocks/>
            </p:cNvSpPr>
            <p:nvPr/>
          </p:nvSpPr>
          <p:spPr bwMode="hidden">
            <a:xfrm>
              <a:off x="3619" y="3815"/>
              <a:ext cx="2139" cy="198"/>
            </a:xfrm>
            <a:custGeom>
              <a:avLst/>
              <a:gdLst>
                <a:gd name="T0" fmla="*/ 2123 w 2141"/>
                <a:gd name="T1" fmla="*/ 0 h 198"/>
                <a:gd name="T2" fmla="*/ 0 w 2141"/>
                <a:gd name="T3" fmla="*/ 156 h 198"/>
                <a:gd name="T4" fmla="*/ 0 w 2141"/>
                <a:gd name="T5" fmla="*/ 198 h 198"/>
                <a:gd name="T6" fmla="*/ 2123 w 2141"/>
                <a:gd name="T7" fmla="*/ 0 h 198"/>
                <a:gd name="T8" fmla="*/ 2123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298" name="Freeform 10">
              <a:extLst>
                <a:ext uri="{FF2B5EF4-FFF2-40B4-BE49-F238E27FC236}">
                  <a16:creationId xmlns:a16="http://schemas.microsoft.com/office/drawing/2014/main" id="{5DFC3197-4703-49A4-9C65-5CDEE789B1BB}"/>
                </a:ext>
              </a:extLst>
            </p:cNvPr>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040" name="Freeform 11">
              <a:extLst>
                <a:ext uri="{FF2B5EF4-FFF2-40B4-BE49-F238E27FC236}">
                  <a16:creationId xmlns:a16="http://schemas.microsoft.com/office/drawing/2014/main" id="{C6DD5B6A-9572-4532-8CF9-D91B4464F295}"/>
                </a:ext>
              </a:extLst>
            </p:cNvPr>
            <p:cNvSpPr>
              <a:spLocks/>
            </p:cNvSpPr>
            <p:nvPr/>
          </p:nvSpPr>
          <p:spPr bwMode="hidden">
            <a:xfrm>
              <a:off x="2097" y="4043"/>
              <a:ext cx="2514" cy="276"/>
            </a:xfrm>
            <a:custGeom>
              <a:avLst/>
              <a:gdLst>
                <a:gd name="T0" fmla="*/ 2155 w 2517"/>
                <a:gd name="T1" fmla="*/ 276 h 276"/>
                <a:gd name="T2" fmla="*/ 2490 w 2517"/>
                <a:gd name="T3" fmla="*/ 204 h 276"/>
                <a:gd name="T4" fmla="*/ 2233 w 2517"/>
                <a:gd name="T5" fmla="*/ 0 h 276"/>
                <a:gd name="T6" fmla="*/ 0 w 2517"/>
                <a:gd name="T7" fmla="*/ 276 h 276"/>
                <a:gd name="T8" fmla="*/ 2155 w 2517"/>
                <a:gd name="T9" fmla="*/ 276 h 276"/>
                <a:gd name="T10" fmla="*/ 2155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300" name="Freeform 12">
              <a:extLst>
                <a:ext uri="{FF2B5EF4-FFF2-40B4-BE49-F238E27FC236}">
                  <a16:creationId xmlns:a16="http://schemas.microsoft.com/office/drawing/2014/main" id="{D6DA7B65-41A2-4AEB-BF6D-9B0620406751}"/>
                </a:ext>
              </a:extLst>
            </p:cNvPr>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042" name="Freeform 13">
              <a:extLst>
                <a:ext uri="{FF2B5EF4-FFF2-40B4-BE49-F238E27FC236}">
                  <a16:creationId xmlns:a16="http://schemas.microsoft.com/office/drawing/2014/main" id="{19553787-B399-45F5-8540-DD75D760D22A}"/>
                </a:ext>
              </a:extLst>
            </p:cNvPr>
            <p:cNvSpPr>
              <a:spLocks/>
            </p:cNvSpPr>
            <p:nvPr/>
          </p:nvSpPr>
          <p:spPr bwMode="hidden">
            <a:xfrm>
              <a:off x="5030" y="3151"/>
              <a:ext cx="728" cy="240"/>
            </a:xfrm>
            <a:custGeom>
              <a:avLst/>
              <a:gdLst>
                <a:gd name="T0" fmla="*/ 720 w 729"/>
                <a:gd name="T1" fmla="*/ 240 h 240"/>
                <a:gd name="T2" fmla="*/ 0 w 729"/>
                <a:gd name="T3" fmla="*/ 0 h 240"/>
                <a:gd name="T4" fmla="*/ 0 w 729"/>
                <a:gd name="T5" fmla="*/ 6 h 240"/>
                <a:gd name="T6" fmla="*/ 720 w 729"/>
                <a:gd name="T7" fmla="*/ 240 h 240"/>
                <a:gd name="T8" fmla="*/ 720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302" name="Freeform 14">
              <a:extLst>
                <a:ext uri="{FF2B5EF4-FFF2-40B4-BE49-F238E27FC236}">
                  <a16:creationId xmlns:a16="http://schemas.microsoft.com/office/drawing/2014/main" id="{5CA23ADA-AE08-4344-BABF-A9528EC2EC57}"/>
                </a:ext>
              </a:extLst>
            </p:cNvPr>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044" name="Freeform 15">
              <a:extLst>
                <a:ext uri="{FF2B5EF4-FFF2-40B4-BE49-F238E27FC236}">
                  <a16:creationId xmlns:a16="http://schemas.microsoft.com/office/drawing/2014/main" id="{3E1D85DF-3983-4D52-A320-AC8856EBABFD}"/>
                </a:ext>
              </a:extLst>
            </p:cNvPr>
            <p:cNvSpPr>
              <a:spLocks/>
            </p:cNvSpPr>
            <p:nvPr/>
          </p:nvSpPr>
          <p:spPr bwMode="hidden">
            <a:xfrm>
              <a:off x="5030" y="3049"/>
              <a:ext cx="728" cy="318"/>
            </a:xfrm>
            <a:custGeom>
              <a:avLst/>
              <a:gdLst>
                <a:gd name="T0" fmla="*/ 720 w 729"/>
                <a:gd name="T1" fmla="*/ 318 h 318"/>
                <a:gd name="T2" fmla="*/ 720 w 729"/>
                <a:gd name="T3" fmla="*/ 312 h 318"/>
                <a:gd name="T4" fmla="*/ 0 w 729"/>
                <a:gd name="T5" fmla="*/ 0 h 318"/>
                <a:gd name="T6" fmla="*/ 0 w 729"/>
                <a:gd name="T7" fmla="*/ 54 h 318"/>
                <a:gd name="T8" fmla="*/ 720 w 729"/>
                <a:gd name="T9" fmla="*/ 318 h 318"/>
                <a:gd name="T10" fmla="*/ 720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304" name="Freeform 16">
              <a:extLst>
                <a:ext uri="{FF2B5EF4-FFF2-40B4-BE49-F238E27FC236}">
                  <a16:creationId xmlns:a16="http://schemas.microsoft.com/office/drawing/2014/main" id="{56717758-DD13-4B6A-B8D2-0E3CB8199D76}"/>
                </a:ext>
              </a:extLst>
            </p:cNvPr>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40305" name="Freeform 17">
              <a:extLst>
                <a:ext uri="{FF2B5EF4-FFF2-40B4-BE49-F238E27FC236}">
                  <a16:creationId xmlns:a16="http://schemas.microsoft.com/office/drawing/2014/main" id="{469D87E8-76B9-40B1-8FBA-2DB474C6EDEB}"/>
                </a:ext>
              </a:extLst>
            </p:cNvPr>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40306" name="Freeform 18">
              <a:extLst>
                <a:ext uri="{FF2B5EF4-FFF2-40B4-BE49-F238E27FC236}">
                  <a16:creationId xmlns:a16="http://schemas.microsoft.com/office/drawing/2014/main" id="{7E708B0F-0439-47CE-A661-342C3E99C1BE}"/>
                </a:ext>
              </a:extLst>
            </p:cNvPr>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048" name="Freeform 19">
              <a:extLst>
                <a:ext uri="{FF2B5EF4-FFF2-40B4-BE49-F238E27FC236}">
                  <a16:creationId xmlns:a16="http://schemas.microsoft.com/office/drawing/2014/main" id="{DE5D7395-8D22-4A96-8CA7-F59A40B659CD}"/>
                </a:ext>
              </a:extLst>
            </p:cNvPr>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308" name="Freeform 20">
              <a:extLst>
                <a:ext uri="{FF2B5EF4-FFF2-40B4-BE49-F238E27FC236}">
                  <a16:creationId xmlns:a16="http://schemas.microsoft.com/office/drawing/2014/main" id="{74030001-AF13-460D-A616-6F841FD20B71}"/>
                </a:ext>
              </a:extLst>
            </p:cNvPr>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050" name="Freeform 21">
              <a:extLst>
                <a:ext uri="{FF2B5EF4-FFF2-40B4-BE49-F238E27FC236}">
                  <a16:creationId xmlns:a16="http://schemas.microsoft.com/office/drawing/2014/main" id="{08ABB88D-91BA-40F4-926A-461A43FAFC3D}"/>
                </a:ext>
              </a:extLst>
            </p:cNvPr>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310" name="Freeform 22">
              <a:extLst>
                <a:ext uri="{FF2B5EF4-FFF2-40B4-BE49-F238E27FC236}">
                  <a16:creationId xmlns:a16="http://schemas.microsoft.com/office/drawing/2014/main" id="{A4407649-014B-4A23-A866-7C5834A4AF75}"/>
                </a:ext>
              </a:extLst>
            </p:cNvPr>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40311" name="Freeform 23">
              <a:extLst>
                <a:ext uri="{FF2B5EF4-FFF2-40B4-BE49-F238E27FC236}">
                  <a16:creationId xmlns:a16="http://schemas.microsoft.com/office/drawing/2014/main" id="{F7B759DF-B247-44BB-A8EE-AFED9D3CEC50}"/>
                </a:ext>
              </a:extLst>
            </p:cNvPr>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lgn="r" rtl="1" eaLnBrk="1" hangingPunct="1">
                <a:defRPr/>
              </a:pPr>
              <a:endParaRPr lang="en-US">
                <a:latin typeface="Arial" charset="0"/>
                <a:cs typeface="Arial" charset="0"/>
              </a:endParaRPr>
            </a:p>
          </p:txBody>
        </p:sp>
        <p:sp>
          <p:nvSpPr>
            <p:cNvPr id="140312" name="Freeform 24">
              <a:extLst>
                <a:ext uri="{FF2B5EF4-FFF2-40B4-BE49-F238E27FC236}">
                  <a16:creationId xmlns:a16="http://schemas.microsoft.com/office/drawing/2014/main" id="{2778CC7B-A021-4668-A0FD-A9DE57352E43}"/>
                </a:ext>
              </a:extLst>
            </p:cNvPr>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054" name="Freeform 25">
              <a:extLst>
                <a:ext uri="{FF2B5EF4-FFF2-40B4-BE49-F238E27FC236}">
                  <a16:creationId xmlns:a16="http://schemas.microsoft.com/office/drawing/2014/main" id="{3B786B7E-CA53-42FB-BCD3-56FC65F2C2B0}"/>
                </a:ext>
              </a:extLst>
            </p:cNvPr>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314" name="Freeform 26">
              <a:extLst>
                <a:ext uri="{FF2B5EF4-FFF2-40B4-BE49-F238E27FC236}">
                  <a16:creationId xmlns:a16="http://schemas.microsoft.com/office/drawing/2014/main" id="{F3CB178A-3BD4-4BF6-88AB-E624B7050913}"/>
                </a:ext>
              </a:extLst>
            </p:cNvPr>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40315" name="Freeform 27">
              <a:extLst>
                <a:ext uri="{FF2B5EF4-FFF2-40B4-BE49-F238E27FC236}">
                  <a16:creationId xmlns:a16="http://schemas.microsoft.com/office/drawing/2014/main" id="{D8DFFA4E-9E06-4E53-B4A8-F6C75B5718A6}"/>
                </a:ext>
              </a:extLst>
            </p:cNvPr>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057" name="Freeform 28">
              <a:extLst>
                <a:ext uri="{FF2B5EF4-FFF2-40B4-BE49-F238E27FC236}">
                  <a16:creationId xmlns:a16="http://schemas.microsoft.com/office/drawing/2014/main" id="{FF624C09-3178-47BE-B3C4-5363C507E0A7}"/>
                </a:ext>
              </a:extLst>
            </p:cNvPr>
            <p:cNvSpPr>
              <a:spLocks/>
            </p:cNvSpPr>
            <p:nvPr/>
          </p:nvSpPr>
          <p:spPr bwMode="hidden">
            <a:xfrm>
              <a:off x="5698" y="653"/>
              <a:ext cx="60" cy="311"/>
            </a:xfrm>
            <a:custGeom>
              <a:avLst/>
              <a:gdLst>
                <a:gd name="T0" fmla="*/ 0 w 60"/>
                <a:gd name="T1" fmla="*/ 144 h 312"/>
                <a:gd name="T2" fmla="*/ 60 w 60"/>
                <a:gd name="T3" fmla="*/ 303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317" name="Freeform 29">
              <a:extLst>
                <a:ext uri="{FF2B5EF4-FFF2-40B4-BE49-F238E27FC236}">
                  <a16:creationId xmlns:a16="http://schemas.microsoft.com/office/drawing/2014/main" id="{49FD0774-A7C2-43B9-BAA1-2E1363539687}"/>
                </a:ext>
              </a:extLst>
            </p:cNvPr>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059" name="Freeform 30">
              <a:extLst>
                <a:ext uri="{FF2B5EF4-FFF2-40B4-BE49-F238E27FC236}">
                  <a16:creationId xmlns:a16="http://schemas.microsoft.com/office/drawing/2014/main" id="{52F82E8D-7141-4328-9DF3-51D6A8F26C6B}"/>
                </a:ext>
              </a:extLst>
            </p:cNvPr>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0319" name="Freeform 31">
              <a:extLst>
                <a:ext uri="{FF2B5EF4-FFF2-40B4-BE49-F238E27FC236}">
                  <a16:creationId xmlns:a16="http://schemas.microsoft.com/office/drawing/2014/main" id="{1F30DC05-4623-4DF3-BD4D-B6FD219E7C55}"/>
                </a:ext>
              </a:extLst>
            </p:cNvPr>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40320" name="Freeform 32">
              <a:extLst>
                <a:ext uri="{FF2B5EF4-FFF2-40B4-BE49-F238E27FC236}">
                  <a16:creationId xmlns:a16="http://schemas.microsoft.com/office/drawing/2014/main" id="{60760628-9275-45C1-BA35-581B3443BC0B}"/>
                </a:ext>
              </a:extLst>
            </p:cNvPr>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40321" name="Freeform 33">
              <a:extLst>
                <a:ext uri="{FF2B5EF4-FFF2-40B4-BE49-F238E27FC236}">
                  <a16:creationId xmlns:a16="http://schemas.microsoft.com/office/drawing/2014/main" id="{79F951F8-9068-475B-931B-2E54F9E70085}"/>
                </a:ext>
              </a:extLst>
            </p:cNvPr>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40322" name="Freeform 34">
              <a:extLst>
                <a:ext uri="{FF2B5EF4-FFF2-40B4-BE49-F238E27FC236}">
                  <a16:creationId xmlns:a16="http://schemas.microsoft.com/office/drawing/2014/main" id="{ACFE7C23-4E11-4A47-929E-1E8892FF522B}"/>
                </a:ext>
              </a:extLst>
            </p:cNvPr>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40323" name="Freeform 35">
              <a:extLst>
                <a:ext uri="{FF2B5EF4-FFF2-40B4-BE49-F238E27FC236}">
                  <a16:creationId xmlns:a16="http://schemas.microsoft.com/office/drawing/2014/main" id="{1836F9B9-C56C-4764-9C7A-0C35E34F6986}"/>
                </a:ext>
              </a:extLst>
            </p:cNvPr>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40324" name="Freeform 36">
              <a:extLst>
                <a:ext uri="{FF2B5EF4-FFF2-40B4-BE49-F238E27FC236}">
                  <a16:creationId xmlns:a16="http://schemas.microsoft.com/office/drawing/2014/main" id="{31210942-E9D6-431A-AA61-E6316FC28875}"/>
                </a:ext>
              </a:extLst>
            </p:cNvPr>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40325" name="Freeform 37">
              <a:extLst>
                <a:ext uri="{FF2B5EF4-FFF2-40B4-BE49-F238E27FC236}">
                  <a16:creationId xmlns:a16="http://schemas.microsoft.com/office/drawing/2014/main" id="{5551368B-76CC-4A39-9381-9DF2867ED1F6}"/>
                </a:ext>
              </a:extLst>
            </p:cNvPr>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40326" name="Freeform 38">
              <a:extLst>
                <a:ext uri="{FF2B5EF4-FFF2-40B4-BE49-F238E27FC236}">
                  <a16:creationId xmlns:a16="http://schemas.microsoft.com/office/drawing/2014/main" id="{B3DD7DC7-BBA0-4599-9B3B-C8596BBC25E8}"/>
                </a:ext>
              </a:extLst>
            </p:cNvPr>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lgn="r" rtl="1" eaLnBrk="1" hangingPunct="1">
                <a:defRPr/>
              </a:pPr>
              <a:endParaRPr lang="en-US">
                <a:latin typeface="Arial" charset="0"/>
                <a:cs typeface="Arial" charset="0"/>
              </a:endParaRPr>
            </a:p>
          </p:txBody>
        </p:sp>
        <p:grpSp>
          <p:nvGrpSpPr>
            <p:cNvPr id="1068" name="Group 39">
              <a:extLst>
                <a:ext uri="{FF2B5EF4-FFF2-40B4-BE49-F238E27FC236}">
                  <a16:creationId xmlns:a16="http://schemas.microsoft.com/office/drawing/2014/main" id="{8686AD86-D459-4DD8-AF84-174612B83750}"/>
                </a:ext>
              </a:extLst>
            </p:cNvPr>
            <p:cNvGrpSpPr>
              <a:grpSpLocks/>
            </p:cNvGrpSpPr>
            <p:nvPr userDrawn="1"/>
          </p:nvGrpSpPr>
          <p:grpSpPr bwMode="auto">
            <a:xfrm>
              <a:off x="0" y="1632"/>
              <a:ext cx="5758" cy="1858"/>
              <a:chOff x="0" y="1632"/>
              <a:chExt cx="5758" cy="1858"/>
            </a:xfrm>
          </p:grpSpPr>
          <p:sp>
            <p:nvSpPr>
              <p:cNvPr id="140328" name="Freeform 40">
                <a:extLst>
                  <a:ext uri="{FF2B5EF4-FFF2-40B4-BE49-F238E27FC236}">
                    <a16:creationId xmlns:a16="http://schemas.microsoft.com/office/drawing/2014/main" id="{A2DF6333-9CB7-421B-8B8E-B9AC17FEB6B4}"/>
                  </a:ext>
                </a:extLst>
              </p:cNvPr>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lgn="r" rtl="1" eaLnBrk="1" hangingPunct="1">
                  <a:defRPr/>
                </a:pPr>
                <a:endParaRPr lang="en-US">
                  <a:latin typeface="Arial" charset="0"/>
                  <a:cs typeface="Arial" charset="0"/>
                </a:endParaRPr>
              </a:p>
            </p:txBody>
          </p:sp>
          <p:sp>
            <p:nvSpPr>
              <p:cNvPr id="140329" name="Freeform 41">
                <a:extLst>
                  <a:ext uri="{FF2B5EF4-FFF2-40B4-BE49-F238E27FC236}">
                    <a16:creationId xmlns:a16="http://schemas.microsoft.com/office/drawing/2014/main" id="{8C98B5F4-FF2F-47DB-B686-B08863C26645}"/>
                  </a:ext>
                </a:extLst>
              </p:cNvPr>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lgn="r" rtl="1" eaLnBrk="1" hangingPunct="1">
                  <a:defRPr/>
                </a:pPr>
                <a:endParaRPr lang="en-US">
                  <a:latin typeface="Arial" charset="0"/>
                  <a:cs typeface="Arial" charset="0"/>
                </a:endParaRPr>
              </a:p>
            </p:txBody>
          </p:sp>
        </p:grpSp>
      </p:grpSp>
      <p:sp>
        <p:nvSpPr>
          <p:cNvPr id="140330" name="Rectangle 42">
            <a:extLst>
              <a:ext uri="{FF2B5EF4-FFF2-40B4-BE49-F238E27FC236}">
                <a16:creationId xmlns:a16="http://schemas.microsoft.com/office/drawing/2014/main" id="{605F0A8F-1284-4BB3-B560-306C5B30BB69}"/>
              </a:ext>
            </a:extLst>
          </p:cNvPr>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0331" name="Rectangle 43">
            <a:extLst>
              <a:ext uri="{FF2B5EF4-FFF2-40B4-BE49-F238E27FC236}">
                <a16:creationId xmlns:a16="http://schemas.microsoft.com/office/drawing/2014/main" id="{1A2D2F37-9C3B-43EF-8DF7-2E5552EB0C2E}"/>
              </a:ext>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0332" name="Rectangle 44">
            <a:extLst>
              <a:ext uri="{FF2B5EF4-FFF2-40B4-BE49-F238E27FC236}">
                <a16:creationId xmlns:a16="http://schemas.microsoft.com/office/drawing/2014/main" id="{C78DCA1B-91C2-4627-91FC-86B0C86AD475}"/>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eaLnBrk="1" hangingPunct="1">
              <a:defRPr sz="1200">
                <a:effectLst>
                  <a:outerShdw blurRad="38100" dist="38100" dir="2700000" algn="tl">
                    <a:srgbClr val="000000"/>
                  </a:outerShdw>
                </a:effectLst>
                <a:latin typeface="Arial" charset="0"/>
                <a:cs typeface="Arial" charset="0"/>
              </a:defRPr>
            </a:lvl1pPr>
          </a:lstStyle>
          <a:p>
            <a:pPr>
              <a:defRPr/>
            </a:pPr>
            <a:endParaRPr lang="en-US"/>
          </a:p>
        </p:txBody>
      </p:sp>
      <p:sp>
        <p:nvSpPr>
          <p:cNvPr id="140333" name="Rectangle 45">
            <a:extLst>
              <a:ext uri="{FF2B5EF4-FFF2-40B4-BE49-F238E27FC236}">
                <a16:creationId xmlns:a16="http://schemas.microsoft.com/office/drawing/2014/main" id="{62FFB216-930C-4BB2-836D-5399F4D8035B}"/>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eaLnBrk="1" hangingPunct="1">
              <a:defRPr sz="1200">
                <a:effectLst>
                  <a:outerShdw blurRad="38100" dist="38100" dir="2700000" algn="tl">
                    <a:srgbClr val="000000"/>
                  </a:outerShdw>
                </a:effectLst>
                <a:latin typeface="Arial" charset="0"/>
                <a:cs typeface="Arial" charset="0"/>
              </a:defRPr>
            </a:lvl1pPr>
          </a:lstStyle>
          <a:p>
            <a:pPr>
              <a:defRPr/>
            </a:pPr>
            <a:endParaRPr lang="en-US"/>
          </a:p>
        </p:txBody>
      </p:sp>
      <p:sp>
        <p:nvSpPr>
          <p:cNvPr id="140334" name="Rectangle 46">
            <a:extLst>
              <a:ext uri="{FF2B5EF4-FFF2-40B4-BE49-F238E27FC236}">
                <a16:creationId xmlns:a16="http://schemas.microsoft.com/office/drawing/2014/main" id="{D6E8B111-2C4C-44F2-BE3F-66ECD01C8B69}"/>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eaLnBrk="1" hangingPunct="1">
              <a:defRPr sz="1200" smtClean="0">
                <a:effectLst>
                  <a:outerShdw blurRad="38100" dist="38100" dir="2700000" algn="tl">
                    <a:srgbClr val="000000"/>
                  </a:outerShdw>
                </a:effectLst>
              </a:defRPr>
            </a:lvl1pPr>
          </a:lstStyle>
          <a:p>
            <a:pPr>
              <a:defRPr/>
            </a:pPr>
            <a:fld id="{87C8A420-1308-4933-8B96-8FD2CF6A6965}" type="slidenum">
              <a:rPr lang="ar-SA"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4196" r:id="rId1"/>
    <p:sldLayoutId id="2147484186" r:id="rId2"/>
    <p:sldLayoutId id="2147484187" r:id="rId3"/>
    <p:sldLayoutId id="2147484188" r:id="rId4"/>
    <p:sldLayoutId id="2147484189" r:id="rId5"/>
    <p:sldLayoutId id="2147484190" r:id="rId6"/>
    <p:sldLayoutId id="2147484191" r:id="rId7"/>
    <p:sldLayoutId id="2147484192" r:id="rId8"/>
    <p:sldLayoutId id="2147484193" r:id="rId9"/>
    <p:sldLayoutId id="2147484194" r:id="rId10"/>
    <p:sldLayoutId id="2147484195" r:id="rId11"/>
  </p:sldLayoutIdLst>
  <p:transition spd="slow">
    <p:zoom/>
  </p:transition>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r" rtl="1" eaLnBrk="0" fontAlgn="base" hangingPunct="0">
        <a:spcBef>
          <a:spcPct val="20000"/>
        </a:spcBef>
        <a:spcAft>
          <a:spcPct val="0"/>
        </a:spcAft>
        <a:buClr>
          <a:schemeClr val="hlink"/>
        </a:buClr>
        <a:buSzPct val="90000"/>
        <a:buFont typeface="Wingdings" panose="05000000000000000000"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accent2"/>
        </a:buClr>
        <a:buSzPct val="90000"/>
        <a:buFont typeface="Wingdings" panose="05000000000000000000"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anose="05000000000000000000" pitchFamily="2" charset="2"/>
        <a:buBlip>
          <a:blip r:embed="rId15"/>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11998354 h 1000"/>
              <a:gd name="T6" fmla="*/ 0 w 1000"/>
              <a:gd name="T7" fmla="*/ 11998354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1" hangingPunct="1">
              <a:defRPr sz="1200"/>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EBDADBA-29F1-45EB-8809-D9246A9B693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496053117"/>
      </p:ext>
    </p:extLst>
  </p:cSld>
  <p:clrMap bg1="lt1" tx1="dk1" bg2="lt2" tx2="dk2" accent1="accent1" accent2="accent2" accent3="accent3" accent4="accent4" accent5="accent5" accent6="accent6" hlink="hlink" folHlink="folHlink"/>
  <p:sldLayoutIdLst>
    <p:sldLayoutId id="2147484198" r:id="rId1"/>
    <p:sldLayoutId id="2147484199" r:id="rId2"/>
    <p:sldLayoutId id="2147484200" r:id="rId3"/>
    <p:sldLayoutId id="2147484201" r:id="rId4"/>
    <p:sldLayoutId id="2147484202" r:id="rId5"/>
    <p:sldLayoutId id="2147484203" r:id="rId6"/>
    <p:sldLayoutId id="2147484204" r:id="rId7"/>
    <p:sldLayoutId id="2147484205" r:id="rId8"/>
    <p:sldLayoutId id="2147484206" r:id="rId9"/>
    <p:sldLayoutId id="2147484207" r:id="rId10"/>
    <p:sldLayoutId id="2147484208"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898" decel="100000" fill="hold"/>
                                        <p:tgtEl>
                                          <p:spTgt spid="102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2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7">
                                            <p:txEl>
                                              <p:pRg st="0" end="0"/>
                                            </p:txEl>
                                          </p:spTgt>
                                        </p:tgtEl>
                                        <p:attrNameLst>
                                          <p:attrName>style.visibility</p:attrName>
                                        </p:attrNameLst>
                                      </p:cBhvr>
                                      <p:to>
                                        <p:strVal val="visible"/>
                                      </p:to>
                                    </p:set>
                                    <p:animEffect transition="in" filter="fade">
                                      <p:cBhvr>
                                        <p:cTn id="15" dur="1000"/>
                                        <p:tgtEl>
                                          <p:spTgt spid="1027">
                                            <p:txEl>
                                              <p:pRg st="0" end="0"/>
                                            </p:txEl>
                                          </p:spTgt>
                                        </p:tgtEl>
                                      </p:cBhvr>
                                    </p:animEffect>
                                    <p:anim calcmode="lin" valueType="num">
                                      <p:cBhvr>
                                        <p:cTn id="16" dur="10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2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27">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1027">
                                            <p:txEl>
                                              <p:pRg st="1" end="1"/>
                                            </p:txEl>
                                          </p:spTgt>
                                        </p:tgtEl>
                                        <p:attrNameLst>
                                          <p:attrName>style.visibility</p:attrName>
                                        </p:attrNameLst>
                                      </p:cBhvr>
                                      <p:to>
                                        <p:strVal val="visible"/>
                                      </p:to>
                                    </p:set>
                                    <p:animEffect transition="in" filter="fade">
                                      <p:cBhvr>
                                        <p:cTn id="21" dur="1000"/>
                                        <p:tgtEl>
                                          <p:spTgt spid="1027">
                                            <p:txEl>
                                              <p:pRg st="1" end="1"/>
                                            </p:txEl>
                                          </p:spTgt>
                                        </p:tgtEl>
                                      </p:cBhvr>
                                    </p:animEffect>
                                    <p:anim calcmode="lin" valueType="num">
                                      <p:cBhvr>
                                        <p:cTn id="22" dur="10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1027">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1027">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1027">
                                            <p:txEl>
                                              <p:pRg st="2" end="2"/>
                                            </p:txEl>
                                          </p:spTgt>
                                        </p:tgtEl>
                                        <p:attrNameLst>
                                          <p:attrName>style.visibility</p:attrName>
                                        </p:attrNameLst>
                                      </p:cBhvr>
                                      <p:to>
                                        <p:strVal val="visible"/>
                                      </p:to>
                                    </p:set>
                                    <p:animEffect transition="in" filter="fade">
                                      <p:cBhvr>
                                        <p:cTn id="27" dur="1000"/>
                                        <p:tgtEl>
                                          <p:spTgt spid="1027">
                                            <p:txEl>
                                              <p:pRg st="2" end="2"/>
                                            </p:txEl>
                                          </p:spTgt>
                                        </p:tgtEl>
                                      </p:cBhvr>
                                    </p:animEffect>
                                    <p:anim calcmode="lin" valueType="num">
                                      <p:cBhvr>
                                        <p:cTn id="28" dur="10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02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027">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027">
                                            <p:txEl>
                                              <p:pRg st="3" end="3"/>
                                            </p:txEl>
                                          </p:spTgt>
                                        </p:tgtEl>
                                        <p:attrNameLst>
                                          <p:attrName>style.visibility</p:attrName>
                                        </p:attrNameLst>
                                      </p:cBhvr>
                                      <p:to>
                                        <p:strVal val="visible"/>
                                      </p:to>
                                    </p:set>
                                    <p:animEffect transition="in" filter="fade">
                                      <p:cBhvr>
                                        <p:cTn id="33" dur="1000"/>
                                        <p:tgtEl>
                                          <p:spTgt spid="1027">
                                            <p:txEl>
                                              <p:pRg st="3" end="3"/>
                                            </p:txEl>
                                          </p:spTgt>
                                        </p:tgtEl>
                                      </p:cBhvr>
                                    </p:animEffect>
                                    <p:anim calcmode="lin" valueType="num">
                                      <p:cBhvr>
                                        <p:cTn id="34" dur="10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1027">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1027">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027">
                                            <p:txEl>
                                              <p:pRg st="4" end="4"/>
                                            </p:txEl>
                                          </p:spTgt>
                                        </p:tgtEl>
                                        <p:attrNameLst>
                                          <p:attrName>style.visibility</p:attrName>
                                        </p:attrNameLst>
                                      </p:cBhvr>
                                      <p:to>
                                        <p:strVal val="visible"/>
                                      </p:to>
                                    </p:set>
                                    <p:animEffect transition="in" filter="fade">
                                      <p:cBhvr>
                                        <p:cTn id="39" dur="1000"/>
                                        <p:tgtEl>
                                          <p:spTgt spid="1027">
                                            <p:txEl>
                                              <p:pRg st="4" end="4"/>
                                            </p:txEl>
                                          </p:spTgt>
                                        </p:tgtEl>
                                      </p:cBhvr>
                                    </p:animEffect>
                                    <p:anim calcmode="lin" valueType="num">
                                      <p:cBhvr>
                                        <p:cTn id="40" dur="10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02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02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37"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Lst>
      </p:bldP>
    </p:bldLst>
  </p:timing>
  <p:txStyles>
    <p:titleStyle>
      <a:lvl1pPr algn="l" rtl="1" eaLnBrk="0" fontAlgn="base" hangingPunct="0">
        <a:spcBef>
          <a:spcPct val="0"/>
        </a:spcBef>
        <a:spcAft>
          <a:spcPct val="0"/>
        </a:spcAft>
        <a:defRPr sz="3800">
          <a:solidFill>
            <a:schemeClr val="tx2"/>
          </a:solidFill>
          <a:latin typeface="+mj-lt"/>
          <a:ea typeface="+mj-ea"/>
          <a:cs typeface="+mj-cs"/>
        </a:defRPr>
      </a:lvl1pPr>
      <a:lvl2pPr algn="l" rtl="1" eaLnBrk="0" fontAlgn="base" hangingPunct="0">
        <a:spcBef>
          <a:spcPct val="0"/>
        </a:spcBef>
        <a:spcAft>
          <a:spcPct val="0"/>
        </a:spcAft>
        <a:defRPr sz="3800">
          <a:solidFill>
            <a:schemeClr val="tx2"/>
          </a:solidFill>
          <a:latin typeface="Verdana" pitchFamily="34" charset="0"/>
          <a:cs typeface="Arial" pitchFamily="34" charset="0"/>
        </a:defRPr>
      </a:lvl2pPr>
      <a:lvl3pPr algn="l" rtl="1" eaLnBrk="0" fontAlgn="base" hangingPunct="0">
        <a:spcBef>
          <a:spcPct val="0"/>
        </a:spcBef>
        <a:spcAft>
          <a:spcPct val="0"/>
        </a:spcAft>
        <a:defRPr sz="3800">
          <a:solidFill>
            <a:schemeClr val="tx2"/>
          </a:solidFill>
          <a:latin typeface="Verdana" pitchFamily="34" charset="0"/>
          <a:cs typeface="Arial" pitchFamily="34" charset="0"/>
        </a:defRPr>
      </a:lvl3pPr>
      <a:lvl4pPr algn="l" rtl="1" eaLnBrk="0" fontAlgn="base" hangingPunct="0">
        <a:spcBef>
          <a:spcPct val="0"/>
        </a:spcBef>
        <a:spcAft>
          <a:spcPct val="0"/>
        </a:spcAft>
        <a:defRPr sz="3800">
          <a:solidFill>
            <a:schemeClr val="tx2"/>
          </a:solidFill>
          <a:latin typeface="Verdana" pitchFamily="34" charset="0"/>
          <a:cs typeface="Arial" pitchFamily="34" charset="0"/>
        </a:defRPr>
      </a:lvl4pPr>
      <a:lvl5pPr algn="l" rtl="1" eaLnBrk="0" fontAlgn="base" hangingPunct="0">
        <a:spcBef>
          <a:spcPct val="0"/>
        </a:spcBef>
        <a:spcAft>
          <a:spcPct val="0"/>
        </a:spcAft>
        <a:defRPr sz="3800">
          <a:solidFill>
            <a:schemeClr val="tx2"/>
          </a:solidFill>
          <a:latin typeface="Verdana" pitchFamily="34" charset="0"/>
          <a:cs typeface="Arial" pitchFamily="34" charset="0"/>
        </a:defRPr>
      </a:lvl5pPr>
      <a:lvl6pPr marL="457200" algn="l" rtl="1" fontAlgn="base">
        <a:spcBef>
          <a:spcPct val="0"/>
        </a:spcBef>
        <a:spcAft>
          <a:spcPct val="0"/>
        </a:spcAft>
        <a:defRPr sz="3800">
          <a:solidFill>
            <a:schemeClr val="tx2"/>
          </a:solidFill>
          <a:latin typeface="Verdana" pitchFamily="34" charset="0"/>
          <a:cs typeface="Arial" pitchFamily="34" charset="0"/>
        </a:defRPr>
      </a:lvl6pPr>
      <a:lvl7pPr marL="914400" algn="l" rtl="1" fontAlgn="base">
        <a:spcBef>
          <a:spcPct val="0"/>
        </a:spcBef>
        <a:spcAft>
          <a:spcPct val="0"/>
        </a:spcAft>
        <a:defRPr sz="3800">
          <a:solidFill>
            <a:schemeClr val="tx2"/>
          </a:solidFill>
          <a:latin typeface="Verdana" pitchFamily="34" charset="0"/>
          <a:cs typeface="Arial" pitchFamily="34" charset="0"/>
        </a:defRPr>
      </a:lvl7pPr>
      <a:lvl8pPr marL="1371600" algn="l" rtl="1" fontAlgn="base">
        <a:spcBef>
          <a:spcPct val="0"/>
        </a:spcBef>
        <a:spcAft>
          <a:spcPct val="0"/>
        </a:spcAft>
        <a:defRPr sz="3800">
          <a:solidFill>
            <a:schemeClr val="tx2"/>
          </a:solidFill>
          <a:latin typeface="Verdana" pitchFamily="34" charset="0"/>
          <a:cs typeface="Arial" pitchFamily="34" charset="0"/>
        </a:defRPr>
      </a:lvl8pPr>
      <a:lvl9pPr marL="1828800" algn="l" rtl="1" fontAlgn="base">
        <a:spcBef>
          <a:spcPct val="0"/>
        </a:spcBef>
        <a:spcAft>
          <a:spcPct val="0"/>
        </a:spcAft>
        <a:defRPr sz="3800">
          <a:solidFill>
            <a:schemeClr val="tx2"/>
          </a:solidFill>
          <a:latin typeface="Verdana" pitchFamily="34" charset="0"/>
          <a:cs typeface="Arial" pitchFamily="34" charset="0"/>
        </a:defRPr>
      </a:lvl9pPr>
    </p:titleStyle>
    <p:bodyStyle>
      <a:lvl1pPr marL="469900" indent="-469900" algn="r" rtl="1"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r" rtl="1"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cs typeface="+mn-cs"/>
        </a:defRPr>
      </a:lvl2pPr>
      <a:lvl3pPr marL="1304925" indent="-395288" algn="r" rtl="1"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cs typeface="+mn-cs"/>
        </a:defRPr>
      </a:lvl3pPr>
      <a:lvl4pPr marL="1693863" indent="-387350" algn="r" rtl="1"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cs typeface="+mn-cs"/>
        </a:defRPr>
      </a:lvl4pPr>
      <a:lvl5pPr marL="2093913" indent="-398463" algn="r" rtl="1"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cs typeface="+mn-cs"/>
        </a:defRPr>
      </a:lvl5pPr>
      <a:lvl6pPr marL="25511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9.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6" name="WordArt 8">
            <a:extLst>
              <a:ext uri="{FF2B5EF4-FFF2-40B4-BE49-F238E27FC236}">
                <a16:creationId xmlns:a16="http://schemas.microsoft.com/office/drawing/2014/main" id="{9C947BDA-466C-49B2-B530-BA44B0D318C4}"/>
              </a:ext>
            </a:extLst>
          </p:cNvPr>
          <p:cNvSpPr>
            <a:spLocks noChangeArrowheads="1" noChangeShapeType="1" noTextEdit="1"/>
          </p:cNvSpPr>
          <p:nvPr/>
        </p:nvSpPr>
        <p:spPr bwMode="auto">
          <a:xfrm>
            <a:off x="2484438" y="836613"/>
            <a:ext cx="4586287" cy="13684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1"/>
            <a:r>
              <a:rPr lang="fa-IR" sz="3600" kern="10" spc="720">
                <a:gradFill rotWithShape="1">
                  <a:gsLst>
                    <a:gs pos="0">
                      <a:srgbClr val="AAAAAA"/>
                    </a:gs>
                    <a:gs pos="100000">
                      <a:srgbClr val="FFFFFF"/>
                    </a:gs>
                  </a:gsLst>
                  <a:lin ang="5400000" scaled="1"/>
                </a:gradFill>
                <a:effectLst>
                  <a:outerShdw dist="45791" dir="3378596" algn="ctr" rotWithShape="0">
                    <a:srgbClr val="4D4D4D">
                      <a:alpha val="79999"/>
                    </a:srgbClr>
                  </a:outerShdw>
                </a:effectLst>
              </a:rPr>
              <a:t>مديريت ذهن</a:t>
            </a:r>
            <a:endParaRPr lang="en-US" sz="3600" kern="10" spc="720">
              <a:gradFill rotWithShape="1">
                <a:gsLst>
                  <a:gs pos="0">
                    <a:srgbClr val="AAAAAA"/>
                  </a:gs>
                  <a:gs pos="100000">
                    <a:srgbClr val="FFFFFF"/>
                  </a:gs>
                </a:gsLst>
                <a:lin ang="5400000" scaled="1"/>
              </a:gradFill>
              <a:effectLst>
                <a:outerShdw dist="45791" dir="3378596" algn="ctr" rotWithShape="0">
                  <a:srgbClr val="4D4D4D">
                    <a:alpha val="79999"/>
                  </a:srgbClr>
                </a:outerShdw>
              </a:effectLst>
            </a:endParaRPr>
          </a:p>
        </p:txBody>
      </p:sp>
      <p:pic>
        <p:nvPicPr>
          <p:cNvPr id="4" name="Picture 3">
            <a:extLst>
              <a:ext uri="{FF2B5EF4-FFF2-40B4-BE49-F238E27FC236}">
                <a16:creationId xmlns:a16="http://schemas.microsoft.com/office/drawing/2014/main" id="{8BC0666B-053E-43C0-8C5F-63AC4F02F01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2299" y="2924944"/>
            <a:ext cx="2290564" cy="2492896"/>
          </a:xfrm>
          <a:prstGeom prst="rect">
            <a:avLst/>
          </a:prstGeom>
        </p:spPr>
      </p:pic>
    </p:spTree>
  </p:cSld>
  <p:clrMapOvr>
    <a:masterClrMapping/>
  </p:clrMapOvr>
  <p:transition spd="slow">
    <p:whee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056"/>
                                        </p:tgtEl>
                                        <p:attrNameLst>
                                          <p:attrName>style.visibility</p:attrName>
                                        </p:attrNameLst>
                                      </p:cBhvr>
                                      <p:to>
                                        <p:strVal val="visible"/>
                                      </p:to>
                                    </p:set>
                                    <p:animEffect transition="in" filter="diamond(in)">
                                      <p:cBhvr>
                                        <p:cTn id="7" dur="2000"/>
                                        <p:tgtEl>
                                          <p:spTgt spid="2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3B159-32E3-436B-804D-1F1DBF63A891}"/>
              </a:ext>
            </a:extLst>
          </p:cNvPr>
          <p:cNvSpPr>
            <a:spLocks noGrp="1"/>
          </p:cNvSpPr>
          <p:nvPr>
            <p:ph type="title"/>
          </p:nvPr>
        </p:nvSpPr>
        <p:spPr>
          <a:xfrm>
            <a:off x="357188" y="214313"/>
            <a:ext cx="8229600" cy="214312"/>
          </a:xfrm>
        </p:spPr>
        <p:txBody>
          <a:bodyPr/>
          <a:lstStyle/>
          <a:p>
            <a:pPr>
              <a:defRPr/>
            </a:pPr>
            <a:endParaRPr lang="en-US" dirty="0"/>
          </a:p>
        </p:txBody>
      </p:sp>
      <p:sp>
        <p:nvSpPr>
          <p:cNvPr id="3" name="Content Placeholder 2">
            <a:extLst>
              <a:ext uri="{FF2B5EF4-FFF2-40B4-BE49-F238E27FC236}">
                <a16:creationId xmlns:a16="http://schemas.microsoft.com/office/drawing/2014/main" id="{6788C7F6-D8D9-4D90-AF95-A2BCC3B383F7}"/>
              </a:ext>
            </a:extLst>
          </p:cNvPr>
          <p:cNvSpPr>
            <a:spLocks noGrp="1"/>
          </p:cNvSpPr>
          <p:nvPr>
            <p:ph idx="1"/>
          </p:nvPr>
        </p:nvSpPr>
        <p:spPr>
          <a:xfrm>
            <a:off x="457200" y="500063"/>
            <a:ext cx="8229600" cy="5630862"/>
          </a:xfrm>
        </p:spPr>
        <p:txBody>
          <a:bodyPr/>
          <a:lstStyle/>
          <a:p>
            <a:pPr>
              <a:defRPr/>
            </a:pPr>
            <a:endParaRPr lang="fa-IR" dirty="0"/>
          </a:p>
          <a:p>
            <a:pPr>
              <a:defRPr/>
            </a:pPr>
            <a:endParaRPr lang="fa-IR" dirty="0"/>
          </a:p>
          <a:p>
            <a:pPr>
              <a:defRPr/>
            </a:pPr>
            <a:r>
              <a:rPr lang="fa-IR" dirty="0"/>
              <a:t>ولی نکته ی جالب این است که بین مغز و دستگاه عصبی یک شبکه ی ارتباطی 2 طرفه وجود دارد. </a:t>
            </a:r>
          </a:p>
          <a:p>
            <a:pPr>
              <a:defRPr/>
            </a:pPr>
            <a:endParaRPr lang="fa-IR" dirty="0"/>
          </a:p>
          <a:p>
            <a:pPr>
              <a:defRPr/>
            </a:pPr>
            <a:r>
              <a:rPr lang="fa-IR" dirty="0"/>
              <a:t>حتی پیام های شیمیایی  بر دستگاه عصبی و حالات روانی مغز اثر دارد.</a:t>
            </a:r>
            <a:endParaRPr lang="en-US" dirty="0"/>
          </a:p>
        </p:txBody>
      </p:sp>
    </p:spTree>
  </p:cSld>
  <p:clrMapOvr>
    <a:masterClrMapping/>
  </p:clrMapOvr>
  <p:transition spd="slow">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a:extLst>
              <a:ext uri="{FF2B5EF4-FFF2-40B4-BE49-F238E27FC236}">
                <a16:creationId xmlns:a16="http://schemas.microsoft.com/office/drawing/2014/main" id="{93B394D8-E2CC-45D6-A36D-61A78D295201}"/>
              </a:ext>
            </a:extLst>
          </p:cNvPr>
          <p:cNvSpPr txBox="1">
            <a:spLocks noChangeArrowheads="1"/>
          </p:cNvSpPr>
          <p:nvPr/>
        </p:nvSpPr>
        <p:spPr bwMode="auto">
          <a:xfrm>
            <a:off x="1984375" y="-1035050"/>
            <a:ext cx="6604000" cy="851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lnSpc>
                <a:spcPct val="270000"/>
              </a:lnSpc>
              <a:spcBef>
                <a:spcPct val="0"/>
              </a:spcBef>
              <a:buClrTx/>
              <a:buSzTx/>
              <a:buFontTx/>
              <a:buNone/>
            </a:pPr>
            <a:r>
              <a:rPr lang="fa-IR" altLang="en-US" sz="3600"/>
              <a:t>:سيستم ليمبيک يا سامانه عصبی احساسی</a:t>
            </a:r>
          </a:p>
          <a:p>
            <a:pPr eaLnBrk="1" hangingPunct="1">
              <a:lnSpc>
                <a:spcPct val="110000"/>
              </a:lnSpc>
              <a:spcBef>
                <a:spcPct val="0"/>
              </a:spcBef>
              <a:buClrTx/>
              <a:buSzTx/>
              <a:buFontTx/>
              <a:buNone/>
            </a:pPr>
            <a:endParaRPr lang="fa-IR" altLang="en-US" sz="3600"/>
          </a:p>
          <a:p>
            <a:pPr eaLnBrk="1" hangingPunct="1">
              <a:lnSpc>
                <a:spcPct val="190000"/>
              </a:lnSpc>
              <a:spcBef>
                <a:spcPct val="0"/>
              </a:spcBef>
              <a:buClrTx/>
              <a:buSzTx/>
              <a:buFontTx/>
              <a:buChar char="•"/>
            </a:pPr>
            <a:r>
              <a:rPr lang="fa-IR" altLang="en-US" sz="3600"/>
              <a:t>تنظيم هيجان ها و رفتارهاي غريزي است.</a:t>
            </a:r>
          </a:p>
          <a:p>
            <a:pPr eaLnBrk="1" hangingPunct="1">
              <a:lnSpc>
                <a:spcPct val="190000"/>
              </a:lnSpc>
              <a:spcBef>
                <a:spcPct val="0"/>
              </a:spcBef>
              <a:buClrTx/>
              <a:buSzTx/>
              <a:buFontTx/>
              <a:buChar char="•"/>
            </a:pPr>
            <a:r>
              <a:rPr lang="fa-IR" altLang="en-US" sz="3600"/>
              <a:t>فشارها را کنترل ميکند.</a:t>
            </a:r>
          </a:p>
          <a:p>
            <a:pPr eaLnBrk="1" hangingPunct="1">
              <a:lnSpc>
                <a:spcPct val="190000"/>
              </a:lnSpc>
              <a:spcBef>
                <a:spcPct val="0"/>
              </a:spcBef>
              <a:buClrTx/>
              <a:buSzTx/>
              <a:buFontTx/>
              <a:buChar char="•"/>
            </a:pPr>
            <a:r>
              <a:rPr lang="fa-IR" altLang="en-US" sz="3600"/>
              <a:t>دفاع بدن را افزايش ميدهد.</a:t>
            </a:r>
          </a:p>
          <a:p>
            <a:pPr eaLnBrk="1" hangingPunct="1">
              <a:lnSpc>
                <a:spcPct val="190000"/>
              </a:lnSpc>
              <a:spcBef>
                <a:spcPct val="0"/>
              </a:spcBef>
              <a:buClrTx/>
              <a:buSzTx/>
              <a:buFontTx/>
              <a:buChar char="•"/>
            </a:pPr>
            <a:r>
              <a:rPr lang="fa-IR" altLang="en-US" sz="3600"/>
              <a:t>شفاي بيماري تسهيل مي کند.</a:t>
            </a:r>
            <a:endParaRPr lang="en-US" altLang="en-US" sz="3600"/>
          </a:p>
          <a:p>
            <a:pPr eaLnBrk="1" hangingPunct="1">
              <a:lnSpc>
                <a:spcPct val="190000"/>
              </a:lnSpc>
              <a:spcBef>
                <a:spcPct val="0"/>
              </a:spcBef>
              <a:buClrTx/>
              <a:buSzTx/>
              <a:buFontTx/>
              <a:buNone/>
            </a:pPr>
            <a:endParaRPr lang="fa-IR" altLang="en-US" sz="3600" u="sng"/>
          </a:p>
          <a:p>
            <a:pPr eaLnBrk="1" hangingPunct="1">
              <a:lnSpc>
                <a:spcPct val="190000"/>
              </a:lnSpc>
              <a:spcBef>
                <a:spcPct val="0"/>
              </a:spcBef>
              <a:buClrTx/>
              <a:buSzTx/>
              <a:buFontTx/>
              <a:buNone/>
            </a:pPr>
            <a:endParaRPr lang="en-US" altLang="en-US" sz="360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6148"/>
                                        </p:tgtEl>
                                        <p:attrNameLst>
                                          <p:attrName>style.visibility</p:attrName>
                                        </p:attrNameLst>
                                      </p:cBhvr>
                                      <p:to>
                                        <p:strVal val="visible"/>
                                      </p:to>
                                    </p:set>
                                    <p:anim calcmode="lin" valueType="num">
                                      <p:cBhvr>
                                        <p:cTn id="7" dur="2000" fill="hold"/>
                                        <p:tgtEl>
                                          <p:spTgt spid="6148"/>
                                        </p:tgtEl>
                                        <p:attrNameLst>
                                          <p:attrName>ppt_w</p:attrName>
                                        </p:attrNameLst>
                                      </p:cBhvr>
                                      <p:tavLst>
                                        <p:tav tm="0">
                                          <p:val>
                                            <p:fltVal val="0"/>
                                          </p:val>
                                        </p:tav>
                                        <p:tav tm="100000">
                                          <p:val>
                                            <p:strVal val="#ppt_w"/>
                                          </p:val>
                                        </p:tav>
                                      </p:tavLst>
                                    </p:anim>
                                    <p:anim calcmode="lin" valueType="num">
                                      <p:cBhvr>
                                        <p:cTn id="8" dur="2000" fill="hold"/>
                                        <p:tgtEl>
                                          <p:spTgt spid="6148"/>
                                        </p:tgtEl>
                                        <p:attrNameLst>
                                          <p:attrName>ppt_h</p:attrName>
                                        </p:attrNameLst>
                                      </p:cBhvr>
                                      <p:tavLst>
                                        <p:tav tm="0">
                                          <p:val>
                                            <p:fltVal val="0"/>
                                          </p:val>
                                        </p:tav>
                                        <p:tav tm="100000">
                                          <p:val>
                                            <p:strVal val="#ppt_h"/>
                                          </p:val>
                                        </p:tav>
                                      </p:tavLst>
                                    </p:anim>
                                    <p:anim calcmode="lin" valueType="num">
                                      <p:cBhvr>
                                        <p:cTn id="9" dur="2000" fill="hold"/>
                                        <p:tgtEl>
                                          <p:spTgt spid="6148"/>
                                        </p:tgtEl>
                                        <p:attrNameLst>
                                          <p:attrName>style.rotation</p:attrName>
                                        </p:attrNameLst>
                                      </p:cBhvr>
                                      <p:tavLst>
                                        <p:tav tm="0">
                                          <p:val>
                                            <p:fltVal val="90"/>
                                          </p:val>
                                        </p:tav>
                                        <p:tav tm="100000">
                                          <p:val>
                                            <p:fltVal val="0"/>
                                          </p:val>
                                        </p:tav>
                                      </p:tavLst>
                                    </p:anim>
                                    <p:animEffect transition="in" filter="fade">
                                      <p:cBhvr>
                                        <p:cTn id="10"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a:extLst>
              <a:ext uri="{FF2B5EF4-FFF2-40B4-BE49-F238E27FC236}">
                <a16:creationId xmlns:a16="http://schemas.microsoft.com/office/drawing/2014/main" id="{40B8A146-A05B-4D95-A426-83DF87A27B58}"/>
              </a:ext>
            </a:extLst>
          </p:cNvPr>
          <p:cNvSpPr txBox="1">
            <a:spLocks noChangeArrowheads="1"/>
          </p:cNvSpPr>
          <p:nvPr/>
        </p:nvSpPr>
        <p:spPr bwMode="auto">
          <a:xfrm>
            <a:off x="1042988" y="1196975"/>
            <a:ext cx="7345362" cy="840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fa-IR" altLang="en-US" sz="6000">
                <a:solidFill>
                  <a:srgbClr val="FFFF99"/>
                </a:solidFill>
              </a:rPr>
              <a:t>تالاموس و هيپوتالاموس :  </a:t>
            </a:r>
            <a:r>
              <a:rPr lang="en-US" altLang="en-US" sz="6000">
                <a:solidFill>
                  <a:srgbClr val="FFFF99"/>
                </a:solidFill>
              </a:rPr>
              <a:t>)</a:t>
            </a:r>
            <a:r>
              <a:rPr lang="fa-IR" altLang="en-US" sz="6000">
                <a:solidFill>
                  <a:srgbClr val="FFFF99"/>
                </a:solidFill>
              </a:rPr>
              <a:t>بخشي از مغز ليمبيک)</a:t>
            </a:r>
            <a:r>
              <a:rPr lang="fa-IR" altLang="en-US" sz="6000"/>
              <a:t> </a:t>
            </a:r>
            <a:endParaRPr lang="en-US" altLang="en-US" sz="6000"/>
          </a:p>
          <a:p>
            <a:pPr eaLnBrk="1" hangingPunct="1">
              <a:spcBef>
                <a:spcPct val="0"/>
              </a:spcBef>
              <a:buClrTx/>
              <a:buSzTx/>
              <a:buFontTx/>
              <a:buNone/>
            </a:pPr>
            <a:r>
              <a:rPr lang="fa-IR" altLang="en-US" sz="6000"/>
              <a:t>رفتارهاي مادرزادي و عملکردهاي فيزيولوژيک ما را اداره ميکند.</a:t>
            </a:r>
            <a:endParaRPr lang="en-US" altLang="en-US" sz="6000"/>
          </a:p>
          <a:p>
            <a:pPr eaLnBrk="1" hangingPunct="1">
              <a:spcBef>
                <a:spcPct val="0"/>
              </a:spcBef>
              <a:buClrTx/>
              <a:buSzTx/>
              <a:buFontTx/>
              <a:buNone/>
            </a:pPr>
            <a:endParaRPr lang="fa-IR" altLang="en-US" sz="6000">
              <a:solidFill>
                <a:srgbClr val="FFFF99"/>
              </a:solidFill>
            </a:endParaRPr>
          </a:p>
          <a:p>
            <a:pPr eaLnBrk="1" hangingPunct="1">
              <a:spcBef>
                <a:spcPct val="0"/>
              </a:spcBef>
              <a:buClrTx/>
              <a:buSzTx/>
              <a:buFontTx/>
              <a:buNone/>
            </a:pPr>
            <a:endParaRPr lang="fa-IR" altLang="en-US" sz="6000">
              <a:solidFill>
                <a:srgbClr val="FFFF99"/>
              </a:solidFill>
            </a:endParaRPr>
          </a:p>
          <a:p>
            <a:pPr eaLnBrk="1" hangingPunct="1">
              <a:spcBef>
                <a:spcPct val="0"/>
              </a:spcBef>
              <a:buClrTx/>
              <a:buSzTx/>
              <a:buFontTx/>
              <a:buNone/>
            </a:pPr>
            <a:endParaRPr lang="fa-IR" altLang="en-US" sz="6000">
              <a:solidFill>
                <a:srgbClr val="FFFF99"/>
              </a:solidFill>
            </a:endParaRPr>
          </a:p>
          <a:p>
            <a:pPr eaLnBrk="1" hangingPunct="1">
              <a:spcBef>
                <a:spcPct val="0"/>
              </a:spcBef>
              <a:buClrTx/>
              <a:buSzTx/>
              <a:buFontTx/>
              <a:buNone/>
            </a:pPr>
            <a:endParaRPr lang="fa-IR" altLang="en-US" sz="6000">
              <a:solidFill>
                <a:srgbClr val="FFFF99"/>
              </a:solidFill>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p:cTn id="7" dur="2000" fill="hold"/>
                                        <p:tgtEl>
                                          <p:spTgt spid="7172"/>
                                        </p:tgtEl>
                                        <p:attrNameLst>
                                          <p:attrName>ppt_w</p:attrName>
                                        </p:attrNameLst>
                                      </p:cBhvr>
                                      <p:tavLst>
                                        <p:tav tm="0">
                                          <p:val>
                                            <p:fltVal val="0"/>
                                          </p:val>
                                        </p:tav>
                                        <p:tav tm="100000">
                                          <p:val>
                                            <p:strVal val="#ppt_w"/>
                                          </p:val>
                                        </p:tav>
                                      </p:tavLst>
                                    </p:anim>
                                    <p:anim calcmode="lin" valueType="num">
                                      <p:cBhvr>
                                        <p:cTn id="8" dur="2000" fill="hold"/>
                                        <p:tgtEl>
                                          <p:spTgt spid="7172"/>
                                        </p:tgtEl>
                                        <p:attrNameLst>
                                          <p:attrName>ppt_h</p:attrName>
                                        </p:attrNameLst>
                                      </p:cBhvr>
                                      <p:tavLst>
                                        <p:tav tm="0">
                                          <p:val>
                                            <p:fltVal val="0"/>
                                          </p:val>
                                        </p:tav>
                                        <p:tav tm="100000">
                                          <p:val>
                                            <p:strVal val="#ppt_h"/>
                                          </p:val>
                                        </p:tav>
                                      </p:tavLst>
                                    </p:anim>
                                    <p:animEffect transition="in" filter="fade">
                                      <p:cBhvr>
                                        <p:cTn id="9" dur="20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a:extLst>
              <a:ext uri="{FF2B5EF4-FFF2-40B4-BE49-F238E27FC236}">
                <a16:creationId xmlns:a16="http://schemas.microsoft.com/office/drawing/2014/main" id="{E91F5B2C-6999-4E59-B797-E1FC43636E8A}"/>
              </a:ext>
            </a:extLst>
          </p:cNvPr>
          <p:cNvSpPr txBox="1">
            <a:spLocks noChangeArrowheads="1"/>
          </p:cNvSpPr>
          <p:nvPr/>
        </p:nvSpPr>
        <p:spPr bwMode="auto">
          <a:xfrm>
            <a:off x="900113" y="908050"/>
            <a:ext cx="76327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lnSpc>
                <a:spcPct val="160000"/>
              </a:lnSpc>
              <a:spcBef>
                <a:spcPct val="0"/>
              </a:spcBef>
              <a:buClrTx/>
              <a:buSzTx/>
              <a:buFontTx/>
              <a:buNone/>
            </a:pPr>
            <a:r>
              <a:rPr lang="fa-IR" altLang="en-US" sz="4000">
                <a:solidFill>
                  <a:srgbClr val="FFFF99"/>
                </a:solidFill>
              </a:rPr>
              <a:t>ليمبيک سيستم( مغز آرام ) :</a:t>
            </a:r>
          </a:p>
          <a:p>
            <a:pPr eaLnBrk="1" hangingPunct="1">
              <a:lnSpc>
                <a:spcPct val="160000"/>
              </a:lnSpc>
              <a:spcBef>
                <a:spcPct val="0"/>
              </a:spcBef>
              <a:buClrTx/>
              <a:buSzTx/>
              <a:buFontTx/>
              <a:buNone/>
            </a:pPr>
            <a:endParaRPr lang="fa-IR" altLang="en-US" sz="4000">
              <a:solidFill>
                <a:srgbClr val="FFFF99"/>
              </a:solidFill>
            </a:endParaRPr>
          </a:p>
          <a:p>
            <a:pPr eaLnBrk="1" hangingPunct="1">
              <a:lnSpc>
                <a:spcPct val="160000"/>
              </a:lnSpc>
              <a:spcBef>
                <a:spcPct val="0"/>
              </a:spcBef>
              <a:buClrTx/>
              <a:buSzTx/>
              <a:buFontTx/>
              <a:buNone/>
            </a:pPr>
            <a:endParaRPr lang="fa-IR" altLang="en-US" sz="4000">
              <a:solidFill>
                <a:srgbClr val="FFFF99"/>
              </a:solidFill>
            </a:endParaRPr>
          </a:p>
        </p:txBody>
      </p:sp>
      <p:sp>
        <p:nvSpPr>
          <p:cNvPr id="17411" name="Rectangle 2">
            <a:extLst>
              <a:ext uri="{FF2B5EF4-FFF2-40B4-BE49-F238E27FC236}">
                <a16:creationId xmlns:a16="http://schemas.microsoft.com/office/drawing/2014/main" id="{DE011CDC-6AA5-4983-914E-65E78BA5A168}"/>
              </a:ext>
            </a:extLst>
          </p:cNvPr>
          <p:cNvSpPr>
            <a:spLocks noChangeArrowheads="1"/>
          </p:cNvSpPr>
          <p:nvPr/>
        </p:nvSpPr>
        <p:spPr bwMode="auto">
          <a:xfrm>
            <a:off x="642938" y="2428875"/>
            <a:ext cx="7929562" cy="390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lnSpc>
                <a:spcPct val="160000"/>
              </a:lnSpc>
              <a:spcBef>
                <a:spcPct val="0"/>
              </a:spcBef>
              <a:buClrTx/>
              <a:buSzTx/>
              <a:buFontTx/>
              <a:buNone/>
            </a:pPr>
            <a:r>
              <a:rPr lang="fa-IR" altLang="en-US" sz="5400"/>
              <a:t>منشاء تمام توانايي هاي فوق عادي را بايد در موقعیت ميانی  مغز (لیمبیک سیستم )جست و جو کرد.</a:t>
            </a:r>
            <a:endParaRPr lang="en-US" altLang="en-US" sz="540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2000" fill="hold"/>
                                        <p:tgtEl>
                                          <p:spTgt spid="8196"/>
                                        </p:tgtEl>
                                        <p:attrNameLst>
                                          <p:attrName>ppt_x</p:attrName>
                                        </p:attrNameLst>
                                      </p:cBhvr>
                                      <p:tavLst>
                                        <p:tav tm="0">
                                          <p:val>
                                            <p:strVal val="#ppt_x-.2"/>
                                          </p:val>
                                        </p:tav>
                                        <p:tav tm="100000">
                                          <p:val>
                                            <p:strVal val="#ppt_x"/>
                                          </p:val>
                                        </p:tav>
                                      </p:tavLst>
                                    </p:anim>
                                    <p:anim calcmode="lin" valueType="num">
                                      <p:cBhvr>
                                        <p:cTn id="8" dur="2000" fill="hold"/>
                                        <p:tgtEl>
                                          <p:spTgt spid="8196"/>
                                        </p:tgtEl>
                                        <p:attrNameLst>
                                          <p:attrName>ppt_y</p:attrName>
                                        </p:attrNameLst>
                                      </p:cBhvr>
                                      <p:tavLst>
                                        <p:tav tm="0">
                                          <p:val>
                                            <p:strVal val="#ppt_y"/>
                                          </p:val>
                                        </p:tav>
                                        <p:tav tm="100000">
                                          <p:val>
                                            <p:strVal val="#ppt_y"/>
                                          </p:val>
                                        </p:tav>
                                      </p:tavLst>
                                    </p:anim>
                                    <p:animEffect transition="in" filter="wipe(right)" prLst="gradientSize: 0.1">
                                      <p:cBhvr>
                                        <p:cTn id="9" dur="2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21B48-48D2-455E-8701-0D785EFDA863}"/>
              </a:ext>
            </a:extLst>
          </p:cNvPr>
          <p:cNvSpPr>
            <a:spLocks noGrp="1"/>
          </p:cNvSpPr>
          <p:nvPr>
            <p:ph type="title"/>
          </p:nvPr>
        </p:nvSpPr>
        <p:spPr/>
        <p:txBody>
          <a:bodyPr/>
          <a:lstStyle/>
          <a:p>
            <a:pPr>
              <a:defRPr/>
            </a:pPr>
            <a:r>
              <a:rPr lang="fa-IR" dirty="0"/>
              <a:t>ذهن در بارداری</a:t>
            </a:r>
            <a:br>
              <a:rPr lang="fa-IR" dirty="0"/>
            </a:br>
            <a:endParaRPr lang="en-US" dirty="0"/>
          </a:p>
        </p:txBody>
      </p:sp>
      <p:sp>
        <p:nvSpPr>
          <p:cNvPr id="3" name="Content Placeholder 2">
            <a:extLst>
              <a:ext uri="{FF2B5EF4-FFF2-40B4-BE49-F238E27FC236}">
                <a16:creationId xmlns:a16="http://schemas.microsoft.com/office/drawing/2014/main" id="{D594CFD4-41FF-431F-A803-B316A09DCAAE}"/>
              </a:ext>
            </a:extLst>
          </p:cNvPr>
          <p:cNvSpPr>
            <a:spLocks noGrp="1"/>
          </p:cNvSpPr>
          <p:nvPr>
            <p:ph idx="1"/>
          </p:nvPr>
        </p:nvSpPr>
        <p:spPr/>
        <p:txBody>
          <a:bodyPr/>
          <a:lstStyle/>
          <a:p>
            <a:pPr>
              <a:defRPr/>
            </a:pPr>
            <a:r>
              <a:rPr lang="fa-IR" dirty="0"/>
              <a:t>خاطرات کودکی</a:t>
            </a:r>
          </a:p>
          <a:p>
            <a:pPr>
              <a:defRPr/>
            </a:pPr>
            <a:r>
              <a:rPr lang="fa-IR" dirty="0"/>
              <a:t>حاملگی نا خواسته</a:t>
            </a:r>
          </a:p>
          <a:p>
            <a:pPr>
              <a:defRPr/>
            </a:pPr>
            <a:r>
              <a:rPr lang="fa-IR" dirty="0"/>
              <a:t>تغييرات جسمی</a:t>
            </a:r>
          </a:p>
          <a:p>
            <a:pPr>
              <a:defRPr/>
            </a:pPr>
            <a:r>
              <a:rPr lang="fa-IR" dirty="0"/>
              <a:t>القائات ديگران</a:t>
            </a:r>
          </a:p>
          <a:p>
            <a:pPr>
              <a:defRPr/>
            </a:pPr>
            <a:r>
              <a:rPr lang="fa-IR" dirty="0"/>
              <a:t>خواب های نا خوشايند</a:t>
            </a:r>
          </a:p>
          <a:p>
            <a:pPr>
              <a:defRPr/>
            </a:pPr>
            <a:r>
              <a:rPr lang="fa-IR" dirty="0"/>
              <a:t>از  دست دادن شغل و استقلال</a:t>
            </a:r>
          </a:p>
          <a:p>
            <a:pPr>
              <a:defRPr/>
            </a:pPr>
            <a:r>
              <a:rPr lang="fa-IR" dirty="0"/>
              <a:t>ترس از زايمان</a:t>
            </a:r>
            <a:endParaRPr lang="en-US" dirty="0"/>
          </a:p>
        </p:txBody>
      </p:sp>
    </p:spTree>
  </p:cSld>
  <p:clrMapOvr>
    <a:masterClrMapping/>
  </p:clrMapOvr>
  <p:transition spd="slow">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6F389-074B-4A12-B28E-06DFF57E867F}"/>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A09596E9-D1F9-4327-BAD6-1A92E21903C2}"/>
              </a:ext>
            </a:extLst>
          </p:cNvPr>
          <p:cNvSpPr>
            <a:spLocks noGrp="1"/>
          </p:cNvSpPr>
          <p:nvPr>
            <p:ph idx="1"/>
          </p:nvPr>
        </p:nvSpPr>
        <p:spPr/>
        <p:txBody>
          <a:bodyPr/>
          <a:lstStyle/>
          <a:p>
            <a:pPr>
              <a:defRPr/>
            </a:pPr>
            <a:r>
              <a:rPr lang="fa-IR" dirty="0"/>
              <a:t>وقتی ذهن اشفته است:</a:t>
            </a:r>
          </a:p>
          <a:p>
            <a:pPr>
              <a:defRPr/>
            </a:pPr>
            <a:r>
              <a:rPr lang="fa-IR" dirty="0"/>
              <a:t> تحت تاثيرهر نيرويی قرار می گيرد</a:t>
            </a:r>
          </a:p>
          <a:p>
            <a:pPr>
              <a:defRPr/>
            </a:pPr>
            <a:r>
              <a:rPr lang="fa-IR" dirty="0"/>
              <a:t>هر سخنی در آن اثر می گذارد</a:t>
            </a:r>
          </a:p>
          <a:p>
            <a:pPr>
              <a:defRPr/>
            </a:pPr>
            <a:r>
              <a:rPr lang="fa-IR" dirty="0"/>
              <a:t> (هر گاه مادر آگاهی و شناخت در زمينه زايمان ندارد ارام و قرار ندارد و...........)</a:t>
            </a:r>
            <a:endParaRPr lang="en-US" dirty="0"/>
          </a:p>
        </p:txBody>
      </p:sp>
    </p:spTree>
  </p:cSld>
  <p:clrMapOvr>
    <a:masterClrMapping/>
  </p:clrMapOvr>
  <p:transition spd="slow">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FAB39-D4DA-4E45-A1FC-2BF4BBB85F3B}"/>
              </a:ext>
            </a:extLst>
          </p:cNvPr>
          <p:cNvSpPr>
            <a:spLocks noGrp="1"/>
          </p:cNvSpPr>
          <p:nvPr>
            <p:ph type="ctrTitle" sz="quarter"/>
          </p:nvPr>
        </p:nvSpPr>
        <p:spPr/>
        <p:txBody>
          <a:bodyPr/>
          <a:lstStyle/>
          <a:p>
            <a:pPr>
              <a:defRPr/>
            </a:pPr>
            <a:r>
              <a:rPr lang="fa-IR" dirty="0"/>
              <a:t>وقتی ذهن تحت کنترل است  </a:t>
            </a:r>
            <a:endParaRPr lang="en-US" dirty="0"/>
          </a:p>
        </p:txBody>
      </p:sp>
      <p:sp>
        <p:nvSpPr>
          <p:cNvPr id="3" name="Subtitle 2">
            <a:extLst>
              <a:ext uri="{FF2B5EF4-FFF2-40B4-BE49-F238E27FC236}">
                <a16:creationId xmlns:a16="http://schemas.microsoft.com/office/drawing/2014/main" id="{F20AB3B3-98BF-47A1-90A2-01611F092E95}"/>
              </a:ext>
            </a:extLst>
          </p:cNvPr>
          <p:cNvSpPr>
            <a:spLocks noGrp="1"/>
          </p:cNvSpPr>
          <p:nvPr>
            <p:ph type="subTitle" sz="quarter" idx="1"/>
          </p:nvPr>
        </p:nvSpPr>
        <p:spPr/>
        <p:txBody>
          <a:bodyPr/>
          <a:lstStyle/>
          <a:p>
            <a:pPr>
              <a:defRPr/>
            </a:pPr>
            <a:r>
              <a:rPr lang="fa-IR" dirty="0"/>
              <a:t>جسم همه ی مسئو ليت ها </a:t>
            </a:r>
          </a:p>
          <a:p>
            <a:pPr>
              <a:defRPr/>
            </a:pPr>
            <a:r>
              <a:rPr lang="fa-IR" dirty="0"/>
              <a:t>را به عهده می گیرد !</a:t>
            </a:r>
          </a:p>
          <a:p>
            <a:pPr>
              <a:defRPr/>
            </a:pPr>
            <a:endParaRPr lang="en-US" dirty="0"/>
          </a:p>
        </p:txBody>
      </p:sp>
    </p:spTree>
  </p:cSld>
  <p:clrMapOvr>
    <a:masterClrMapping/>
  </p:clrMapOvr>
  <p:transition spd="slow">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EA9AA-22D7-4DF1-9852-EB4424213FB3}"/>
              </a:ext>
            </a:extLst>
          </p:cNvPr>
          <p:cNvSpPr>
            <a:spLocks noGrp="1"/>
          </p:cNvSpPr>
          <p:nvPr>
            <p:ph type="title"/>
          </p:nvPr>
        </p:nvSpPr>
        <p:spPr/>
        <p:txBody>
          <a:bodyPr/>
          <a:lstStyle/>
          <a:p>
            <a:pPr algn="r">
              <a:defRPr/>
            </a:pPr>
            <a:r>
              <a:rPr lang="fa-IR" dirty="0"/>
              <a:t>از جمله توصیه های پیشنهاد شده در تحریک مثبت لیمبیک سیستم: </a:t>
            </a:r>
            <a:br>
              <a:rPr lang="fa-IR" dirty="0"/>
            </a:br>
            <a:endParaRPr lang="en-US" dirty="0"/>
          </a:p>
        </p:txBody>
      </p:sp>
      <p:sp>
        <p:nvSpPr>
          <p:cNvPr id="3" name="Content Placeholder 2">
            <a:extLst>
              <a:ext uri="{FF2B5EF4-FFF2-40B4-BE49-F238E27FC236}">
                <a16:creationId xmlns:a16="http://schemas.microsoft.com/office/drawing/2014/main" id="{48B18463-1123-4949-A273-F358A6F2BCAD}"/>
              </a:ext>
            </a:extLst>
          </p:cNvPr>
          <p:cNvSpPr>
            <a:spLocks noGrp="1"/>
          </p:cNvSpPr>
          <p:nvPr>
            <p:ph idx="1"/>
          </p:nvPr>
        </p:nvSpPr>
        <p:spPr>
          <a:xfrm>
            <a:off x="457200" y="1071563"/>
            <a:ext cx="8229600" cy="5786437"/>
          </a:xfrm>
        </p:spPr>
        <p:txBody>
          <a:bodyPr/>
          <a:lstStyle/>
          <a:p>
            <a:pPr>
              <a:defRPr/>
            </a:pPr>
            <a:r>
              <a:rPr lang="fa-IR" dirty="0"/>
              <a:t>عشق</a:t>
            </a:r>
          </a:p>
          <a:p>
            <a:pPr>
              <a:defRPr/>
            </a:pPr>
            <a:r>
              <a:rPr lang="fa-IR" dirty="0"/>
              <a:t>هم دردی</a:t>
            </a:r>
          </a:p>
          <a:p>
            <a:pPr>
              <a:defRPr/>
            </a:pPr>
            <a:r>
              <a:rPr lang="fa-IR" dirty="0"/>
              <a:t>پاکیزگی</a:t>
            </a:r>
          </a:p>
          <a:p>
            <a:pPr>
              <a:defRPr/>
            </a:pPr>
            <a:r>
              <a:rPr lang="fa-IR" dirty="0"/>
              <a:t>دستگیری و صدقه دادن</a:t>
            </a:r>
          </a:p>
          <a:p>
            <a:pPr>
              <a:defRPr/>
            </a:pPr>
            <a:r>
              <a:rPr lang="fa-IR" dirty="0"/>
              <a:t>آیین مذهبی</a:t>
            </a:r>
          </a:p>
          <a:p>
            <a:pPr>
              <a:defRPr/>
            </a:pPr>
            <a:r>
              <a:rPr lang="fa-IR" dirty="0"/>
              <a:t>احترام گذاشتن</a:t>
            </a:r>
          </a:p>
          <a:p>
            <a:pPr>
              <a:defRPr/>
            </a:pPr>
            <a:r>
              <a:rPr lang="fa-IR" dirty="0"/>
              <a:t>واقع بین بودن</a:t>
            </a:r>
          </a:p>
          <a:p>
            <a:pPr>
              <a:defRPr/>
            </a:pPr>
            <a:r>
              <a:rPr lang="fa-IR" dirty="0"/>
              <a:t>اعتدال و خویشتن داری در مورد الکل و روابط جنسی</a:t>
            </a:r>
          </a:p>
          <a:p>
            <a:pPr>
              <a:defRPr/>
            </a:pPr>
            <a:r>
              <a:rPr lang="fa-IR" dirty="0"/>
              <a:t>سادگی</a:t>
            </a:r>
            <a:endParaRPr lang="en-US" dirty="0"/>
          </a:p>
        </p:txBody>
      </p:sp>
    </p:spTree>
  </p:cSld>
  <p:clrMapOvr>
    <a:masterClrMapping/>
  </p:clrMapOvr>
  <p:transition spd="slow">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905A7-04D1-45FF-8D08-7ACD1880AC7B}"/>
              </a:ext>
            </a:extLst>
          </p:cNvPr>
          <p:cNvSpPr>
            <a:spLocks noGrp="1"/>
          </p:cNvSpPr>
          <p:nvPr>
            <p:ph type="title"/>
          </p:nvPr>
        </p:nvSpPr>
        <p:spPr/>
        <p:txBody>
          <a:bodyPr/>
          <a:lstStyle/>
          <a:p>
            <a:pPr algn="r">
              <a:defRPr/>
            </a:pPr>
            <a:r>
              <a:rPr lang="fa-IR" dirty="0"/>
              <a:t>و اجتناب از:</a:t>
            </a:r>
            <a:endParaRPr lang="en-US" dirty="0"/>
          </a:p>
        </p:txBody>
      </p:sp>
      <p:sp>
        <p:nvSpPr>
          <p:cNvPr id="3" name="Content Placeholder 2">
            <a:extLst>
              <a:ext uri="{FF2B5EF4-FFF2-40B4-BE49-F238E27FC236}">
                <a16:creationId xmlns:a16="http://schemas.microsoft.com/office/drawing/2014/main" id="{E2EC1732-B116-4BB7-BCCC-F70FA4A512C2}"/>
              </a:ext>
            </a:extLst>
          </p:cNvPr>
          <p:cNvSpPr>
            <a:spLocks noGrp="1"/>
          </p:cNvSpPr>
          <p:nvPr>
            <p:ph idx="1"/>
          </p:nvPr>
        </p:nvSpPr>
        <p:spPr>
          <a:xfrm>
            <a:off x="457200" y="1143000"/>
            <a:ext cx="8229600" cy="5572125"/>
          </a:xfrm>
        </p:spPr>
        <p:txBody>
          <a:bodyPr/>
          <a:lstStyle/>
          <a:p>
            <a:pPr>
              <a:defRPr/>
            </a:pPr>
            <a:r>
              <a:rPr lang="fa-IR" dirty="0"/>
              <a:t>خشم</a:t>
            </a:r>
          </a:p>
          <a:p>
            <a:pPr>
              <a:defRPr/>
            </a:pPr>
            <a:r>
              <a:rPr lang="fa-IR" dirty="0"/>
              <a:t>خشونت</a:t>
            </a:r>
          </a:p>
          <a:p>
            <a:pPr>
              <a:defRPr/>
            </a:pPr>
            <a:r>
              <a:rPr lang="fa-IR" dirty="0"/>
              <a:t>گفتار تند</a:t>
            </a:r>
          </a:p>
          <a:p>
            <a:pPr>
              <a:defRPr/>
            </a:pPr>
            <a:r>
              <a:rPr lang="fa-IR" dirty="0"/>
              <a:t>غیبت</a:t>
            </a:r>
          </a:p>
          <a:p>
            <a:pPr>
              <a:defRPr/>
            </a:pPr>
            <a:r>
              <a:rPr lang="fa-IR" dirty="0"/>
              <a:t>منیت</a:t>
            </a:r>
          </a:p>
          <a:p>
            <a:pPr>
              <a:defRPr/>
            </a:pPr>
            <a:r>
              <a:rPr lang="fa-IR" dirty="0"/>
              <a:t>قضاوت کردن</a:t>
            </a:r>
          </a:p>
          <a:p>
            <a:pPr>
              <a:defRPr/>
            </a:pPr>
            <a:r>
              <a:rPr lang="fa-IR" dirty="0"/>
              <a:t>غبطه خوردن</a:t>
            </a:r>
          </a:p>
          <a:p>
            <a:pPr>
              <a:defRPr/>
            </a:pPr>
            <a:r>
              <a:rPr lang="fa-IR" dirty="0"/>
              <a:t>خود پسندی</a:t>
            </a:r>
          </a:p>
        </p:txBody>
      </p:sp>
    </p:spTree>
  </p:cSld>
  <p:clrMapOvr>
    <a:masterClrMapping/>
  </p:clrMapOvr>
  <p:transition spd="slow">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5BFAF-A814-48C7-AC1C-1B205AA07129}"/>
              </a:ext>
            </a:extLst>
          </p:cNvPr>
          <p:cNvSpPr>
            <a:spLocks noGrp="1"/>
          </p:cNvSpPr>
          <p:nvPr>
            <p:ph type="title"/>
          </p:nvPr>
        </p:nvSpPr>
        <p:spPr/>
        <p:txBody>
          <a:bodyPr/>
          <a:lstStyle/>
          <a:p>
            <a:pPr algn="r">
              <a:defRPr/>
            </a:pPr>
            <a:r>
              <a:rPr lang="fa-IR" dirty="0"/>
              <a:t>درمان:</a:t>
            </a:r>
            <a:endParaRPr lang="en-US" dirty="0"/>
          </a:p>
        </p:txBody>
      </p:sp>
      <p:sp>
        <p:nvSpPr>
          <p:cNvPr id="3" name="Content Placeholder 2">
            <a:extLst>
              <a:ext uri="{FF2B5EF4-FFF2-40B4-BE49-F238E27FC236}">
                <a16:creationId xmlns:a16="http://schemas.microsoft.com/office/drawing/2014/main" id="{05160583-6A4A-4481-A311-C3E4605B67B0}"/>
              </a:ext>
            </a:extLst>
          </p:cNvPr>
          <p:cNvSpPr>
            <a:spLocks noGrp="1"/>
          </p:cNvSpPr>
          <p:nvPr>
            <p:ph idx="1"/>
          </p:nvPr>
        </p:nvSpPr>
        <p:spPr/>
        <p:txBody>
          <a:bodyPr/>
          <a:lstStyle/>
          <a:p>
            <a:pPr>
              <a:defRPr/>
            </a:pPr>
            <a:r>
              <a:rPr lang="fa-IR" dirty="0"/>
              <a:t>یکپارچگی امواج مغز از طریق روش های آرام سازی  ت</a:t>
            </a:r>
          </a:p>
          <a:p>
            <a:pPr>
              <a:defRPr/>
            </a:pPr>
            <a:endParaRPr lang="fa-IR" dirty="0"/>
          </a:p>
          <a:p>
            <a:pPr>
              <a:defRPr/>
            </a:pPr>
            <a:r>
              <a:rPr lang="fa-IR" dirty="0"/>
              <a:t>در سیستم لیمبیک به جای سوخت و ساز استرس، آرامش و رضایت را متابلیزه کنیم</a:t>
            </a:r>
          </a:p>
          <a:p>
            <a:pPr>
              <a:defRPr/>
            </a:pPr>
            <a:endParaRPr lang="fa-IR" dirty="0"/>
          </a:p>
          <a:p>
            <a:pPr>
              <a:defRPr/>
            </a:pPr>
            <a:r>
              <a:rPr lang="fa-IR" dirty="0"/>
              <a:t>البته شیوه ی ارزیابی بیمار نیز بسیار مهم است.</a:t>
            </a:r>
          </a:p>
          <a:p>
            <a:pPr>
              <a:defRPr/>
            </a:pPr>
            <a:endParaRPr lang="fa-IR" dirty="0"/>
          </a:p>
        </p:txBody>
      </p:sp>
    </p:spTree>
  </p:cSld>
  <p:clrMapOvr>
    <a:masterClrMapping/>
  </p:clrMapOvr>
  <p:transition spd="slow">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2651A-72AF-4487-8618-C7F53DBD4725}"/>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97098143-23F6-4828-AF0C-91DE7B20F453}"/>
              </a:ext>
            </a:extLst>
          </p:cNvPr>
          <p:cNvSpPr>
            <a:spLocks noGrp="1"/>
          </p:cNvSpPr>
          <p:nvPr>
            <p:ph idx="1"/>
          </p:nvPr>
        </p:nvSpPr>
        <p:spPr/>
        <p:txBody>
          <a:bodyPr/>
          <a:lstStyle/>
          <a:p>
            <a:pPr>
              <a:defRPr/>
            </a:pPr>
            <a:endParaRPr lang="fa-IR" dirty="0"/>
          </a:p>
          <a:p>
            <a:pPr>
              <a:defRPr/>
            </a:pPr>
            <a:endParaRPr lang="fa-IR"/>
          </a:p>
          <a:p>
            <a:pPr>
              <a:defRPr/>
            </a:pPr>
            <a:r>
              <a:rPr lang="fa-IR"/>
              <a:t>هر </a:t>
            </a:r>
            <a:r>
              <a:rPr lang="fa-IR" dirty="0"/>
              <a:t>موجود دارای بعدی نا مشهود و غیر مادی موسوم به ذهن است.</a:t>
            </a:r>
            <a:endParaRPr lang="en-US" dirty="0"/>
          </a:p>
        </p:txBody>
      </p:sp>
    </p:spTree>
  </p:cSld>
  <p:clrMapOvr>
    <a:masterClrMapping/>
  </p:clrMapOvr>
  <p:transition spd="slow">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852FF-0773-4006-8776-97C9AA1AE590}"/>
              </a:ext>
            </a:extLst>
          </p:cNvPr>
          <p:cNvSpPr>
            <a:spLocks noGrp="1"/>
          </p:cNvSpPr>
          <p:nvPr>
            <p:ph type="ctrTitle" sz="quarter"/>
          </p:nvPr>
        </p:nvSpPr>
        <p:spPr/>
        <p:txBody>
          <a:bodyPr/>
          <a:lstStyle/>
          <a:p>
            <a:pPr>
              <a:defRPr/>
            </a:pPr>
            <a:r>
              <a:rPr lang="fa-IR" dirty="0"/>
              <a:t>مدیریت:</a:t>
            </a:r>
            <a:br>
              <a:rPr lang="fa-IR" dirty="0"/>
            </a:br>
            <a:r>
              <a:rPr lang="fa-IR" dirty="0"/>
              <a:t>استفاده به موقع از هر چیز برای رسیدن به هدف</a:t>
            </a:r>
            <a:endParaRPr lang="en-US" dirty="0"/>
          </a:p>
        </p:txBody>
      </p:sp>
      <p:sp>
        <p:nvSpPr>
          <p:cNvPr id="3" name="Subtitle 2">
            <a:extLst>
              <a:ext uri="{FF2B5EF4-FFF2-40B4-BE49-F238E27FC236}">
                <a16:creationId xmlns:a16="http://schemas.microsoft.com/office/drawing/2014/main" id="{4F37BA30-36E6-4E0A-BFCB-22F9AA40B8F9}"/>
              </a:ext>
            </a:extLst>
          </p:cNvPr>
          <p:cNvSpPr>
            <a:spLocks noGrp="1"/>
          </p:cNvSpPr>
          <p:nvPr>
            <p:ph type="subTitle" sz="quarter" idx="1"/>
          </p:nvPr>
        </p:nvSpPr>
        <p:spPr>
          <a:xfrm>
            <a:off x="1371600" y="3886200"/>
            <a:ext cx="6843713" cy="1752600"/>
          </a:xfrm>
        </p:spPr>
        <p:txBody>
          <a:bodyPr/>
          <a:lstStyle/>
          <a:p>
            <a:pPr>
              <a:defRPr/>
            </a:pPr>
            <a:r>
              <a:rPr lang="fa-IR" dirty="0"/>
              <a:t>باید مدیریت را از خود شروع کرد</a:t>
            </a:r>
            <a:endParaRPr lang="en-US" dirty="0"/>
          </a:p>
        </p:txBody>
      </p:sp>
    </p:spTree>
  </p:cSld>
  <p:clrMapOvr>
    <a:masterClrMapping/>
  </p:clrMapOvr>
  <p:transition spd="slow">
    <p:wheel spokes="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40845-7A9C-4007-A9C5-97C9EC21C644}"/>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4FA40E86-F20C-4E95-A3DD-FC2C33F9709C}"/>
              </a:ext>
            </a:extLst>
          </p:cNvPr>
          <p:cNvSpPr>
            <a:spLocks noGrp="1"/>
          </p:cNvSpPr>
          <p:nvPr>
            <p:ph idx="1"/>
          </p:nvPr>
        </p:nvSpPr>
        <p:spPr/>
        <p:txBody>
          <a:bodyPr/>
          <a:lstStyle/>
          <a:p>
            <a:pPr>
              <a:defRPr/>
            </a:pPr>
            <a:r>
              <a:rPr lang="fa-IR" dirty="0"/>
              <a:t>1. خود باوری:</a:t>
            </a:r>
          </a:p>
          <a:p>
            <a:pPr>
              <a:defRPr/>
            </a:pPr>
            <a:r>
              <a:rPr lang="fa-IR" dirty="0"/>
              <a:t>     خودشناسی</a:t>
            </a:r>
          </a:p>
          <a:p>
            <a:pPr>
              <a:defRPr/>
            </a:pPr>
            <a:r>
              <a:rPr lang="fa-IR" dirty="0"/>
              <a:t>     خودسازی</a:t>
            </a:r>
          </a:p>
          <a:p>
            <a:pPr>
              <a:defRPr/>
            </a:pPr>
            <a:endParaRPr lang="fa-IR" dirty="0"/>
          </a:p>
          <a:p>
            <a:pPr>
              <a:defRPr/>
            </a:pPr>
            <a:r>
              <a:rPr lang="fa-IR" dirty="0"/>
              <a:t>2. خود باروری</a:t>
            </a:r>
          </a:p>
        </p:txBody>
      </p:sp>
    </p:spTree>
  </p:cSld>
  <p:clrMapOvr>
    <a:masterClrMapping/>
  </p:clrMapOvr>
  <p:transition spd="slow">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51621-00BD-4283-97DD-B436634A80B1}"/>
              </a:ext>
            </a:extLst>
          </p:cNvPr>
          <p:cNvSpPr>
            <a:spLocks noGrp="1"/>
          </p:cNvSpPr>
          <p:nvPr>
            <p:ph type="title"/>
          </p:nvPr>
        </p:nvSpPr>
        <p:spPr/>
        <p:txBody>
          <a:bodyPr/>
          <a:lstStyle/>
          <a:p>
            <a:pPr>
              <a:defRPr/>
            </a:pPr>
            <a:r>
              <a:rPr lang="fa-IR" dirty="0"/>
              <a:t>خود شناسی</a:t>
            </a:r>
            <a:endParaRPr lang="en-US" dirty="0"/>
          </a:p>
        </p:txBody>
      </p:sp>
      <p:sp>
        <p:nvSpPr>
          <p:cNvPr id="3" name="Content Placeholder 2">
            <a:extLst>
              <a:ext uri="{FF2B5EF4-FFF2-40B4-BE49-F238E27FC236}">
                <a16:creationId xmlns:a16="http://schemas.microsoft.com/office/drawing/2014/main" id="{B98E8939-20BB-4124-B6B9-F561A8B3D96F}"/>
              </a:ext>
            </a:extLst>
          </p:cNvPr>
          <p:cNvSpPr>
            <a:spLocks noGrp="1"/>
          </p:cNvSpPr>
          <p:nvPr>
            <p:ph idx="1"/>
          </p:nvPr>
        </p:nvSpPr>
        <p:spPr/>
        <p:txBody>
          <a:bodyPr/>
          <a:lstStyle/>
          <a:p>
            <a:pPr>
              <a:defRPr/>
            </a:pPr>
            <a:r>
              <a:rPr lang="fa-IR" dirty="0"/>
              <a:t>انسان بايد به دنيای ناشناخته ی خود هدايت شود تا از طريق خود شناسی به مسير درست زندگی دست يابد </a:t>
            </a:r>
          </a:p>
          <a:p>
            <a:pPr>
              <a:defRPr/>
            </a:pPr>
            <a:r>
              <a:rPr lang="fa-IR" dirty="0"/>
              <a:t>تعريف: برداشتی که فرد نسبت به ماهيت فيزيکی ،روانشناختی و ساختارهای اجتماعی از قبيل باورها و ايده های خويش دارد</a:t>
            </a:r>
          </a:p>
          <a:p>
            <a:pPr>
              <a:defRPr/>
            </a:pPr>
            <a:endParaRPr lang="en-US" dirty="0"/>
          </a:p>
        </p:txBody>
      </p:sp>
    </p:spTree>
  </p:cSld>
  <p:clrMapOvr>
    <a:masterClrMapping/>
  </p:clrMapOvr>
  <p:transition spd="slow">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0AC13-51DD-4E93-BEC7-988A2F20F5EF}"/>
              </a:ext>
            </a:extLst>
          </p:cNvPr>
          <p:cNvSpPr>
            <a:spLocks noGrp="1"/>
          </p:cNvSpPr>
          <p:nvPr>
            <p:ph type="title"/>
          </p:nvPr>
        </p:nvSpPr>
        <p:spPr/>
        <p:txBody>
          <a:bodyPr/>
          <a:lstStyle/>
          <a:p>
            <a:pPr>
              <a:defRPr/>
            </a:pPr>
            <a:r>
              <a:rPr lang="fa-IR" i="1" dirty="0">
                <a:solidFill>
                  <a:srgbClr val="FF0000"/>
                </a:solidFill>
              </a:rPr>
              <a:t>نکته</a:t>
            </a:r>
            <a:endParaRPr lang="en-US" i="1" dirty="0">
              <a:solidFill>
                <a:srgbClr val="FF0000"/>
              </a:solidFill>
            </a:endParaRPr>
          </a:p>
        </p:txBody>
      </p:sp>
      <p:sp>
        <p:nvSpPr>
          <p:cNvPr id="3" name="Content Placeholder 2">
            <a:extLst>
              <a:ext uri="{FF2B5EF4-FFF2-40B4-BE49-F238E27FC236}">
                <a16:creationId xmlns:a16="http://schemas.microsoft.com/office/drawing/2014/main" id="{8A0BF0B2-56B5-41A0-B361-7DE61D64C779}"/>
              </a:ext>
            </a:extLst>
          </p:cNvPr>
          <p:cNvSpPr>
            <a:spLocks noGrp="1"/>
          </p:cNvSpPr>
          <p:nvPr>
            <p:ph idx="1"/>
          </p:nvPr>
        </p:nvSpPr>
        <p:spPr/>
        <p:txBody>
          <a:bodyPr/>
          <a:lstStyle/>
          <a:p>
            <a:pPr>
              <a:defRPr/>
            </a:pPr>
            <a:r>
              <a:rPr lang="fa-IR" dirty="0">
                <a:solidFill>
                  <a:schemeClr val="tx1">
                    <a:lumMod val="95000"/>
                  </a:schemeClr>
                </a:solidFill>
              </a:rPr>
              <a:t>اصلی ترین کار کدگذاری صحیح در باور شما میباشد . زیرا چنان که مطلبی در باور شما بنشیند به راحتی و به سرعت به عمل تبدیل میشود.</a:t>
            </a:r>
          </a:p>
          <a:p>
            <a:pPr>
              <a:defRPr/>
            </a:pPr>
            <a:r>
              <a:rPr lang="fa-IR" dirty="0">
                <a:solidFill>
                  <a:schemeClr val="tx1">
                    <a:lumMod val="95000"/>
                  </a:schemeClr>
                </a:solidFill>
              </a:rPr>
              <a:t> پس بهتر است باور های خود را اصلاح کنیم چرا که میزان آگاهی ما را عملکرد های ما مشخص می کند*!</a:t>
            </a:r>
            <a:endParaRPr lang="en-US" dirty="0">
              <a:solidFill>
                <a:schemeClr val="tx1">
                  <a:lumMod val="95000"/>
                </a:schemeClr>
              </a:solidFill>
            </a:endParaRPr>
          </a:p>
        </p:txBody>
      </p:sp>
    </p:spTree>
  </p:cSld>
  <p:clrMapOvr>
    <a:masterClrMapping/>
  </p:clrMapOvr>
  <p:transition spd="slow">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80A64-DC5A-42D3-9E3E-DD67E1E15327}"/>
              </a:ext>
            </a:extLst>
          </p:cNvPr>
          <p:cNvSpPr>
            <a:spLocks noGrp="1"/>
          </p:cNvSpPr>
          <p:nvPr>
            <p:ph type="title"/>
          </p:nvPr>
        </p:nvSpPr>
        <p:spPr/>
        <p:txBody>
          <a:bodyPr/>
          <a:lstStyle/>
          <a:p>
            <a:pPr>
              <a:defRPr/>
            </a:pPr>
            <a:r>
              <a:rPr lang="fa-IR" dirty="0"/>
              <a:t># سلامت رفتار والدین </a:t>
            </a:r>
            <a:endParaRPr lang="en-US" dirty="0"/>
          </a:p>
        </p:txBody>
      </p:sp>
      <p:sp>
        <p:nvSpPr>
          <p:cNvPr id="3" name="Content Placeholder 2">
            <a:extLst>
              <a:ext uri="{FF2B5EF4-FFF2-40B4-BE49-F238E27FC236}">
                <a16:creationId xmlns:a16="http://schemas.microsoft.com/office/drawing/2014/main" id="{9D3AEA87-A8A1-4B76-A1A7-B17A9E8B0AA5}"/>
              </a:ext>
            </a:extLst>
          </p:cNvPr>
          <p:cNvSpPr>
            <a:spLocks noGrp="1"/>
          </p:cNvSpPr>
          <p:nvPr>
            <p:ph idx="1"/>
          </p:nvPr>
        </p:nvSpPr>
        <p:spPr/>
        <p:txBody>
          <a:bodyPr/>
          <a:lstStyle/>
          <a:p>
            <a:pPr>
              <a:defRPr/>
            </a:pPr>
            <a:r>
              <a:rPr lang="fa-IR" dirty="0"/>
              <a:t>* عوامل آسیب زننده به رفتار سالم می تواند شامل موارد زیر باشد:</a:t>
            </a:r>
          </a:p>
          <a:p>
            <a:pPr>
              <a:defRPr/>
            </a:pPr>
            <a:r>
              <a:rPr lang="fa-IR" dirty="0"/>
              <a:t>1.کمبود خاطرات خوش در کودکی </a:t>
            </a:r>
          </a:p>
          <a:p>
            <a:pPr>
              <a:defRPr/>
            </a:pPr>
            <a:r>
              <a:rPr lang="fa-IR" dirty="0"/>
              <a:t>الف) نا اگاهی و بی توجهی والدین به اهمیت دوران کودکی</a:t>
            </a:r>
          </a:p>
          <a:p>
            <a:pPr>
              <a:defRPr/>
            </a:pPr>
            <a:r>
              <a:rPr lang="fa-IR" dirty="0"/>
              <a:t>ب) فراموش  کردن خاطرات خوش و حفظ خاطرات بد </a:t>
            </a:r>
            <a:endParaRPr lang="en-US" dirty="0"/>
          </a:p>
        </p:txBody>
      </p:sp>
    </p:spTree>
  </p:cSld>
  <p:clrMapOvr>
    <a:masterClrMapping/>
  </p:clrMapOvr>
  <p:transition spd="slow">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414F0-85B5-4A44-A80D-59D395D5064B}"/>
              </a:ext>
            </a:extLst>
          </p:cNvPr>
          <p:cNvSpPr>
            <a:spLocks noGrp="1"/>
          </p:cNvSpPr>
          <p:nvPr>
            <p:ph type="title"/>
          </p:nvPr>
        </p:nvSpPr>
        <p:spPr/>
        <p:txBody>
          <a:bodyPr/>
          <a:lstStyle/>
          <a:p>
            <a:pPr>
              <a:defRPr/>
            </a:pPr>
            <a:r>
              <a:rPr lang="fa-IR" dirty="0"/>
              <a:t> </a:t>
            </a:r>
            <a:endParaRPr lang="en-US" dirty="0"/>
          </a:p>
        </p:txBody>
      </p:sp>
      <p:sp>
        <p:nvSpPr>
          <p:cNvPr id="3" name="Content Placeholder 2">
            <a:extLst>
              <a:ext uri="{FF2B5EF4-FFF2-40B4-BE49-F238E27FC236}">
                <a16:creationId xmlns:a16="http://schemas.microsoft.com/office/drawing/2014/main" id="{A6D3EC25-FE34-4293-83C3-6EF3008ACB4B}"/>
              </a:ext>
            </a:extLst>
          </p:cNvPr>
          <p:cNvSpPr>
            <a:spLocks noGrp="1"/>
          </p:cNvSpPr>
          <p:nvPr>
            <p:ph idx="1"/>
          </p:nvPr>
        </p:nvSpPr>
        <p:spPr/>
        <p:txBody>
          <a:bodyPr/>
          <a:lstStyle/>
          <a:p>
            <a:pPr>
              <a:buFont typeface="Wingdings" panose="05000000000000000000" pitchFamily="2" charset="2"/>
              <a:buNone/>
              <a:defRPr/>
            </a:pPr>
            <a:endParaRPr lang="fa-IR"/>
          </a:p>
          <a:p>
            <a:pPr>
              <a:defRPr/>
            </a:pPr>
            <a:r>
              <a:rPr lang="fa-IR"/>
              <a:t>2.فشار مالی در طی دوران رشد:</a:t>
            </a:r>
          </a:p>
          <a:p>
            <a:pPr>
              <a:defRPr/>
            </a:pPr>
            <a:r>
              <a:rPr lang="fa-IR" sz="2600">
                <a:solidFill>
                  <a:srgbClr val="FFFF00"/>
                </a:solidFill>
              </a:rPr>
              <a:t>کودکی/نوجوانی/تحصیلات عالی/پیدا کردن شغل مناسب/بلند پروازی های غیر منطقی و دور از دسترس/ورشکستگی ها/...</a:t>
            </a:r>
          </a:p>
          <a:p>
            <a:pPr>
              <a:defRPr/>
            </a:pPr>
            <a:r>
              <a:rPr lang="fa-IR"/>
              <a:t>3.تغییرات محیطی و فرهنگی:</a:t>
            </a:r>
          </a:p>
          <a:p>
            <a:pPr>
              <a:defRPr/>
            </a:pPr>
            <a:r>
              <a:rPr lang="fa-IR" sz="2600">
                <a:solidFill>
                  <a:srgbClr val="FFFF00"/>
                </a:solidFill>
              </a:rPr>
              <a:t>زلزله/جنگ/مهاجرت/انقلاب/سیل/... </a:t>
            </a:r>
          </a:p>
          <a:p>
            <a:pPr>
              <a:defRPr/>
            </a:pPr>
            <a:r>
              <a:rPr lang="fa-IR" sz="3600">
                <a:solidFill>
                  <a:srgbClr val="F2F2F2"/>
                </a:solidFill>
              </a:rPr>
              <a:t>4.تغییرات جسمی.</a:t>
            </a:r>
            <a:r>
              <a:rPr lang="fa-IR" sz="2600">
                <a:solidFill>
                  <a:srgbClr val="FFFF00"/>
                </a:solidFill>
              </a:rPr>
              <a:t>                                                       </a:t>
            </a:r>
          </a:p>
        </p:txBody>
      </p:sp>
    </p:spTree>
  </p:cSld>
  <p:clrMapOvr>
    <a:masterClrMapping/>
  </p:clrMapOvr>
  <p:transition spd="slow">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F2456-CB71-4B2D-A913-E25AEF08EC58}"/>
              </a:ext>
            </a:extLst>
          </p:cNvPr>
          <p:cNvSpPr>
            <a:spLocks noGrp="1"/>
          </p:cNvSpPr>
          <p:nvPr>
            <p:ph type="title"/>
          </p:nvPr>
        </p:nvSpPr>
        <p:spPr/>
        <p:txBody>
          <a:bodyPr/>
          <a:lstStyle/>
          <a:p>
            <a:pPr>
              <a:defRPr/>
            </a:pPr>
            <a:r>
              <a:rPr lang="fa-IR" dirty="0"/>
              <a:t>هدف</a:t>
            </a:r>
            <a:endParaRPr lang="en-US" dirty="0"/>
          </a:p>
        </p:txBody>
      </p:sp>
      <p:sp>
        <p:nvSpPr>
          <p:cNvPr id="3" name="Content Placeholder 2">
            <a:extLst>
              <a:ext uri="{FF2B5EF4-FFF2-40B4-BE49-F238E27FC236}">
                <a16:creationId xmlns:a16="http://schemas.microsoft.com/office/drawing/2014/main" id="{0BB23B64-C074-4A97-BDB6-14F21E13EFFD}"/>
              </a:ext>
            </a:extLst>
          </p:cNvPr>
          <p:cNvSpPr>
            <a:spLocks noGrp="1"/>
          </p:cNvSpPr>
          <p:nvPr>
            <p:ph idx="1"/>
          </p:nvPr>
        </p:nvSpPr>
        <p:spPr/>
        <p:txBody>
          <a:bodyPr/>
          <a:lstStyle/>
          <a:p>
            <a:pPr>
              <a:defRPr/>
            </a:pPr>
            <a:r>
              <a:rPr lang="fa-IR" dirty="0"/>
              <a:t>.توجه عمیق تر به موهبت“بارداری“</a:t>
            </a:r>
          </a:p>
          <a:p>
            <a:pPr>
              <a:defRPr/>
            </a:pPr>
            <a:r>
              <a:rPr lang="fa-IR" dirty="0"/>
              <a:t>تغییر نگرش بنیادی در خصوص تجربه ی دوران بارداری از“دوران سخت و وحشتزا ” به کسب خاطرهای ”شیرین و بیادماندنی“!</a:t>
            </a:r>
          </a:p>
          <a:p>
            <a:pPr>
              <a:defRPr/>
            </a:pPr>
            <a:r>
              <a:rPr lang="fa-IR" dirty="0"/>
              <a:t>.یافتن فرصتی دوباره برای نوشدن و کامل تر شدن والدین با قبول ”مسوولیت“ مراقبت و رشد فرزند!</a:t>
            </a:r>
          </a:p>
          <a:p>
            <a:pPr marL="0" indent="0">
              <a:buFont typeface="Wingdings" panose="05000000000000000000" pitchFamily="2" charset="2"/>
              <a:buNone/>
              <a:defRPr/>
            </a:pPr>
            <a:r>
              <a:rPr lang="fa-IR" dirty="0"/>
              <a:t>. ارایه راه های عملی برای هر چه با کیفیت تر و استثنایی تر گذراندن این دوره!</a:t>
            </a:r>
          </a:p>
          <a:p>
            <a:pPr>
              <a:defRPr/>
            </a:pPr>
            <a:endParaRPr lang="en-US" dirty="0"/>
          </a:p>
        </p:txBody>
      </p:sp>
    </p:spTree>
  </p:cSld>
  <p:clrMapOvr>
    <a:masterClrMapping/>
  </p:clrMapOvr>
  <p:transition spd="slow">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D48A3-63C0-4017-BD16-186D1AF49890}"/>
              </a:ext>
            </a:extLst>
          </p:cNvPr>
          <p:cNvSpPr>
            <a:spLocks noGrp="1"/>
          </p:cNvSpPr>
          <p:nvPr>
            <p:ph type="title"/>
          </p:nvPr>
        </p:nvSpPr>
        <p:spPr/>
        <p:txBody>
          <a:bodyPr/>
          <a:lstStyle/>
          <a:p>
            <a:pPr>
              <a:defRPr/>
            </a:pPr>
            <a:r>
              <a:rPr lang="fa-IR" dirty="0"/>
              <a:t> </a:t>
            </a:r>
            <a:endParaRPr lang="en-US" dirty="0"/>
          </a:p>
        </p:txBody>
      </p:sp>
      <p:sp>
        <p:nvSpPr>
          <p:cNvPr id="3" name="Content Placeholder 2">
            <a:extLst>
              <a:ext uri="{FF2B5EF4-FFF2-40B4-BE49-F238E27FC236}">
                <a16:creationId xmlns:a16="http://schemas.microsoft.com/office/drawing/2014/main" id="{76DB9A21-F6A8-4B6F-844E-653426261887}"/>
              </a:ext>
            </a:extLst>
          </p:cNvPr>
          <p:cNvSpPr>
            <a:spLocks noGrp="1"/>
          </p:cNvSpPr>
          <p:nvPr>
            <p:ph idx="1"/>
          </p:nvPr>
        </p:nvSpPr>
        <p:spPr/>
        <p:txBody>
          <a:bodyPr/>
          <a:lstStyle/>
          <a:p>
            <a:pPr>
              <a:defRPr/>
            </a:pPr>
            <a:r>
              <a:rPr lang="fa-IR" dirty="0"/>
              <a:t>کمک به مادر و همچنین پدر تا لایه ی وجودی خود را مورد بررسی قرار دهد .</a:t>
            </a:r>
          </a:p>
          <a:p>
            <a:pPr>
              <a:defRPr/>
            </a:pPr>
            <a:r>
              <a:rPr lang="fa-IR" dirty="0"/>
              <a:t>بازنگری کلی نسبت به باورهای نادرست و عملکردهای افراطی و تفریطی خود در این دوران نماید.</a:t>
            </a:r>
            <a:endParaRPr lang="en-US" dirty="0"/>
          </a:p>
        </p:txBody>
      </p:sp>
    </p:spTree>
  </p:cSld>
  <p:clrMapOvr>
    <a:masterClrMapping/>
  </p:clrMapOvr>
  <p:transition spd="slow">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4AA13-F7E6-4719-BC78-3650C745BD9F}"/>
              </a:ext>
            </a:extLst>
          </p:cNvPr>
          <p:cNvSpPr>
            <a:spLocks noGrp="1"/>
          </p:cNvSpPr>
          <p:nvPr>
            <p:ph type="title"/>
          </p:nvPr>
        </p:nvSpPr>
        <p:spPr/>
        <p:txBody>
          <a:bodyPr/>
          <a:lstStyle/>
          <a:p>
            <a:pPr>
              <a:defRPr/>
            </a:pPr>
            <a:endParaRPr lang="en-US" dirty="0"/>
          </a:p>
        </p:txBody>
      </p:sp>
      <p:sp>
        <p:nvSpPr>
          <p:cNvPr id="3" name="Content Placeholder 2">
            <a:extLst>
              <a:ext uri="{FF2B5EF4-FFF2-40B4-BE49-F238E27FC236}">
                <a16:creationId xmlns:a16="http://schemas.microsoft.com/office/drawing/2014/main" id="{77A717FF-26DB-4F0C-8288-DED294FA1454}"/>
              </a:ext>
            </a:extLst>
          </p:cNvPr>
          <p:cNvSpPr>
            <a:spLocks noGrp="1"/>
          </p:cNvSpPr>
          <p:nvPr>
            <p:ph idx="1"/>
          </p:nvPr>
        </p:nvSpPr>
        <p:spPr/>
        <p:txBody>
          <a:bodyPr/>
          <a:lstStyle/>
          <a:p>
            <a:pPr algn="ctr">
              <a:defRPr/>
            </a:pPr>
            <a:r>
              <a:rPr lang="fa-IR" sz="4800" b="1" u="sng" dirty="0"/>
              <a:t>مدیریت کوانتومی چیست؟</a:t>
            </a:r>
            <a:endParaRPr lang="en-US" sz="4800" b="1" u="sng" dirty="0"/>
          </a:p>
          <a:p>
            <a:pPr algn="ctr">
              <a:defRPr/>
            </a:pPr>
            <a:endParaRPr lang="en-US" sz="4800" b="1" u="sng" dirty="0"/>
          </a:p>
        </p:txBody>
      </p:sp>
    </p:spTree>
  </p:cSld>
  <p:clrMapOvr>
    <a:masterClrMapping/>
  </p:clrMapOvr>
  <p:transition spd="slow">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E6CF6D1-5765-4B2B-87A3-1781B60A0A4B}"/>
              </a:ext>
            </a:extLst>
          </p:cNvPr>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endParaRPr lang="en-US" altLang="en-US">
              <a:effectLst/>
            </a:endParaRPr>
          </a:p>
        </p:txBody>
      </p:sp>
      <p:sp>
        <p:nvSpPr>
          <p:cNvPr id="34819" name="Rectangle 3">
            <a:extLst>
              <a:ext uri="{FF2B5EF4-FFF2-40B4-BE49-F238E27FC236}">
                <a16:creationId xmlns:a16="http://schemas.microsoft.com/office/drawing/2014/main" id="{EC7CD86E-4F7A-407B-A9E8-8591E66402B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fa-IR" altLang="en-US">
                <a:effectLst/>
              </a:rPr>
              <a:t>نگاه کوانتومی</a:t>
            </a:r>
          </a:p>
          <a:p>
            <a:r>
              <a:rPr lang="fa-IR" altLang="en-US">
                <a:effectLst/>
              </a:rPr>
              <a:t>تفکر کوانتومی</a:t>
            </a:r>
          </a:p>
          <a:p>
            <a:r>
              <a:rPr lang="fa-IR" altLang="en-US">
                <a:effectLst/>
              </a:rPr>
              <a:t>احساس کوانتومی</a:t>
            </a:r>
            <a:endParaRPr lang="en-US" altLang="en-US">
              <a:effectLst/>
            </a:endParaRPr>
          </a:p>
        </p:txBody>
      </p:sp>
    </p:spTree>
  </p:cSld>
  <p:clrMapOvr>
    <a:masterClrMapping/>
  </p:clrMapOvr>
  <p:transition spd="slow">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a:extLst>
              <a:ext uri="{FF2B5EF4-FFF2-40B4-BE49-F238E27FC236}">
                <a16:creationId xmlns:a16="http://schemas.microsoft.com/office/drawing/2014/main" id="{9B00931B-197A-4F22-8A36-EF4E2F8FCCCA}"/>
              </a:ext>
            </a:extLst>
          </p:cNvPr>
          <p:cNvSpPr txBox="1">
            <a:spLocks noChangeArrowheads="1"/>
          </p:cNvSpPr>
          <p:nvPr/>
        </p:nvSpPr>
        <p:spPr bwMode="auto">
          <a:xfrm>
            <a:off x="611188" y="981075"/>
            <a:ext cx="7848600" cy="395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fa-IR" altLang="en-US" sz="4800">
                <a:solidFill>
                  <a:srgbClr val="FFFF99"/>
                </a:solidFill>
              </a:rPr>
              <a:t>تعريف ذهن :</a:t>
            </a:r>
          </a:p>
          <a:p>
            <a:pPr eaLnBrk="1" hangingPunct="1">
              <a:spcBef>
                <a:spcPct val="50000"/>
              </a:spcBef>
              <a:buClrTx/>
              <a:buSzTx/>
              <a:buFontTx/>
              <a:buNone/>
            </a:pPr>
            <a:endParaRPr lang="fa-IR" altLang="en-US" sz="4800">
              <a:solidFill>
                <a:srgbClr val="FFFF99"/>
              </a:solidFill>
            </a:endParaRPr>
          </a:p>
          <a:p>
            <a:pPr eaLnBrk="1" hangingPunct="1">
              <a:lnSpc>
                <a:spcPct val="160000"/>
              </a:lnSpc>
              <a:spcBef>
                <a:spcPct val="50000"/>
              </a:spcBef>
              <a:buClrTx/>
              <a:buSzTx/>
              <a:buFontTx/>
              <a:buNone/>
            </a:pPr>
            <a:r>
              <a:rPr lang="fa-IR" altLang="en-US" sz="3600"/>
              <a:t>فهم – دريافت – ياد – هوش – قوه ي باطني که مطالب را به ياد نگه مي دارد.</a:t>
            </a:r>
            <a:endParaRPr lang="en-US" altLang="en-US" sz="360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checkerboard(across)">
                                      <p:cBhvr>
                                        <p:cTn id="7" dur="2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5">
            <a:extLst>
              <a:ext uri="{FF2B5EF4-FFF2-40B4-BE49-F238E27FC236}">
                <a16:creationId xmlns:a16="http://schemas.microsoft.com/office/drawing/2014/main" id="{CDB692BD-B496-44EF-B328-EA08EB3DFEEE}"/>
              </a:ext>
            </a:extLst>
          </p:cNvPr>
          <p:cNvSpPr txBox="1">
            <a:spLocks noChangeArrowheads="1"/>
          </p:cNvSpPr>
          <p:nvPr/>
        </p:nvSpPr>
        <p:spPr bwMode="auto">
          <a:xfrm>
            <a:off x="539750" y="836613"/>
            <a:ext cx="78549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a:cs typeface="2  Bardiya" pitchFamily="2" charset="0"/>
              </a:rPr>
              <a:t>EMOTION</a:t>
            </a:r>
            <a:r>
              <a:rPr lang="fa-IR" altLang="en-US">
                <a:cs typeface="2  Bardiya" pitchFamily="2" charset="0"/>
              </a:rPr>
              <a:t> </a:t>
            </a:r>
            <a:r>
              <a:rPr lang="fa-IR" altLang="en-US">
                <a:ea typeface="2  Nazanin"/>
                <a:cs typeface="2  Nazanin"/>
              </a:rPr>
              <a:t>   :  </a:t>
            </a:r>
            <a:r>
              <a:rPr lang="fa-IR" altLang="en-US" sz="2800">
                <a:ea typeface="2  Nazanin"/>
                <a:cs typeface="2  Nazanin"/>
              </a:rPr>
              <a:t> </a:t>
            </a:r>
          </a:p>
        </p:txBody>
      </p:sp>
      <p:sp>
        <p:nvSpPr>
          <p:cNvPr id="35843" name="TextBox 6">
            <a:extLst>
              <a:ext uri="{FF2B5EF4-FFF2-40B4-BE49-F238E27FC236}">
                <a16:creationId xmlns:a16="http://schemas.microsoft.com/office/drawing/2014/main" id="{05A39C2C-D5DB-4440-B7C9-3AA2A0D94A20}"/>
              </a:ext>
            </a:extLst>
          </p:cNvPr>
          <p:cNvSpPr txBox="1">
            <a:spLocks noChangeArrowheads="1"/>
          </p:cNvSpPr>
          <p:nvPr/>
        </p:nvSpPr>
        <p:spPr bwMode="auto">
          <a:xfrm>
            <a:off x="917575" y="1628775"/>
            <a:ext cx="720407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fa-IR" altLang="en-US">
                <a:cs typeface="2  Bardiya" pitchFamily="2" charset="0"/>
              </a:rPr>
              <a:t>حالتی احساسی شامل تفکرات ، تغییرات فیزیولوژیکی و رفتار ناشی از آن</a:t>
            </a:r>
            <a:r>
              <a:rPr lang="fa-IR" altLang="en-US"/>
              <a:t>.</a:t>
            </a:r>
          </a:p>
        </p:txBody>
      </p:sp>
      <p:sp>
        <p:nvSpPr>
          <p:cNvPr id="35844" name="TextBox 9">
            <a:extLst>
              <a:ext uri="{FF2B5EF4-FFF2-40B4-BE49-F238E27FC236}">
                <a16:creationId xmlns:a16="http://schemas.microsoft.com/office/drawing/2014/main" id="{A3038048-BBD2-486E-BB37-2A84F3493F1E}"/>
              </a:ext>
            </a:extLst>
          </p:cNvPr>
          <p:cNvSpPr txBox="1">
            <a:spLocks noChangeArrowheads="1"/>
          </p:cNvSpPr>
          <p:nvPr/>
        </p:nvSpPr>
        <p:spPr bwMode="auto">
          <a:xfrm>
            <a:off x="900113" y="2924175"/>
            <a:ext cx="7494587"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fa-IR" altLang="en-US" sz="2800">
                <a:cs typeface="2  Bardiya" pitchFamily="2" charset="0"/>
              </a:rPr>
              <a:t>هوش هیجانی چیست ؟</a:t>
            </a:r>
            <a:endParaRPr lang="en-US" altLang="en-US" sz="2800">
              <a:cs typeface="2  Bardiya" pitchFamily="2" charset="0"/>
            </a:endParaRPr>
          </a:p>
          <a:p>
            <a:pPr algn="ctr" eaLnBrk="1" hangingPunct="1">
              <a:spcBef>
                <a:spcPct val="0"/>
              </a:spcBef>
              <a:buClrTx/>
              <a:buSzTx/>
              <a:buFontTx/>
              <a:buNone/>
            </a:pPr>
            <a:endParaRPr lang="en-US" altLang="en-US" sz="2800">
              <a:cs typeface="2  Bardiya" pitchFamily="2" charset="0"/>
            </a:endParaRPr>
          </a:p>
          <a:p>
            <a:pPr algn="ctr" eaLnBrk="1" hangingPunct="1">
              <a:spcBef>
                <a:spcPct val="0"/>
              </a:spcBef>
              <a:buClrTx/>
              <a:buSzTx/>
              <a:buFontTx/>
              <a:buNone/>
            </a:pPr>
            <a:endParaRPr lang="fa-IR" altLang="en-US" sz="2800">
              <a:cs typeface="2  Bardiya" pitchFamily="2" charset="0"/>
            </a:endParaRPr>
          </a:p>
          <a:p>
            <a:pPr eaLnBrk="1" hangingPunct="1">
              <a:spcBef>
                <a:spcPct val="0"/>
              </a:spcBef>
              <a:buClrTx/>
              <a:buSzTx/>
              <a:buFontTx/>
              <a:buNone/>
            </a:pPr>
            <a:r>
              <a:rPr lang="fa-IR" altLang="en-US" sz="2800">
                <a:cs typeface="2  Bardiya" pitchFamily="2" charset="0"/>
              </a:rPr>
              <a:t>مجموعه ای از توانمندی ها ، کفایت ، شایستگی و مهارت </a:t>
            </a:r>
          </a:p>
          <a:p>
            <a:pPr eaLnBrk="1" hangingPunct="1">
              <a:spcBef>
                <a:spcPct val="0"/>
              </a:spcBef>
              <a:buClrTx/>
              <a:buSzTx/>
              <a:buFontTx/>
              <a:buNone/>
            </a:pPr>
            <a:r>
              <a:rPr lang="fa-IR" altLang="en-US" sz="2800">
                <a:cs typeface="2  Bardiya" pitchFamily="2" charset="0"/>
              </a:rPr>
              <a:t>فرد برای موفق شدن در مواجهه با نیازها و تمنا های محیطی و استرس های موجود ، </a:t>
            </a:r>
            <a:r>
              <a:rPr lang="fa-IR" altLang="en-US" sz="2800"/>
              <a:t>(سازگار با محیط)</a:t>
            </a:r>
          </a:p>
        </p:txBody>
      </p:sp>
    </p:spTree>
  </p:cSld>
  <p:clrMapOvr>
    <a:masterClrMapping/>
  </p:clrMapOvr>
  <p:transition spd="slow">
    <p:pull/>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3">
            <a:extLst>
              <a:ext uri="{FF2B5EF4-FFF2-40B4-BE49-F238E27FC236}">
                <a16:creationId xmlns:a16="http://schemas.microsoft.com/office/drawing/2014/main" id="{CC9D5271-E073-470F-8011-4E96A22BEF32}"/>
              </a:ext>
            </a:extLst>
          </p:cNvPr>
          <p:cNvSpPr txBox="1">
            <a:spLocks noChangeArrowheads="1"/>
          </p:cNvSpPr>
          <p:nvPr/>
        </p:nvSpPr>
        <p:spPr bwMode="auto">
          <a:xfrm>
            <a:off x="468313" y="363538"/>
            <a:ext cx="8135937"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fa-IR" altLang="en-US" sz="4400">
                <a:cs typeface="2  Bardiya" pitchFamily="2" charset="0"/>
              </a:rPr>
              <a:t>انواع هوش هیجانی</a:t>
            </a:r>
          </a:p>
          <a:p>
            <a:pPr eaLnBrk="1" hangingPunct="1">
              <a:spcBef>
                <a:spcPct val="0"/>
              </a:spcBef>
              <a:buClrTx/>
              <a:buSzTx/>
              <a:buFontTx/>
              <a:buNone/>
            </a:pPr>
            <a:r>
              <a:rPr lang="fa-IR" altLang="en-US" sz="4400">
                <a:cs typeface="2  Bardiya" pitchFamily="2" charset="0"/>
              </a:rPr>
              <a:t>1-</a:t>
            </a:r>
            <a:r>
              <a:rPr lang="fa-IR" altLang="en-US">
                <a:cs typeface="2  Bardiya" pitchFamily="2" charset="0"/>
              </a:rPr>
              <a:t>هوش درون فردی</a:t>
            </a:r>
          </a:p>
          <a:p>
            <a:pPr eaLnBrk="1" hangingPunct="1">
              <a:spcBef>
                <a:spcPct val="0"/>
              </a:spcBef>
              <a:buClrTx/>
              <a:buSzTx/>
              <a:buFontTx/>
              <a:buNone/>
            </a:pPr>
            <a:endParaRPr lang="fa-IR" altLang="en-US">
              <a:cs typeface="2  Bardiya" pitchFamily="2" charset="0"/>
            </a:endParaRPr>
          </a:p>
          <a:p>
            <a:pPr eaLnBrk="1" hangingPunct="1">
              <a:spcBef>
                <a:spcPct val="0"/>
              </a:spcBef>
              <a:buClrTx/>
              <a:buSzTx/>
              <a:buFontTx/>
              <a:buNone/>
            </a:pPr>
            <a:r>
              <a:rPr lang="fa-IR" altLang="en-US">
                <a:cs typeface="2  Bardiya" pitchFamily="2" charset="0"/>
              </a:rPr>
              <a:t>2-هوش بین فردی</a:t>
            </a:r>
          </a:p>
          <a:p>
            <a:pPr eaLnBrk="1" hangingPunct="1">
              <a:spcBef>
                <a:spcPct val="0"/>
              </a:spcBef>
              <a:buClrTx/>
              <a:buSzTx/>
              <a:buFontTx/>
              <a:buNone/>
            </a:pPr>
            <a:endParaRPr lang="fa-IR" altLang="en-US">
              <a:cs typeface="2  Bardiya" pitchFamily="2" charset="0"/>
            </a:endParaRPr>
          </a:p>
          <a:p>
            <a:pPr eaLnBrk="1" hangingPunct="1">
              <a:spcBef>
                <a:spcPct val="0"/>
              </a:spcBef>
              <a:buClrTx/>
              <a:buSzTx/>
              <a:buFontTx/>
              <a:buNone/>
            </a:pPr>
            <a:r>
              <a:rPr lang="fa-IR" altLang="en-US">
                <a:cs typeface="2  Bardiya" pitchFamily="2" charset="0"/>
              </a:rPr>
              <a:t>3-انطباق پذیری</a:t>
            </a:r>
          </a:p>
          <a:p>
            <a:pPr eaLnBrk="1" hangingPunct="1">
              <a:spcBef>
                <a:spcPct val="0"/>
              </a:spcBef>
              <a:buClrTx/>
              <a:buSzTx/>
              <a:buFontTx/>
              <a:buNone/>
            </a:pPr>
            <a:endParaRPr lang="fa-IR" altLang="en-US">
              <a:cs typeface="2  Bardiya" pitchFamily="2" charset="0"/>
            </a:endParaRPr>
          </a:p>
          <a:p>
            <a:pPr eaLnBrk="1" hangingPunct="1">
              <a:spcBef>
                <a:spcPct val="0"/>
              </a:spcBef>
              <a:buClrTx/>
              <a:buSzTx/>
              <a:buFontTx/>
              <a:buNone/>
            </a:pPr>
            <a:r>
              <a:rPr lang="fa-IR" altLang="en-US">
                <a:cs typeface="2  Bardiya" pitchFamily="2" charset="0"/>
              </a:rPr>
              <a:t>4-کنترل استرس</a:t>
            </a:r>
          </a:p>
          <a:p>
            <a:pPr eaLnBrk="1" hangingPunct="1">
              <a:spcBef>
                <a:spcPct val="0"/>
              </a:spcBef>
              <a:buClrTx/>
              <a:buSzTx/>
              <a:buFontTx/>
              <a:buNone/>
            </a:pPr>
            <a:endParaRPr lang="fa-IR" altLang="en-US">
              <a:cs typeface="2  Bardiya" pitchFamily="2" charset="0"/>
            </a:endParaRPr>
          </a:p>
          <a:p>
            <a:pPr eaLnBrk="1" hangingPunct="1">
              <a:spcBef>
                <a:spcPct val="0"/>
              </a:spcBef>
              <a:buClrTx/>
              <a:buSzTx/>
              <a:buFontTx/>
              <a:buNone/>
            </a:pPr>
            <a:r>
              <a:rPr lang="fa-IR" altLang="en-US">
                <a:cs typeface="2  Bardiya" pitchFamily="2" charset="0"/>
              </a:rPr>
              <a:t>5-خلق عمومی</a:t>
            </a:r>
          </a:p>
          <a:p>
            <a:pPr eaLnBrk="1" hangingPunct="1">
              <a:spcBef>
                <a:spcPct val="0"/>
              </a:spcBef>
              <a:buClrTx/>
              <a:buSzTx/>
              <a:buFontTx/>
              <a:buNone/>
            </a:pPr>
            <a:endParaRPr lang="fa-IR" altLang="en-US">
              <a:cs typeface="2  Bardiya" pitchFamily="2" charset="0"/>
            </a:endParaRPr>
          </a:p>
          <a:p>
            <a:pPr eaLnBrk="1" hangingPunct="1">
              <a:spcBef>
                <a:spcPct val="0"/>
              </a:spcBef>
              <a:buClrTx/>
              <a:buSzTx/>
              <a:buFontTx/>
              <a:buNone/>
            </a:pPr>
            <a:endParaRPr lang="fa-IR" altLang="en-US" sz="4400">
              <a:cs typeface="2  Bardiya" pitchFamily="2" charset="0"/>
            </a:endParaRPr>
          </a:p>
        </p:txBody>
      </p:sp>
    </p:spTree>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DBB9A6F-1615-47C7-8561-5559DEE271B5}"/>
              </a:ext>
            </a:extLst>
          </p:cNvPr>
          <p:cNvSpPr txBox="1">
            <a:spLocks noChangeArrowheads="1"/>
          </p:cNvSpPr>
          <p:nvPr/>
        </p:nvSpPr>
        <p:spPr bwMode="auto">
          <a:xfrm>
            <a:off x="827088" y="241300"/>
            <a:ext cx="7564437"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fa-IR" altLang="en-US" sz="2400">
                <a:cs typeface="2  Bardiya" pitchFamily="2" charset="0"/>
              </a:rPr>
              <a:t>هوش درون فردی : خود آگاهی هیجانی ، جسارت ورزی ، احترام به خود و استقلال </a:t>
            </a: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r>
              <a:rPr lang="fa-IR" altLang="en-US" sz="2400">
                <a:cs typeface="2  Bardiya" pitchFamily="2" charset="0"/>
              </a:rPr>
              <a:t>هوش بین فردی : همدلی ، روابط بین فردی و مسئولیت پذیری </a:t>
            </a: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r>
              <a:rPr lang="fa-IR" altLang="en-US" sz="2400">
                <a:cs typeface="2  Bardiya" pitchFamily="2" charset="0"/>
              </a:rPr>
              <a:t>انطباق پذیری : حل مسئله و واقعیت سنجی و انعطاف پذیری </a:t>
            </a: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r>
              <a:rPr lang="fa-IR" altLang="en-US" sz="2400">
                <a:cs typeface="2  Bardiya" pitchFamily="2" charset="0"/>
              </a:rPr>
              <a:t> کنترل استرس : تحمل استرس و کنترل تکانه </a:t>
            </a: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r>
              <a:rPr lang="fa-IR" altLang="en-US" sz="2400">
                <a:cs typeface="2  Bardiya" pitchFamily="2" charset="0"/>
              </a:rPr>
              <a:t>خلق عمومی : خوشحالی و خوش بینی </a:t>
            </a: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r>
              <a:rPr lang="fa-IR" altLang="en-US" sz="2400">
                <a:cs typeface="2  Bardiya" pitchFamily="2" charset="0"/>
              </a:rPr>
              <a:t>یکی از عناصر حیاتی و اصلی هوش هیجانی این است که آگاه باشیم چگونه هیجانات و حالات عاطفی ما بر روی افکار و رفتارمان تأثیر می گذارند</a:t>
            </a: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endParaRPr lang="en-US" altLang="en-US" sz="2400">
              <a:cs typeface="2  Bardiya" pitchFamily="2"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ECA39-B4B8-4858-8AC6-67EEFE7DA8C7}"/>
              </a:ext>
            </a:extLst>
          </p:cNvPr>
          <p:cNvSpPr>
            <a:spLocks noGrp="1"/>
          </p:cNvSpPr>
          <p:nvPr>
            <p:ph type="title"/>
          </p:nvPr>
        </p:nvSpPr>
        <p:spPr/>
        <p:txBody>
          <a:bodyPr/>
          <a:lstStyle/>
          <a:p>
            <a:pPr>
              <a:defRPr/>
            </a:pPr>
            <a:r>
              <a:rPr lang="en-US" sz="4800" b="1" i="1" dirty="0"/>
              <a:t> </a:t>
            </a:r>
            <a:r>
              <a:rPr lang="fa-IR" b="1" i="1" dirty="0"/>
              <a:t>سازگاری</a:t>
            </a:r>
            <a:r>
              <a:rPr lang="fa-IR" sz="4800" b="1" i="1" dirty="0"/>
              <a:t> </a:t>
            </a:r>
            <a:r>
              <a:rPr lang="fa-IR" b="1" i="1" dirty="0"/>
              <a:t>چیست</a:t>
            </a:r>
            <a:r>
              <a:rPr lang="fa-IR" sz="4800" b="1" i="1" dirty="0"/>
              <a:t>؟</a:t>
            </a:r>
            <a:r>
              <a:rPr lang="fa-IR" sz="4800" i="1" dirty="0"/>
              <a:t> </a:t>
            </a:r>
            <a:endParaRPr lang="en-US" dirty="0"/>
          </a:p>
        </p:txBody>
      </p:sp>
      <p:sp>
        <p:nvSpPr>
          <p:cNvPr id="3" name="Content Placeholder 2">
            <a:extLst>
              <a:ext uri="{FF2B5EF4-FFF2-40B4-BE49-F238E27FC236}">
                <a16:creationId xmlns:a16="http://schemas.microsoft.com/office/drawing/2014/main" id="{6774C6B1-CB0D-4967-8667-66F29266BFF8}"/>
              </a:ext>
            </a:extLst>
          </p:cNvPr>
          <p:cNvSpPr>
            <a:spLocks noGrp="1"/>
          </p:cNvSpPr>
          <p:nvPr>
            <p:ph idx="1"/>
          </p:nvPr>
        </p:nvSpPr>
        <p:spPr/>
        <p:txBody>
          <a:bodyPr/>
          <a:lstStyle/>
          <a:p>
            <a:pPr>
              <a:defRPr/>
            </a:pPr>
            <a:endParaRPr lang="en-US" dirty="0"/>
          </a:p>
          <a:p>
            <a:pPr>
              <a:defRPr/>
            </a:pPr>
            <a:endParaRPr lang="en-US" dirty="0"/>
          </a:p>
          <a:p>
            <a:pPr>
              <a:defRPr/>
            </a:pPr>
            <a:r>
              <a:rPr lang="fa-IR" dirty="0"/>
              <a:t>سازگاری عبارت است ازایجاد تعادل و هماهنگی رفتار فرد با محیط ، به گونه ای که ضمن حفظ تعادل روانی ، در ایجاد ارتباط با تغییرات و دگرگونی های محیط خویش نیز به تطابقی مفید و سازنده دست یابد. </a:t>
            </a:r>
            <a:endParaRPr lang="en-US" dirty="0"/>
          </a:p>
          <a:p>
            <a:pPr>
              <a:defRPr/>
            </a:pPr>
            <a:endParaRPr lang="en-US" dirty="0"/>
          </a:p>
        </p:txBody>
      </p:sp>
    </p:spTree>
  </p:cSld>
  <p:clrMapOvr>
    <a:masterClrMapping/>
  </p:clrMapOvr>
  <p:transition spd="slow">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2D7B5-A3D8-4FFD-8C44-BFFEC9C8B02F}"/>
              </a:ext>
            </a:extLst>
          </p:cNvPr>
          <p:cNvSpPr>
            <a:spLocks noGrp="1"/>
          </p:cNvSpPr>
          <p:nvPr>
            <p:ph type="title"/>
          </p:nvPr>
        </p:nvSpPr>
        <p:spPr/>
        <p:txBody>
          <a:bodyPr/>
          <a:lstStyle/>
          <a:p>
            <a:pPr>
              <a:defRPr/>
            </a:pPr>
            <a:r>
              <a:rPr lang="fa-IR" dirty="0"/>
              <a:t>     </a:t>
            </a:r>
            <a:r>
              <a:rPr lang="en-US" dirty="0"/>
              <a:t> </a:t>
            </a:r>
            <a:r>
              <a:rPr lang="fa-IR" b="1" i="1" dirty="0"/>
              <a:t>خصوصیات افراد سازگار</a:t>
            </a:r>
            <a:r>
              <a:rPr lang="en-US" b="1" i="1" dirty="0"/>
              <a:t> </a:t>
            </a:r>
            <a:endParaRPr lang="en-US" dirty="0"/>
          </a:p>
        </p:txBody>
      </p:sp>
      <p:sp>
        <p:nvSpPr>
          <p:cNvPr id="3" name="Content Placeholder 2">
            <a:extLst>
              <a:ext uri="{FF2B5EF4-FFF2-40B4-BE49-F238E27FC236}">
                <a16:creationId xmlns:a16="http://schemas.microsoft.com/office/drawing/2014/main" id="{BC189116-2983-4E4B-BABF-CA7A92ECF260}"/>
              </a:ext>
            </a:extLst>
          </p:cNvPr>
          <p:cNvSpPr>
            <a:spLocks noGrp="1"/>
          </p:cNvSpPr>
          <p:nvPr>
            <p:ph idx="1"/>
          </p:nvPr>
        </p:nvSpPr>
        <p:spPr>
          <a:xfrm>
            <a:off x="457200" y="1143000"/>
            <a:ext cx="8229600" cy="5572125"/>
          </a:xfrm>
        </p:spPr>
        <p:txBody>
          <a:bodyPr/>
          <a:lstStyle/>
          <a:p>
            <a:pPr>
              <a:buFont typeface="Wingdings" panose="05000000000000000000" pitchFamily="2" charset="2"/>
              <a:buNone/>
              <a:defRPr/>
            </a:pPr>
            <a:r>
              <a:rPr lang="fa-IR" dirty="0"/>
              <a:t>از ویژگی های مثبت افراد سازگار آفرینندگی و شکوفایی استعدادها پذیرش واقعیت های اجتماعی است.</a:t>
            </a:r>
          </a:p>
          <a:p>
            <a:pPr>
              <a:buFont typeface="Wingdings" panose="05000000000000000000" pitchFamily="2" charset="2"/>
              <a:buNone/>
              <a:defRPr/>
            </a:pPr>
            <a:endParaRPr lang="fa-IR" dirty="0"/>
          </a:p>
          <a:p>
            <a:pPr>
              <a:buFont typeface="Wingdings" panose="05000000000000000000" pitchFamily="2" charset="2"/>
              <a:buNone/>
              <a:defRPr/>
            </a:pPr>
            <a:r>
              <a:rPr lang="fa-IR" dirty="0"/>
              <a:t>- افراد سازگار نسبت به توانایی های خود واقع بین هستند ، یعنی توانایی های خود را بیش از آنچه هست ، ارزیابی نمی کنند ، در عین حال این توانایی ها را دست کم نمی گیرند.</a:t>
            </a:r>
          </a:p>
          <a:p>
            <a:pPr>
              <a:buFontTx/>
              <a:buChar char="-"/>
              <a:defRPr/>
            </a:pPr>
            <a:endParaRPr lang="fa-IR" dirty="0"/>
          </a:p>
          <a:p>
            <a:pPr>
              <a:buFont typeface="Wingdings" panose="05000000000000000000" pitchFamily="2" charset="2"/>
              <a:buNone/>
              <a:defRPr/>
            </a:pPr>
            <a:r>
              <a:rPr lang="fa-IR" dirty="0"/>
              <a:t>- شخص سازگار انعطاف پذیر است و می تواند انگیزه ها و هدف هایش را در صورت نیازتغییر دهد.</a:t>
            </a:r>
          </a:p>
          <a:p>
            <a:pPr>
              <a:buFontTx/>
              <a:buChar char="-"/>
              <a:defRPr/>
            </a:pPr>
            <a:endParaRPr lang="fa-IR" dirty="0"/>
          </a:p>
          <a:p>
            <a:pPr>
              <a:buFont typeface="Wingdings" panose="05000000000000000000" pitchFamily="2" charset="2"/>
              <a:buNone/>
              <a:defRPr/>
            </a:pPr>
            <a:endParaRPr lang="en-US" dirty="0"/>
          </a:p>
          <a:p>
            <a:pPr>
              <a:defRPr/>
            </a:pPr>
            <a:endParaRPr lang="en-US" dirty="0"/>
          </a:p>
        </p:txBody>
      </p:sp>
    </p:spTree>
  </p:cSld>
  <p:clrMapOvr>
    <a:masterClrMapping/>
  </p:clrMapOvr>
  <p:transition spd="slow">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41AEF-7D5E-4386-A5B0-4BDAAEF2F5DE}"/>
              </a:ext>
            </a:extLst>
          </p:cNvPr>
          <p:cNvSpPr>
            <a:spLocks noGrp="1"/>
          </p:cNvSpPr>
          <p:nvPr>
            <p:ph type="title"/>
          </p:nvPr>
        </p:nvSpPr>
        <p:spPr>
          <a:xfrm>
            <a:off x="457200" y="277813"/>
            <a:ext cx="8229600" cy="150812"/>
          </a:xfrm>
        </p:spPr>
        <p:txBody>
          <a:bodyPr/>
          <a:lstStyle/>
          <a:p>
            <a:pPr>
              <a:defRPr/>
            </a:pPr>
            <a:endParaRPr lang="en-US" dirty="0"/>
          </a:p>
        </p:txBody>
      </p:sp>
      <p:sp>
        <p:nvSpPr>
          <p:cNvPr id="3" name="Content Placeholder 2">
            <a:extLst>
              <a:ext uri="{FF2B5EF4-FFF2-40B4-BE49-F238E27FC236}">
                <a16:creationId xmlns:a16="http://schemas.microsoft.com/office/drawing/2014/main" id="{E4A6765B-40EE-4F18-BA29-F270B490BF24}"/>
              </a:ext>
            </a:extLst>
          </p:cNvPr>
          <p:cNvSpPr>
            <a:spLocks noGrp="1"/>
          </p:cNvSpPr>
          <p:nvPr>
            <p:ph idx="1"/>
          </p:nvPr>
        </p:nvSpPr>
        <p:spPr>
          <a:xfrm>
            <a:off x="457200" y="571500"/>
            <a:ext cx="8229600" cy="6286500"/>
          </a:xfrm>
        </p:spPr>
        <p:txBody>
          <a:bodyPr/>
          <a:lstStyle/>
          <a:p>
            <a:pPr>
              <a:buFontTx/>
              <a:buChar char="-"/>
              <a:defRPr/>
            </a:pPr>
            <a:r>
              <a:rPr lang="fa-IR" dirty="0"/>
              <a:t>فرد سازگار کسی است که بین خواسته ها و تمایلات وضع موجود و وضع او هماهنگی و هم خوانی وجود داشته باشد.</a:t>
            </a:r>
          </a:p>
          <a:p>
            <a:pPr>
              <a:buFont typeface="Wingdings" panose="05000000000000000000" pitchFamily="2" charset="2"/>
              <a:buNone/>
              <a:defRPr/>
            </a:pPr>
            <a:r>
              <a:rPr lang="fa-IR" dirty="0"/>
              <a:t>- فرد سازگار کسی است که صفات و ویژگی های گوناگون او به هم در ارتباط هستند . سازگاری کامل وجود ندارد، ولی سازگاری مطلوب هنگامی رخ می دهد که بین آن چه راجع به خود می اندیشد با آن چه دیگران درباره او می اندیشند ارتباط منطقی وجود داشته باشد. </a:t>
            </a:r>
          </a:p>
          <a:p>
            <a:pPr>
              <a:buFont typeface="Wingdings" panose="05000000000000000000" pitchFamily="2" charset="2"/>
              <a:buNone/>
              <a:defRPr/>
            </a:pPr>
            <a:endParaRPr lang="fa-IR" dirty="0"/>
          </a:p>
          <a:p>
            <a:pPr>
              <a:buFont typeface="Wingdings" panose="05000000000000000000" pitchFamily="2" charset="2"/>
              <a:buNone/>
              <a:defRPr/>
            </a:pPr>
            <a:r>
              <a:rPr lang="fa-IR" dirty="0"/>
              <a:t>- فرد سازگار کسی است که نیاز ها ، افکار و عواطف دیگران را بشناسد و پاسخ و واکنش های متناسب از خود نشان دهد.</a:t>
            </a:r>
          </a:p>
          <a:p>
            <a:pPr>
              <a:buFont typeface="Wingdings" panose="05000000000000000000" pitchFamily="2" charset="2"/>
              <a:buNone/>
              <a:defRPr/>
            </a:pPr>
            <a:endParaRPr lang="en-US" dirty="0"/>
          </a:p>
          <a:p>
            <a:pPr>
              <a:defRPr/>
            </a:pPr>
            <a:endParaRPr lang="en-US" dirty="0"/>
          </a:p>
        </p:txBody>
      </p:sp>
    </p:spTree>
  </p:cSld>
  <p:clrMapOvr>
    <a:masterClrMapping/>
  </p:clrMapOvr>
  <p:transition spd="slow">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4CEEC-F861-461D-A220-7A315C8A26A3}"/>
              </a:ext>
            </a:extLst>
          </p:cNvPr>
          <p:cNvSpPr>
            <a:spLocks noGrp="1"/>
          </p:cNvSpPr>
          <p:nvPr>
            <p:ph type="title"/>
          </p:nvPr>
        </p:nvSpPr>
        <p:spPr>
          <a:xfrm>
            <a:off x="457200" y="277813"/>
            <a:ext cx="8229600" cy="79375"/>
          </a:xfrm>
        </p:spPr>
        <p:txBody>
          <a:bodyPr/>
          <a:lstStyle/>
          <a:p>
            <a:pPr>
              <a:defRPr/>
            </a:pPr>
            <a:endParaRPr lang="en-US" dirty="0"/>
          </a:p>
        </p:txBody>
      </p:sp>
      <p:sp>
        <p:nvSpPr>
          <p:cNvPr id="3" name="Content Placeholder 2">
            <a:extLst>
              <a:ext uri="{FF2B5EF4-FFF2-40B4-BE49-F238E27FC236}">
                <a16:creationId xmlns:a16="http://schemas.microsoft.com/office/drawing/2014/main" id="{A7465D8A-581A-4FFB-B9DD-68F2D00F77EB}"/>
              </a:ext>
            </a:extLst>
          </p:cNvPr>
          <p:cNvSpPr>
            <a:spLocks noGrp="1"/>
          </p:cNvSpPr>
          <p:nvPr>
            <p:ph idx="1"/>
          </p:nvPr>
        </p:nvSpPr>
        <p:spPr>
          <a:xfrm>
            <a:off x="457200" y="500063"/>
            <a:ext cx="8229600" cy="6215062"/>
          </a:xfrm>
        </p:spPr>
        <p:txBody>
          <a:bodyPr/>
          <a:lstStyle/>
          <a:p>
            <a:pPr>
              <a:buFontTx/>
              <a:buChar char="-"/>
              <a:defRPr/>
            </a:pPr>
            <a:r>
              <a:rPr lang="fa-IR" dirty="0"/>
              <a:t>فرد سازگار کسی است که اطمینان دارد می تواند رفتار و هیجانات خود را کنترل نماید.</a:t>
            </a:r>
            <a:endParaRPr lang="en-US" dirty="0"/>
          </a:p>
          <a:p>
            <a:pPr>
              <a:buFontTx/>
              <a:buChar char="-"/>
              <a:defRPr/>
            </a:pPr>
            <a:endParaRPr lang="fa-IR" dirty="0"/>
          </a:p>
          <a:p>
            <a:pPr>
              <a:buFontTx/>
              <a:buChar char="-"/>
              <a:defRPr/>
            </a:pPr>
            <a:r>
              <a:rPr lang="fa-IR" dirty="0"/>
              <a:t>افراد سازگار به قدر و ارزش خود آگاهند و می دانند که مورد قبول اطرافیان واقع می شوند ، آنها به راحتی می توانند روابطی نزدیک و رضایت بخش با افراد دیگر برقرار کنند.</a:t>
            </a:r>
            <a:endParaRPr lang="en-US" dirty="0"/>
          </a:p>
          <a:p>
            <a:pPr>
              <a:buFontTx/>
              <a:buChar char="-"/>
              <a:defRPr/>
            </a:pPr>
            <a:endParaRPr lang="en-US" dirty="0"/>
          </a:p>
          <a:p>
            <a:pPr>
              <a:buFontTx/>
              <a:buChar char="-"/>
              <a:defRPr/>
            </a:pPr>
            <a:r>
              <a:rPr lang="fa-IR" dirty="0"/>
              <a:t>- انسان های سازگار از عزت نفس و اعتماد به نفس بیشتری برخوردارند.</a:t>
            </a:r>
          </a:p>
          <a:p>
            <a:pPr>
              <a:buFontTx/>
              <a:buChar char="-"/>
              <a:defRPr/>
            </a:pPr>
            <a:endParaRPr lang="fa-IR" dirty="0"/>
          </a:p>
          <a:p>
            <a:pPr>
              <a:defRPr/>
            </a:pPr>
            <a:endParaRPr lang="en-US" dirty="0"/>
          </a:p>
        </p:txBody>
      </p:sp>
    </p:spTree>
  </p:cSld>
  <p:clrMapOvr>
    <a:masterClrMapping/>
  </p:clrMapOvr>
  <p:transition spd="slow">
    <p:zo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6681-51DF-4E9C-BE33-7B4044D1C1AC}"/>
              </a:ext>
            </a:extLst>
          </p:cNvPr>
          <p:cNvSpPr>
            <a:spLocks noGrp="1"/>
          </p:cNvSpPr>
          <p:nvPr>
            <p:ph type="title"/>
          </p:nvPr>
        </p:nvSpPr>
        <p:spPr>
          <a:xfrm>
            <a:off x="457200" y="277813"/>
            <a:ext cx="8229600" cy="222250"/>
          </a:xfrm>
        </p:spPr>
        <p:txBody>
          <a:bodyPr/>
          <a:lstStyle/>
          <a:p>
            <a:pPr>
              <a:defRPr/>
            </a:pPr>
            <a:endParaRPr lang="en-US" dirty="0"/>
          </a:p>
        </p:txBody>
      </p:sp>
      <p:sp>
        <p:nvSpPr>
          <p:cNvPr id="3" name="Content Placeholder 2">
            <a:extLst>
              <a:ext uri="{FF2B5EF4-FFF2-40B4-BE49-F238E27FC236}">
                <a16:creationId xmlns:a16="http://schemas.microsoft.com/office/drawing/2014/main" id="{637756B2-50A2-49E8-A6A6-E962E94B129A}"/>
              </a:ext>
            </a:extLst>
          </p:cNvPr>
          <p:cNvSpPr>
            <a:spLocks noGrp="1"/>
          </p:cNvSpPr>
          <p:nvPr>
            <p:ph idx="1"/>
          </p:nvPr>
        </p:nvSpPr>
        <p:spPr>
          <a:xfrm>
            <a:off x="457200" y="714375"/>
            <a:ext cx="8229600" cy="5416550"/>
          </a:xfrm>
        </p:spPr>
        <p:txBody>
          <a:bodyPr/>
          <a:lstStyle/>
          <a:p>
            <a:pPr>
              <a:buFontTx/>
              <a:buChar char="-"/>
              <a:defRPr/>
            </a:pPr>
            <a:r>
              <a:rPr lang="fa-IR" dirty="0"/>
              <a:t>انسان های سازگار زندگی را دوست دارند و زندگی در وجودشان جاری است.</a:t>
            </a:r>
            <a:endParaRPr lang="en-US" dirty="0"/>
          </a:p>
          <a:p>
            <a:pPr>
              <a:buFontTx/>
              <a:buChar char="-"/>
              <a:defRPr/>
            </a:pPr>
            <a:endParaRPr lang="fa-IR" dirty="0"/>
          </a:p>
          <a:p>
            <a:pPr>
              <a:buFontTx/>
              <a:buChar char="-"/>
              <a:defRPr/>
            </a:pPr>
            <a:r>
              <a:rPr lang="fa-IR" dirty="0"/>
              <a:t>فرد سازگار در حیطه ی شغلی خود موفق است و در کاری که به عهده گرفته شایستگی لازم را از خود نشان می دهد و لزومی نمی بیند که شغل خود را مرتب تغییر دهد.</a:t>
            </a:r>
            <a:endParaRPr lang="en-US" dirty="0"/>
          </a:p>
          <a:p>
            <a:pPr>
              <a:buFontTx/>
              <a:buChar char="-"/>
              <a:defRPr/>
            </a:pPr>
            <a:endParaRPr lang="en-US" dirty="0"/>
          </a:p>
          <a:p>
            <a:pPr>
              <a:buFont typeface="Wingdings" panose="05000000000000000000" pitchFamily="2" charset="2"/>
              <a:buNone/>
              <a:defRPr/>
            </a:pPr>
            <a:r>
              <a:rPr lang="en-US" dirty="0"/>
              <a:t>-</a:t>
            </a:r>
            <a:r>
              <a:rPr lang="fa-IR" dirty="0"/>
              <a:t> فرد سازگار می توانند با مشکلات مواجه شوند و درباره آنها بیندیشند و تصمیم بگیرند و عمل کنند.</a:t>
            </a:r>
            <a:endParaRPr lang="en-US" dirty="0"/>
          </a:p>
          <a:p>
            <a:pPr>
              <a:buFontTx/>
              <a:buChar char="-"/>
              <a:defRPr/>
            </a:pPr>
            <a:endParaRPr lang="fa-IR" dirty="0"/>
          </a:p>
          <a:p>
            <a:pPr>
              <a:defRPr/>
            </a:pPr>
            <a:endParaRPr lang="en-US" dirty="0"/>
          </a:p>
        </p:txBody>
      </p:sp>
    </p:spTree>
  </p:cSld>
  <p:clrMapOvr>
    <a:masterClrMapping/>
  </p:clrMapOvr>
  <p:transition spd="slow">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70ED3-8F8B-48F4-9157-A0810BF12243}"/>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17482D26-8579-459D-AF66-FD43B1FFB9C0}"/>
              </a:ext>
            </a:extLst>
          </p:cNvPr>
          <p:cNvSpPr>
            <a:spLocks noGrp="1"/>
          </p:cNvSpPr>
          <p:nvPr>
            <p:ph idx="1"/>
          </p:nvPr>
        </p:nvSpPr>
        <p:spPr/>
        <p:txBody>
          <a:bodyPr/>
          <a:lstStyle/>
          <a:p>
            <a:pPr>
              <a:defRPr/>
            </a:pPr>
            <a:r>
              <a:rPr lang="fa-IR" dirty="0"/>
              <a:t>- فرد سازگار مقدار معینی از اضطراب را می پذیرد و طبعا وقتی وجود اضطراب را بپذیریم به استفاده از روش های مکانیزم دفاعی جهت توجیه منطقی رفتار خود کمتر نیاز داریم. </a:t>
            </a:r>
            <a:endParaRPr lang="en-US" dirty="0"/>
          </a:p>
          <a:p>
            <a:pPr>
              <a:defRPr/>
            </a:pPr>
            <a:endParaRPr lang="en-US" dirty="0"/>
          </a:p>
          <a:p>
            <a:pPr>
              <a:defRPr/>
            </a:pPr>
            <a:r>
              <a:rPr lang="fa-IR" dirty="0"/>
              <a:t>- فرد سازگار از روش های کاهش تعارض و ناکامی آگاه است و آنها را عاقلانه مورد تجزیه و تحلیل قرار داده و راه حل منطقی برایشان پیدا می کند.</a:t>
            </a:r>
          </a:p>
          <a:p>
            <a:pPr>
              <a:defRPr/>
            </a:pPr>
            <a:endParaRPr lang="en-US" dirty="0"/>
          </a:p>
        </p:txBody>
      </p:sp>
    </p:spTree>
  </p:cSld>
  <p:clrMapOvr>
    <a:masterClrMapping/>
  </p:clrMapOvr>
  <p:transition spd="slow">
    <p:zo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A69CD-3E1E-402C-B8B2-2D695687C648}"/>
              </a:ext>
            </a:extLst>
          </p:cNvPr>
          <p:cNvSpPr>
            <a:spLocks noGrp="1"/>
          </p:cNvSpPr>
          <p:nvPr>
            <p:ph type="title"/>
          </p:nvPr>
        </p:nvSpPr>
        <p:spPr>
          <a:xfrm>
            <a:off x="457200" y="277813"/>
            <a:ext cx="8229600" cy="79375"/>
          </a:xfrm>
        </p:spPr>
        <p:txBody>
          <a:bodyPr/>
          <a:lstStyle/>
          <a:p>
            <a:pPr>
              <a:defRPr/>
            </a:pPr>
            <a:endParaRPr lang="en-US" dirty="0"/>
          </a:p>
        </p:txBody>
      </p:sp>
      <p:sp>
        <p:nvSpPr>
          <p:cNvPr id="3" name="Content Placeholder 2">
            <a:extLst>
              <a:ext uri="{FF2B5EF4-FFF2-40B4-BE49-F238E27FC236}">
                <a16:creationId xmlns:a16="http://schemas.microsoft.com/office/drawing/2014/main" id="{B0A11BF7-01A6-46EF-8681-D71BB862A160}"/>
              </a:ext>
            </a:extLst>
          </p:cNvPr>
          <p:cNvSpPr>
            <a:spLocks noGrp="1"/>
          </p:cNvSpPr>
          <p:nvPr>
            <p:ph idx="1"/>
          </p:nvPr>
        </p:nvSpPr>
        <p:spPr>
          <a:xfrm>
            <a:off x="457200" y="428625"/>
            <a:ext cx="8229600" cy="6286500"/>
          </a:xfrm>
        </p:spPr>
        <p:txBody>
          <a:bodyPr/>
          <a:lstStyle/>
          <a:p>
            <a:pPr>
              <a:buFontTx/>
              <a:buChar char="-"/>
              <a:defRPr/>
            </a:pPr>
            <a:r>
              <a:rPr lang="fa-IR" dirty="0"/>
              <a:t>انسان های سازگاردر فعالیت ها و مسئولیت های اجتماعی مشارکت فعال دارند و فرایند جامعه پذیری درآنها به شکل سالم صورت می گیرد.</a:t>
            </a:r>
            <a:endParaRPr lang="en-US" dirty="0"/>
          </a:p>
          <a:p>
            <a:pPr>
              <a:buFontTx/>
              <a:buChar char="-"/>
              <a:defRPr/>
            </a:pPr>
            <a:endParaRPr lang="en-US" dirty="0"/>
          </a:p>
          <a:p>
            <a:pPr>
              <a:buFontTx/>
              <a:buChar char="-"/>
              <a:defRPr/>
            </a:pPr>
            <a:endParaRPr lang="en-US" dirty="0"/>
          </a:p>
          <a:p>
            <a:pPr>
              <a:buFontTx/>
              <a:buChar char="-"/>
              <a:defRPr/>
            </a:pPr>
            <a:endParaRPr lang="fa-IR" dirty="0"/>
          </a:p>
          <a:p>
            <a:pPr>
              <a:buFont typeface="Wingdings" panose="05000000000000000000" pitchFamily="2" charset="2"/>
              <a:buNone/>
              <a:defRPr/>
            </a:pPr>
            <a:r>
              <a:rPr lang="fa-IR" i="1" dirty="0">
                <a:cs typeface="2  Hamid" pitchFamily="2" charset="-78"/>
              </a:rPr>
              <a:t>بنابراین چون ریشه رفتارهای نابهنجار کودکان و نوجوانان و انحرافات و بزهکاری ها را باید در سنین اولیه کودکی در خانواده جستجو کرد ، بر همین اساس والدین افراد سازگار از بهداشت روانی بالایی برخوردارند</a:t>
            </a:r>
            <a:r>
              <a:rPr lang="fa-IR" dirty="0"/>
              <a:t>.</a:t>
            </a:r>
            <a:endParaRPr lang="en-US" dirty="0"/>
          </a:p>
          <a:p>
            <a:pPr>
              <a:defRPr/>
            </a:pPr>
            <a:endParaRPr lang="en-US" dirty="0"/>
          </a:p>
        </p:txBody>
      </p:sp>
    </p:spTree>
  </p:cSld>
  <p:clrMapOvr>
    <a:masterClrMapping/>
  </p:clrMapOvr>
  <p:transition spd="slow">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a:extLst>
              <a:ext uri="{FF2B5EF4-FFF2-40B4-BE49-F238E27FC236}">
                <a16:creationId xmlns:a16="http://schemas.microsoft.com/office/drawing/2014/main" id="{172BC4CA-5C34-43D7-B725-9D172C97EC56}"/>
              </a:ext>
            </a:extLst>
          </p:cNvPr>
          <p:cNvSpPr txBox="1">
            <a:spLocks noChangeArrowheads="1"/>
          </p:cNvSpPr>
          <p:nvPr/>
        </p:nvSpPr>
        <p:spPr bwMode="auto">
          <a:xfrm>
            <a:off x="900113" y="0"/>
            <a:ext cx="7416800"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fa-IR" altLang="en-US" sz="4400" b="1"/>
              <a:t>ذهن سه بخش دارد :</a:t>
            </a:r>
          </a:p>
          <a:p>
            <a:pPr eaLnBrk="1" hangingPunct="1">
              <a:lnSpc>
                <a:spcPct val="170000"/>
              </a:lnSpc>
              <a:spcBef>
                <a:spcPct val="50000"/>
              </a:spcBef>
              <a:buClrTx/>
              <a:buSzTx/>
              <a:buFontTx/>
              <a:buNone/>
            </a:pPr>
            <a:r>
              <a:rPr lang="fa-IR" altLang="en-US"/>
              <a:t>هوشيار= آگاه به تمام وقايع بيرونی .قلمرو دست يِافتنی</a:t>
            </a:r>
          </a:p>
          <a:p>
            <a:pPr eaLnBrk="1" hangingPunct="1">
              <a:lnSpc>
                <a:spcPct val="170000"/>
              </a:lnSpc>
              <a:spcBef>
                <a:spcPct val="50000"/>
              </a:spcBef>
              <a:buClrTx/>
              <a:buSzTx/>
              <a:buFontTx/>
              <a:buNone/>
            </a:pPr>
            <a:r>
              <a:rPr lang="fa-IR" altLang="en-US"/>
              <a:t>نیمه هوشيار=تجربیات ذهنی و عاطفی فرد </a:t>
            </a:r>
          </a:p>
          <a:p>
            <a:pPr eaLnBrk="1" hangingPunct="1">
              <a:lnSpc>
                <a:spcPct val="170000"/>
              </a:lnSpc>
              <a:spcBef>
                <a:spcPct val="50000"/>
              </a:spcBef>
              <a:buClrTx/>
              <a:buSzTx/>
              <a:buFontTx/>
              <a:buNone/>
            </a:pPr>
            <a:r>
              <a:rPr lang="fa-IR" altLang="en-US"/>
              <a:t>نا خوداگاه=ذهن باطن جایی که حقیقت شخصی فرد ظاهر میشود.قلمرو دست نيافتنی(الگوهای کهن)</a:t>
            </a:r>
          </a:p>
          <a:p>
            <a:pPr eaLnBrk="1" hangingPunct="1">
              <a:lnSpc>
                <a:spcPct val="170000"/>
              </a:lnSpc>
              <a:spcBef>
                <a:spcPct val="50000"/>
              </a:spcBef>
              <a:buClrTx/>
              <a:buSzTx/>
              <a:buFontTx/>
              <a:buChar char="•"/>
            </a:pPr>
            <a:endParaRPr lang="en-US" altLang="en-US"/>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 to="" calcmode="lin" valueType="num">
                                      <p:cBhvr>
                                        <p:cTn id="7" dur="1" fill="hold"/>
                                        <p:tgtEl>
                                          <p:spTgt spid="410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a:extLst>
              <a:ext uri="{FF2B5EF4-FFF2-40B4-BE49-F238E27FC236}">
                <a16:creationId xmlns:a16="http://schemas.microsoft.com/office/drawing/2014/main" id="{9FB63CA2-5B96-4A0B-B756-2FCD0088F732}"/>
              </a:ext>
            </a:extLst>
          </p:cNvPr>
          <p:cNvSpPr>
            <a:spLocks noChangeArrowheads="1"/>
          </p:cNvSpPr>
          <p:nvPr/>
        </p:nvSpPr>
        <p:spPr bwMode="auto">
          <a:xfrm>
            <a:off x="-285750" y="2643188"/>
            <a:ext cx="835818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fa-IR" altLang="en-US" sz="6000">
                <a:solidFill>
                  <a:srgbClr val="FFFF99"/>
                </a:solidFill>
              </a:rPr>
              <a:t>عوامل مؤثر در مديريت ذهن</a:t>
            </a:r>
          </a:p>
        </p:txBody>
      </p:sp>
    </p:spTree>
  </p:cSld>
  <p:clrMapOvr>
    <a:masterClrMapping/>
  </p:clrMapOvr>
  <p:transition spd="slow">
    <p:zo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a:extLst>
              <a:ext uri="{FF2B5EF4-FFF2-40B4-BE49-F238E27FC236}">
                <a16:creationId xmlns:a16="http://schemas.microsoft.com/office/drawing/2014/main" id="{F2D5C4CB-0B5B-4168-8D0D-E0AE2F00F033}"/>
              </a:ext>
            </a:extLst>
          </p:cNvPr>
          <p:cNvSpPr txBox="1">
            <a:spLocks noChangeArrowheads="1"/>
          </p:cNvSpPr>
          <p:nvPr/>
        </p:nvSpPr>
        <p:spPr bwMode="auto">
          <a:xfrm>
            <a:off x="468313" y="401638"/>
            <a:ext cx="8101012" cy="521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257300" indent="-3429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marL="914400" lvl="2" indent="0" algn="r" rtl="1" eaLnBrk="1" hangingPunct="1">
              <a:defRPr/>
            </a:pPr>
            <a:r>
              <a:rPr lang="fa-IR" altLang="en-US" sz="3200" dirty="0">
                <a:solidFill>
                  <a:srgbClr val="FFFF00"/>
                </a:solidFill>
              </a:rPr>
              <a:t>مقابله با ترس:</a:t>
            </a:r>
          </a:p>
          <a:p>
            <a:pPr lvl="2" algn="r" rtl="1" eaLnBrk="1" hangingPunct="1">
              <a:defRPr/>
            </a:pPr>
            <a:r>
              <a:rPr lang="fa-IR" altLang="en-US" sz="3200" dirty="0"/>
              <a:t>         شناخت ترس :</a:t>
            </a:r>
          </a:p>
          <a:p>
            <a:pPr algn="r" rtl="1" eaLnBrk="1" hangingPunct="1">
              <a:lnSpc>
                <a:spcPct val="140000"/>
              </a:lnSpc>
              <a:defRPr/>
            </a:pPr>
            <a:r>
              <a:rPr lang="fa-IR" altLang="en-US" sz="3200" dirty="0"/>
              <a:t>ترس واقعيت دارد و ما مجبور هستيم براي به زانو در آوردن آن در ابتدا وجودش را بشناسیم و بپذیریم.</a:t>
            </a:r>
          </a:p>
          <a:p>
            <a:pPr algn="r" rtl="1" eaLnBrk="1" hangingPunct="1">
              <a:lnSpc>
                <a:spcPct val="140000"/>
              </a:lnSpc>
              <a:defRPr/>
            </a:pPr>
            <a:r>
              <a:rPr lang="fa-IR" altLang="en-US" sz="3200" dirty="0"/>
              <a:t>                  مهار ترس:</a:t>
            </a:r>
          </a:p>
          <a:p>
            <a:pPr algn="r" rtl="1" eaLnBrk="1" hangingPunct="1">
              <a:lnSpc>
                <a:spcPct val="140000"/>
              </a:lnSpc>
              <a:defRPr/>
            </a:pPr>
            <a:r>
              <a:rPr lang="fa-IR" altLang="en-US" sz="3200" dirty="0"/>
              <a:t>از طريق تلاش – کوشش – حرکت</a:t>
            </a:r>
          </a:p>
          <a:p>
            <a:pPr algn="r" rtl="1" eaLnBrk="1" hangingPunct="1">
              <a:lnSpc>
                <a:spcPct val="140000"/>
              </a:lnSpc>
              <a:defRPr/>
            </a:pPr>
            <a:r>
              <a:rPr lang="fa-IR" altLang="en-US" sz="3200" dirty="0"/>
              <a:t>                  اميد با عمل:</a:t>
            </a:r>
          </a:p>
          <a:p>
            <a:pPr algn="r" rtl="1" eaLnBrk="1" hangingPunct="1">
              <a:lnSpc>
                <a:spcPct val="140000"/>
              </a:lnSpc>
              <a:defRPr/>
            </a:pPr>
            <a:r>
              <a:rPr lang="fa-IR" altLang="en-US" sz="3200" dirty="0"/>
              <a:t>اميد ، ايمان و اعتقاد نيروي خلاقه و سازنده اهداف بشرند.</a:t>
            </a:r>
            <a:endParaRPr lang="en-US" altLang="en-US" sz="3200"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9220"/>
                                        </p:tgtEl>
                                        <p:attrNameLst>
                                          <p:attrName>style.visibility</p:attrName>
                                        </p:attrNameLst>
                                      </p:cBhvr>
                                      <p:to>
                                        <p:strVal val="visible"/>
                                      </p:to>
                                    </p:set>
                                    <p:anim calcmode="lin" valueType="num">
                                      <p:cBhvr>
                                        <p:cTn id="7" dur="2000" fill="hold"/>
                                        <p:tgtEl>
                                          <p:spTgt spid="9220"/>
                                        </p:tgtEl>
                                        <p:attrNameLst>
                                          <p:attrName>ppt_w</p:attrName>
                                        </p:attrNameLst>
                                      </p:cBhvr>
                                      <p:tavLst>
                                        <p:tav tm="0">
                                          <p:val>
                                            <p:fltVal val="0"/>
                                          </p:val>
                                        </p:tav>
                                        <p:tav tm="100000">
                                          <p:val>
                                            <p:strVal val="#ppt_w"/>
                                          </p:val>
                                        </p:tav>
                                      </p:tavLst>
                                    </p:anim>
                                    <p:anim calcmode="lin" valueType="num">
                                      <p:cBhvr>
                                        <p:cTn id="8" dur="2000" fill="hold"/>
                                        <p:tgtEl>
                                          <p:spTgt spid="9220"/>
                                        </p:tgtEl>
                                        <p:attrNameLst>
                                          <p:attrName>ppt_h</p:attrName>
                                        </p:attrNameLst>
                                      </p:cBhvr>
                                      <p:tavLst>
                                        <p:tav tm="0">
                                          <p:val>
                                            <p:fltVal val="0"/>
                                          </p:val>
                                        </p:tav>
                                        <p:tav tm="100000">
                                          <p:val>
                                            <p:strVal val="#ppt_h"/>
                                          </p:val>
                                        </p:tav>
                                      </p:tavLst>
                                    </p:anim>
                                    <p:anim calcmode="lin" valueType="num">
                                      <p:cBhvr>
                                        <p:cTn id="9" dur="2000" fill="hold"/>
                                        <p:tgtEl>
                                          <p:spTgt spid="9220"/>
                                        </p:tgtEl>
                                        <p:attrNameLst>
                                          <p:attrName>style.rotation</p:attrName>
                                        </p:attrNameLst>
                                      </p:cBhvr>
                                      <p:tavLst>
                                        <p:tav tm="0">
                                          <p:val>
                                            <p:fltVal val="90"/>
                                          </p:val>
                                        </p:tav>
                                        <p:tav tm="100000">
                                          <p:val>
                                            <p:fltVal val="0"/>
                                          </p:val>
                                        </p:tav>
                                      </p:tavLst>
                                    </p:anim>
                                    <p:animEffect transition="in" filter="fade">
                                      <p:cBhvr>
                                        <p:cTn id="10" dur="20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a:extLst>
              <a:ext uri="{FF2B5EF4-FFF2-40B4-BE49-F238E27FC236}">
                <a16:creationId xmlns:a16="http://schemas.microsoft.com/office/drawing/2014/main" id="{843CE03C-1207-47AC-8E6E-F175F9EB1C4F}"/>
              </a:ext>
            </a:extLst>
          </p:cNvPr>
          <p:cNvSpPr>
            <a:spLocks noChangeArrowheads="1"/>
          </p:cNvSpPr>
          <p:nvPr/>
        </p:nvSpPr>
        <p:spPr bwMode="auto">
          <a:xfrm>
            <a:off x="1214438" y="1071563"/>
            <a:ext cx="6858000"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lnSpc>
                <a:spcPct val="160000"/>
              </a:lnSpc>
              <a:spcBef>
                <a:spcPct val="50000"/>
              </a:spcBef>
              <a:buClrTx/>
              <a:buSzTx/>
              <a:buFontTx/>
              <a:buNone/>
            </a:pPr>
            <a:r>
              <a:rPr lang="fa-IR" altLang="en-US" sz="8000"/>
              <a:t>عوارض ترس:</a:t>
            </a:r>
          </a:p>
        </p:txBody>
      </p:sp>
    </p:spTree>
  </p:cSld>
  <p:clrMapOvr>
    <a:masterClrMapping/>
  </p:clrMapOvr>
  <p:transition spd="slow">
    <p:zo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a:extLst>
              <a:ext uri="{FF2B5EF4-FFF2-40B4-BE49-F238E27FC236}">
                <a16:creationId xmlns:a16="http://schemas.microsoft.com/office/drawing/2014/main" id="{7EEEFCE7-0AA4-47E7-91A0-20547B67F094}"/>
              </a:ext>
            </a:extLst>
          </p:cNvPr>
          <p:cNvSpPr txBox="1">
            <a:spLocks noChangeArrowheads="1"/>
          </p:cNvSpPr>
          <p:nvPr/>
        </p:nvSpPr>
        <p:spPr bwMode="auto">
          <a:xfrm>
            <a:off x="684213" y="981075"/>
            <a:ext cx="7920037" cy="545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endParaRPr lang="fa-IR" altLang="en-US"/>
          </a:p>
          <a:p>
            <a:pPr eaLnBrk="1" hangingPunct="1">
              <a:lnSpc>
                <a:spcPct val="160000"/>
              </a:lnSpc>
              <a:spcBef>
                <a:spcPct val="50000"/>
              </a:spcBef>
              <a:buClrTx/>
              <a:buSzTx/>
              <a:buFontTx/>
              <a:buChar char="•"/>
            </a:pPr>
            <a:r>
              <a:rPr lang="fa-IR" altLang="en-US"/>
              <a:t>دشمن شماره يک موفقيت</a:t>
            </a:r>
          </a:p>
          <a:p>
            <a:pPr eaLnBrk="1" hangingPunct="1">
              <a:lnSpc>
                <a:spcPct val="160000"/>
              </a:lnSpc>
              <a:spcBef>
                <a:spcPct val="50000"/>
              </a:spcBef>
              <a:buClrTx/>
              <a:buSzTx/>
              <a:buFontTx/>
              <a:buChar char="•"/>
            </a:pPr>
            <a:r>
              <a:rPr lang="fa-IR" altLang="en-US"/>
              <a:t>تحليل انرژي و کارايي</a:t>
            </a:r>
            <a:endParaRPr lang="fa-IR" altLang="en-US" b="1"/>
          </a:p>
          <a:p>
            <a:pPr eaLnBrk="1" hangingPunct="1">
              <a:lnSpc>
                <a:spcPct val="160000"/>
              </a:lnSpc>
              <a:spcBef>
                <a:spcPct val="50000"/>
              </a:spcBef>
              <a:buClrTx/>
              <a:buSzTx/>
              <a:buFontTx/>
              <a:buChar char="•"/>
            </a:pPr>
            <a:r>
              <a:rPr lang="fa-IR" altLang="en-US"/>
              <a:t>ابتلا به بيماري</a:t>
            </a:r>
          </a:p>
          <a:p>
            <a:pPr eaLnBrk="1" hangingPunct="1">
              <a:lnSpc>
                <a:spcPct val="160000"/>
              </a:lnSpc>
              <a:spcBef>
                <a:spcPct val="50000"/>
              </a:spcBef>
              <a:buClrTx/>
              <a:buSzTx/>
              <a:buFontTx/>
              <a:buChar char="•"/>
            </a:pPr>
            <a:r>
              <a:rPr lang="fa-IR" altLang="en-US"/>
              <a:t>کوتاهي عمر</a:t>
            </a:r>
          </a:p>
          <a:p>
            <a:pPr algn="ctr" eaLnBrk="1" hangingPunct="1">
              <a:spcBef>
                <a:spcPct val="50000"/>
              </a:spcBef>
              <a:buClrTx/>
              <a:buSzTx/>
              <a:buFontTx/>
              <a:buNone/>
            </a:pPr>
            <a:r>
              <a:rPr lang="fa-IR" altLang="en-US" i="1"/>
              <a:t>ترس نوعي عفونت رواني / ذهني است .</a:t>
            </a:r>
            <a:endParaRPr lang="en-US" altLang="en-US" i="1"/>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blinds(horizontal)">
                                      <p:cBhvr>
                                        <p:cTn id="7" dur="20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a:extLst>
              <a:ext uri="{FF2B5EF4-FFF2-40B4-BE49-F238E27FC236}">
                <a16:creationId xmlns:a16="http://schemas.microsoft.com/office/drawing/2014/main" id="{079E184F-565F-41B7-BBDD-BB5A9403EFB5}"/>
              </a:ext>
            </a:extLst>
          </p:cNvPr>
          <p:cNvSpPr>
            <a:spLocks noChangeArrowheads="1"/>
          </p:cNvSpPr>
          <p:nvPr/>
        </p:nvSpPr>
        <p:spPr bwMode="auto">
          <a:xfrm>
            <a:off x="857250" y="1357313"/>
            <a:ext cx="6967538"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fa-IR" altLang="en-US" sz="5400"/>
              <a:t>بيشتر ترسها از تخيلات منفي سرچشمه مي گيرند</a:t>
            </a:r>
            <a:endParaRPr lang="en-US" altLang="en-US" sz="5400"/>
          </a:p>
        </p:txBody>
      </p:sp>
    </p:spTree>
  </p:cSld>
  <p:clrMapOvr>
    <a:masterClrMapping/>
  </p:clrMapOvr>
  <p:transition spd="slow">
    <p:zo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3A7AD-37B6-42DA-86C6-46563C38D82C}"/>
              </a:ext>
            </a:extLst>
          </p:cNvPr>
          <p:cNvSpPr>
            <a:spLocks noGrp="1"/>
          </p:cNvSpPr>
          <p:nvPr>
            <p:ph type="title"/>
          </p:nvPr>
        </p:nvSpPr>
        <p:spPr/>
        <p:txBody>
          <a:bodyPr/>
          <a:lstStyle/>
          <a:p>
            <a:pPr>
              <a:defRPr/>
            </a:pPr>
            <a:r>
              <a:rPr lang="fa-IR" dirty="0"/>
              <a:t>اضطراب </a:t>
            </a:r>
            <a:endParaRPr lang="en-US" dirty="0"/>
          </a:p>
        </p:txBody>
      </p:sp>
      <p:sp>
        <p:nvSpPr>
          <p:cNvPr id="3" name="Content Placeholder 2">
            <a:extLst>
              <a:ext uri="{FF2B5EF4-FFF2-40B4-BE49-F238E27FC236}">
                <a16:creationId xmlns:a16="http://schemas.microsoft.com/office/drawing/2014/main" id="{109DA39F-12AF-4431-9800-4C3A07BAD90A}"/>
              </a:ext>
            </a:extLst>
          </p:cNvPr>
          <p:cNvSpPr>
            <a:spLocks noGrp="1"/>
          </p:cNvSpPr>
          <p:nvPr>
            <p:ph idx="1"/>
          </p:nvPr>
        </p:nvSpPr>
        <p:spPr/>
        <p:txBody>
          <a:bodyPr/>
          <a:lstStyle/>
          <a:p>
            <a:pPr>
              <a:defRPr/>
            </a:pPr>
            <a:r>
              <a:rPr lang="fa-IR" dirty="0"/>
              <a:t>معمولا اضطراب در اثر نا آگاهی و بودن در تاریکیست.   </a:t>
            </a:r>
          </a:p>
          <a:p>
            <a:pPr>
              <a:defRPr/>
            </a:pPr>
            <a:endParaRPr lang="fa-IR" dirty="0"/>
          </a:p>
          <a:p>
            <a:pPr>
              <a:defRPr/>
            </a:pPr>
            <a:r>
              <a:rPr lang="fa-IR" dirty="0"/>
              <a:t>افراد با افزایش نور اگاهی به مقدار قابل توجهی میتوانند از اضطراب خود کم کنند.</a:t>
            </a:r>
          </a:p>
        </p:txBody>
      </p:sp>
      <p:cxnSp>
        <p:nvCxnSpPr>
          <p:cNvPr id="51204" name="Straight Connector 6">
            <a:extLst>
              <a:ext uri="{FF2B5EF4-FFF2-40B4-BE49-F238E27FC236}">
                <a16:creationId xmlns:a16="http://schemas.microsoft.com/office/drawing/2014/main" id="{CAC3ECD6-04D8-43A6-80BC-F4B199CAB88E}"/>
              </a:ext>
            </a:extLst>
          </p:cNvPr>
          <p:cNvCxnSpPr>
            <a:cxnSpLocks noChangeShapeType="1"/>
          </p:cNvCxnSpPr>
          <p:nvPr/>
        </p:nvCxnSpPr>
        <p:spPr bwMode="auto">
          <a:xfrm>
            <a:off x="827088" y="2349500"/>
            <a:ext cx="7561262"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a:extLst>
              <a:ext uri="{FF2B5EF4-FFF2-40B4-BE49-F238E27FC236}">
                <a16:creationId xmlns:a16="http://schemas.microsoft.com/office/drawing/2014/main" id="{A8D4A2EF-1B78-421E-B54E-9EFBC80C01AA}"/>
              </a:ext>
            </a:extLst>
          </p:cNvPr>
          <p:cNvSpPr txBox="1">
            <a:spLocks noChangeArrowheads="1"/>
          </p:cNvSpPr>
          <p:nvPr/>
        </p:nvSpPr>
        <p:spPr bwMode="auto">
          <a:xfrm>
            <a:off x="971550" y="357188"/>
            <a:ext cx="7386638" cy="649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fa-IR" altLang="en-US" sz="4000"/>
              <a:t> </a:t>
            </a:r>
            <a:r>
              <a:rPr lang="fa-IR" altLang="en-US" sz="4000">
                <a:solidFill>
                  <a:srgbClr val="FFFF00"/>
                </a:solidFill>
              </a:rPr>
              <a:t>اعتماد به نفس</a:t>
            </a:r>
          </a:p>
          <a:p>
            <a:pPr algn="ctr" eaLnBrk="1" hangingPunct="1">
              <a:spcBef>
                <a:spcPct val="0"/>
              </a:spcBef>
              <a:buClrTx/>
              <a:buSzTx/>
              <a:buFontTx/>
              <a:buNone/>
            </a:pPr>
            <a:endParaRPr lang="fa-IR" altLang="en-US" sz="4000"/>
          </a:p>
          <a:p>
            <a:pPr algn="ctr" eaLnBrk="1" hangingPunct="1">
              <a:lnSpc>
                <a:spcPct val="210000"/>
              </a:lnSpc>
              <a:spcBef>
                <a:spcPct val="0"/>
              </a:spcBef>
              <a:buClrTx/>
              <a:buSzTx/>
              <a:buFontTx/>
              <a:buNone/>
            </a:pPr>
            <a:r>
              <a:rPr lang="fa-IR" altLang="en-US" sz="4000"/>
              <a:t>ترس را از ميان ببريد تا اعتماد به نفس حاصل آيد.</a:t>
            </a:r>
          </a:p>
          <a:p>
            <a:pPr algn="ctr" eaLnBrk="1" hangingPunct="1">
              <a:lnSpc>
                <a:spcPct val="210000"/>
              </a:lnSpc>
              <a:spcBef>
                <a:spcPct val="0"/>
              </a:spcBef>
              <a:buClrTx/>
              <a:buSzTx/>
              <a:buFontTx/>
              <a:buNone/>
            </a:pPr>
            <a:r>
              <a:rPr lang="fa-IR" altLang="en-US" sz="4000" u="sng"/>
              <a:t>(هيچکس با اعتماد به  نفس از مادر زاده نشده )</a:t>
            </a:r>
            <a:endParaRPr lang="en-US" altLang="en-US" sz="4000" u="sng"/>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additive="base">
                                        <p:cTn id="7" dur="2000" fill="hold"/>
                                        <p:tgtEl>
                                          <p:spTgt spid="10244"/>
                                        </p:tgtEl>
                                        <p:attrNameLst>
                                          <p:attrName>ppt_x</p:attrName>
                                        </p:attrNameLst>
                                      </p:cBhvr>
                                      <p:tavLst>
                                        <p:tav tm="0">
                                          <p:val>
                                            <p:strVal val="#ppt_x"/>
                                          </p:val>
                                        </p:tav>
                                        <p:tav tm="100000">
                                          <p:val>
                                            <p:strVal val="#ppt_x"/>
                                          </p:val>
                                        </p:tav>
                                      </p:tavLst>
                                    </p:anim>
                                    <p:anim calcmode="lin" valueType="num">
                                      <p:cBhvr additive="base">
                                        <p:cTn id="8" dur="2000" fill="hold"/>
                                        <p:tgtEl>
                                          <p:spTgt spid="102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DFC98-F0FB-4B86-B180-40070716AC87}"/>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087DC3B9-0C30-495B-8217-84E79640E41F}"/>
              </a:ext>
            </a:extLst>
          </p:cNvPr>
          <p:cNvSpPr>
            <a:spLocks noGrp="1"/>
          </p:cNvSpPr>
          <p:nvPr>
            <p:ph idx="1"/>
          </p:nvPr>
        </p:nvSpPr>
        <p:spPr>
          <a:xfrm>
            <a:off x="457200" y="1600200"/>
            <a:ext cx="8229600" cy="4686300"/>
          </a:xfrm>
        </p:spPr>
        <p:txBody>
          <a:bodyPr/>
          <a:lstStyle/>
          <a:p>
            <a:pPr>
              <a:defRPr/>
            </a:pPr>
            <a:r>
              <a:rPr lang="fa-IR" dirty="0"/>
              <a:t>از طریق آموزش مادربه خود کارآمدی می رسیم.(</a:t>
            </a:r>
            <a:r>
              <a:rPr lang="en-US" dirty="0"/>
              <a:t>self  (efficacy</a:t>
            </a:r>
          </a:p>
          <a:p>
            <a:pPr>
              <a:defRPr/>
            </a:pPr>
            <a:r>
              <a:rPr lang="fa-IR" dirty="0"/>
              <a:t>باید پاسخ فیزیولوژی به ترس را کاهش دهیم</a:t>
            </a:r>
          </a:p>
          <a:p>
            <a:pPr>
              <a:defRPr/>
            </a:pPr>
            <a:r>
              <a:rPr lang="fa-IR" dirty="0"/>
              <a:t>رفتار با تغییر نگرش ایجاد میشود و تغییر نگرش نیاز به مهارت دارد</a:t>
            </a:r>
          </a:p>
          <a:p>
            <a:pPr>
              <a:defRPr/>
            </a:pPr>
            <a:r>
              <a:rPr lang="fa-IR" dirty="0"/>
              <a:t>فقط دانش کارساز نیست امروزه تاکید بر </a:t>
            </a:r>
            <a:r>
              <a:rPr lang="en-US" dirty="0"/>
              <a:t>mental skills </a:t>
            </a:r>
            <a:r>
              <a:rPr lang="fa-IR" dirty="0"/>
              <a:t> است</a:t>
            </a:r>
            <a:endParaRPr lang="en-US" dirty="0"/>
          </a:p>
        </p:txBody>
      </p:sp>
    </p:spTree>
  </p:cSld>
  <p:clrMapOvr>
    <a:masterClrMapping/>
  </p:clrMapOvr>
  <p:transition spd="slow">
    <p:zo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
            <a:extLst>
              <a:ext uri="{FF2B5EF4-FFF2-40B4-BE49-F238E27FC236}">
                <a16:creationId xmlns:a16="http://schemas.microsoft.com/office/drawing/2014/main" id="{300C7FCF-0A35-4C32-9DAE-8F6859D45AB3}"/>
              </a:ext>
            </a:extLst>
          </p:cNvPr>
          <p:cNvSpPr>
            <a:spLocks noChangeArrowheads="1"/>
          </p:cNvSpPr>
          <p:nvPr/>
        </p:nvSpPr>
        <p:spPr bwMode="auto">
          <a:xfrm>
            <a:off x="0" y="1785938"/>
            <a:ext cx="748982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fa-IR" altLang="en-US" sz="6600"/>
              <a:t>اعتماد به نفس چگونه به دست مي آيد :</a:t>
            </a:r>
          </a:p>
        </p:txBody>
      </p:sp>
    </p:spTree>
  </p:cSld>
  <p:clrMapOvr>
    <a:masterClrMapping/>
  </p:clrMapOvr>
  <p:transition spd="slow">
    <p:zo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a:extLst>
              <a:ext uri="{FF2B5EF4-FFF2-40B4-BE49-F238E27FC236}">
                <a16:creationId xmlns:a16="http://schemas.microsoft.com/office/drawing/2014/main" id="{C8730D4F-FAAB-4CC6-8E33-56C1FE15227C}"/>
              </a:ext>
            </a:extLst>
          </p:cNvPr>
          <p:cNvSpPr txBox="1">
            <a:spLocks noChangeArrowheads="1"/>
          </p:cNvSpPr>
          <p:nvPr/>
        </p:nvSpPr>
        <p:spPr bwMode="auto">
          <a:xfrm>
            <a:off x="900113" y="692150"/>
            <a:ext cx="7561262" cy="579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endParaRPr lang="fa-IR" altLang="en-US" sz="3600"/>
          </a:p>
          <a:p>
            <a:pPr eaLnBrk="1" hangingPunct="1">
              <a:lnSpc>
                <a:spcPct val="160000"/>
              </a:lnSpc>
              <a:spcBef>
                <a:spcPct val="50000"/>
              </a:spcBef>
              <a:buClrTx/>
              <a:buSzTx/>
              <a:buFontTx/>
              <a:buChar char="•"/>
            </a:pPr>
            <a:r>
              <a:rPr lang="fa-IR" altLang="en-US" sz="3600"/>
              <a:t>اطمينان بر خود در اعمال خود</a:t>
            </a:r>
          </a:p>
          <a:p>
            <a:pPr eaLnBrk="1" hangingPunct="1">
              <a:lnSpc>
                <a:spcPct val="160000"/>
              </a:lnSpc>
              <a:spcBef>
                <a:spcPct val="50000"/>
              </a:spcBef>
              <a:buClrTx/>
              <a:buSzTx/>
              <a:buFontTx/>
              <a:buChar char="•"/>
            </a:pPr>
            <a:r>
              <a:rPr lang="fa-IR" altLang="en-US" sz="3600"/>
              <a:t>خالصانه و با اعتماد واقعي باورها را نسبت به خويش عميق کردن </a:t>
            </a:r>
          </a:p>
          <a:p>
            <a:pPr eaLnBrk="1" hangingPunct="1">
              <a:lnSpc>
                <a:spcPct val="160000"/>
              </a:lnSpc>
              <a:spcBef>
                <a:spcPct val="50000"/>
              </a:spcBef>
              <a:buClrTx/>
              <a:buSzTx/>
              <a:buFontTx/>
              <a:buChar char="•"/>
            </a:pPr>
            <a:r>
              <a:rPr lang="fa-IR" altLang="en-US" sz="3600"/>
              <a:t>يادآوري اين نکته که مي توانم از عهده کارها برآيم.</a:t>
            </a:r>
            <a:endParaRPr lang="en-US" altLang="en-US" sz="360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 to="" calcmode="lin" valueType="num">
                                      <p:cBhvr>
                                        <p:cTn id="7" dur="1" fill="hold"/>
                                        <p:tgtEl>
                                          <p:spTgt spid="1126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8B8F9-B0B7-4D21-94E6-92D0F70FDC71}"/>
              </a:ext>
            </a:extLst>
          </p:cNvPr>
          <p:cNvSpPr>
            <a:spLocks noGrp="1"/>
          </p:cNvSpPr>
          <p:nvPr>
            <p:ph type="ctrTitle" sz="quarter"/>
          </p:nvPr>
        </p:nvSpPr>
        <p:spPr/>
        <p:txBody>
          <a:bodyPr/>
          <a:lstStyle/>
          <a:p>
            <a:pPr>
              <a:defRPr/>
            </a:pPr>
            <a:r>
              <a:rPr lang="fa-IR" dirty="0"/>
              <a:t>خود اگاه محيط را پايش می کند و بدان مسلط است</a:t>
            </a:r>
            <a:endParaRPr lang="en-US" dirty="0"/>
          </a:p>
        </p:txBody>
      </p:sp>
      <p:sp>
        <p:nvSpPr>
          <p:cNvPr id="3" name="Subtitle 2">
            <a:extLst>
              <a:ext uri="{FF2B5EF4-FFF2-40B4-BE49-F238E27FC236}">
                <a16:creationId xmlns:a16="http://schemas.microsoft.com/office/drawing/2014/main" id="{D399E45F-EF90-4FE1-B538-92CB9BDA3544}"/>
              </a:ext>
            </a:extLst>
          </p:cNvPr>
          <p:cNvSpPr>
            <a:spLocks noGrp="1"/>
          </p:cNvSpPr>
          <p:nvPr>
            <p:ph type="subTitle" sz="quarter" idx="1"/>
          </p:nvPr>
        </p:nvSpPr>
        <p:spPr/>
        <p:txBody>
          <a:bodyPr/>
          <a:lstStyle/>
          <a:p>
            <a:pPr>
              <a:defRPr/>
            </a:pPr>
            <a:r>
              <a:rPr lang="fa-IR" dirty="0"/>
              <a:t>نا خود اگاه اطلاعاتی را ذخيره دارد که از سلطه هوشياری خارج است و از طريق تکانه يا لغزش بدان آگاه می شويم</a:t>
            </a:r>
            <a:endParaRPr lang="en-US" dirty="0"/>
          </a:p>
        </p:txBody>
      </p:sp>
    </p:spTree>
  </p:cSld>
  <p:clrMapOvr>
    <a:masterClrMapping/>
  </p:clrMapOvr>
  <p:transition spd="slow">
    <p:zo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Box 4">
            <a:extLst>
              <a:ext uri="{FF2B5EF4-FFF2-40B4-BE49-F238E27FC236}">
                <a16:creationId xmlns:a16="http://schemas.microsoft.com/office/drawing/2014/main" id="{225A65C7-286A-418A-B1EE-BAAF53676663}"/>
              </a:ext>
            </a:extLst>
          </p:cNvPr>
          <p:cNvSpPr txBox="1">
            <a:spLocks noChangeArrowheads="1"/>
          </p:cNvSpPr>
          <p:nvPr/>
        </p:nvSpPr>
        <p:spPr bwMode="auto">
          <a:xfrm>
            <a:off x="514350" y="711200"/>
            <a:ext cx="7777163" cy="430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fa-IR" altLang="en-US">
                <a:cs typeface="2  Bardiya" pitchFamily="2" charset="0"/>
              </a:rPr>
              <a:t>اعتماد به نفس واقعی چیست؟</a:t>
            </a:r>
          </a:p>
          <a:p>
            <a:pPr eaLnBrk="1" hangingPunct="1">
              <a:spcBef>
                <a:spcPct val="0"/>
              </a:spcBef>
              <a:buClrTx/>
              <a:buSzTx/>
              <a:buFontTx/>
              <a:buNone/>
            </a:pPr>
            <a:endParaRPr lang="fa-IR" altLang="en-US" sz="1800">
              <a:cs typeface="2  Bardiya" pitchFamily="2" charset="0"/>
            </a:endParaRPr>
          </a:p>
          <a:p>
            <a:pPr eaLnBrk="1" hangingPunct="1">
              <a:spcBef>
                <a:spcPct val="0"/>
              </a:spcBef>
              <a:buClrTx/>
              <a:buSzTx/>
              <a:buFontTx/>
              <a:buNone/>
            </a:pPr>
            <a:r>
              <a:rPr lang="fa-IR" altLang="en-US" sz="2800">
                <a:cs typeface="2  Bardiya" pitchFamily="2" charset="0"/>
              </a:rPr>
              <a:t>اعتماد به نفس حقیقی یک حس درونی است ،بدون وابستگی به جهان خارج ، رویدادها ،موفقیت ها ، شکستها و افراد دیگر.</a:t>
            </a:r>
          </a:p>
          <a:p>
            <a:pPr eaLnBrk="1" hangingPunct="1">
              <a:spcBef>
                <a:spcPct val="0"/>
              </a:spcBef>
              <a:buClrTx/>
              <a:buSzTx/>
              <a:buFontTx/>
              <a:buNone/>
            </a:pPr>
            <a:endParaRPr lang="fa-IR" altLang="en-US" sz="2800">
              <a:cs typeface="2  Bardiya" pitchFamily="2" charset="0"/>
            </a:endParaRPr>
          </a:p>
          <a:p>
            <a:pPr eaLnBrk="1" hangingPunct="1">
              <a:spcBef>
                <a:spcPct val="0"/>
              </a:spcBef>
              <a:buClrTx/>
              <a:buSzTx/>
              <a:buFontTx/>
              <a:buNone/>
            </a:pPr>
            <a:r>
              <a:rPr lang="fa-IR" altLang="en-US" sz="2800">
                <a:cs typeface="2  Bardiya" pitchFamily="2" charset="0"/>
              </a:rPr>
              <a:t>افراد با اعتماد به نفس بالا نیازی به پذیرش ، موافقت ، تایید ، تشویق و دلگرمی دیگران ندارند.</a:t>
            </a:r>
          </a:p>
          <a:p>
            <a:pPr eaLnBrk="1" hangingPunct="1">
              <a:spcBef>
                <a:spcPct val="0"/>
              </a:spcBef>
              <a:buClrTx/>
              <a:buSzTx/>
              <a:buFontTx/>
              <a:buNone/>
            </a:pPr>
            <a:endParaRPr lang="fa-IR" altLang="en-US" sz="2800">
              <a:cs typeface="2  Bardiya" pitchFamily="2" charset="0"/>
            </a:endParaRPr>
          </a:p>
          <a:p>
            <a:pPr eaLnBrk="1" hangingPunct="1">
              <a:spcBef>
                <a:spcPct val="0"/>
              </a:spcBef>
              <a:buClrTx/>
              <a:buSzTx/>
              <a:buFontTx/>
              <a:buNone/>
            </a:pPr>
            <a:r>
              <a:rPr lang="fa-IR" altLang="en-US" sz="2800">
                <a:cs typeface="2  Bardiya" pitchFamily="2" charset="0"/>
              </a:rPr>
              <a:t>ا</a:t>
            </a:r>
            <a:r>
              <a:rPr lang="fa-IR" altLang="en-US" sz="2400">
                <a:cs typeface="2  Bardiya" pitchFamily="2" charset="0"/>
              </a:rPr>
              <a:t>عتماد به نفس بالا این گونه نیست که شما را از هر گونه تردید، یاس و نگرانی مصون بدارد بلکه تنها تحمل و غلبه بر آنها را برای شما آسان تر می سازد.</a:t>
            </a:r>
            <a:r>
              <a:rPr lang="fa-IR" altLang="en-US" sz="2800">
                <a:cs typeface="2  Bardiya" pitchFamily="2" charset="0"/>
              </a:rPr>
              <a:t> </a:t>
            </a:r>
            <a:endParaRPr lang="fa-IR" altLang="en-US" sz="1800">
              <a:cs typeface="2  Bardiya" pitchFamily="2" charset="0"/>
            </a:endParaRPr>
          </a:p>
        </p:txBody>
      </p:sp>
    </p:spTree>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Box 3">
            <a:extLst>
              <a:ext uri="{FF2B5EF4-FFF2-40B4-BE49-F238E27FC236}">
                <a16:creationId xmlns:a16="http://schemas.microsoft.com/office/drawing/2014/main" id="{6BB51A9F-D816-4B2E-A893-AE0DDBC59BF0}"/>
              </a:ext>
            </a:extLst>
          </p:cNvPr>
          <p:cNvSpPr txBox="1">
            <a:spLocks noChangeArrowheads="1"/>
          </p:cNvSpPr>
          <p:nvPr/>
        </p:nvSpPr>
        <p:spPr bwMode="auto">
          <a:xfrm>
            <a:off x="539750" y="836613"/>
            <a:ext cx="7632700"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fa-IR" altLang="en-US" sz="1800">
                <a:ea typeface="2  Nazanin"/>
                <a:cs typeface="2  Nazanin"/>
              </a:rPr>
              <a:t> </a:t>
            </a:r>
            <a:r>
              <a:rPr lang="fa-IR" altLang="en-US" sz="4000">
                <a:cs typeface="2  Bardiya" pitchFamily="2" charset="0"/>
              </a:rPr>
              <a:t>اعتماد به نفس های غیر واقعی :</a:t>
            </a:r>
          </a:p>
          <a:p>
            <a:pPr algn="ctr" eaLnBrk="1" hangingPunct="1">
              <a:spcBef>
                <a:spcPct val="0"/>
              </a:spcBef>
              <a:buClrTx/>
              <a:buSzTx/>
              <a:buFontTx/>
              <a:buNone/>
            </a:pPr>
            <a:endParaRPr lang="fa-IR" altLang="en-US" sz="2400">
              <a:cs typeface="2  Bardiya" pitchFamily="2" charset="0"/>
            </a:endParaRPr>
          </a:p>
          <a:p>
            <a:pPr algn="ctr" eaLnBrk="1" hangingPunct="1">
              <a:spcBef>
                <a:spcPct val="0"/>
              </a:spcBef>
              <a:buClrTx/>
              <a:buSzTx/>
              <a:buFontTx/>
              <a:buNone/>
            </a:pPr>
            <a:r>
              <a:rPr lang="fa-IR" altLang="en-US" sz="2800">
                <a:cs typeface="2  Bardiya" pitchFamily="2" charset="0"/>
              </a:rPr>
              <a:t>اعتماد به نفس های کاذب : </a:t>
            </a:r>
            <a:r>
              <a:rPr lang="fa-IR" altLang="en-US" sz="2400">
                <a:cs typeface="2  Bardiya" pitchFamily="2" charset="0"/>
              </a:rPr>
              <a:t>وابسته و زود گذر هستند و ارتباطی به ماهیت </a:t>
            </a:r>
            <a:endParaRPr lang="fa-IR" altLang="en-US" sz="2800">
              <a:cs typeface="2  Bardiya" pitchFamily="2" charset="0"/>
            </a:endParaRPr>
          </a:p>
          <a:p>
            <a:pPr algn="ctr" eaLnBrk="1" hangingPunct="1">
              <a:spcBef>
                <a:spcPct val="0"/>
              </a:spcBef>
              <a:buClrTx/>
              <a:buSzTx/>
              <a:buFontTx/>
              <a:buNone/>
            </a:pPr>
            <a:r>
              <a:rPr lang="fa-IR" altLang="en-US" sz="2800">
                <a:cs typeface="2  Bardiya" pitchFamily="2" charset="0"/>
              </a:rPr>
              <a:t>واقعی افراد ندارند.</a:t>
            </a:r>
          </a:p>
          <a:p>
            <a:pPr eaLnBrk="1" hangingPunct="1">
              <a:spcBef>
                <a:spcPct val="0"/>
              </a:spcBef>
              <a:buClrTx/>
              <a:buSzTx/>
              <a:buFontTx/>
              <a:buNone/>
            </a:pPr>
            <a:endParaRPr lang="fa-IR" altLang="en-US" sz="2800">
              <a:cs typeface="2  Bardiya" pitchFamily="2" charset="0"/>
            </a:endParaRPr>
          </a:p>
          <a:p>
            <a:pPr eaLnBrk="1" hangingPunct="1">
              <a:spcBef>
                <a:spcPct val="0"/>
              </a:spcBef>
              <a:buClrTx/>
              <a:buSzTx/>
              <a:buFontTx/>
              <a:buNone/>
            </a:pPr>
            <a:endParaRPr lang="fa-IR" altLang="en-US" sz="2800">
              <a:cs typeface="2  Bardiya" pitchFamily="2" charset="0"/>
            </a:endParaRPr>
          </a:p>
          <a:p>
            <a:pPr eaLnBrk="1" hangingPunct="1">
              <a:spcBef>
                <a:spcPct val="0"/>
              </a:spcBef>
              <a:buClrTx/>
              <a:buSzTx/>
              <a:buFontTx/>
              <a:buNone/>
            </a:pPr>
            <a:r>
              <a:rPr lang="fa-IR" altLang="en-US" sz="2800">
                <a:cs typeface="2  Bardiya" pitchFamily="2" charset="0"/>
              </a:rPr>
              <a:t>گستاخی: </a:t>
            </a:r>
            <a:r>
              <a:rPr lang="fa-IR" altLang="en-US" sz="2400">
                <a:cs typeface="2  Bardiya" pitchFamily="2" charset="0"/>
              </a:rPr>
              <a:t>یک نوع نقاب برای استتار بی کفایتی و اعتماد به نفس پایین است.</a:t>
            </a: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r>
              <a:rPr lang="fa-IR" altLang="en-US" sz="2800">
                <a:cs typeface="2  Bardiya" pitchFamily="2" charset="0"/>
              </a:rPr>
              <a:t>متظاهرها </a:t>
            </a:r>
            <a:r>
              <a:rPr lang="fa-IR" altLang="en-US" sz="2400">
                <a:cs typeface="2  Bardiya" pitchFamily="2" charset="0"/>
              </a:rPr>
              <a:t>: این افراد خود را با اعتماد به نفس و شاد و شکست ناپذیر نشان می دهند اما از درون احساس پوچی داشته و از شکست بسیار هراسانند</a:t>
            </a:r>
            <a:r>
              <a:rPr lang="fa-IR" altLang="en-US" sz="2400">
                <a:ea typeface="2  Nazanin"/>
                <a:cs typeface="2  Nazanin"/>
              </a:rPr>
              <a:t>.</a:t>
            </a:r>
            <a:endParaRPr lang="en-US" altLang="en-US" sz="2400">
              <a:ea typeface="2  Nazanin"/>
              <a:cs typeface="2  Nazanin"/>
            </a:endParaRPr>
          </a:p>
        </p:txBody>
      </p:sp>
    </p:spTree>
  </p:cSld>
  <p:clrMapOvr>
    <a:masterClrMapping/>
  </p:clrMapOvr>
  <p:transition spd="slow">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Box 3">
            <a:extLst>
              <a:ext uri="{FF2B5EF4-FFF2-40B4-BE49-F238E27FC236}">
                <a16:creationId xmlns:a16="http://schemas.microsoft.com/office/drawing/2014/main" id="{39AE4893-731C-4D8A-8018-D3D3C4B06733}"/>
              </a:ext>
            </a:extLst>
          </p:cNvPr>
          <p:cNvSpPr txBox="1">
            <a:spLocks noChangeArrowheads="1"/>
          </p:cNvSpPr>
          <p:nvPr/>
        </p:nvSpPr>
        <p:spPr bwMode="auto">
          <a:xfrm>
            <a:off x="395288" y="549275"/>
            <a:ext cx="79216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fa-IR" altLang="en-US" sz="2800">
                <a:cs typeface="2  Bardiya" pitchFamily="2" charset="0"/>
              </a:rPr>
              <a:t>خصوصیات مهم  افراد با اعتماد به نفس بالا </a:t>
            </a:r>
          </a:p>
        </p:txBody>
      </p:sp>
      <p:sp>
        <p:nvSpPr>
          <p:cNvPr id="58371" name="TextBox 4">
            <a:extLst>
              <a:ext uri="{FF2B5EF4-FFF2-40B4-BE49-F238E27FC236}">
                <a16:creationId xmlns:a16="http://schemas.microsoft.com/office/drawing/2014/main" id="{C6B6F0BB-EFEB-45DB-B38E-F7E76E10C4AF}"/>
              </a:ext>
            </a:extLst>
          </p:cNvPr>
          <p:cNvSpPr txBox="1">
            <a:spLocks noChangeArrowheads="1"/>
          </p:cNvSpPr>
          <p:nvPr/>
        </p:nvSpPr>
        <p:spPr bwMode="auto">
          <a:xfrm>
            <a:off x="1058863" y="1081088"/>
            <a:ext cx="7777162"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fa-IR" altLang="en-US" sz="2400">
              <a:ea typeface="2  Nazanin"/>
              <a:cs typeface="2  Nazanin"/>
            </a:endParaRPr>
          </a:p>
          <a:p>
            <a:pPr eaLnBrk="1" hangingPunct="1">
              <a:spcBef>
                <a:spcPct val="0"/>
              </a:spcBef>
              <a:buClrTx/>
              <a:buSzTx/>
              <a:buFontTx/>
              <a:buNone/>
            </a:pPr>
            <a:r>
              <a:rPr lang="fa-IR" altLang="en-US" sz="2400">
                <a:ea typeface="2  Nazanin"/>
                <a:cs typeface="2  Nazanin"/>
              </a:rPr>
              <a:t>ا</a:t>
            </a:r>
            <a:r>
              <a:rPr lang="fa-IR" altLang="en-US" sz="2400">
                <a:cs typeface="2  Bardiya" pitchFamily="2" charset="0"/>
              </a:rPr>
              <a:t>ز مرکز کنترل درونی برخوردارند و غم و شادی آنان وابسته به عوامل خارجی نیست..</a:t>
            </a: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r>
              <a:rPr lang="fa-IR" altLang="en-US" sz="2400">
                <a:cs typeface="2  Bardiya" pitchFamily="2" charset="0"/>
              </a:rPr>
              <a:t>از لحاظ جسمانی ، احساسی ، ذهنی و معنوی از خود مراقبت می کنند.</a:t>
            </a: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r>
              <a:rPr lang="fa-IR" altLang="en-US" sz="2400">
                <a:cs typeface="2  Bardiya" pitchFamily="2" charset="0"/>
              </a:rPr>
              <a:t>از اینکه مورد انتقاد قرار گیرند نمی هراسند</a:t>
            </a: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r>
              <a:rPr lang="fa-IR" altLang="en-US" sz="2400">
                <a:cs typeface="2  Bardiya" pitchFamily="2" charset="0"/>
              </a:rPr>
              <a:t>توانایی بخشش اشتباهات خود و دیگران را دارند.</a:t>
            </a: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r>
              <a:rPr lang="fa-IR" altLang="en-US" sz="2400">
                <a:cs typeface="2  Bardiya" pitchFamily="2" charset="0"/>
              </a:rPr>
              <a:t>از نقاط ضعف و قوت خود آگاهی دارند.</a:t>
            </a: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r>
              <a:rPr lang="fa-IR" altLang="en-US" sz="2400">
                <a:cs typeface="2  Bardiya" pitchFamily="2" charset="0"/>
              </a:rPr>
              <a:t>همواره در حال پیشرفت و ترقی هستند و از ریسک های مثبت در زندگی بیم ندارند.</a:t>
            </a: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r>
              <a:rPr lang="fa-IR" altLang="en-US" sz="2400">
                <a:cs typeface="2  Bardiya" pitchFamily="2" charset="0"/>
              </a:rPr>
              <a:t>اعتماد به نفس آنان به دور از خود بینی و غرور است.</a:t>
            </a: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endParaRPr lang="fa-IR" altLang="en-US" sz="2400">
              <a:ea typeface="2  Nazanin"/>
              <a:cs typeface="2  Nazanin"/>
            </a:endParaRPr>
          </a:p>
          <a:p>
            <a:pPr eaLnBrk="1" hangingPunct="1">
              <a:spcBef>
                <a:spcPct val="0"/>
              </a:spcBef>
              <a:buClrTx/>
              <a:buSzTx/>
              <a:buFontTx/>
              <a:buNone/>
            </a:pPr>
            <a:endParaRPr lang="fa-IR" altLang="en-US" sz="2400">
              <a:ea typeface="2  Nazanin"/>
              <a:cs typeface="2  Nazanin"/>
            </a:endParaRPr>
          </a:p>
        </p:txBody>
      </p:sp>
    </p:spTree>
  </p:cSld>
  <p:clrMapOvr>
    <a:masterClrMapping/>
  </p:clrMapOvr>
  <p:transition spd="slow">
    <p:zoom/>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7AAE06-8E41-41DF-84EE-39772246B2C0}"/>
              </a:ext>
            </a:extLst>
          </p:cNvPr>
          <p:cNvSpPr>
            <a:spLocks noGrp="1"/>
          </p:cNvSpPr>
          <p:nvPr>
            <p:ph idx="1"/>
          </p:nvPr>
        </p:nvSpPr>
        <p:spPr>
          <a:xfrm>
            <a:off x="0" y="0"/>
            <a:ext cx="9144000" cy="6858000"/>
          </a:xfrm>
        </p:spPr>
        <p:txBody>
          <a:bodyPr/>
          <a:lstStyle/>
          <a:p>
            <a:pPr marL="137160" indent="0">
              <a:buFont typeface="Wingdings" panose="05000000000000000000" pitchFamily="2" charset="2"/>
              <a:buNone/>
              <a:defRPr/>
            </a:pPr>
            <a:endParaRPr lang="fa-IR" sz="2400" dirty="0">
              <a:effectLst>
                <a:outerShdw blurRad="38100" dist="38100" dir="2700000" algn="tl">
                  <a:srgbClr val="000000">
                    <a:alpha val="43137"/>
                  </a:srgbClr>
                </a:outerShdw>
              </a:effectLst>
              <a:cs typeface="2  Nazanin" pitchFamily="2" charset="-78"/>
            </a:endParaRPr>
          </a:p>
          <a:p>
            <a:pPr marL="137160" indent="0">
              <a:buFont typeface="Wingdings" panose="05000000000000000000" pitchFamily="2" charset="2"/>
              <a:buNone/>
              <a:defRPr/>
            </a:pPr>
            <a:r>
              <a:rPr lang="fa-IR" sz="2400" dirty="0">
                <a:effectLst>
                  <a:outerShdw blurRad="38100" dist="38100" dir="2700000" algn="tl">
                    <a:srgbClr val="000000">
                      <a:alpha val="43137"/>
                    </a:srgbClr>
                  </a:outerShdw>
                </a:effectLst>
                <a:cs typeface="2  Bardiya" pitchFamily="2" charset="-78"/>
              </a:rPr>
              <a:t>قادر به پذیرش و پند گیری از اشتباهات خود می باشند. قادر به بیان جمله (من اشتباه کردم) هستند.</a:t>
            </a:r>
            <a:br>
              <a:rPr lang="fa-IR" sz="2400" dirty="0">
                <a:effectLst>
                  <a:outerShdw blurRad="38100" dist="38100" dir="2700000" algn="tl">
                    <a:srgbClr val="000000">
                      <a:alpha val="43137"/>
                    </a:srgbClr>
                  </a:outerShdw>
                </a:effectLst>
                <a:cs typeface="2  Bardiya" pitchFamily="2" charset="-78"/>
              </a:rPr>
            </a:br>
            <a:br>
              <a:rPr lang="fa-IR" sz="2400" dirty="0">
                <a:effectLst>
                  <a:outerShdw blurRad="38100" dist="38100" dir="2700000" algn="tl">
                    <a:srgbClr val="000000">
                      <a:alpha val="43137"/>
                    </a:srgbClr>
                  </a:outerShdw>
                </a:effectLst>
                <a:cs typeface="2  Bardiya" pitchFamily="2" charset="-78"/>
              </a:rPr>
            </a:br>
            <a:r>
              <a:rPr lang="fa-IR" sz="2400" dirty="0">
                <a:effectLst>
                  <a:outerShdw blurRad="38100" dist="38100" dir="2700000" algn="tl">
                    <a:srgbClr val="000000">
                      <a:alpha val="43137"/>
                    </a:srgbClr>
                  </a:outerShdw>
                </a:effectLst>
                <a:cs typeface="2  Bardiya" pitchFamily="2" charset="-78"/>
              </a:rPr>
              <a:t>هنگامی که از آنان پرسشی می شود حالت تدافعی به خود نمی گیرند.    </a:t>
            </a:r>
          </a:p>
          <a:p>
            <a:pPr marL="137160" indent="0">
              <a:buFont typeface="Wingdings" panose="05000000000000000000" pitchFamily="2" charset="2"/>
              <a:buNone/>
              <a:defRPr/>
            </a:pPr>
            <a:endParaRPr lang="fa-IR" sz="2400" dirty="0">
              <a:effectLst>
                <a:outerShdw blurRad="38100" dist="38100" dir="2700000" algn="tl">
                  <a:srgbClr val="000000">
                    <a:alpha val="43137"/>
                  </a:srgbClr>
                </a:outerShdw>
              </a:effectLst>
              <a:cs typeface="2  Bardiya" pitchFamily="2" charset="-78"/>
            </a:endParaRPr>
          </a:p>
          <a:p>
            <a:pPr marL="137160" indent="0">
              <a:buFont typeface="Wingdings" panose="05000000000000000000" pitchFamily="2" charset="2"/>
              <a:buNone/>
              <a:defRPr/>
            </a:pPr>
            <a:r>
              <a:rPr lang="fa-IR" sz="2400" dirty="0">
                <a:effectLst>
                  <a:outerShdw blurRad="38100" dist="38100" dir="2700000" algn="tl">
                    <a:srgbClr val="000000">
                      <a:alpha val="43137"/>
                    </a:srgbClr>
                  </a:outerShdw>
                </a:effectLst>
                <a:cs typeface="2  Bardiya" pitchFamily="2" charset="-78"/>
              </a:rPr>
              <a:t>به خویشتن و توانایی خودشان ایمان و اعتقاد دارند.</a:t>
            </a:r>
          </a:p>
          <a:p>
            <a:pPr marL="137160" indent="0">
              <a:buFont typeface="Wingdings" panose="05000000000000000000" pitchFamily="2" charset="2"/>
              <a:buNone/>
              <a:defRPr/>
            </a:pPr>
            <a:endParaRPr lang="fa-IR" sz="2400" dirty="0">
              <a:effectLst>
                <a:outerShdw blurRad="38100" dist="38100" dir="2700000" algn="tl">
                  <a:srgbClr val="000000">
                    <a:alpha val="43137"/>
                  </a:srgbClr>
                </a:outerShdw>
              </a:effectLst>
              <a:cs typeface="2  Bardiya" pitchFamily="2" charset="-78"/>
            </a:endParaRPr>
          </a:p>
          <a:p>
            <a:pPr marL="137160" indent="0">
              <a:buFont typeface="Wingdings" panose="05000000000000000000" pitchFamily="2" charset="2"/>
              <a:buNone/>
              <a:defRPr/>
            </a:pPr>
            <a:r>
              <a:rPr lang="fa-IR" sz="2400" dirty="0">
                <a:effectLst>
                  <a:outerShdw blurRad="38100" dist="38100" dir="2700000" algn="tl">
                    <a:srgbClr val="000000">
                      <a:alpha val="43137"/>
                    </a:srgbClr>
                  </a:outerShdw>
                </a:effectLst>
                <a:cs typeface="2  Bardiya" pitchFamily="2" charset="-78"/>
              </a:rPr>
              <a:t>باور دارند که فردی با ارزش ، با قابلیت ، دوست داشتنی ، پذیرفتنی و مهم هستند.</a:t>
            </a:r>
          </a:p>
          <a:p>
            <a:pPr marL="137160" indent="0">
              <a:buFont typeface="Wingdings" panose="05000000000000000000" pitchFamily="2" charset="2"/>
              <a:buNone/>
              <a:defRPr/>
            </a:pPr>
            <a:endParaRPr lang="fa-IR" sz="2400" dirty="0">
              <a:effectLst>
                <a:outerShdw blurRad="38100" dist="38100" dir="2700000" algn="tl">
                  <a:srgbClr val="000000">
                    <a:alpha val="43137"/>
                  </a:srgbClr>
                </a:outerShdw>
              </a:effectLst>
              <a:cs typeface="2  Bardiya" pitchFamily="2" charset="-78"/>
            </a:endParaRPr>
          </a:p>
          <a:p>
            <a:pPr marL="137160" indent="0">
              <a:buFont typeface="Wingdings" panose="05000000000000000000" pitchFamily="2" charset="2"/>
              <a:buNone/>
              <a:defRPr/>
            </a:pPr>
            <a:r>
              <a:rPr lang="fa-IR" sz="2400" dirty="0">
                <a:effectLst>
                  <a:outerShdw blurRad="38100" dist="38100" dir="2700000" algn="tl">
                    <a:srgbClr val="000000">
                      <a:alpha val="43137"/>
                    </a:srgbClr>
                  </a:outerShdw>
                </a:effectLst>
                <a:cs typeface="2  Bardiya" pitchFamily="2" charset="-78"/>
              </a:rPr>
              <a:t>هیچ گاه خودشان را با دیگران مقایسه نمی کنند. از آن که دیگران نسبت به آنان  چگونه        می اندیشند واهمه و نگرانی ندارند.</a:t>
            </a:r>
          </a:p>
          <a:p>
            <a:pPr marL="137160" indent="0">
              <a:buFont typeface="Wingdings" panose="05000000000000000000" pitchFamily="2" charset="2"/>
              <a:buNone/>
              <a:defRPr/>
            </a:pPr>
            <a:endParaRPr lang="fa-IR" sz="2400" dirty="0">
              <a:effectLst>
                <a:outerShdw blurRad="38100" dist="38100" dir="2700000" algn="tl">
                  <a:srgbClr val="000000">
                    <a:alpha val="43137"/>
                  </a:srgbClr>
                </a:outerShdw>
              </a:effectLst>
              <a:cs typeface="2  Bardiya" pitchFamily="2" charset="-78"/>
            </a:endParaRPr>
          </a:p>
          <a:p>
            <a:pPr marL="137160" indent="0">
              <a:buFont typeface="Wingdings" panose="05000000000000000000" pitchFamily="2" charset="2"/>
              <a:buNone/>
              <a:defRPr/>
            </a:pPr>
            <a:r>
              <a:rPr lang="fa-IR" sz="2400" dirty="0">
                <a:effectLst>
                  <a:outerShdw blurRad="38100" dist="38100" dir="2700000" algn="tl">
                    <a:srgbClr val="000000">
                      <a:alpha val="43137"/>
                    </a:srgbClr>
                  </a:outerShdw>
                </a:effectLst>
                <a:cs typeface="2  Bardiya" pitchFamily="2" charset="-78"/>
              </a:rPr>
              <a:t>نیازی به اثبات و توجیه افکار و عقاید خود به دیگران ندارند.</a:t>
            </a:r>
          </a:p>
        </p:txBody>
      </p:sp>
    </p:spTree>
  </p:cSld>
  <p:clrMapOvr>
    <a:masterClrMapping/>
  </p:clrMapOvr>
  <p:transition spd="slow">
    <p:zoom/>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a:extLst>
              <a:ext uri="{FF2B5EF4-FFF2-40B4-BE49-F238E27FC236}">
                <a16:creationId xmlns:a16="http://schemas.microsoft.com/office/drawing/2014/main" id="{741D1119-8FD0-4B07-B266-29E3E1DF9FB9}"/>
              </a:ext>
            </a:extLst>
          </p:cNvPr>
          <p:cNvSpPr txBox="1">
            <a:spLocks noChangeArrowheads="1"/>
          </p:cNvSpPr>
          <p:nvPr/>
        </p:nvSpPr>
        <p:spPr bwMode="auto">
          <a:xfrm>
            <a:off x="-177800" y="642938"/>
            <a:ext cx="9321800" cy="578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lnSpc>
                <a:spcPct val="150000"/>
              </a:lnSpc>
              <a:spcBef>
                <a:spcPct val="0"/>
              </a:spcBef>
              <a:buClrTx/>
              <a:buSzTx/>
              <a:buFontTx/>
              <a:buNone/>
            </a:pPr>
            <a:r>
              <a:rPr lang="fa-IR" altLang="en-US" sz="4400">
                <a:solidFill>
                  <a:srgbClr val="FFFF99"/>
                </a:solidFill>
              </a:rPr>
              <a:t>اداره صحيح بانک حافظه</a:t>
            </a:r>
          </a:p>
          <a:p>
            <a:pPr eaLnBrk="1" hangingPunct="1">
              <a:lnSpc>
                <a:spcPct val="150000"/>
              </a:lnSpc>
              <a:spcBef>
                <a:spcPct val="0"/>
              </a:spcBef>
              <a:buClrTx/>
              <a:buSzTx/>
              <a:buFontTx/>
              <a:buNone/>
            </a:pPr>
            <a:endParaRPr lang="fa-IR" altLang="en-US" sz="4400">
              <a:solidFill>
                <a:srgbClr val="FFFF99"/>
              </a:solidFill>
            </a:endParaRPr>
          </a:p>
          <a:p>
            <a:pPr eaLnBrk="1" hangingPunct="1">
              <a:lnSpc>
                <a:spcPct val="190000"/>
              </a:lnSpc>
              <a:spcBef>
                <a:spcPct val="0"/>
              </a:spcBef>
              <a:buClrTx/>
              <a:buSzTx/>
              <a:buFontTx/>
              <a:buChar char="•"/>
            </a:pPr>
            <a:r>
              <a:rPr lang="fa-IR" altLang="en-US" sz="4400"/>
              <a:t>فقط افکار مثبت را به ذهن خود راه دهيد.</a:t>
            </a:r>
          </a:p>
          <a:p>
            <a:pPr eaLnBrk="1" hangingPunct="1">
              <a:lnSpc>
                <a:spcPct val="190000"/>
              </a:lnSpc>
              <a:spcBef>
                <a:spcPct val="0"/>
              </a:spcBef>
              <a:buClrTx/>
              <a:buSzTx/>
              <a:buFontTx/>
              <a:buChar char="•"/>
            </a:pPr>
            <a:r>
              <a:rPr lang="fa-IR" altLang="en-US" sz="4400"/>
              <a:t>فقط افکار مثبت را از بانک ذهن خود برداشت کنيد.</a:t>
            </a:r>
            <a:endParaRPr lang="en-US" altLang="en-US" sz="440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fade">
                                      <p:cBhvr>
                                        <p:cTn id="7" dur="2000"/>
                                        <p:tgtEl>
                                          <p:spTgt spid="12292"/>
                                        </p:tgtEl>
                                      </p:cBhvr>
                                    </p:animEffect>
                                    <p:anim calcmode="lin" valueType="num">
                                      <p:cBhvr>
                                        <p:cTn id="8" dur="2000" fill="hold"/>
                                        <p:tgtEl>
                                          <p:spTgt spid="12292"/>
                                        </p:tgtEl>
                                        <p:attrNameLst>
                                          <p:attrName>ppt_x</p:attrName>
                                        </p:attrNameLst>
                                      </p:cBhvr>
                                      <p:tavLst>
                                        <p:tav tm="0">
                                          <p:val>
                                            <p:strVal val="#ppt_x"/>
                                          </p:val>
                                        </p:tav>
                                        <p:tav tm="100000">
                                          <p:val>
                                            <p:strVal val="#ppt_x"/>
                                          </p:val>
                                        </p:tav>
                                      </p:tavLst>
                                    </p:anim>
                                    <p:anim calcmode="lin" valueType="num">
                                      <p:cBhvr>
                                        <p:cTn id="9" dur="2000" fill="hold"/>
                                        <p:tgtEl>
                                          <p:spTgt spid="122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Box 5">
            <a:extLst>
              <a:ext uri="{FF2B5EF4-FFF2-40B4-BE49-F238E27FC236}">
                <a16:creationId xmlns:a16="http://schemas.microsoft.com/office/drawing/2014/main" id="{42D5D722-7958-46A0-8F3F-C4397F7B5672}"/>
              </a:ext>
            </a:extLst>
          </p:cNvPr>
          <p:cNvSpPr txBox="1">
            <a:spLocks noChangeArrowheads="1"/>
          </p:cNvSpPr>
          <p:nvPr/>
        </p:nvSpPr>
        <p:spPr bwMode="auto">
          <a:xfrm>
            <a:off x="395288" y="0"/>
            <a:ext cx="8497887"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fa-IR" altLang="en-US" sz="3600">
                <a:cs typeface="2  Bardiya" pitchFamily="2" charset="0"/>
              </a:rPr>
              <a:t>روشهای مثبت اندیشی  </a:t>
            </a:r>
          </a:p>
          <a:p>
            <a:pPr algn="ct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r>
              <a:rPr lang="fa-IR" altLang="en-US" sz="2400">
                <a:cs typeface="2  Bardiya" pitchFamily="2" charset="0"/>
              </a:rPr>
              <a:t>از اغراق خود داری کنید.</a:t>
            </a: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r>
              <a:rPr lang="fa-IR" altLang="en-US" sz="2400">
                <a:cs typeface="2  Bardiya" pitchFamily="2" charset="0"/>
              </a:rPr>
              <a:t>افکار منفی را در نطفه خفه کنید.</a:t>
            </a: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r>
              <a:rPr lang="fa-IR" altLang="en-US" sz="2400">
                <a:cs typeface="2  Bardiya" pitchFamily="2" charset="0"/>
              </a:rPr>
              <a:t>بر نکات مثبت تأکید کنید.</a:t>
            </a: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r>
              <a:rPr lang="fa-IR" altLang="en-US" sz="2400">
                <a:cs typeface="2  Bardiya" pitchFamily="2" charset="0"/>
              </a:rPr>
              <a:t>اشتباهات خود را بپذیرید ، شما یک انسان هستید.</a:t>
            </a: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r>
              <a:rPr lang="fa-IR" altLang="en-US" sz="2400">
                <a:cs typeface="2  Bardiya" pitchFamily="2" charset="0"/>
              </a:rPr>
              <a:t>عیوب خود را بپذیرید.</a:t>
            </a: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r>
              <a:rPr lang="fa-IR" altLang="en-US" sz="2400">
                <a:cs typeface="2  Bardiya" pitchFamily="2" charset="0"/>
              </a:rPr>
              <a:t>تحکم به خود را کنار بگذارید.</a:t>
            </a: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r>
              <a:rPr lang="fa-IR" altLang="en-US" sz="2400">
                <a:cs typeface="2  Bardiya" pitchFamily="2" charset="0"/>
              </a:rPr>
              <a:t>به خود فرصت بدهید.</a:t>
            </a:r>
          </a:p>
          <a:p>
            <a:pPr eaLnBrk="1" hangingPunct="1">
              <a:spcBef>
                <a:spcPct val="0"/>
              </a:spcBef>
              <a:buClrTx/>
              <a:buSzTx/>
              <a:buFontTx/>
              <a:buNone/>
            </a:pPr>
            <a:endParaRPr lang="fa-IR" altLang="en-US" sz="2400">
              <a:cs typeface="2  Bardiya" pitchFamily="2" charset="0"/>
            </a:endParaRPr>
          </a:p>
          <a:p>
            <a:pPr eaLnBrk="1" hangingPunct="1">
              <a:spcBef>
                <a:spcPct val="0"/>
              </a:spcBef>
              <a:buClrTx/>
              <a:buSzTx/>
              <a:buFontTx/>
              <a:buNone/>
            </a:pPr>
            <a:r>
              <a:rPr lang="fa-IR" altLang="en-US" sz="2400">
                <a:cs typeface="2  Bardiya" pitchFamily="2" charset="0"/>
              </a:rPr>
              <a:t>بر آنچه می توانید انجام دهید بیشتر تأکید کنید نه آنچه که نمی توانید</a:t>
            </a:r>
            <a:r>
              <a:rPr lang="fa-IR" altLang="en-US" sz="1800">
                <a:ea typeface="2  Nazanin"/>
                <a:cs typeface="2  Nazanin"/>
              </a:rPr>
              <a:t>.</a:t>
            </a:r>
          </a:p>
        </p:txBody>
      </p:sp>
    </p:spTree>
  </p:cSld>
  <p:clrMapOvr>
    <a:masterClrMapping/>
  </p:clrMapOvr>
  <p:transition spd="slow">
    <p:zoom/>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155B8-F2C0-4615-A5E7-698A90BAD133}"/>
              </a:ext>
            </a:extLst>
          </p:cNvPr>
          <p:cNvSpPr>
            <a:spLocks noGrp="1"/>
          </p:cNvSpPr>
          <p:nvPr>
            <p:ph type="title"/>
          </p:nvPr>
        </p:nvSpPr>
        <p:spPr/>
        <p:txBody>
          <a:bodyPr/>
          <a:lstStyle/>
          <a:p>
            <a:pPr>
              <a:defRPr/>
            </a:pPr>
            <a:r>
              <a:rPr lang="fa-IR" dirty="0"/>
              <a:t>پيام های تاثير گذار</a:t>
            </a:r>
            <a:br>
              <a:rPr lang="fa-IR" dirty="0"/>
            </a:br>
            <a:endParaRPr lang="en-US" dirty="0"/>
          </a:p>
        </p:txBody>
      </p:sp>
      <p:sp>
        <p:nvSpPr>
          <p:cNvPr id="3" name="Content Placeholder 2">
            <a:extLst>
              <a:ext uri="{FF2B5EF4-FFF2-40B4-BE49-F238E27FC236}">
                <a16:creationId xmlns:a16="http://schemas.microsoft.com/office/drawing/2014/main" id="{40B45035-5154-41E5-9DE6-0914D3BAEBE4}"/>
              </a:ext>
            </a:extLst>
          </p:cNvPr>
          <p:cNvSpPr>
            <a:spLocks noGrp="1"/>
          </p:cNvSpPr>
          <p:nvPr>
            <p:ph idx="1"/>
          </p:nvPr>
        </p:nvSpPr>
        <p:spPr/>
        <p:txBody>
          <a:bodyPr/>
          <a:lstStyle/>
          <a:p>
            <a:pPr>
              <a:defRPr/>
            </a:pPr>
            <a:r>
              <a:rPr lang="fa-IR" dirty="0"/>
              <a:t>بدن زن باردار برای زايمان طراحی شده است</a:t>
            </a:r>
          </a:p>
          <a:p>
            <a:pPr>
              <a:defRPr/>
            </a:pPr>
            <a:r>
              <a:rPr lang="fa-IR" dirty="0"/>
              <a:t>تولد بيماری نيست</a:t>
            </a:r>
          </a:p>
          <a:p>
            <a:pPr>
              <a:defRPr/>
            </a:pPr>
            <a:r>
              <a:rPr lang="fa-IR" dirty="0"/>
              <a:t>بدن عزيزتان را باور کنيد</a:t>
            </a:r>
          </a:p>
          <a:p>
            <a:pPr>
              <a:defRPr/>
            </a:pPr>
            <a:r>
              <a:rPr lang="fa-IR" dirty="0"/>
              <a:t>بدون مداخله همه چيز بهتر انجام می شود</a:t>
            </a:r>
          </a:p>
          <a:p>
            <a:pPr>
              <a:defRPr/>
            </a:pPr>
            <a:r>
              <a:rPr lang="fa-IR" dirty="0"/>
              <a:t>فقط 15% زايمان ها  به مداخله نياز دارند</a:t>
            </a:r>
          </a:p>
          <a:p>
            <a:pPr>
              <a:defRPr/>
            </a:pPr>
            <a:r>
              <a:rPr lang="fa-IR" dirty="0"/>
              <a:t>و پذيرش!!!</a:t>
            </a:r>
            <a:endParaRPr lang="en-US" dirty="0"/>
          </a:p>
        </p:txBody>
      </p:sp>
    </p:spTree>
  </p:cSld>
  <p:clrMapOvr>
    <a:masterClrMapping/>
  </p:clrMapOvr>
  <p:transition spd="slow">
    <p:zoom/>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4727F-735D-42DB-A2C4-F464D06AD999}"/>
              </a:ext>
            </a:extLst>
          </p:cNvPr>
          <p:cNvSpPr>
            <a:spLocks noGrp="1"/>
          </p:cNvSpPr>
          <p:nvPr>
            <p:ph type="title"/>
          </p:nvPr>
        </p:nvSpPr>
        <p:spPr/>
        <p:txBody>
          <a:bodyPr/>
          <a:lstStyle/>
          <a:p>
            <a:pPr>
              <a:defRPr/>
            </a:pPr>
            <a:endParaRPr lang="en-US" dirty="0"/>
          </a:p>
        </p:txBody>
      </p:sp>
      <p:sp>
        <p:nvSpPr>
          <p:cNvPr id="3" name="Content Placeholder 2">
            <a:extLst>
              <a:ext uri="{FF2B5EF4-FFF2-40B4-BE49-F238E27FC236}">
                <a16:creationId xmlns:a16="http://schemas.microsoft.com/office/drawing/2014/main" id="{9417FF60-6F52-4096-B0B8-0BADCA1348C7}"/>
              </a:ext>
            </a:extLst>
          </p:cNvPr>
          <p:cNvSpPr>
            <a:spLocks noGrp="1"/>
          </p:cNvSpPr>
          <p:nvPr>
            <p:ph idx="1"/>
          </p:nvPr>
        </p:nvSpPr>
        <p:spPr/>
        <p:txBody>
          <a:bodyPr/>
          <a:lstStyle/>
          <a:p>
            <a:pPr algn="ctr">
              <a:buFont typeface="Wingdings" panose="05000000000000000000" pitchFamily="2" charset="2"/>
              <a:buNone/>
              <a:defRPr/>
            </a:pPr>
            <a:endParaRPr lang="fa-IR" dirty="0"/>
          </a:p>
          <a:p>
            <a:pPr algn="ctr">
              <a:buFont typeface="Wingdings" panose="05000000000000000000" pitchFamily="2" charset="2"/>
              <a:buNone/>
              <a:defRPr/>
            </a:pPr>
            <a:endParaRPr lang="fa-IR" dirty="0"/>
          </a:p>
          <a:p>
            <a:pPr algn="ctr">
              <a:buFont typeface="Wingdings" panose="05000000000000000000" pitchFamily="2" charset="2"/>
              <a:buNone/>
              <a:defRPr/>
            </a:pPr>
            <a:r>
              <a:rPr lang="fa-IR"/>
              <a:t>برای </a:t>
            </a:r>
            <a:r>
              <a:rPr lang="fa-IR" dirty="0"/>
              <a:t>داشته هایت شکر کن</a:t>
            </a:r>
          </a:p>
          <a:p>
            <a:pPr algn="ctr">
              <a:buFont typeface="Wingdings" panose="05000000000000000000" pitchFamily="2" charset="2"/>
              <a:buNone/>
              <a:defRPr/>
            </a:pPr>
            <a:r>
              <a:rPr lang="fa-IR" dirty="0"/>
              <a:t>برای نداشته هایت فکر کن</a:t>
            </a:r>
          </a:p>
          <a:p>
            <a:pPr algn="ctr">
              <a:buFont typeface="Wingdings" panose="05000000000000000000" pitchFamily="2" charset="2"/>
              <a:buNone/>
              <a:defRPr/>
            </a:pPr>
            <a:r>
              <a:rPr lang="fa-IR" dirty="0"/>
              <a:t>به جای اینکه به نداشته های زندگی بنالی</a:t>
            </a:r>
          </a:p>
          <a:p>
            <a:pPr algn="ctr">
              <a:buFont typeface="Wingdings" panose="05000000000000000000" pitchFamily="2" charset="2"/>
              <a:buNone/>
              <a:defRPr/>
            </a:pPr>
            <a:r>
              <a:rPr lang="fa-IR" dirty="0"/>
              <a:t>به داشته های زندگیت ببال</a:t>
            </a:r>
            <a:endParaRPr lang="en-US" dirty="0"/>
          </a:p>
        </p:txBody>
      </p:sp>
    </p:spTree>
  </p:cSld>
  <p:clrMapOvr>
    <a:masterClrMapping/>
  </p:clrMapOvr>
  <p:transition spd="slow">
    <p:zoom/>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
            <a:extLst>
              <a:ext uri="{FF2B5EF4-FFF2-40B4-BE49-F238E27FC236}">
                <a16:creationId xmlns:a16="http://schemas.microsoft.com/office/drawing/2014/main" id="{B2E04509-5772-4E95-AC20-6DC16EA8FDE6}"/>
              </a:ext>
            </a:extLst>
          </p:cNvPr>
          <p:cNvSpPr>
            <a:spLocks noChangeArrowheads="1"/>
          </p:cNvSpPr>
          <p:nvPr/>
        </p:nvSpPr>
        <p:spPr bwMode="auto">
          <a:xfrm>
            <a:off x="0" y="428625"/>
            <a:ext cx="8643938"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lnSpc>
                <a:spcPct val="200000"/>
              </a:lnSpc>
              <a:spcBef>
                <a:spcPct val="0"/>
              </a:spcBef>
              <a:buClrTx/>
              <a:buSzTx/>
              <a:buFontTx/>
              <a:buNone/>
            </a:pPr>
            <a:r>
              <a:rPr lang="fa-IR" altLang="en-US" sz="5400"/>
              <a:t>فرق بين افراد موفق و ناموفق :</a:t>
            </a:r>
          </a:p>
        </p:txBody>
      </p:sp>
    </p:spTree>
  </p:cSld>
  <p:clrMapOvr>
    <a:masterClrMapping/>
  </p:clrMapOvr>
  <p:transition spd="slow">
    <p:zoom/>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ABAFC-D5E0-4B0B-A0B3-B1E36B82E1F6}"/>
              </a:ext>
            </a:extLst>
          </p:cNvPr>
          <p:cNvSpPr>
            <a:spLocks noGrp="1"/>
          </p:cNvSpPr>
          <p:nvPr>
            <p:ph type="title"/>
          </p:nvPr>
        </p:nvSpPr>
        <p:spPr/>
        <p:txBody>
          <a:bodyPr/>
          <a:lstStyle/>
          <a:p>
            <a:pPr>
              <a:defRPr/>
            </a:pPr>
            <a:r>
              <a:rPr lang="fa-IR" dirty="0"/>
              <a:t>4 اصل </a:t>
            </a:r>
            <a:endParaRPr lang="en-US" dirty="0"/>
          </a:p>
        </p:txBody>
      </p:sp>
      <p:sp>
        <p:nvSpPr>
          <p:cNvPr id="3" name="Content Placeholder 2">
            <a:extLst>
              <a:ext uri="{FF2B5EF4-FFF2-40B4-BE49-F238E27FC236}">
                <a16:creationId xmlns:a16="http://schemas.microsoft.com/office/drawing/2014/main" id="{90C2B3F4-008F-4F85-9F57-35096E81F538}"/>
              </a:ext>
            </a:extLst>
          </p:cNvPr>
          <p:cNvSpPr>
            <a:spLocks noGrp="1"/>
          </p:cNvSpPr>
          <p:nvPr>
            <p:ph idx="1"/>
          </p:nvPr>
        </p:nvSpPr>
        <p:spPr>
          <a:xfrm>
            <a:off x="468313" y="1916113"/>
            <a:ext cx="8229600" cy="4530725"/>
          </a:xfrm>
          <a:ln>
            <a:solidFill>
              <a:schemeClr val="accent1"/>
            </a:solidFill>
          </a:ln>
        </p:spPr>
        <p:txBody>
          <a:bodyPr/>
          <a:lstStyle/>
          <a:p>
            <a:pPr>
              <a:defRPr/>
            </a:pPr>
            <a:r>
              <a:rPr lang="fa-IR" dirty="0"/>
              <a:t>والت دیزنی برای رسیدن به قله موفقیت معتقد بود:</a:t>
            </a:r>
          </a:p>
          <a:p>
            <a:pPr>
              <a:defRPr/>
            </a:pPr>
            <a:r>
              <a:rPr lang="fa-IR" dirty="0"/>
              <a:t>1. درباره ارزش هایی که دوست داری به آن ها بررسی ”فکر کن ” </a:t>
            </a:r>
          </a:p>
          <a:p>
            <a:pPr>
              <a:defRPr/>
            </a:pPr>
            <a:r>
              <a:rPr lang="fa-IR" dirty="0"/>
              <a:t>2. به خودت بر مبنانی تفکرت ”ایمان داشته باش“!</a:t>
            </a:r>
          </a:p>
          <a:p>
            <a:pPr>
              <a:defRPr/>
            </a:pPr>
            <a:r>
              <a:rPr lang="fa-IR" dirty="0"/>
              <a:t>3. درباره چیزهایی که به آن ایمان داری ”آرزو کن“</a:t>
            </a:r>
          </a:p>
          <a:p>
            <a:pPr>
              <a:defRPr/>
            </a:pPr>
            <a:r>
              <a:rPr lang="fa-IR" dirty="0"/>
              <a:t>4. برای واقعیت رساندن آرزوهایت ”شجاعت داشته باش“!</a:t>
            </a:r>
          </a:p>
        </p:txBody>
      </p:sp>
    </p:spTree>
  </p:cSld>
  <p:clrMapOvr>
    <a:masterClrMapping/>
  </p:clrMapOvr>
  <p:transition spd="slow">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a:extLst>
              <a:ext uri="{FF2B5EF4-FFF2-40B4-BE49-F238E27FC236}">
                <a16:creationId xmlns:a16="http://schemas.microsoft.com/office/drawing/2014/main" id="{BA6EBDBC-F0D0-42FA-9ACA-89E88B05A3DC}"/>
              </a:ext>
            </a:extLst>
          </p:cNvPr>
          <p:cNvSpPr txBox="1">
            <a:spLocks noChangeArrowheads="1"/>
          </p:cNvSpPr>
          <p:nvPr/>
        </p:nvSpPr>
        <p:spPr bwMode="auto">
          <a:xfrm>
            <a:off x="755650" y="981075"/>
            <a:ext cx="7777163" cy="463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fa-IR" altLang="en-US" sz="3600"/>
              <a:t>اندکي در مورد فيزيولوژي اعصاب :</a:t>
            </a:r>
          </a:p>
          <a:p>
            <a:pPr eaLnBrk="1" hangingPunct="1">
              <a:spcBef>
                <a:spcPct val="0"/>
              </a:spcBef>
              <a:buClrTx/>
              <a:buSzTx/>
              <a:buFontTx/>
              <a:buNone/>
            </a:pPr>
            <a:endParaRPr lang="fa-IR" altLang="en-US" sz="3600"/>
          </a:p>
          <a:p>
            <a:pPr eaLnBrk="1" hangingPunct="1">
              <a:spcBef>
                <a:spcPct val="0"/>
              </a:spcBef>
              <a:buClrTx/>
              <a:buSzTx/>
              <a:buFontTx/>
              <a:buNone/>
            </a:pPr>
            <a:endParaRPr lang="fa-IR" altLang="en-US" sz="3600"/>
          </a:p>
          <a:p>
            <a:pPr eaLnBrk="1" hangingPunct="1">
              <a:lnSpc>
                <a:spcPct val="130000"/>
              </a:lnSpc>
              <a:spcBef>
                <a:spcPct val="0"/>
              </a:spcBef>
              <a:buClrTx/>
              <a:buSzTx/>
              <a:buFontTx/>
              <a:buChar char="•"/>
            </a:pPr>
            <a:r>
              <a:rPr lang="fa-IR" altLang="en-US" sz="3600"/>
              <a:t>قشر مخ يا کورتکس نو : از ويژگي هاي موجود انساني و بعضي انواع پستانداران مثل ميمون است.</a:t>
            </a:r>
          </a:p>
          <a:p>
            <a:pPr eaLnBrk="1" hangingPunct="1">
              <a:lnSpc>
                <a:spcPct val="130000"/>
              </a:lnSpc>
              <a:spcBef>
                <a:spcPct val="0"/>
              </a:spcBef>
              <a:buClrTx/>
              <a:buSzTx/>
              <a:buFontTx/>
              <a:buChar char="•"/>
            </a:pPr>
            <a:r>
              <a:rPr lang="fa-IR" altLang="en-US" sz="3600"/>
              <a:t>جايگاه  فراگردهايي همچون مفهوم سازي ، تعقل و استدلال است.</a:t>
            </a:r>
            <a:endParaRPr lang="en-US" altLang="en-US" sz="360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dissolve">
                                      <p:cBhvr>
                                        <p:cTn id="7" dur="20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Isosceles Triangle 1">
            <a:extLst>
              <a:ext uri="{FF2B5EF4-FFF2-40B4-BE49-F238E27FC236}">
                <a16:creationId xmlns:a16="http://schemas.microsoft.com/office/drawing/2014/main" id="{E1AA7557-4A21-48CB-AFDF-AB236297C2D2}"/>
              </a:ext>
            </a:extLst>
          </p:cNvPr>
          <p:cNvSpPr>
            <a:spLocks noChangeArrowheads="1"/>
          </p:cNvSpPr>
          <p:nvPr/>
        </p:nvSpPr>
        <p:spPr bwMode="auto">
          <a:xfrm>
            <a:off x="3708400" y="1125538"/>
            <a:ext cx="2159000" cy="2232025"/>
          </a:xfrm>
          <a:prstGeom prst="triangle">
            <a:avLst>
              <a:gd name="adj" fmla="val 50000"/>
            </a:avLst>
          </a:prstGeom>
          <a:solidFill>
            <a:schemeClr val="accent1"/>
          </a:solidFill>
          <a:ln w="9525" algn="ctr">
            <a:solidFill>
              <a:schemeClr val="tx1"/>
            </a:solidFill>
            <a:round/>
            <a:headEnd/>
            <a:tailEnd/>
          </a:ln>
        </p:spPr>
        <p:txBody>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sp>
        <p:nvSpPr>
          <p:cNvPr id="66563" name="Isosceles Triangle 2">
            <a:extLst>
              <a:ext uri="{FF2B5EF4-FFF2-40B4-BE49-F238E27FC236}">
                <a16:creationId xmlns:a16="http://schemas.microsoft.com/office/drawing/2014/main" id="{545983A7-46CE-47C4-A458-6438879374BD}"/>
              </a:ext>
            </a:extLst>
          </p:cNvPr>
          <p:cNvSpPr>
            <a:spLocks noChangeArrowheads="1"/>
          </p:cNvSpPr>
          <p:nvPr/>
        </p:nvSpPr>
        <p:spPr bwMode="auto">
          <a:xfrm>
            <a:off x="3708400" y="1125538"/>
            <a:ext cx="2159000" cy="2232025"/>
          </a:xfrm>
          <a:prstGeom prst="triangle">
            <a:avLst>
              <a:gd name="adj" fmla="val 50000"/>
            </a:avLst>
          </a:prstGeom>
          <a:solidFill>
            <a:schemeClr val="accent1"/>
          </a:solidFill>
          <a:ln w="9525" algn="ctr">
            <a:solidFill>
              <a:schemeClr val="tx1"/>
            </a:solidFill>
            <a:round/>
            <a:headEnd/>
            <a:tailEnd/>
          </a:ln>
        </p:spPr>
        <p:txBody>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fa-IR" altLang="en-US" sz="1800"/>
              <a:t>فکر</a:t>
            </a:r>
          </a:p>
          <a:p>
            <a:pPr eaLnBrk="1" hangingPunct="1">
              <a:spcBef>
                <a:spcPct val="0"/>
              </a:spcBef>
              <a:buClrTx/>
              <a:buSzTx/>
              <a:buFontTx/>
              <a:buNone/>
            </a:pPr>
            <a:endParaRPr lang="fa-IR" altLang="en-US" sz="1800"/>
          </a:p>
        </p:txBody>
      </p:sp>
      <p:sp>
        <p:nvSpPr>
          <p:cNvPr id="66564" name="Isosceles Triangle 3">
            <a:extLst>
              <a:ext uri="{FF2B5EF4-FFF2-40B4-BE49-F238E27FC236}">
                <a16:creationId xmlns:a16="http://schemas.microsoft.com/office/drawing/2014/main" id="{085DA9B2-A37A-477F-A979-63DC07307F4E}"/>
              </a:ext>
            </a:extLst>
          </p:cNvPr>
          <p:cNvSpPr>
            <a:spLocks noChangeArrowheads="1"/>
          </p:cNvSpPr>
          <p:nvPr/>
        </p:nvSpPr>
        <p:spPr bwMode="auto">
          <a:xfrm rot="10800000">
            <a:off x="3708400" y="3429000"/>
            <a:ext cx="2159000" cy="2160588"/>
          </a:xfrm>
          <a:prstGeom prst="triangle">
            <a:avLst>
              <a:gd name="adj" fmla="val 50000"/>
            </a:avLst>
          </a:prstGeom>
          <a:solidFill>
            <a:schemeClr val="accent1"/>
          </a:solidFill>
          <a:ln w="9525" algn="ctr">
            <a:solidFill>
              <a:schemeClr val="tx1"/>
            </a:solidFill>
            <a:round/>
            <a:headEnd/>
            <a:tailEnd/>
          </a:ln>
        </p:spPr>
        <p:txBody>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sp>
        <p:nvSpPr>
          <p:cNvPr id="66565" name="Isosceles Triangle 4">
            <a:extLst>
              <a:ext uri="{FF2B5EF4-FFF2-40B4-BE49-F238E27FC236}">
                <a16:creationId xmlns:a16="http://schemas.microsoft.com/office/drawing/2014/main" id="{CC97009C-412C-4F3B-B873-FF9CBA63538A}"/>
              </a:ext>
            </a:extLst>
          </p:cNvPr>
          <p:cNvSpPr>
            <a:spLocks noChangeArrowheads="1"/>
          </p:cNvSpPr>
          <p:nvPr/>
        </p:nvSpPr>
        <p:spPr bwMode="auto">
          <a:xfrm>
            <a:off x="4932363" y="3357563"/>
            <a:ext cx="2160587" cy="2232025"/>
          </a:xfrm>
          <a:prstGeom prst="triangle">
            <a:avLst>
              <a:gd name="adj" fmla="val 50000"/>
            </a:avLst>
          </a:prstGeom>
          <a:solidFill>
            <a:schemeClr val="accent1"/>
          </a:solidFill>
          <a:ln w="9525" algn="ctr">
            <a:solidFill>
              <a:schemeClr val="tx1"/>
            </a:solidFill>
            <a:round/>
            <a:headEnd/>
            <a:tailEnd/>
          </a:ln>
        </p:spPr>
        <p:txBody>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fa-IR" altLang="en-US" sz="1800"/>
              <a:t>آرزو</a:t>
            </a:r>
            <a:endParaRPr lang="en-US" altLang="en-US" sz="1800"/>
          </a:p>
        </p:txBody>
      </p:sp>
      <p:sp>
        <p:nvSpPr>
          <p:cNvPr id="66566" name="Isosceles Triangle 5">
            <a:extLst>
              <a:ext uri="{FF2B5EF4-FFF2-40B4-BE49-F238E27FC236}">
                <a16:creationId xmlns:a16="http://schemas.microsoft.com/office/drawing/2014/main" id="{661E32D6-254D-4D14-B656-BD652BCC89F8}"/>
              </a:ext>
            </a:extLst>
          </p:cNvPr>
          <p:cNvSpPr>
            <a:spLocks noChangeArrowheads="1"/>
          </p:cNvSpPr>
          <p:nvPr/>
        </p:nvSpPr>
        <p:spPr bwMode="auto">
          <a:xfrm>
            <a:off x="2555875" y="3429000"/>
            <a:ext cx="2160588" cy="2232025"/>
          </a:xfrm>
          <a:prstGeom prst="triangle">
            <a:avLst>
              <a:gd name="adj" fmla="val 50000"/>
            </a:avLst>
          </a:prstGeom>
          <a:solidFill>
            <a:schemeClr val="accent1"/>
          </a:solidFill>
          <a:ln w="9525" algn="ctr">
            <a:solidFill>
              <a:schemeClr val="tx1"/>
            </a:solidFill>
            <a:round/>
            <a:headEnd/>
            <a:tailEnd/>
          </a:ln>
        </p:spPr>
        <p:txBody>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fa-IR" altLang="en-US" sz="1800"/>
              <a:t>شجاعت</a:t>
            </a:r>
            <a:endParaRPr lang="en-US" altLang="en-US" sz="1800"/>
          </a:p>
        </p:txBody>
      </p:sp>
      <p:sp>
        <p:nvSpPr>
          <p:cNvPr id="66567" name="Curved Left Arrow 6">
            <a:extLst>
              <a:ext uri="{FF2B5EF4-FFF2-40B4-BE49-F238E27FC236}">
                <a16:creationId xmlns:a16="http://schemas.microsoft.com/office/drawing/2014/main" id="{07D47F05-83F1-4D80-B991-860F7708C26F}"/>
              </a:ext>
            </a:extLst>
          </p:cNvPr>
          <p:cNvSpPr>
            <a:spLocks noChangeArrowheads="1"/>
          </p:cNvSpPr>
          <p:nvPr/>
        </p:nvSpPr>
        <p:spPr bwMode="auto">
          <a:xfrm>
            <a:off x="6443663" y="3213100"/>
            <a:ext cx="936625" cy="720725"/>
          </a:xfrm>
          <a:prstGeom prst="curvedLeftArrow">
            <a:avLst>
              <a:gd name="adj1" fmla="val 25000"/>
              <a:gd name="adj2" fmla="val 50000"/>
              <a:gd name="adj3" fmla="val 24992"/>
            </a:avLst>
          </a:prstGeom>
          <a:solidFill>
            <a:schemeClr val="accent1"/>
          </a:solidFill>
          <a:ln w="9525" algn="ctr">
            <a:solidFill>
              <a:schemeClr val="tx1"/>
            </a:solidFill>
            <a:round/>
            <a:headEnd/>
            <a:tailEnd/>
          </a:ln>
        </p:spPr>
        <p:txBody>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spTree>
  </p:cSld>
  <p:clrMapOvr>
    <a:masterClrMapping/>
  </p:clrMapOvr>
  <p:transition spd="slow">
    <p:zoom/>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a:extLst>
              <a:ext uri="{FF2B5EF4-FFF2-40B4-BE49-F238E27FC236}">
                <a16:creationId xmlns:a16="http://schemas.microsoft.com/office/drawing/2014/main" id="{D0EC9624-B2D4-4165-857A-86232ED64111}"/>
              </a:ext>
            </a:extLst>
          </p:cNvPr>
          <p:cNvSpPr txBox="1">
            <a:spLocks noChangeArrowheads="1"/>
          </p:cNvSpPr>
          <p:nvPr/>
        </p:nvSpPr>
        <p:spPr bwMode="auto">
          <a:xfrm>
            <a:off x="900113" y="836613"/>
            <a:ext cx="7416800" cy="546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lnSpc>
                <a:spcPct val="200000"/>
              </a:lnSpc>
              <a:spcBef>
                <a:spcPct val="0"/>
              </a:spcBef>
              <a:buClrTx/>
              <a:buSzTx/>
              <a:buFontTx/>
              <a:buNone/>
            </a:pPr>
            <a:endParaRPr lang="fa-IR" altLang="en-US" sz="3600"/>
          </a:p>
          <a:p>
            <a:pPr eaLnBrk="1" hangingPunct="1">
              <a:lnSpc>
                <a:spcPct val="200000"/>
              </a:lnSpc>
              <a:spcBef>
                <a:spcPct val="0"/>
              </a:spcBef>
              <a:buClrTx/>
              <a:buSzTx/>
              <a:buFontTx/>
              <a:buChar char="•"/>
            </a:pPr>
            <a:r>
              <a:rPr lang="fa-IR" altLang="en-US" sz="3600"/>
              <a:t>افراد موفق هيچگاه به خاطرات منفي رجوع نميکنند.</a:t>
            </a:r>
          </a:p>
          <a:p>
            <a:pPr eaLnBrk="1" hangingPunct="1">
              <a:lnSpc>
                <a:spcPct val="200000"/>
              </a:lnSpc>
              <a:spcBef>
                <a:spcPct val="0"/>
              </a:spcBef>
              <a:buClrTx/>
              <a:buSzTx/>
              <a:buFontTx/>
              <a:buChar char="•"/>
            </a:pPr>
            <a:r>
              <a:rPr lang="fa-IR" altLang="en-US" sz="3600"/>
              <a:t>افراد موفق با همت خويش ، اطمينان خاطر ، اعتماد به نفس را ذره ذره مي اندوزند.</a:t>
            </a:r>
            <a:endParaRPr lang="en-US" altLang="en-US" sz="360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blinds(horizontal)">
                                      <p:cBhvr>
                                        <p:cTn id="7" dur="20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a:extLst>
              <a:ext uri="{FF2B5EF4-FFF2-40B4-BE49-F238E27FC236}">
                <a16:creationId xmlns:a16="http://schemas.microsoft.com/office/drawing/2014/main" id="{AEFBDE6A-0466-4A78-B503-C81390B33C7E}"/>
              </a:ext>
            </a:extLst>
          </p:cNvPr>
          <p:cNvSpPr txBox="1">
            <a:spLocks noChangeArrowheads="1"/>
          </p:cNvSpPr>
          <p:nvPr/>
        </p:nvSpPr>
        <p:spPr bwMode="auto">
          <a:xfrm>
            <a:off x="323850" y="0"/>
            <a:ext cx="8428038" cy="651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lnSpc>
                <a:spcPct val="180000"/>
              </a:lnSpc>
              <a:spcBef>
                <a:spcPct val="0"/>
              </a:spcBef>
              <a:buClrTx/>
              <a:buSzTx/>
              <a:buFontTx/>
              <a:buNone/>
            </a:pPr>
            <a:r>
              <a:rPr lang="fa-IR" altLang="en-US" sz="4000" b="1">
                <a:solidFill>
                  <a:srgbClr val="FFFF99"/>
                </a:solidFill>
              </a:rPr>
              <a:t>راه هاي ساده و عملي براي تقويت</a:t>
            </a:r>
          </a:p>
          <a:p>
            <a:pPr eaLnBrk="1" hangingPunct="1">
              <a:lnSpc>
                <a:spcPct val="180000"/>
              </a:lnSpc>
              <a:spcBef>
                <a:spcPct val="0"/>
              </a:spcBef>
              <a:buClrTx/>
              <a:buSzTx/>
              <a:buFontTx/>
              <a:buNone/>
            </a:pPr>
            <a:r>
              <a:rPr lang="fa-IR" altLang="en-US" sz="4000" b="1">
                <a:solidFill>
                  <a:srgbClr val="FFFF99"/>
                </a:solidFill>
              </a:rPr>
              <a:t>اعتماد به نفس:</a:t>
            </a:r>
          </a:p>
          <a:p>
            <a:pPr eaLnBrk="1" hangingPunct="1">
              <a:lnSpc>
                <a:spcPct val="180000"/>
              </a:lnSpc>
              <a:spcBef>
                <a:spcPct val="0"/>
              </a:spcBef>
              <a:buClrTx/>
              <a:buSzTx/>
              <a:buFontTx/>
              <a:buNone/>
            </a:pPr>
            <a:r>
              <a:rPr lang="fa-IR" altLang="en-US" sz="4000"/>
              <a:t>افکارتان را پيشاپيش بر موفقيت متمرکز سازيد.</a:t>
            </a:r>
          </a:p>
          <a:p>
            <a:pPr eaLnBrk="1" hangingPunct="1">
              <a:lnSpc>
                <a:spcPct val="180000"/>
              </a:lnSpc>
              <a:spcBef>
                <a:spcPct val="0"/>
              </a:spcBef>
              <a:buClrTx/>
              <a:buSzTx/>
              <a:buFontTx/>
              <a:buChar char="•"/>
            </a:pPr>
            <a:r>
              <a:rPr lang="fa-IR" altLang="en-US" sz="4000"/>
              <a:t>با تمرکز بر استعداد ، توانايي و امکانات خود نيروهايتان را تقويت کنيد.</a:t>
            </a:r>
          </a:p>
          <a:p>
            <a:pPr eaLnBrk="1" hangingPunct="1">
              <a:lnSpc>
                <a:spcPct val="180000"/>
              </a:lnSpc>
              <a:spcBef>
                <a:spcPct val="0"/>
              </a:spcBef>
              <a:buClrTx/>
              <a:buSzTx/>
              <a:buFontTx/>
              <a:buNone/>
            </a:pPr>
            <a:endParaRPr lang="en-US" altLang="en-US"/>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5364"/>
                                        </p:tgtEl>
                                        <p:attrNameLst>
                                          <p:attrName>style.visibility</p:attrName>
                                        </p:attrNameLst>
                                      </p:cBhvr>
                                      <p:to>
                                        <p:strVal val="visible"/>
                                      </p:to>
                                    </p:set>
                                    <p:anim calcmode="lin" valueType="num">
                                      <p:cBhvr>
                                        <p:cTn id="7" dur="1000" fill="hold"/>
                                        <p:tgtEl>
                                          <p:spTgt spid="15364"/>
                                        </p:tgtEl>
                                        <p:attrNameLst>
                                          <p:attrName>ppt_w</p:attrName>
                                        </p:attrNameLst>
                                      </p:cBhvr>
                                      <p:tavLst>
                                        <p:tav tm="0">
                                          <p:val>
                                            <p:fltVal val="0"/>
                                          </p:val>
                                        </p:tav>
                                        <p:tav tm="100000">
                                          <p:val>
                                            <p:strVal val="#ppt_w"/>
                                          </p:val>
                                        </p:tav>
                                      </p:tavLst>
                                    </p:anim>
                                    <p:anim calcmode="lin" valueType="num">
                                      <p:cBhvr>
                                        <p:cTn id="8" dur="1000" fill="hold"/>
                                        <p:tgtEl>
                                          <p:spTgt spid="15364"/>
                                        </p:tgtEl>
                                        <p:attrNameLst>
                                          <p:attrName>ppt_h</p:attrName>
                                        </p:attrNameLst>
                                      </p:cBhvr>
                                      <p:tavLst>
                                        <p:tav tm="0">
                                          <p:val>
                                            <p:fltVal val="0"/>
                                          </p:val>
                                        </p:tav>
                                        <p:tav tm="100000">
                                          <p:val>
                                            <p:strVal val="#ppt_h"/>
                                          </p:val>
                                        </p:tav>
                                      </p:tavLst>
                                    </p:anim>
                                    <p:anim calcmode="lin" valueType="num">
                                      <p:cBhvr>
                                        <p:cTn id="9" dur="1000" fill="hold"/>
                                        <p:tgtEl>
                                          <p:spTgt spid="15364"/>
                                        </p:tgtEl>
                                        <p:attrNameLst>
                                          <p:attrName>style.rotation</p:attrName>
                                        </p:attrNameLst>
                                      </p:cBhvr>
                                      <p:tavLst>
                                        <p:tav tm="0">
                                          <p:val>
                                            <p:fltVal val="90"/>
                                          </p:val>
                                        </p:tav>
                                        <p:tav tm="100000">
                                          <p:val>
                                            <p:fltVal val="0"/>
                                          </p:val>
                                        </p:tav>
                                      </p:tavLst>
                                    </p:anim>
                                    <p:animEffect transition="in" filter="fade">
                                      <p:cBhvr>
                                        <p:cTn id="10" dur="10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
            <a:extLst>
              <a:ext uri="{FF2B5EF4-FFF2-40B4-BE49-F238E27FC236}">
                <a16:creationId xmlns:a16="http://schemas.microsoft.com/office/drawing/2014/main" id="{6E5BFB04-B759-4136-9FC4-056194DA36D0}"/>
              </a:ext>
            </a:extLst>
          </p:cNvPr>
          <p:cNvSpPr>
            <a:spLocks noChangeArrowheads="1"/>
          </p:cNvSpPr>
          <p:nvPr/>
        </p:nvSpPr>
        <p:spPr bwMode="auto">
          <a:xfrm>
            <a:off x="428625" y="1000125"/>
            <a:ext cx="8429625"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fa-IR" altLang="en-US" sz="5400"/>
              <a:t>سعي کنيد با تکرار کلمات اميد بخش و دلگرم کننده روحيه ي خود را از هر لحاظ قوي تر سازيد</a:t>
            </a:r>
            <a:endParaRPr lang="en-US" altLang="en-US" sz="5400"/>
          </a:p>
        </p:txBody>
      </p:sp>
    </p:spTree>
  </p:cSld>
  <p:clrMapOvr>
    <a:masterClrMapping/>
  </p:clrMapOvr>
  <p:transition spd="slow">
    <p:zoom/>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
            <a:extLst>
              <a:ext uri="{FF2B5EF4-FFF2-40B4-BE49-F238E27FC236}">
                <a16:creationId xmlns:a16="http://schemas.microsoft.com/office/drawing/2014/main" id="{B858A541-1365-41C3-85D4-52B945A05EF9}"/>
              </a:ext>
            </a:extLst>
          </p:cNvPr>
          <p:cNvSpPr>
            <a:spLocks noChangeArrowheads="1"/>
          </p:cNvSpPr>
          <p:nvPr/>
        </p:nvSpPr>
        <p:spPr bwMode="auto">
          <a:xfrm>
            <a:off x="285750" y="357188"/>
            <a:ext cx="8429625" cy="607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lnSpc>
                <a:spcPct val="180000"/>
              </a:lnSpc>
              <a:spcBef>
                <a:spcPct val="0"/>
              </a:spcBef>
              <a:buClrTx/>
              <a:buSzTx/>
              <a:buFontTx/>
              <a:buChar char="•"/>
            </a:pPr>
            <a:r>
              <a:rPr lang="fa-IR" altLang="en-US" sz="3600"/>
              <a:t>از شکست هراسي به دل راه ندهيد زيرا شکست آغاز پيروزي است.</a:t>
            </a:r>
          </a:p>
          <a:p>
            <a:pPr eaLnBrk="1" hangingPunct="1">
              <a:lnSpc>
                <a:spcPct val="180000"/>
              </a:lnSpc>
              <a:spcBef>
                <a:spcPct val="0"/>
              </a:spcBef>
              <a:buClrTx/>
              <a:buSzTx/>
              <a:buFontTx/>
              <a:buChar char="•"/>
            </a:pPr>
            <a:r>
              <a:rPr lang="fa-IR" altLang="en-US" sz="3600"/>
              <a:t>اميد و ايمان را باور کنيد و آن را شعار هميشه خويش سازيد.</a:t>
            </a:r>
          </a:p>
          <a:p>
            <a:pPr eaLnBrk="1" hangingPunct="1">
              <a:lnSpc>
                <a:spcPct val="180000"/>
              </a:lnSpc>
              <a:spcBef>
                <a:spcPct val="0"/>
              </a:spcBef>
              <a:buClrTx/>
              <a:buSzTx/>
              <a:buFontTx/>
              <a:buChar char="•"/>
            </a:pPr>
            <a:r>
              <a:rPr lang="fa-IR" altLang="en-US" sz="3600"/>
              <a:t>دائماً به خود تلقين کنيد که من ميتوانم راه حل هر مشکلي را پيدا کنم.</a:t>
            </a:r>
          </a:p>
        </p:txBody>
      </p:sp>
    </p:spTree>
  </p:cSld>
  <p:clrMapOvr>
    <a:masterClrMapping/>
  </p:clrMapOvr>
  <p:transition spd="slow">
    <p:zoom/>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1">
            <a:extLst>
              <a:ext uri="{FF2B5EF4-FFF2-40B4-BE49-F238E27FC236}">
                <a16:creationId xmlns:a16="http://schemas.microsoft.com/office/drawing/2014/main" id="{2BB100F7-B3B9-4177-83B8-4D97EA86DE29}"/>
              </a:ext>
            </a:extLst>
          </p:cNvPr>
          <p:cNvSpPr>
            <a:spLocks noChangeArrowheads="1"/>
          </p:cNvSpPr>
          <p:nvPr/>
        </p:nvSpPr>
        <p:spPr bwMode="auto">
          <a:xfrm>
            <a:off x="928688" y="1143000"/>
            <a:ext cx="7643812" cy="408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lnSpc>
                <a:spcPct val="180000"/>
              </a:lnSpc>
              <a:spcBef>
                <a:spcPct val="0"/>
              </a:spcBef>
              <a:buClrTx/>
              <a:buSzTx/>
              <a:buFontTx/>
              <a:buChar char="•"/>
            </a:pPr>
            <a:r>
              <a:rPr lang="fa-IR" altLang="en-US" sz="3600"/>
              <a:t>در پي هدفتان باشيد و فکر تأثير از جانب ديگران را از خود دور کنيد.</a:t>
            </a:r>
          </a:p>
          <a:p>
            <a:pPr eaLnBrk="1" hangingPunct="1">
              <a:lnSpc>
                <a:spcPct val="180000"/>
              </a:lnSpc>
              <a:spcBef>
                <a:spcPct val="0"/>
              </a:spcBef>
              <a:buClrTx/>
              <a:buSzTx/>
              <a:buFontTx/>
              <a:buChar char="•"/>
            </a:pPr>
            <a:r>
              <a:rPr lang="fa-IR" altLang="en-US" sz="3600"/>
              <a:t>براي رفع هر مشکل به مغزتان رجوع کنيد و از آن کمک بخواهید</a:t>
            </a:r>
            <a:endParaRPr lang="en-US" altLang="en-US" sz="3600"/>
          </a:p>
        </p:txBody>
      </p:sp>
    </p:spTree>
  </p:cSld>
  <p:clrMapOvr>
    <a:masterClrMapping/>
  </p:clrMapOvr>
  <p:transition spd="slow">
    <p:zoom/>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a:extLst>
              <a:ext uri="{FF2B5EF4-FFF2-40B4-BE49-F238E27FC236}">
                <a16:creationId xmlns:a16="http://schemas.microsoft.com/office/drawing/2014/main" id="{5CA04BE4-CDD5-460E-9959-C7EF3797BEC6}"/>
              </a:ext>
            </a:extLst>
          </p:cNvPr>
          <p:cNvSpPr txBox="1">
            <a:spLocks noChangeArrowheads="1"/>
          </p:cNvSpPr>
          <p:nvPr/>
        </p:nvSpPr>
        <p:spPr bwMode="auto">
          <a:xfrm>
            <a:off x="179388" y="0"/>
            <a:ext cx="8767762" cy="947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lnSpc>
                <a:spcPct val="160000"/>
              </a:lnSpc>
              <a:spcBef>
                <a:spcPct val="0"/>
              </a:spcBef>
              <a:buClrTx/>
              <a:buSzTx/>
              <a:buFontTx/>
              <a:buNone/>
            </a:pPr>
            <a:r>
              <a:rPr lang="fa-IR" altLang="en-US" sz="5400" b="1">
                <a:solidFill>
                  <a:srgbClr val="FFFF99"/>
                </a:solidFill>
              </a:rPr>
              <a:t>تمرينات افزايش اعتماد به نفس </a:t>
            </a:r>
          </a:p>
          <a:p>
            <a:pPr eaLnBrk="1" hangingPunct="1">
              <a:lnSpc>
                <a:spcPct val="160000"/>
              </a:lnSpc>
              <a:spcBef>
                <a:spcPct val="0"/>
              </a:spcBef>
              <a:buClrTx/>
              <a:buSzTx/>
              <a:buFontTx/>
              <a:buChar char="•"/>
            </a:pPr>
            <a:r>
              <a:rPr lang="fa-IR" altLang="en-US" sz="5400"/>
              <a:t>هميشه در رديف هاي جلو بنشينيد.</a:t>
            </a:r>
          </a:p>
          <a:p>
            <a:pPr eaLnBrk="1" hangingPunct="1">
              <a:lnSpc>
                <a:spcPct val="160000"/>
              </a:lnSpc>
              <a:spcBef>
                <a:spcPct val="0"/>
              </a:spcBef>
              <a:buClrTx/>
              <a:buSzTx/>
              <a:buFontTx/>
              <a:buChar char="•"/>
            </a:pPr>
            <a:r>
              <a:rPr lang="fa-IR" altLang="en-US" sz="5400"/>
              <a:t>نگاه کردن به چشمان ديگران را تمرين کنيد.</a:t>
            </a:r>
          </a:p>
          <a:p>
            <a:pPr eaLnBrk="1" hangingPunct="1">
              <a:lnSpc>
                <a:spcPct val="160000"/>
              </a:lnSpc>
              <a:spcBef>
                <a:spcPct val="0"/>
              </a:spcBef>
              <a:buClrTx/>
              <a:buSzTx/>
              <a:buFontTx/>
              <a:buNone/>
            </a:pPr>
            <a:endParaRPr lang="fa-IR" altLang="en-US" sz="5400"/>
          </a:p>
          <a:p>
            <a:pPr eaLnBrk="1" hangingPunct="1">
              <a:lnSpc>
                <a:spcPct val="160000"/>
              </a:lnSpc>
              <a:spcBef>
                <a:spcPct val="0"/>
              </a:spcBef>
              <a:buClrTx/>
              <a:buSzTx/>
              <a:buFontTx/>
              <a:buNone/>
            </a:pPr>
            <a:endParaRPr lang="fa-IR" altLang="en-US" sz="5400"/>
          </a:p>
          <a:p>
            <a:pPr eaLnBrk="1" hangingPunct="1">
              <a:lnSpc>
                <a:spcPct val="200000"/>
              </a:lnSpc>
              <a:spcBef>
                <a:spcPct val="0"/>
              </a:spcBef>
              <a:buClrTx/>
              <a:buSzTx/>
              <a:buFontTx/>
              <a:buChar char="•"/>
            </a:pPr>
            <a:endParaRPr lang="en-US" altLang="en-US" sz="540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6388"/>
                                        </p:tgtEl>
                                        <p:attrNameLst>
                                          <p:attrName>style.visibility</p:attrName>
                                        </p:attrNameLst>
                                      </p:cBhvr>
                                      <p:to>
                                        <p:strVal val="visible"/>
                                      </p:to>
                                    </p:set>
                                    <p:anim calcmode="lin" valueType="num">
                                      <p:cBhvr>
                                        <p:cTn id="7" dur="1000" fill="hold"/>
                                        <p:tgtEl>
                                          <p:spTgt spid="16388"/>
                                        </p:tgtEl>
                                        <p:attrNameLst>
                                          <p:attrName>ppt_w</p:attrName>
                                        </p:attrNameLst>
                                      </p:cBhvr>
                                      <p:tavLst>
                                        <p:tav tm="0">
                                          <p:val>
                                            <p:fltVal val="0"/>
                                          </p:val>
                                        </p:tav>
                                        <p:tav tm="100000">
                                          <p:val>
                                            <p:strVal val="#ppt_w"/>
                                          </p:val>
                                        </p:tav>
                                      </p:tavLst>
                                    </p:anim>
                                    <p:anim calcmode="lin" valueType="num">
                                      <p:cBhvr>
                                        <p:cTn id="8" dur="1000" fill="hold"/>
                                        <p:tgtEl>
                                          <p:spTgt spid="16388"/>
                                        </p:tgtEl>
                                        <p:attrNameLst>
                                          <p:attrName>ppt_h</p:attrName>
                                        </p:attrNameLst>
                                      </p:cBhvr>
                                      <p:tavLst>
                                        <p:tav tm="0">
                                          <p:val>
                                            <p:fltVal val="0"/>
                                          </p:val>
                                        </p:tav>
                                        <p:tav tm="100000">
                                          <p:val>
                                            <p:strVal val="#ppt_h"/>
                                          </p:val>
                                        </p:tav>
                                      </p:tavLst>
                                    </p:anim>
                                    <p:anim calcmode="lin" valueType="num">
                                      <p:cBhvr>
                                        <p:cTn id="9" dur="1000" fill="hold"/>
                                        <p:tgtEl>
                                          <p:spTgt spid="16388"/>
                                        </p:tgtEl>
                                        <p:attrNameLst>
                                          <p:attrName>style.rotation</p:attrName>
                                        </p:attrNameLst>
                                      </p:cBhvr>
                                      <p:tavLst>
                                        <p:tav tm="0">
                                          <p:val>
                                            <p:fltVal val="90"/>
                                          </p:val>
                                        </p:tav>
                                        <p:tav tm="100000">
                                          <p:val>
                                            <p:fltVal val="0"/>
                                          </p:val>
                                        </p:tav>
                                      </p:tavLst>
                                    </p:anim>
                                    <p:animEffect transition="in" filter="fade">
                                      <p:cBhvr>
                                        <p:cTn id="10" dur="10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
            <a:extLst>
              <a:ext uri="{FF2B5EF4-FFF2-40B4-BE49-F238E27FC236}">
                <a16:creationId xmlns:a16="http://schemas.microsoft.com/office/drawing/2014/main" id="{D437C870-9305-49CF-9CFA-DF1C185B9CB2}"/>
              </a:ext>
            </a:extLst>
          </p:cNvPr>
          <p:cNvSpPr>
            <a:spLocks noChangeArrowheads="1"/>
          </p:cNvSpPr>
          <p:nvPr/>
        </p:nvSpPr>
        <p:spPr bwMode="auto">
          <a:xfrm>
            <a:off x="0" y="1214438"/>
            <a:ext cx="8715375" cy="321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fa-IR" altLang="en-US" sz="6600"/>
              <a:t>سرعت راه رفتنتان را 25 % تندتر کنيد. ( حرکت بدن نشانه  واکنش ذهن است</a:t>
            </a:r>
            <a:endParaRPr lang="en-US" altLang="en-US" sz="6600"/>
          </a:p>
        </p:txBody>
      </p:sp>
    </p:spTree>
  </p:cSld>
  <p:clrMapOvr>
    <a:masterClrMapping/>
  </p:clrMapOvr>
  <p:transition spd="slow">
    <p:zoom/>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
            <a:extLst>
              <a:ext uri="{FF2B5EF4-FFF2-40B4-BE49-F238E27FC236}">
                <a16:creationId xmlns:a16="http://schemas.microsoft.com/office/drawing/2014/main" id="{2CC44DDE-CE16-4EB3-B152-F2148FFD917A}"/>
              </a:ext>
            </a:extLst>
          </p:cNvPr>
          <p:cNvSpPr>
            <a:spLocks noChangeArrowheads="1"/>
          </p:cNvSpPr>
          <p:nvPr/>
        </p:nvSpPr>
        <p:spPr bwMode="auto">
          <a:xfrm>
            <a:off x="571500" y="1000125"/>
            <a:ext cx="8286750"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lvl="1" eaLnBrk="1" hangingPunct="1">
              <a:lnSpc>
                <a:spcPct val="160000"/>
              </a:lnSpc>
              <a:spcBef>
                <a:spcPct val="0"/>
              </a:spcBef>
              <a:buFontTx/>
              <a:buChar char="•"/>
            </a:pPr>
            <a:r>
              <a:rPr lang="fa-IR" altLang="en-US" sz="4400"/>
              <a:t>بلند و جدي حرف زدن را تمرين کنيد .      (سخن گفتن ويتامين اعتماد به نفس است.)</a:t>
            </a:r>
          </a:p>
          <a:p>
            <a:pPr eaLnBrk="1" hangingPunct="1">
              <a:lnSpc>
                <a:spcPct val="160000"/>
              </a:lnSpc>
              <a:spcBef>
                <a:spcPct val="0"/>
              </a:spcBef>
              <a:buClrTx/>
              <a:buSzTx/>
              <a:buFontTx/>
              <a:buChar char="•"/>
            </a:pPr>
            <a:r>
              <a:rPr lang="fa-IR" altLang="en-US" sz="4400"/>
              <a:t>هنگام دست دادن جدي باشيد.</a:t>
            </a:r>
          </a:p>
          <a:p>
            <a:pPr eaLnBrk="1" hangingPunct="1">
              <a:lnSpc>
                <a:spcPct val="160000"/>
              </a:lnSpc>
              <a:spcBef>
                <a:spcPct val="0"/>
              </a:spcBef>
              <a:buClrTx/>
              <a:buSzTx/>
              <a:buFontTx/>
              <a:buNone/>
            </a:pPr>
            <a:endParaRPr lang="fa-IR" altLang="en-US" sz="4400"/>
          </a:p>
        </p:txBody>
      </p:sp>
    </p:spTree>
  </p:cSld>
  <p:clrMapOvr>
    <a:masterClrMapping/>
  </p:clrMapOvr>
  <p:transition spd="slow">
    <p:zoom/>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
            <a:extLst>
              <a:ext uri="{FF2B5EF4-FFF2-40B4-BE49-F238E27FC236}">
                <a16:creationId xmlns:a16="http://schemas.microsoft.com/office/drawing/2014/main" id="{B7641CA2-EFDA-4A07-A50C-097CEF25CEC6}"/>
              </a:ext>
            </a:extLst>
          </p:cNvPr>
          <p:cNvSpPr>
            <a:spLocks noChangeArrowheads="1"/>
          </p:cNvSpPr>
          <p:nvPr/>
        </p:nvSpPr>
        <p:spPr bwMode="auto">
          <a:xfrm>
            <a:off x="1500188" y="571500"/>
            <a:ext cx="6357937"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lnSpc>
                <a:spcPct val="160000"/>
              </a:lnSpc>
              <a:spcBef>
                <a:spcPct val="0"/>
              </a:spcBef>
              <a:buClrTx/>
              <a:buSzTx/>
              <a:buFontTx/>
              <a:buChar char="•"/>
            </a:pPr>
            <a:r>
              <a:rPr lang="fa-IR" altLang="en-US" sz="4000"/>
              <a:t>در جمع نظر بدهيد.</a:t>
            </a:r>
          </a:p>
          <a:p>
            <a:pPr eaLnBrk="1" hangingPunct="1">
              <a:lnSpc>
                <a:spcPct val="160000"/>
              </a:lnSpc>
              <a:spcBef>
                <a:spcPct val="0"/>
              </a:spcBef>
              <a:buClrTx/>
              <a:buSzTx/>
              <a:buFontTx/>
              <a:buChar char="•"/>
            </a:pPr>
            <a:r>
              <a:rPr lang="fa-IR" altLang="en-US" sz="4000"/>
              <a:t>خندان باشيد. ( خنديدن عاليترين دارو براي کمبود اعتماد به نفس است). </a:t>
            </a:r>
          </a:p>
          <a:p>
            <a:pPr eaLnBrk="1" hangingPunct="1">
              <a:lnSpc>
                <a:spcPct val="160000"/>
              </a:lnSpc>
              <a:spcBef>
                <a:spcPct val="0"/>
              </a:spcBef>
              <a:buClrTx/>
              <a:buSzTx/>
              <a:buFontTx/>
              <a:buChar char="•"/>
            </a:pPr>
            <a:r>
              <a:rPr lang="fa-IR" altLang="en-US" sz="4000"/>
              <a:t>ذهنيت منفي به ديگران و به خصوص به خود نداشته باشيد</a:t>
            </a:r>
            <a:endParaRPr lang="en-US" altLang="en-US" sz="4000"/>
          </a:p>
        </p:txBody>
      </p:sp>
    </p:spTree>
  </p:cSld>
  <p:clrMapOvr>
    <a:masterClrMapping/>
  </p:clrMapOvr>
  <p:transition spd="slow">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98264-29E0-4D12-BFE5-675BB86579C5}"/>
              </a:ext>
            </a:extLst>
          </p:cNvPr>
          <p:cNvSpPr>
            <a:spLocks noGrp="1"/>
          </p:cNvSpPr>
          <p:nvPr>
            <p:ph type="title"/>
          </p:nvPr>
        </p:nvSpPr>
        <p:spPr>
          <a:xfrm>
            <a:off x="457200" y="277813"/>
            <a:ext cx="8229600" cy="46037"/>
          </a:xfrm>
        </p:spPr>
        <p:txBody>
          <a:bodyPr/>
          <a:lstStyle/>
          <a:p>
            <a:pPr>
              <a:defRPr/>
            </a:pPr>
            <a:endParaRPr lang="en-US" dirty="0"/>
          </a:p>
        </p:txBody>
      </p:sp>
      <p:sp>
        <p:nvSpPr>
          <p:cNvPr id="3" name="Content Placeholder 2">
            <a:extLst>
              <a:ext uri="{FF2B5EF4-FFF2-40B4-BE49-F238E27FC236}">
                <a16:creationId xmlns:a16="http://schemas.microsoft.com/office/drawing/2014/main" id="{744DF8F7-1AC0-43A9-BCFE-393CABBD1AD1}"/>
              </a:ext>
            </a:extLst>
          </p:cNvPr>
          <p:cNvSpPr>
            <a:spLocks noGrp="1"/>
          </p:cNvSpPr>
          <p:nvPr>
            <p:ph idx="1"/>
          </p:nvPr>
        </p:nvSpPr>
        <p:spPr>
          <a:xfrm>
            <a:off x="457200" y="642938"/>
            <a:ext cx="8229600" cy="6000750"/>
          </a:xfrm>
        </p:spPr>
        <p:txBody>
          <a:bodyPr/>
          <a:lstStyle/>
          <a:p>
            <a:pPr>
              <a:defRPr/>
            </a:pPr>
            <a:r>
              <a:rPr lang="fa-IR" dirty="0"/>
              <a:t>هیپوتالاموس= صفحه کلید مرکزی تنظیم کننده بدن</a:t>
            </a:r>
          </a:p>
          <a:p>
            <a:pPr>
              <a:defRPr/>
            </a:pPr>
            <a:endParaRPr lang="fa-IR" dirty="0"/>
          </a:p>
          <a:p>
            <a:pPr>
              <a:defRPr/>
            </a:pPr>
            <a:r>
              <a:rPr lang="fa-IR" dirty="0"/>
              <a:t>زیر هیپوتالاموس= هیپوفیز</a:t>
            </a:r>
          </a:p>
          <a:p>
            <a:pPr>
              <a:defRPr/>
            </a:pPr>
            <a:endParaRPr lang="fa-IR" dirty="0"/>
          </a:p>
          <a:p>
            <a:pPr>
              <a:defRPr/>
            </a:pPr>
            <a:r>
              <a:rPr lang="fa-IR" dirty="0"/>
              <a:t>لیمبیک: جایگاه عواطف و احساسات که هیپوتالاموس را احاطه می کند. </a:t>
            </a:r>
          </a:p>
          <a:p>
            <a:pPr>
              <a:defRPr/>
            </a:pPr>
            <a:endParaRPr lang="fa-IR" dirty="0"/>
          </a:p>
          <a:p>
            <a:pPr>
              <a:defRPr/>
            </a:pPr>
            <a:r>
              <a:rPr lang="fa-IR" dirty="0"/>
              <a:t>هیپوتالاموس – هیپوفیز – لیمبیک= </a:t>
            </a:r>
            <a:endParaRPr lang="en-US" dirty="0"/>
          </a:p>
          <a:p>
            <a:pPr>
              <a:defRPr/>
            </a:pPr>
            <a:r>
              <a:rPr lang="en-US" dirty="0"/>
              <a:t>LIMBIC SYSTEM</a:t>
            </a:r>
          </a:p>
        </p:txBody>
      </p:sp>
    </p:spTree>
  </p:cSld>
  <p:clrMapOvr>
    <a:masterClrMapping/>
  </p:clrMapOvr>
  <p:transition spd="slow">
    <p:zoom/>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a:extLst>
              <a:ext uri="{FF2B5EF4-FFF2-40B4-BE49-F238E27FC236}">
                <a16:creationId xmlns:a16="http://schemas.microsoft.com/office/drawing/2014/main" id="{3C80ACFE-9F99-48F9-A969-229BBE743D47}"/>
              </a:ext>
            </a:extLst>
          </p:cNvPr>
          <p:cNvSpPr txBox="1">
            <a:spLocks noChangeArrowheads="1"/>
          </p:cNvSpPr>
          <p:nvPr/>
        </p:nvSpPr>
        <p:spPr bwMode="auto">
          <a:xfrm>
            <a:off x="1116013" y="765175"/>
            <a:ext cx="7488237" cy="270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fa-IR" altLang="en-US" sz="4000">
                <a:solidFill>
                  <a:srgbClr val="FFFF99"/>
                </a:solidFill>
              </a:rPr>
              <a:t>فرمول اعتماد به نفس</a:t>
            </a:r>
          </a:p>
          <a:p>
            <a:pPr algn="ctr" eaLnBrk="1" hangingPunct="1">
              <a:lnSpc>
                <a:spcPct val="340000"/>
              </a:lnSpc>
              <a:spcBef>
                <a:spcPct val="50000"/>
              </a:spcBef>
              <a:buClrTx/>
              <a:buSzTx/>
              <a:buFontTx/>
              <a:buNone/>
            </a:pPr>
            <a:r>
              <a:rPr lang="fa-IR" altLang="en-US" sz="4000"/>
              <a:t>انديشه به معادل فيزيکي خود تبديل مي شود</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p:cTn id="7" dur="3000" fill="hold"/>
                                        <p:tgtEl>
                                          <p:spTgt spid="17412"/>
                                        </p:tgtEl>
                                        <p:attrNameLst>
                                          <p:attrName>ppt_w</p:attrName>
                                        </p:attrNameLst>
                                      </p:cBhvr>
                                      <p:tavLst>
                                        <p:tav tm="0" fmla="#ppt_w*sin(2.5*pi*$)">
                                          <p:val>
                                            <p:fltVal val="0"/>
                                          </p:val>
                                        </p:tav>
                                        <p:tav tm="100000">
                                          <p:val>
                                            <p:fltVal val="1"/>
                                          </p:val>
                                        </p:tav>
                                      </p:tavLst>
                                    </p:anim>
                                    <p:anim calcmode="lin" valueType="num">
                                      <p:cBhvr>
                                        <p:cTn id="8" dur="3000" fill="hold"/>
                                        <p:tgtEl>
                                          <p:spTgt spid="174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
            <a:extLst>
              <a:ext uri="{FF2B5EF4-FFF2-40B4-BE49-F238E27FC236}">
                <a16:creationId xmlns:a16="http://schemas.microsoft.com/office/drawing/2014/main" id="{78199412-EB8F-4165-9BDC-C81F03E9E4D4}"/>
              </a:ext>
            </a:extLst>
          </p:cNvPr>
          <p:cNvSpPr>
            <a:spLocks noChangeArrowheads="1"/>
          </p:cNvSpPr>
          <p:nvPr/>
        </p:nvSpPr>
        <p:spPr bwMode="auto">
          <a:xfrm>
            <a:off x="857250" y="1071563"/>
            <a:ext cx="7643813"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algn="ctr" eaLnBrk="1" hangingPunct="1">
              <a:lnSpc>
                <a:spcPct val="340000"/>
              </a:lnSpc>
              <a:spcBef>
                <a:spcPct val="50000"/>
              </a:spcBef>
              <a:buClrTx/>
              <a:buSzTx/>
              <a:buFontTx/>
              <a:buNone/>
            </a:pPr>
            <a:r>
              <a:rPr lang="fa-IR" altLang="en-US" sz="5400"/>
              <a:t>پس انديشه خود را </a:t>
            </a:r>
            <a:r>
              <a:rPr lang="fa-IR" altLang="en-US" sz="5400" b="1">
                <a:solidFill>
                  <a:srgbClr val="FF3300"/>
                </a:solidFill>
              </a:rPr>
              <a:t>مثبت</a:t>
            </a:r>
            <a:r>
              <a:rPr lang="fa-IR" altLang="en-US" sz="5400"/>
              <a:t> کنيد</a:t>
            </a:r>
            <a:endParaRPr lang="en-US" altLang="en-US" sz="5400"/>
          </a:p>
        </p:txBody>
      </p:sp>
    </p:spTree>
  </p:cSld>
  <p:clrMapOvr>
    <a:masterClrMapping/>
  </p:clrMapOvr>
  <p:transition spd="slow">
    <p:zoom/>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05EEB-67FB-4AF2-88E3-BCE1ECA8E0C2}"/>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7C6B1F47-F9C4-4333-8C0D-2E7E166B08C0}"/>
              </a:ext>
            </a:extLst>
          </p:cNvPr>
          <p:cNvSpPr>
            <a:spLocks noGrp="1"/>
          </p:cNvSpPr>
          <p:nvPr>
            <p:ph idx="1"/>
          </p:nvPr>
        </p:nvSpPr>
        <p:spPr/>
        <p:txBody>
          <a:bodyPr/>
          <a:lstStyle/>
          <a:p>
            <a:pPr algn="ctr">
              <a:defRPr/>
            </a:pPr>
            <a:endParaRPr lang="fa-IR" sz="4000" b="1" dirty="0">
              <a:solidFill>
                <a:srgbClr val="FFC000"/>
              </a:solidFill>
            </a:endParaRPr>
          </a:p>
          <a:p>
            <a:pPr algn="ctr">
              <a:defRPr/>
            </a:pPr>
            <a:endParaRPr lang="fa-IR" sz="4000" b="1" dirty="0">
              <a:solidFill>
                <a:srgbClr val="FFC000"/>
              </a:solidFill>
            </a:endParaRPr>
          </a:p>
          <a:p>
            <a:pPr algn="ctr">
              <a:defRPr/>
            </a:pPr>
            <a:r>
              <a:rPr lang="fa-IR" sz="4000" b="1" dirty="0">
                <a:solidFill>
                  <a:srgbClr val="FFC000"/>
                </a:solidFill>
              </a:rPr>
              <a:t>به مهتاب بد نگوییم اگر تب داریم</a:t>
            </a:r>
            <a:endParaRPr lang="en-US" sz="4000" b="1" dirty="0">
              <a:solidFill>
                <a:srgbClr val="FFC000"/>
              </a:solidFill>
            </a:endParaRPr>
          </a:p>
        </p:txBody>
      </p:sp>
    </p:spTree>
  </p:cSld>
  <p:clrMapOvr>
    <a:masterClrMapping/>
  </p:clrMapOvr>
  <p:transition spd="slow">
    <p:zoom/>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566FA9-DB2E-47B5-A1F6-59B3C0808EAE}"/>
              </a:ext>
            </a:extLst>
          </p:cNvPr>
          <p:cNvSpPr>
            <a:spLocks noGrp="1"/>
          </p:cNvSpPr>
          <p:nvPr>
            <p:ph type="subTitle" idx="1"/>
          </p:nvPr>
        </p:nvSpPr>
        <p:spPr>
          <a:xfrm>
            <a:off x="381000" y="838200"/>
            <a:ext cx="8382000" cy="5410200"/>
          </a:xfrm>
        </p:spPr>
        <p:txBody>
          <a:bodyPr>
            <a:normAutofit fontScale="92500" lnSpcReduction="10000"/>
          </a:bodyPr>
          <a:lstStyle/>
          <a:p>
            <a:pPr>
              <a:lnSpc>
                <a:spcPct val="90000"/>
              </a:lnSpc>
              <a:defRPr/>
            </a:pPr>
            <a:r>
              <a:rPr lang="fa-IR" sz="2800" b="1" dirty="0">
                <a:solidFill>
                  <a:srgbClr val="21B2C9"/>
                </a:solidFill>
              </a:rPr>
              <a:t>انواع مهارت ها:  </a:t>
            </a:r>
          </a:p>
          <a:p>
            <a:pPr>
              <a:lnSpc>
                <a:spcPct val="90000"/>
              </a:lnSpc>
              <a:defRPr/>
            </a:pPr>
            <a:r>
              <a:rPr lang="fa-IR" dirty="0"/>
              <a:t>مهارت های مربوط به امرارمعاش ویافتن شغل                </a:t>
            </a:r>
          </a:p>
          <a:p>
            <a:pPr>
              <a:lnSpc>
                <a:spcPct val="90000"/>
              </a:lnSpc>
              <a:defRPr/>
            </a:pPr>
            <a:r>
              <a:rPr lang="fa-IR" dirty="0"/>
              <a:t>-مهارت های مربوط به مهارت های فردی                    </a:t>
            </a:r>
          </a:p>
          <a:p>
            <a:pPr>
              <a:lnSpc>
                <a:spcPct val="90000"/>
              </a:lnSpc>
              <a:defRPr/>
            </a:pPr>
            <a:r>
              <a:rPr lang="fa-IR" dirty="0"/>
              <a:t>-مهارت های مربوط به موقعیت های پرخطر:                 </a:t>
            </a:r>
          </a:p>
          <a:p>
            <a:pPr>
              <a:lnSpc>
                <a:spcPct val="90000"/>
              </a:lnSpc>
              <a:defRPr/>
            </a:pPr>
            <a:r>
              <a:rPr lang="fa-IR" dirty="0"/>
              <a:t> </a:t>
            </a:r>
            <a:r>
              <a:rPr lang="fa-IR" sz="2800" b="1" dirty="0">
                <a:solidFill>
                  <a:srgbClr val="6BDBFA"/>
                </a:solidFill>
              </a:rPr>
              <a:t>.جرات آموزی وارتباط موثر بین  فردی            </a:t>
            </a:r>
          </a:p>
          <a:p>
            <a:pPr>
              <a:lnSpc>
                <a:spcPct val="90000"/>
              </a:lnSpc>
              <a:defRPr/>
            </a:pPr>
            <a:r>
              <a:rPr lang="fa-IR" sz="2800" b="1" dirty="0">
                <a:solidFill>
                  <a:srgbClr val="6BDBFA"/>
                </a:solidFill>
              </a:rPr>
              <a:t>.آموزش کنترل خشم واضطراب                      </a:t>
            </a:r>
          </a:p>
          <a:p>
            <a:pPr>
              <a:lnSpc>
                <a:spcPct val="90000"/>
              </a:lnSpc>
              <a:defRPr/>
            </a:pPr>
            <a:r>
              <a:rPr lang="fa-IR" sz="2800" b="1" dirty="0">
                <a:solidFill>
                  <a:srgbClr val="6BDBFA"/>
                </a:solidFill>
              </a:rPr>
              <a:t>.آموزش آرمیدگی ومدیریت استرس                  </a:t>
            </a:r>
          </a:p>
          <a:p>
            <a:pPr>
              <a:lnSpc>
                <a:spcPct val="90000"/>
              </a:lnSpc>
              <a:defRPr/>
            </a:pPr>
            <a:r>
              <a:rPr lang="fa-IR" sz="2800" b="1" dirty="0">
                <a:solidFill>
                  <a:srgbClr val="6BDBFA"/>
                </a:solidFill>
              </a:rPr>
              <a:t>مهارت تصمیم گیری</a:t>
            </a:r>
          </a:p>
          <a:p>
            <a:pPr>
              <a:lnSpc>
                <a:spcPct val="90000"/>
              </a:lnSpc>
              <a:defRPr/>
            </a:pPr>
            <a:r>
              <a:rPr lang="fa-IR" sz="2800" b="1" dirty="0">
                <a:solidFill>
                  <a:srgbClr val="6BDBFA"/>
                </a:solidFill>
              </a:rPr>
              <a:t>.مهارت های خوداگاهی وخودشناسی                </a:t>
            </a:r>
          </a:p>
          <a:p>
            <a:pPr>
              <a:lnSpc>
                <a:spcPct val="90000"/>
              </a:lnSpc>
              <a:defRPr/>
            </a:pPr>
            <a:r>
              <a:rPr lang="fa-IR" sz="2800" b="1" dirty="0">
                <a:solidFill>
                  <a:srgbClr val="6BDBFA"/>
                </a:solidFill>
              </a:rPr>
              <a:t>.سرمشق دهی وتفکر سالم                             </a:t>
            </a:r>
          </a:p>
          <a:p>
            <a:pPr>
              <a:lnSpc>
                <a:spcPct val="90000"/>
              </a:lnSpc>
              <a:defRPr/>
            </a:pPr>
            <a:r>
              <a:rPr lang="fa-IR" sz="2800" b="1" dirty="0">
                <a:solidFill>
                  <a:srgbClr val="6BDBFA"/>
                </a:solidFill>
              </a:rPr>
              <a:t>مدیریت زمان</a:t>
            </a:r>
          </a:p>
          <a:p>
            <a:pPr>
              <a:lnSpc>
                <a:spcPct val="90000"/>
              </a:lnSpc>
              <a:defRPr/>
            </a:pPr>
            <a:r>
              <a:rPr lang="fa-IR" sz="2800" b="1" dirty="0">
                <a:solidFill>
                  <a:srgbClr val="6BDBFA"/>
                </a:solidFill>
              </a:rPr>
              <a:t>مهارت حل مسئله</a:t>
            </a:r>
          </a:p>
        </p:txBody>
      </p:sp>
    </p:spTree>
  </p:cSld>
  <p:clrMapOvr>
    <a:masterClrMapping/>
  </p:clrMapOvr>
  <p:transition spd="slow">
    <p:zoom/>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221EB-4310-431D-AE7A-A543A2C7175B}"/>
              </a:ext>
            </a:extLst>
          </p:cNvPr>
          <p:cNvSpPr>
            <a:spLocks noGrp="1"/>
          </p:cNvSpPr>
          <p:nvPr>
            <p:ph type="title"/>
          </p:nvPr>
        </p:nvSpPr>
        <p:spPr/>
        <p:txBody>
          <a:bodyPr/>
          <a:lstStyle/>
          <a:p>
            <a:pPr>
              <a:defRPr/>
            </a:pPr>
            <a:r>
              <a:rPr lang="fa-IR" dirty="0"/>
              <a:t>مهارت حل مسئله</a:t>
            </a:r>
            <a:endParaRPr lang="en-US" dirty="0"/>
          </a:p>
        </p:txBody>
      </p:sp>
      <p:sp>
        <p:nvSpPr>
          <p:cNvPr id="3" name="Content Placeholder 2">
            <a:extLst>
              <a:ext uri="{FF2B5EF4-FFF2-40B4-BE49-F238E27FC236}">
                <a16:creationId xmlns:a16="http://schemas.microsoft.com/office/drawing/2014/main" id="{45B31352-D35A-4AEC-8323-BF102583E78B}"/>
              </a:ext>
            </a:extLst>
          </p:cNvPr>
          <p:cNvSpPr>
            <a:spLocks noGrp="1"/>
          </p:cNvSpPr>
          <p:nvPr>
            <p:ph idx="1"/>
          </p:nvPr>
        </p:nvSpPr>
        <p:spPr/>
        <p:txBody>
          <a:bodyPr/>
          <a:lstStyle/>
          <a:p>
            <a:pPr>
              <a:defRPr/>
            </a:pPr>
            <a:r>
              <a:rPr lang="fa-IR" dirty="0"/>
              <a:t>روشی که فرد می آموزد تا از مجموعه مهارت های شناختی موثر برای کنار آمدن با مو قعيت های مسئله آفرين زندگی استفاده کند</a:t>
            </a:r>
          </a:p>
          <a:p>
            <a:pPr>
              <a:defRPr/>
            </a:pPr>
            <a:r>
              <a:rPr lang="fa-IR" dirty="0"/>
              <a:t>در شرايط سخت زندگی مهم اين نيست که به چه چيزی فکر کنيم .مهم اين است که چگونه فکر کنيم.</a:t>
            </a:r>
            <a:endParaRPr lang="en-US" dirty="0"/>
          </a:p>
        </p:txBody>
      </p:sp>
    </p:spTree>
  </p:cSld>
  <p:clrMapOvr>
    <a:masterClrMapping/>
  </p:clrMapOvr>
  <p:transition spd="slow">
    <p:zoom/>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39DFF-DC51-4934-83DD-C6C3F6E92AF6}"/>
              </a:ext>
            </a:extLst>
          </p:cNvPr>
          <p:cNvSpPr>
            <a:spLocks noGrp="1"/>
          </p:cNvSpPr>
          <p:nvPr>
            <p:ph type="title"/>
          </p:nvPr>
        </p:nvSpPr>
        <p:spPr/>
        <p:txBody>
          <a:bodyPr/>
          <a:lstStyle/>
          <a:p>
            <a:pPr>
              <a:defRPr/>
            </a:pPr>
            <a:r>
              <a:rPr lang="fa-IR" dirty="0"/>
              <a:t>فرآيند آموزش حل مسئله</a:t>
            </a:r>
            <a:endParaRPr lang="en-US" dirty="0"/>
          </a:p>
        </p:txBody>
      </p:sp>
      <p:sp>
        <p:nvSpPr>
          <p:cNvPr id="3" name="Content Placeholder 2">
            <a:extLst>
              <a:ext uri="{FF2B5EF4-FFF2-40B4-BE49-F238E27FC236}">
                <a16:creationId xmlns:a16="http://schemas.microsoft.com/office/drawing/2014/main" id="{F9BC5949-14F7-496E-BF84-F417D98F057A}"/>
              </a:ext>
            </a:extLst>
          </p:cNvPr>
          <p:cNvSpPr>
            <a:spLocks noGrp="1"/>
          </p:cNvSpPr>
          <p:nvPr>
            <p:ph idx="1"/>
          </p:nvPr>
        </p:nvSpPr>
        <p:spPr/>
        <p:txBody>
          <a:bodyPr/>
          <a:lstStyle/>
          <a:p>
            <a:pPr>
              <a:defRPr/>
            </a:pPr>
            <a:r>
              <a:rPr lang="fa-IR" dirty="0"/>
              <a:t>1-حساسيت نسبت به مسئله</a:t>
            </a:r>
          </a:p>
          <a:p>
            <a:pPr>
              <a:defRPr/>
            </a:pPr>
            <a:r>
              <a:rPr lang="fa-IR" dirty="0"/>
              <a:t>2-ارزيابی مسئله</a:t>
            </a:r>
          </a:p>
          <a:p>
            <a:pPr>
              <a:defRPr/>
            </a:pPr>
            <a:r>
              <a:rPr lang="fa-IR" dirty="0"/>
              <a:t>3-سيال سازی ذهن همراه با شيوه درست بارش افکار</a:t>
            </a:r>
          </a:p>
          <a:p>
            <a:pPr>
              <a:defRPr/>
            </a:pPr>
            <a:r>
              <a:rPr lang="fa-IR" dirty="0"/>
              <a:t>4-تصميم گيری</a:t>
            </a:r>
          </a:p>
          <a:p>
            <a:pPr>
              <a:defRPr/>
            </a:pPr>
            <a:r>
              <a:rPr lang="fa-IR" dirty="0"/>
              <a:t>5-کار بستن راه حل</a:t>
            </a:r>
            <a:endParaRPr lang="en-US" dirty="0"/>
          </a:p>
        </p:txBody>
      </p:sp>
    </p:spTree>
  </p:cSld>
  <p:clrMapOvr>
    <a:masterClrMapping/>
  </p:clrMapOvr>
  <p:transition spd="slow">
    <p:zoom/>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2393D-09C1-4A55-87FA-374FC55D78FF}"/>
              </a:ext>
            </a:extLst>
          </p:cNvPr>
          <p:cNvSpPr>
            <a:spLocks noGrp="1"/>
          </p:cNvSpPr>
          <p:nvPr>
            <p:ph type="title"/>
          </p:nvPr>
        </p:nvSpPr>
        <p:spPr/>
        <p:txBody>
          <a:bodyPr/>
          <a:lstStyle/>
          <a:p>
            <a:pPr>
              <a:defRPr/>
            </a:pPr>
            <a:r>
              <a:rPr lang="fa-IR" dirty="0"/>
              <a:t>موانع پيشرفت مهارت حل مسئله</a:t>
            </a:r>
            <a:endParaRPr lang="en-US" dirty="0"/>
          </a:p>
        </p:txBody>
      </p:sp>
      <p:sp>
        <p:nvSpPr>
          <p:cNvPr id="3" name="Content Placeholder 2">
            <a:extLst>
              <a:ext uri="{FF2B5EF4-FFF2-40B4-BE49-F238E27FC236}">
                <a16:creationId xmlns:a16="http://schemas.microsoft.com/office/drawing/2014/main" id="{92BF8617-FB52-4C16-A53C-540A8AF38BAD}"/>
              </a:ext>
            </a:extLst>
          </p:cNvPr>
          <p:cNvSpPr>
            <a:spLocks noGrp="1"/>
          </p:cNvSpPr>
          <p:nvPr>
            <p:ph idx="1"/>
          </p:nvPr>
        </p:nvSpPr>
        <p:spPr/>
        <p:txBody>
          <a:bodyPr/>
          <a:lstStyle/>
          <a:p>
            <a:pPr algn="ctr" rtl="0">
              <a:defRPr/>
            </a:pPr>
            <a:r>
              <a:rPr lang="fa-IR" sz="6600" dirty="0"/>
              <a:t>گفتگوهای درونی</a:t>
            </a:r>
            <a:endParaRPr lang="en-US" sz="6600" dirty="0"/>
          </a:p>
        </p:txBody>
      </p:sp>
    </p:spTree>
  </p:cSld>
  <p:clrMapOvr>
    <a:masterClrMapping/>
  </p:clrMapOvr>
  <p:transition spd="slow">
    <p:zoom/>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a:extLst>
              <a:ext uri="{FF2B5EF4-FFF2-40B4-BE49-F238E27FC236}">
                <a16:creationId xmlns:a16="http://schemas.microsoft.com/office/drawing/2014/main" id="{DD717638-6412-476D-9968-7073B9DF5021}"/>
              </a:ext>
            </a:extLst>
          </p:cNvPr>
          <p:cNvSpPr txBox="1">
            <a:spLocks noChangeArrowheads="1"/>
          </p:cNvSpPr>
          <p:nvPr/>
        </p:nvSpPr>
        <p:spPr bwMode="auto">
          <a:xfrm>
            <a:off x="611188" y="476250"/>
            <a:ext cx="7993062" cy="555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lnSpc>
                <a:spcPct val="240000"/>
              </a:lnSpc>
              <a:spcBef>
                <a:spcPct val="0"/>
              </a:spcBef>
              <a:buClrTx/>
              <a:buSzTx/>
              <a:buFontTx/>
              <a:buNone/>
            </a:pPr>
            <a:r>
              <a:rPr lang="fa-IR" altLang="en-US">
                <a:solidFill>
                  <a:srgbClr val="FFFF99"/>
                </a:solidFill>
              </a:rPr>
              <a:t>روش هاي آرام سازي </a:t>
            </a:r>
          </a:p>
          <a:p>
            <a:pPr eaLnBrk="1" hangingPunct="1">
              <a:lnSpc>
                <a:spcPct val="240000"/>
              </a:lnSpc>
              <a:spcBef>
                <a:spcPct val="0"/>
              </a:spcBef>
              <a:buClrTx/>
              <a:buSzTx/>
              <a:buFontTx/>
              <a:buNone/>
            </a:pPr>
            <a:r>
              <a:rPr lang="fa-IR" altLang="en-US" sz="2900"/>
              <a:t>از طريق روشهاي آرام سازي مي توان قفل و بند هاي توانايي هاي فوق عادي مغز را گشود</a:t>
            </a:r>
          </a:p>
          <a:p>
            <a:pPr lvl="3" eaLnBrk="1" hangingPunct="1">
              <a:lnSpc>
                <a:spcPct val="240000"/>
              </a:lnSpc>
              <a:spcBef>
                <a:spcPct val="0"/>
              </a:spcBef>
              <a:buFontTx/>
              <a:buChar char="•"/>
            </a:pPr>
            <a:r>
              <a:rPr lang="fa-IR" altLang="en-US" sz="2900"/>
              <a:t>تن آرامي پويا ( سوفرولوژي – بيوفيدبک – يوگا )</a:t>
            </a:r>
          </a:p>
          <a:p>
            <a:pPr lvl="3" eaLnBrk="1" hangingPunct="1">
              <a:lnSpc>
                <a:spcPct val="240000"/>
              </a:lnSpc>
              <a:spcBef>
                <a:spcPct val="0"/>
              </a:spcBef>
              <a:buFontTx/>
              <a:buChar char="•"/>
            </a:pPr>
            <a:r>
              <a:rPr lang="fa-IR" altLang="en-US" sz="2900"/>
              <a:t>تلقين ( کلام دلنشين – هيپنوتيزم )</a:t>
            </a:r>
            <a:endParaRPr lang="en-US" altLang="en-US" sz="290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fade">
                                      <p:cBhvr>
                                        <p:cTn id="7" dur="2000"/>
                                        <p:tgtEl>
                                          <p:spTgt spid="18436"/>
                                        </p:tgtEl>
                                      </p:cBhvr>
                                    </p:animEffect>
                                    <p:anim calcmode="lin" valueType="num">
                                      <p:cBhvr>
                                        <p:cTn id="8" dur="2000" fill="hold"/>
                                        <p:tgtEl>
                                          <p:spTgt spid="18436"/>
                                        </p:tgtEl>
                                        <p:attrNameLst>
                                          <p:attrName>ppt_x</p:attrName>
                                        </p:attrNameLst>
                                      </p:cBhvr>
                                      <p:tavLst>
                                        <p:tav tm="0">
                                          <p:val>
                                            <p:strVal val="#ppt_x"/>
                                          </p:val>
                                        </p:tav>
                                        <p:tav tm="100000">
                                          <p:val>
                                            <p:strVal val="#ppt_x"/>
                                          </p:val>
                                        </p:tav>
                                      </p:tavLst>
                                    </p:anim>
                                    <p:anim calcmode="lin" valueType="num">
                                      <p:cBhvr>
                                        <p:cTn id="9" dur="1800" decel="100000" fill="hold"/>
                                        <p:tgtEl>
                                          <p:spTgt spid="18436"/>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1843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4">
            <a:extLst>
              <a:ext uri="{FF2B5EF4-FFF2-40B4-BE49-F238E27FC236}">
                <a16:creationId xmlns:a16="http://schemas.microsoft.com/office/drawing/2014/main" id="{67131B26-D386-4C7A-BFD8-F427D714813C}"/>
              </a:ext>
            </a:extLst>
          </p:cNvPr>
          <p:cNvSpPr txBox="1">
            <a:spLocks noChangeArrowheads="1"/>
          </p:cNvSpPr>
          <p:nvPr/>
        </p:nvSpPr>
        <p:spPr bwMode="auto">
          <a:xfrm>
            <a:off x="134938" y="549275"/>
            <a:ext cx="8123237" cy="533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lnSpc>
                <a:spcPct val="220000"/>
              </a:lnSpc>
              <a:spcBef>
                <a:spcPct val="0"/>
              </a:spcBef>
              <a:buClrTx/>
              <a:buSzTx/>
              <a:buFontTx/>
              <a:buNone/>
            </a:pPr>
            <a:r>
              <a:rPr lang="fa-IR" altLang="en-US">
                <a:solidFill>
                  <a:srgbClr val="FFFF99"/>
                </a:solidFill>
              </a:rPr>
              <a:t>مراقبه و تصوير سازي ذهني</a:t>
            </a:r>
          </a:p>
          <a:p>
            <a:pPr eaLnBrk="1" hangingPunct="1">
              <a:lnSpc>
                <a:spcPct val="220000"/>
              </a:lnSpc>
              <a:spcBef>
                <a:spcPct val="0"/>
              </a:spcBef>
              <a:buClrTx/>
              <a:buSzTx/>
              <a:buFontTx/>
              <a:buNone/>
            </a:pPr>
            <a:endParaRPr lang="fa-IR" altLang="en-US">
              <a:solidFill>
                <a:srgbClr val="FFFF99"/>
              </a:solidFill>
            </a:endParaRPr>
          </a:p>
          <a:p>
            <a:pPr eaLnBrk="1" hangingPunct="1">
              <a:lnSpc>
                <a:spcPct val="220000"/>
              </a:lnSpc>
              <a:spcBef>
                <a:spcPct val="0"/>
              </a:spcBef>
              <a:buClrTx/>
              <a:buSzTx/>
              <a:buFontTx/>
              <a:buNone/>
            </a:pPr>
            <a:r>
              <a:rPr lang="fa-IR" altLang="en-US"/>
              <a:t>با خود خلوت کنيد و با روح و ذهن خود ارتباط برقرار کنيد.</a:t>
            </a:r>
          </a:p>
          <a:p>
            <a:pPr eaLnBrk="1" hangingPunct="1">
              <a:lnSpc>
                <a:spcPct val="220000"/>
              </a:lnSpc>
              <a:spcBef>
                <a:spcPct val="0"/>
              </a:spcBef>
              <a:buClrTx/>
              <a:buSzTx/>
              <a:buFontTx/>
              <a:buChar char="•"/>
            </a:pPr>
            <a:r>
              <a:rPr lang="fa-IR" altLang="en-US"/>
              <a:t>هر روز بتعدادي جملات مثبت به خود بگوئيد.</a:t>
            </a:r>
          </a:p>
          <a:p>
            <a:pPr eaLnBrk="1" hangingPunct="1">
              <a:lnSpc>
                <a:spcPct val="220000"/>
              </a:lnSpc>
              <a:spcBef>
                <a:spcPct val="0"/>
              </a:spcBef>
              <a:buClrTx/>
              <a:buSzTx/>
              <a:buFontTx/>
              <a:buChar char="•"/>
            </a:pPr>
            <a:r>
              <a:rPr lang="fa-IR" altLang="en-US"/>
              <a:t>روي آنچه که مي خواهيد تمرکز کنيد.</a:t>
            </a:r>
            <a:endParaRPr lang="en-US" altLang="en-US"/>
          </a:p>
        </p:txBody>
      </p:sp>
    </p:spTree>
  </p:cSld>
  <p:clrMapOvr>
    <a:masterClrMapping/>
  </p:clrMapOvr>
  <p:transition spd="slow">
    <p:zoom/>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4">
            <a:extLst>
              <a:ext uri="{FF2B5EF4-FFF2-40B4-BE49-F238E27FC236}">
                <a16:creationId xmlns:a16="http://schemas.microsoft.com/office/drawing/2014/main" id="{AB987BC1-692E-44E8-9935-EB6931E24335}"/>
              </a:ext>
            </a:extLst>
          </p:cNvPr>
          <p:cNvSpPr txBox="1">
            <a:spLocks noChangeArrowheads="1"/>
          </p:cNvSpPr>
          <p:nvPr/>
        </p:nvSpPr>
        <p:spPr bwMode="auto">
          <a:xfrm>
            <a:off x="-471488" y="692150"/>
            <a:ext cx="8332788" cy="551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lnSpc>
                <a:spcPct val="230000"/>
              </a:lnSpc>
              <a:spcBef>
                <a:spcPct val="0"/>
              </a:spcBef>
              <a:buClrTx/>
              <a:buSzTx/>
              <a:buFontTx/>
              <a:buNone/>
            </a:pPr>
            <a:r>
              <a:rPr lang="fa-IR" altLang="en-US" sz="4000" b="1">
                <a:solidFill>
                  <a:srgbClr val="FFFF99"/>
                </a:solidFill>
              </a:rPr>
              <a:t>قدرت سکوت</a:t>
            </a:r>
          </a:p>
          <a:p>
            <a:pPr eaLnBrk="1" hangingPunct="1">
              <a:lnSpc>
                <a:spcPct val="230000"/>
              </a:lnSpc>
              <a:spcBef>
                <a:spcPct val="0"/>
              </a:spcBef>
              <a:buClrTx/>
              <a:buSzTx/>
              <a:buFontTx/>
              <a:buChar char="•"/>
            </a:pPr>
            <a:r>
              <a:rPr lang="fa-IR" altLang="en-US" sz="4000"/>
              <a:t>رها شدن از تمامي تحريکات ذهني</a:t>
            </a:r>
          </a:p>
          <a:p>
            <a:pPr eaLnBrk="1" hangingPunct="1">
              <a:lnSpc>
                <a:spcPct val="230000"/>
              </a:lnSpc>
              <a:spcBef>
                <a:spcPct val="0"/>
              </a:spcBef>
              <a:buClrTx/>
              <a:buSzTx/>
              <a:buFontTx/>
              <a:buChar char="•"/>
            </a:pPr>
            <a:r>
              <a:rPr lang="fa-IR" altLang="en-US" sz="4000"/>
              <a:t>سر و صدا ميدان انرژي منفي را گسترش ميدهد.</a:t>
            </a:r>
          </a:p>
          <a:p>
            <a:pPr eaLnBrk="1" hangingPunct="1">
              <a:lnSpc>
                <a:spcPct val="230000"/>
              </a:lnSpc>
              <a:spcBef>
                <a:spcPct val="0"/>
              </a:spcBef>
              <a:buClrTx/>
              <a:buSzTx/>
              <a:buFontTx/>
              <a:buChar char="•"/>
            </a:pPr>
            <a:r>
              <a:rPr lang="fa-IR" altLang="en-US" sz="4000"/>
              <a:t>با سکوت نيروي دروني دوباره باز مي گردد.</a:t>
            </a:r>
            <a:endParaRPr lang="en-US" altLang="en-US" sz="400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anim calcmode="lin" valueType="num">
                                      <p:cBhvr>
                                        <p:cTn id="7" dur="2000" fill="hold"/>
                                        <p:tgtEl>
                                          <p:spTgt spid="20484"/>
                                        </p:tgtEl>
                                        <p:attrNameLst>
                                          <p:attrName>ppt_w</p:attrName>
                                        </p:attrNameLst>
                                      </p:cBhvr>
                                      <p:tavLst>
                                        <p:tav tm="0">
                                          <p:val>
                                            <p:fltVal val="0"/>
                                          </p:val>
                                        </p:tav>
                                        <p:tav tm="100000">
                                          <p:val>
                                            <p:strVal val="#ppt_w"/>
                                          </p:val>
                                        </p:tav>
                                      </p:tavLst>
                                    </p:anim>
                                    <p:anim calcmode="lin" valueType="num">
                                      <p:cBhvr>
                                        <p:cTn id="8" dur="2000" fill="hold"/>
                                        <p:tgtEl>
                                          <p:spTgt spid="20484"/>
                                        </p:tgtEl>
                                        <p:attrNameLst>
                                          <p:attrName>ppt_h</p:attrName>
                                        </p:attrNameLst>
                                      </p:cBhvr>
                                      <p:tavLst>
                                        <p:tav tm="0">
                                          <p:val>
                                            <p:fltVal val="0"/>
                                          </p:val>
                                        </p:tav>
                                        <p:tav tm="100000">
                                          <p:val>
                                            <p:strVal val="#ppt_h"/>
                                          </p:val>
                                        </p:tav>
                                      </p:tavLst>
                                    </p:anim>
                                    <p:anim calcmode="lin" valueType="num">
                                      <p:cBhvr>
                                        <p:cTn id="9" dur="2000" fill="hold"/>
                                        <p:tgtEl>
                                          <p:spTgt spid="20484"/>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2048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D3E02-D889-4781-AA6F-E4C9E1A20F5C}"/>
              </a:ext>
            </a:extLst>
          </p:cNvPr>
          <p:cNvSpPr>
            <a:spLocks noGrp="1"/>
          </p:cNvSpPr>
          <p:nvPr>
            <p:ph type="title"/>
          </p:nvPr>
        </p:nvSpPr>
        <p:spPr>
          <a:xfrm>
            <a:off x="457200" y="277813"/>
            <a:ext cx="8229600" cy="150812"/>
          </a:xfrm>
        </p:spPr>
        <p:txBody>
          <a:bodyPr/>
          <a:lstStyle/>
          <a:p>
            <a:pPr>
              <a:defRPr/>
            </a:pPr>
            <a:endParaRPr lang="en-US" dirty="0"/>
          </a:p>
        </p:txBody>
      </p:sp>
      <p:sp>
        <p:nvSpPr>
          <p:cNvPr id="3" name="Content Placeholder 2">
            <a:extLst>
              <a:ext uri="{FF2B5EF4-FFF2-40B4-BE49-F238E27FC236}">
                <a16:creationId xmlns:a16="http://schemas.microsoft.com/office/drawing/2014/main" id="{70C5C3DE-811E-443E-AA30-54AA3ABFC8BE}"/>
              </a:ext>
            </a:extLst>
          </p:cNvPr>
          <p:cNvSpPr>
            <a:spLocks noGrp="1"/>
          </p:cNvSpPr>
          <p:nvPr>
            <p:ph idx="1"/>
          </p:nvPr>
        </p:nvSpPr>
        <p:spPr>
          <a:xfrm>
            <a:off x="457200" y="571500"/>
            <a:ext cx="8229600" cy="6072188"/>
          </a:xfrm>
        </p:spPr>
        <p:txBody>
          <a:bodyPr/>
          <a:lstStyle/>
          <a:p>
            <a:pPr>
              <a:defRPr/>
            </a:pPr>
            <a:r>
              <a:rPr lang="fa-IR" dirty="0"/>
              <a:t>محرک های قسمت لیمبیک باعث می شود یک سری نوروپتید را هیپوتالاموس آزاد کند.</a:t>
            </a:r>
          </a:p>
          <a:p>
            <a:pPr>
              <a:defRPr/>
            </a:pPr>
            <a:endParaRPr lang="fa-IR" dirty="0"/>
          </a:p>
          <a:p>
            <a:pPr>
              <a:defRPr/>
            </a:pPr>
            <a:endParaRPr lang="fa-IR" dirty="0"/>
          </a:p>
          <a:p>
            <a:pPr>
              <a:defRPr/>
            </a:pPr>
            <a:r>
              <a:rPr lang="fa-IR" dirty="0"/>
              <a:t>نوروپپتید ها باعث ترشح هورمون های هیپوفیز می شود که خود در غدد درون ریز فعالیت ویژه ای را آغاز می کند مثل تیموس یا غدد فوق کلیوی.</a:t>
            </a:r>
          </a:p>
          <a:p>
            <a:pPr>
              <a:defRPr/>
            </a:pPr>
            <a:endParaRPr lang="en-US" dirty="0"/>
          </a:p>
        </p:txBody>
      </p:sp>
    </p:spTree>
  </p:cSld>
  <p:clrMapOvr>
    <a:masterClrMapping/>
  </p:clrMapOvr>
  <p:transition spd="slow">
    <p:zoom/>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4">
            <a:extLst>
              <a:ext uri="{FF2B5EF4-FFF2-40B4-BE49-F238E27FC236}">
                <a16:creationId xmlns:a16="http://schemas.microsoft.com/office/drawing/2014/main" id="{D7C031A1-E5A8-4B61-9B49-6F156E395231}"/>
              </a:ext>
            </a:extLst>
          </p:cNvPr>
          <p:cNvSpPr txBox="1">
            <a:spLocks noChangeArrowheads="1"/>
          </p:cNvSpPr>
          <p:nvPr/>
        </p:nvSpPr>
        <p:spPr bwMode="auto">
          <a:xfrm>
            <a:off x="323850" y="404813"/>
            <a:ext cx="8532813" cy="609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lnSpc>
                <a:spcPct val="150000"/>
              </a:lnSpc>
              <a:spcBef>
                <a:spcPct val="0"/>
              </a:spcBef>
              <a:buClrTx/>
              <a:buSzTx/>
              <a:buFontTx/>
              <a:buNone/>
            </a:pPr>
            <a:r>
              <a:rPr lang="fa-IR" altLang="en-US" sz="4000" b="1">
                <a:solidFill>
                  <a:srgbClr val="FFFF99"/>
                </a:solidFill>
              </a:rPr>
              <a:t>  دعا و نيايش</a:t>
            </a:r>
          </a:p>
          <a:p>
            <a:pPr eaLnBrk="1" hangingPunct="1">
              <a:lnSpc>
                <a:spcPct val="150000"/>
              </a:lnSpc>
              <a:spcBef>
                <a:spcPct val="0"/>
              </a:spcBef>
              <a:buClrTx/>
              <a:buSzTx/>
              <a:buFontTx/>
              <a:buNone/>
            </a:pPr>
            <a:endParaRPr lang="fa-IR" altLang="en-US" b="1">
              <a:solidFill>
                <a:srgbClr val="FFFF99"/>
              </a:solidFill>
            </a:endParaRPr>
          </a:p>
          <a:p>
            <a:pPr eaLnBrk="1" hangingPunct="1">
              <a:lnSpc>
                <a:spcPct val="230000"/>
              </a:lnSpc>
              <a:spcBef>
                <a:spcPct val="0"/>
              </a:spcBef>
              <a:buClrTx/>
              <a:buSzTx/>
              <a:buFontTx/>
              <a:buChar char="•"/>
            </a:pPr>
            <a:r>
              <a:rPr lang="fa-IR" altLang="en-US"/>
              <a:t>فراتر از معجزه سکوت</a:t>
            </a:r>
          </a:p>
          <a:p>
            <a:pPr eaLnBrk="1" hangingPunct="1">
              <a:lnSpc>
                <a:spcPct val="230000"/>
              </a:lnSpc>
              <a:spcBef>
                <a:spcPct val="0"/>
              </a:spcBef>
              <a:buClrTx/>
              <a:buSzTx/>
              <a:buFontTx/>
              <a:buChar char="•"/>
            </a:pPr>
            <a:r>
              <a:rPr lang="fa-IR" altLang="en-US"/>
              <a:t>واکنشي است در جهت تبديل و دگرگوني انرژي هاي منفي به آرامش و صلح</a:t>
            </a:r>
          </a:p>
          <a:p>
            <a:pPr eaLnBrk="1" hangingPunct="1">
              <a:lnSpc>
                <a:spcPct val="230000"/>
              </a:lnSpc>
              <a:spcBef>
                <a:spcPct val="0"/>
              </a:spcBef>
              <a:buClrTx/>
              <a:buSzTx/>
              <a:buFontTx/>
              <a:buChar char="•"/>
            </a:pPr>
            <a:r>
              <a:rPr lang="fa-IR" altLang="en-US"/>
              <a:t>دعا از قلب بر مي خيزد و به سوي خداوند حرکت مي کند.</a:t>
            </a:r>
            <a:endParaRPr lang="en-US" altLang="en-US"/>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1508"/>
                                        </p:tgtEl>
                                        <p:attrNameLst>
                                          <p:attrName>style.visibility</p:attrName>
                                        </p:attrNameLst>
                                      </p:cBhvr>
                                      <p:to>
                                        <p:strVal val="visible"/>
                                      </p:to>
                                    </p:set>
                                    <p:anim calcmode="lin" valueType="num">
                                      <p:cBhvr>
                                        <p:cTn id="7" dur="1000" fill="hold"/>
                                        <p:tgtEl>
                                          <p:spTgt spid="21508"/>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1508"/>
                                        </p:tgtEl>
                                        <p:attrNameLst>
                                          <p:attrName>ppt_y</p:attrName>
                                        </p:attrNameLst>
                                      </p:cBhvr>
                                      <p:tavLst>
                                        <p:tav tm="0">
                                          <p:val>
                                            <p:strVal val="#ppt_y"/>
                                          </p:val>
                                        </p:tav>
                                        <p:tav tm="100000">
                                          <p:val>
                                            <p:strVal val="#ppt_y"/>
                                          </p:val>
                                        </p:tav>
                                      </p:tavLst>
                                    </p:anim>
                                    <p:anim calcmode="lin" valueType="num">
                                      <p:cBhvr>
                                        <p:cTn id="9" dur="1000" fill="hold"/>
                                        <p:tgtEl>
                                          <p:spTgt spid="21508"/>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150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WordArt 5" descr="Narrow vertical">
            <a:extLst>
              <a:ext uri="{FF2B5EF4-FFF2-40B4-BE49-F238E27FC236}">
                <a16:creationId xmlns:a16="http://schemas.microsoft.com/office/drawing/2014/main" id="{AF31F6C0-4876-4F02-B9F5-D17DF46626EB}"/>
              </a:ext>
            </a:extLst>
          </p:cNvPr>
          <p:cNvSpPr>
            <a:spLocks noChangeArrowheads="1" noChangeShapeType="1" noTextEdit="1"/>
          </p:cNvSpPr>
          <p:nvPr/>
        </p:nvSpPr>
        <p:spPr bwMode="auto">
          <a:xfrm>
            <a:off x="395288" y="2276475"/>
            <a:ext cx="8280400" cy="2014538"/>
          </a:xfrm>
          <a:prstGeom prst="rect">
            <a:avLst/>
          </a:prstGeom>
        </p:spPr>
        <p:txBody>
          <a:bodyPr wrap="none" fromWordArt="1">
            <a:prstTxWarp prst="textPlain">
              <a:avLst>
                <a:gd name="adj" fmla="val 50000"/>
              </a:avLst>
            </a:prstTxWarp>
          </a:bodyPr>
          <a:lstStyle/>
          <a:p>
            <a:pPr algn="ctr" rtl="1"/>
            <a:r>
              <a:rPr lang="fa-IR" sz="72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rPr>
              <a:t>(به خرد برتر اطمينان کنيد)</a:t>
            </a:r>
            <a:endParaRPr lang="en-US" sz="72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22533"/>
                                        </p:tgtEl>
                                        <p:attrNameLst>
                                          <p:attrName>style.visibility</p:attrName>
                                        </p:attrNameLst>
                                      </p:cBhvr>
                                      <p:to>
                                        <p:strVal val="visible"/>
                                      </p:to>
                                    </p:set>
                                    <p:animEffect transition="in" filter="fade">
                                      <p:cBhvr>
                                        <p:cTn id="7" dur="5000"/>
                                        <p:tgtEl>
                                          <p:spTgt spid="22533"/>
                                        </p:tgtEl>
                                      </p:cBhvr>
                                    </p:animEffect>
                                    <p:anim calcmode="lin" valueType="num">
                                      <p:cBhvr>
                                        <p:cTn id="8" dur="5000" fill="hold"/>
                                        <p:tgtEl>
                                          <p:spTgt spid="22533"/>
                                        </p:tgtEl>
                                        <p:attrNameLst>
                                          <p:attrName>style.rotation</p:attrName>
                                        </p:attrNameLst>
                                      </p:cBhvr>
                                      <p:tavLst>
                                        <p:tav tm="0">
                                          <p:val>
                                            <p:fltVal val="720"/>
                                          </p:val>
                                        </p:tav>
                                        <p:tav tm="100000">
                                          <p:val>
                                            <p:fltVal val="0"/>
                                          </p:val>
                                        </p:tav>
                                      </p:tavLst>
                                    </p:anim>
                                    <p:anim calcmode="lin" valueType="num">
                                      <p:cBhvr>
                                        <p:cTn id="9" dur="5000" fill="hold"/>
                                        <p:tgtEl>
                                          <p:spTgt spid="22533"/>
                                        </p:tgtEl>
                                        <p:attrNameLst>
                                          <p:attrName>ppt_h</p:attrName>
                                        </p:attrNameLst>
                                      </p:cBhvr>
                                      <p:tavLst>
                                        <p:tav tm="0">
                                          <p:val>
                                            <p:fltVal val="0"/>
                                          </p:val>
                                        </p:tav>
                                        <p:tav tm="100000">
                                          <p:val>
                                            <p:strVal val="#ppt_h"/>
                                          </p:val>
                                        </p:tav>
                                      </p:tavLst>
                                    </p:anim>
                                    <p:anim calcmode="lin" valueType="num">
                                      <p:cBhvr>
                                        <p:cTn id="10" dur="5000" fill="hold"/>
                                        <p:tgtEl>
                                          <p:spTgt spid="22533"/>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6" presetClass="emph" presetSubtype="0" fill="hold" nodeType="clickEffect">
                                  <p:stCondLst>
                                    <p:cond delay="0"/>
                                  </p:stCondLst>
                                  <p:childTnLst>
                                    <p:animScale>
                                      <p:cBhvr>
                                        <p:cTn id="14" dur="2000" fill="hold"/>
                                        <p:tgtEl>
                                          <p:spTgt spid="22533"/>
                                        </p:tgtEl>
                                      </p:cBhvr>
                                      <p:by x="150000" y="150000"/>
                                    </p:animScale>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xit" presetSubtype="0" fill="hold" nodeType="clickEffect">
                                  <p:stCondLst>
                                    <p:cond delay="0"/>
                                  </p:stCondLst>
                                  <p:childTnLst>
                                    <p:anim calcmode="lin" valueType="num">
                                      <p:cBhvr>
                                        <p:cTn id="18" dur="2000"/>
                                        <p:tgtEl>
                                          <p:spTgt spid="22533"/>
                                        </p:tgtEl>
                                        <p:attrNameLst>
                                          <p:attrName>ppt_w</p:attrName>
                                        </p:attrNameLst>
                                      </p:cBhvr>
                                      <p:tavLst>
                                        <p:tav tm="0">
                                          <p:val>
                                            <p:strVal val="ppt_w"/>
                                          </p:val>
                                        </p:tav>
                                        <p:tav tm="100000">
                                          <p:val>
                                            <p:strVal val="ppt_w*0.70"/>
                                          </p:val>
                                        </p:tav>
                                      </p:tavLst>
                                    </p:anim>
                                    <p:anim calcmode="lin" valueType="num">
                                      <p:cBhvr>
                                        <p:cTn id="19" dur="2000"/>
                                        <p:tgtEl>
                                          <p:spTgt spid="22533"/>
                                        </p:tgtEl>
                                        <p:attrNameLst>
                                          <p:attrName>ppt_h</p:attrName>
                                        </p:attrNameLst>
                                      </p:cBhvr>
                                      <p:tavLst>
                                        <p:tav tm="0">
                                          <p:val>
                                            <p:strVal val="ppt_h"/>
                                          </p:val>
                                        </p:tav>
                                        <p:tav tm="100000">
                                          <p:val>
                                            <p:strVal val="ppt_h"/>
                                          </p:val>
                                        </p:tav>
                                      </p:tavLst>
                                    </p:anim>
                                    <p:animEffect transition="out" filter="fade">
                                      <p:cBhvr>
                                        <p:cTn id="20" dur="2000"/>
                                        <p:tgtEl>
                                          <p:spTgt spid="22533"/>
                                        </p:tgtEl>
                                      </p:cBhvr>
                                    </p:animEffect>
                                    <p:set>
                                      <p:cBhvr>
                                        <p:cTn id="21" dur="1" fill="hold">
                                          <p:stCondLst>
                                            <p:cond delay="1999"/>
                                          </p:stCondLst>
                                        </p:cTn>
                                        <p:tgtEl>
                                          <p:spTgt spid="225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7A5B8-FB18-47BE-A67D-6C2B5121A5A8}"/>
              </a:ext>
            </a:extLst>
          </p:cNvPr>
          <p:cNvSpPr>
            <a:spLocks noGrp="1"/>
          </p:cNvSpPr>
          <p:nvPr>
            <p:ph type="title"/>
          </p:nvPr>
        </p:nvSpPr>
        <p:spPr/>
        <p:txBody>
          <a:bodyPr/>
          <a:lstStyle/>
          <a:p>
            <a:pPr>
              <a:defRPr/>
            </a:pPr>
            <a:endParaRPr lang="en-US" dirty="0"/>
          </a:p>
        </p:txBody>
      </p:sp>
      <p:sp>
        <p:nvSpPr>
          <p:cNvPr id="3" name="Content Placeholder 2">
            <a:extLst>
              <a:ext uri="{FF2B5EF4-FFF2-40B4-BE49-F238E27FC236}">
                <a16:creationId xmlns:a16="http://schemas.microsoft.com/office/drawing/2014/main" id="{DF119A31-89C0-4861-890E-D7A4A40CCA54}"/>
              </a:ext>
            </a:extLst>
          </p:cNvPr>
          <p:cNvSpPr>
            <a:spLocks noGrp="1"/>
          </p:cNvSpPr>
          <p:nvPr>
            <p:ph idx="1"/>
          </p:nvPr>
        </p:nvSpPr>
        <p:spPr>
          <a:xfrm>
            <a:off x="468313" y="1557338"/>
            <a:ext cx="8289925" cy="4492625"/>
          </a:xfrm>
        </p:spPr>
        <p:txBody>
          <a:bodyPr/>
          <a:lstStyle/>
          <a:p>
            <a:pPr>
              <a:defRPr/>
            </a:pPr>
            <a:r>
              <a:rPr lang="fa-IR" dirty="0"/>
              <a:t>خودت را با خودت مقایسه کن نه با دیگری چون تو بی همتایی!</a:t>
            </a:r>
          </a:p>
          <a:p>
            <a:pPr>
              <a:defRPr/>
            </a:pPr>
            <a:r>
              <a:rPr lang="fa-IR" dirty="0"/>
              <a:t>آن چه که هستی هدیه خداوند به تو و آن چه که میشوی هدیه تو به خداوند است“ پس بی نظیر باش“</a:t>
            </a:r>
            <a:endParaRPr lang="en-US" dirty="0"/>
          </a:p>
        </p:txBody>
      </p:sp>
    </p:spTree>
  </p:cSld>
  <p:clrMapOvr>
    <a:masterClrMapping/>
  </p:clrMapOvr>
  <p:transition spd="slow">
    <p:zoom/>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a:extLst>
              <a:ext uri="{FF2B5EF4-FFF2-40B4-BE49-F238E27FC236}">
                <a16:creationId xmlns:a16="http://schemas.microsoft.com/office/drawing/2014/main" id="{17D63A69-0C1E-4821-9195-68A67B64685A}"/>
              </a:ext>
            </a:extLst>
          </p:cNvPr>
          <p:cNvSpPr txBox="1">
            <a:spLocks noChangeArrowheads="1"/>
          </p:cNvSpPr>
          <p:nvPr/>
        </p:nvSpPr>
        <p:spPr bwMode="auto">
          <a:xfrm>
            <a:off x="1547813" y="981075"/>
            <a:ext cx="65532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lnSpc>
                <a:spcPct val="210000"/>
              </a:lnSpc>
              <a:spcBef>
                <a:spcPct val="50000"/>
              </a:spcBef>
              <a:buClrTx/>
              <a:buSzTx/>
              <a:buFontTx/>
              <a:buChar char="•"/>
            </a:pPr>
            <a:r>
              <a:rPr lang="fa-IR" altLang="en-US" sz="3900"/>
              <a:t>اصلاح عادات غذايي</a:t>
            </a:r>
          </a:p>
          <a:p>
            <a:pPr eaLnBrk="1" hangingPunct="1">
              <a:lnSpc>
                <a:spcPct val="210000"/>
              </a:lnSpc>
              <a:spcBef>
                <a:spcPct val="50000"/>
              </a:spcBef>
              <a:buClrTx/>
              <a:buSzTx/>
              <a:buFontTx/>
              <a:buChar char="•"/>
            </a:pPr>
            <a:r>
              <a:rPr lang="fa-IR" altLang="en-US" sz="3900"/>
              <a:t>تمرينات بدني</a:t>
            </a:r>
          </a:p>
          <a:p>
            <a:pPr eaLnBrk="1" hangingPunct="1">
              <a:lnSpc>
                <a:spcPct val="210000"/>
              </a:lnSpc>
              <a:spcBef>
                <a:spcPct val="50000"/>
              </a:spcBef>
              <a:buClrTx/>
              <a:buSzTx/>
              <a:buFontTx/>
              <a:buChar char="•"/>
            </a:pPr>
            <a:r>
              <a:rPr lang="fa-IR" altLang="en-US" sz="3900"/>
              <a:t>خواب - استراحت</a:t>
            </a:r>
            <a:endParaRPr lang="en-US" altLang="en-US" sz="390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fade">
                                      <p:cBhvr>
                                        <p:cTn id="7" dur="1000"/>
                                        <p:tgtEl>
                                          <p:spTgt spid="25604"/>
                                        </p:tgtEl>
                                      </p:cBhvr>
                                    </p:animEffect>
                                    <p:anim calcmode="lin" valueType="num">
                                      <p:cBhvr>
                                        <p:cTn id="8" dur="1000" fill="hold"/>
                                        <p:tgtEl>
                                          <p:spTgt spid="25604"/>
                                        </p:tgtEl>
                                        <p:attrNameLst>
                                          <p:attrName>ppt_x</p:attrName>
                                        </p:attrNameLst>
                                      </p:cBhvr>
                                      <p:tavLst>
                                        <p:tav tm="0">
                                          <p:val>
                                            <p:strVal val="#ppt_x"/>
                                          </p:val>
                                        </p:tav>
                                        <p:tav tm="100000">
                                          <p:val>
                                            <p:strVal val="#ppt_x"/>
                                          </p:val>
                                        </p:tav>
                                      </p:tavLst>
                                    </p:anim>
                                    <p:anim calcmode="lin" valueType="num">
                                      <p:cBhvr>
                                        <p:cTn id="9" dur="900" decel="100000" fill="hold"/>
                                        <p:tgtEl>
                                          <p:spTgt spid="2560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560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xit" presetSubtype="4" fill="hold" grpId="1" nodeType="clickEffect">
                                  <p:stCondLst>
                                    <p:cond delay="0"/>
                                  </p:stCondLst>
                                  <p:childTnLst>
                                    <p:anim calcmode="lin" valueType="num">
                                      <p:cBhvr additive="base">
                                        <p:cTn id="14" dur="500"/>
                                        <p:tgtEl>
                                          <p:spTgt spid="25604"/>
                                        </p:tgtEl>
                                        <p:attrNameLst>
                                          <p:attrName>ppt_x</p:attrName>
                                        </p:attrNameLst>
                                      </p:cBhvr>
                                      <p:tavLst>
                                        <p:tav tm="0">
                                          <p:val>
                                            <p:strVal val="ppt_x"/>
                                          </p:val>
                                        </p:tav>
                                        <p:tav tm="100000">
                                          <p:val>
                                            <p:strVal val="ppt_x"/>
                                          </p:val>
                                        </p:tav>
                                      </p:tavLst>
                                    </p:anim>
                                    <p:anim calcmode="lin" valueType="num">
                                      <p:cBhvr additive="base">
                                        <p:cTn id="15" dur="500"/>
                                        <p:tgtEl>
                                          <p:spTgt spid="25604"/>
                                        </p:tgtEl>
                                        <p:attrNameLst>
                                          <p:attrName>ppt_y</p:attrName>
                                        </p:attrNameLst>
                                      </p:cBhvr>
                                      <p:tavLst>
                                        <p:tav tm="0">
                                          <p:val>
                                            <p:strVal val="ppt_y"/>
                                          </p:val>
                                        </p:tav>
                                        <p:tav tm="100000">
                                          <p:val>
                                            <p:strVal val="1+ppt_h/2"/>
                                          </p:val>
                                        </p:tav>
                                      </p:tavLst>
                                    </p:anim>
                                    <p:set>
                                      <p:cBhvr>
                                        <p:cTn id="16" dur="1" fill="hold">
                                          <p:stCondLst>
                                            <p:cond delay="499"/>
                                          </p:stCondLst>
                                        </p:cTn>
                                        <p:tgtEl>
                                          <p:spTgt spid="2560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25604" grpId="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CC346AA0-7206-4942-89CD-E6A2FD165C67}"/>
              </a:ext>
            </a:extLst>
          </p:cNvPr>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endParaRPr lang="en-US" altLang="en-US">
              <a:effectLst/>
            </a:endParaRPr>
          </a:p>
        </p:txBody>
      </p:sp>
      <p:pic>
        <p:nvPicPr>
          <p:cNvPr id="91139" name="Picture 4">
            <a:extLst>
              <a:ext uri="{FF2B5EF4-FFF2-40B4-BE49-F238E27FC236}">
                <a16:creationId xmlns:a16="http://schemas.microsoft.com/office/drawing/2014/main" id="{439A14D0-ACE3-460D-BC05-4D54ED41553B}"/>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187450" y="1773238"/>
            <a:ext cx="5472113" cy="4221162"/>
          </a:xfr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zoom/>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
            <a:extLst>
              <a:ext uri="{FF2B5EF4-FFF2-40B4-BE49-F238E27FC236}">
                <a16:creationId xmlns:a16="http://schemas.microsoft.com/office/drawing/2014/main" id="{0FCCADE9-EA82-4C79-A3A9-46187F4C4531}"/>
              </a:ext>
            </a:extLst>
          </p:cNvPr>
          <p:cNvSpPr>
            <a:spLocks noChangeArrowheads="1"/>
          </p:cNvSpPr>
          <p:nvPr/>
        </p:nvSpPr>
        <p:spPr bwMode="auto">
          <a:xfrm>
            <a:off x="857250" y="857250"/>
            <a:ext cx="7215188" cy="479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lnSpc>
                <a:spcPct val="180000"/>
              </a:lnSpc>
              <a:spcBef>
                <a:spcPct val="0"/>
              </a:spcBef>
              <a:buClrTx/>
              <a:buSzTx/>
              <a:buFontTx/>
              <a:buChar char="•"/>
            </a:pPr>
            <a:r>
              <a:rPr lang="fa-IR" altLang="en-US" sz="4400"/>
              <a:t>فرمان راندن يا فرمان بردن را خود برگزينيم.</a:t>
            </a:r>
          </a:p>
          <a:p>
            <a:pPr eaLnBrk="1" hangingPunct="1">
              <a:lnSpc>
                <a:spcPct val="180000"/>
              </a:lnSpc>
              <a:spcBef>
                <a:spcPct val="0"/>
              </a:spcBef>
              <a:buClrTx/>
              <a:buSzTx/>
              <a:buFontTx/>
              <a:buChar char="•"/>
            </a:pPr>
            <a:r>
              <a:rPr lang="fa-IR" altLang="en-US" sz="4400"/>
              <a:t>دوست داشته شدن يا دشمن به شمار آمدن را خود سبب سازيم.</a:t>
            </a:r>
          </a:p>
        </p:txBody>
      </p:sp>
    </p:spTree>
  </p:cSld>
  <p:clrMapOvr>
    <a:masterClrMapping/>
  </p:clrMapOvr>
  <p:transition spd="slow">
    <p:zoom/>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
            <a:extLst>
              <a:ext uri="{FF2B5EF4-FFF2-40B4-BE49-F238E27FC236}">
                <a16:creationId xmlns:a16="http://schemas.microsoft.com/office/drawing/2014/main" id="{D6E62804-9F58-4B62-9173-C3482AB8ABE1}"/>
              </a:ext>
            </a:extLst>
          </p:cNvPr>
          <p:cNvSpPr>
            <a:spLocks noChangeArrowheads="1"/>
          </p:cNvSpPr>
          <p:nvPr/>
        </p:nvSpPr>
        <p:spPr bwMode="auto">
          <a:xfrm>
            <a:off x="714375" y="785813"/>
            <a:ext cx="7786688" cy="601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lnSpc>
                <a:spcPct val="180000"/>
              </a:lnSpc>
              <a:spcBef>
                <a:spcPct val="0"/>
              </a:spcBef>
              <a:buClrTx/>
              <a:buSzTx/>
              <a:buFontTx/>
              <a:buChar char="•"/>
            </a:pPr>
            <a:r>
              <a:rPr lang="fa-IR" altLang="en-US" sz="4400"/>
              <a:t>ما تواناتر از آن هستيم که مي پنداريم و تواناتر خواهيم بود اگر خود را بشناسيم و راه بهره گيري از نيروهاي شگرف پنهان در وجودمان يا نيروي شگرف مغزمان را بيابيم</a:t>
            </a:r>
            <a:endParaRPr lang="en-US" altLang="en-US" sz="4400"/>
          </a:p>
        </p:txBody>
      </p:sp>
    </p:spTree>
  </p:cSld>
  <p:clrMapOvr>
    <a:masterClrMapping/>
  </p:clrMapOvr>
  <p:transition spd="slow">
    <p:zoom/>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4">
            <a:extLst>
              <a:ext uri="{FF2B5EF4-FFF2-40B4-BE49-F238E27FC236}">
                <a16:creationId xmlns:a16="http://schemas.microsoft.com/office/drawing/2014/main" id="{D85BFB22-F4F3-4299-A061-A3AA0BE5C96C}"/>
              </a:ext>
            </a:extLst>
          </p:cNvPr>
          <p:cNvSpPr txBox="1">
            <a:spLocks noChangeArrowheads="1"/>
          </p:cNvSpPr>
          <p:nvPr/>
        </p:nvSpPr>
        <p:spPr bwMode="auto">
          <a:xfrm>
            <a:off x="250825" y="260350"/>
            <a:ext cx="8532813" cy="768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lnSpc>
                <a:spcPct val="180000"/>
              </a:lnSpc>
              <a:spcBef>
                <a:spcPct val="0"/>
              </a:spcBef>
              <a:buClrTx/>
              <a:buSzTx/>
              <a:buFontTx/>
              <a:buChar char="•"/>
            </a:pPr>
            <a:r>
              <a:rPr lang="fa-IR" altLang="en-US" sz="4000"/>
              <a:t>ما همان هستيم که آگاهانه يا ناخود آگاه مي خواهيم باشيم.</a:t>
            </a:r>
          </a:p>
          <a:p>
            <a:pPr eaLnBrk="1" hangingPunct="1">
              <a:lnSpc>
                <a:spcPct val="180000"/>
              </a:lnSpc>
              <a:spcBef>
                <a:spcPct val="0"/>
              </a:spcBef>
              <a:buClrTx/>
              <a:buSzTx/>
              <a:buFontTx/>
              <a:buChar char="•"/>
            </a:pPr>
            <a:r>
              <a:rPr lang="fa-IR" altLang="en-US" sz="4000"/>
              <a:t>ديگران هم براي ما همان هستند که خود مي خواهيم باشيم.</a:t>
            </a:r>
          </a:p>
          <a:p>
            <a:pPr eaLnBrk="1" hangingPunct="1">
              <a:lnSpc>
                <a:spcPct val="180000"/>
              </a:lnSpc>
              <a:spcBef>
                <a:spcPct val="0"/>
              </a:spcBef>
              <a:buClrTx/>
              <a:buSzTx/>
              <a:buFontTx/>
              <a:buChar char="•"/>
            </a:pPr>
            <a:r>
              <a:rPr lang="fa-IR" altLang="en-US" sz="4000"/>
              <a:t>جهان نيز به راستي چنان است که مي پنداريم و نه چنان خواهد بود که مي خواهيم باشد.</a:t>
            </a:r>
          </a:p>
          <a:p>
            <a:pPr eaLnBrk="1" hangingPunct="1">
              <a:lnSpc>
                <a:spcPct val="180000"/>
              </a:lnSpc>
              <a:spcBef>
                <a:spcPct val="0"/>
              </a:spcBef>
              <a:buClrTx/>
              <a:buSzTx/>
              <a:buFontTx/>
              <a:buChar char="•"/>
            </a:pPr>
            <a:r>
              <a:rPr lang="fa-IR" altLang="en-US" sz="4000"/>
              <a:t>.</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7652"/>
                                        </p:tgtEl>
                                        <p:attrNameLst>
                                          <p:attrName>style.visibility</p:attrName>
                                        </p:attrNameLst>
                                      </p:cBhvr>
                                      <p:to>
                                        <p:strVal val="visible"/>
                                      </p:to>
                                    </p:set>
                                    <p:anim calcmode="lin" valueType="num">
                                      <p:cBhvr>
                                        <p:cTn id="7" dur="2000" fill="hold"/>
                                        <p:tgtEl>
                                          <p:spTgt spid="27652"/>
                                        </p:tgtEl>
                                        <p:attrNameLst>
                                          <p:attrName>ppt_x</p:attrName>
                                        </p:attrNameLst>
                                      </p:cBhvr>
                                      <p:tavLst>
                                        <p:tav tm="0">
                                          <p:val>
                                            <p:strVal val="#ppt_x"/>
                                          </p:val>
                                        </p:tav>
                                        <p:tav tm="50000">
                                          <p:val>
                                            <p:strVal val="#ppt_x+.1"/>
                                          </p:val>
                                        </p:tav>
                                        <p:tav tm="100000">
                                          <p:val>
                                            <p:strVal val="#ppt_x"/>
                                          </p:val>
                                        </p:tav>
                                      </p:tavLst>
                                    </p:anim>
                                    <p:anim calcmode="lin" valueType="num">
                                      <p:cBhvr>
                                        <p:cTn id="8" dur="2000" fill="hold"/>
                                        <p:tgtEl>
                                          <p:spTgt spid="27652"/>
                                        </p:tgtEl>
                                        <p:attrNameLst>
                                          <p:attrName>ppt_y</p:attrName>
                                        </p:attrNameLst>
                                      </p:cBhvr>
                                      <p:tavLst>
                                        <p:tav tm="0">
                                          <p:val>
                                            <p:strVal val="#ppt_y"/>
                                          </p:val>
                                        </p:tav>
                                        <p:tav tm="100000">
                                          <p:val>
                                            <p:strVal val="#ppt_y"/>
                                          </p:val>
                                        </p:tav>
                                      </p:tavLst>
                                    </p:anim>
                                    <p:anim calcmode="lin" valueType="num">
                                      <p:cBhvr>
                                        <p:cTn id="9" dur="2000" fill="hold"/>
                                        <p:tgtEl>
                                          <p:spTgt spid="27652"/>
                                        </p:tgtEl>
                                        <p:attrNameLst>
                                          <p:attrName>ppt_h</p:attrName>
                                        </p:attrNameLst>
                                      </p:cBhvr>
                                      <p:tavLst>
                                        <p:tav tm="0">
                                          <p:val>
                                            <p:strVal val="#ppt_h/10"/>
                                          </p:val>
                                        </p:tav>
                                        <p:tav tm="50000">
                                          <p:val>
                                            <p:strVal val="#ppt_h+.01"/>
                                          </p:val>
                                        </p:tav>
                                        <p:tav tm="100000">
                                          <p:val>
                                            <p:strVal val="#ppt_h"/>
                                          </p:val>
                                        </p:tav>
                                      </p:tavLst>
                                    </p:anim>
                                    <p:anim calcmode="lin" valueType="num">
                                      <p:cBhvr>
                                        <p:cTn id="10" dur="2000" fill="hold"/>
                                        <p:tgtEl>
                                          <p:spTgt spid="2765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000" tmFilter="0,0; .5, 1; 1, 1"/>
                                        <p:tgtEl>
                                          <p:spTgt spid="27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1">
            <a:extLst>
              <a:ext uri="{FF2B5EF4-FFF2-40B4-BE49-F238E27FC236}">
                <a16:creationId xmlns:a16="http://schemas.microsoft.com/office/drawing/2014/main" id="{28A31BD6-548C-4DF6-AE36-78CC88938470}"/>
              </a:ext>
            </a:extLst>
          </p:cNvPr>
          <p:cNvSpPr>
            <a:spLocks noChangeArrowheads="1"/>
          </p:cNvSpPr>
          <p:nvPr/>
        </p:nvSpPr>
        <p:spPr bwMode="auto">
          <a:xfrm>
            <a:off x="0" y="928688"/>
            <a:ext cx="8715375"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lnSpc>
                <a:spcPct val="180000"/>
              </a:lnSpc>
              <a:spcBef>
                <a:spcPct val="0"/>
              </a:spcBef>
              <a:buClrTx/>
              <a:buSzTx/>
              <a:buFontTx/>
              <a:buChar char="•"/>
            </a:pPr>
            <a:r>
              <a:rPr lang="fa-IR" altLang="en-US" sz="3600"/>
              <a:t>به روزي يا تيره روزي از ماست.</a:t>
            </a:r>
          </a:p>
          <a:p>
            <a:pPr eaLnBrk="1" hangingPunct="1">
              <a:lnSpc>
                <a:spcPct val="180000"/>
              </a:lnSpc>
              <a:spcBef>
                <a:spcPct val="0"/>
              </a:spcBef>
              <a:buClrTx/>
              <a:buSzTx/>
              <a:buFontTx/>
              <a:buChar char="•"/>
            </a:pPr>
            <a:r>
              <a:rPr lang="fa-IR" altLang="en-US" sz="3600"/>
              <a:t>طلوع يا غروب اختر بخت با ماست</a:t>
            </a:r>
            <a:endParaRPr lang="en-US" altLang="en-US" sz="3600"/>
          </a:p>
        </p:txBody>
      </p:sp>
    </p:spTree>
  </p:cSld>
  <p:clrMapOvr>
    <a:masterClrMapping/>
  </p:clrMapOvr>
  <p:transition spd="slow">
    <p:zoom/>
  </p:transition>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r>
              <a:rPr lang="en-GB" altLang="en-US" dirty="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Verdana"/>
              <a:ea typeface="+mj-ea"/>
              <a:cs typeface="Arial"/>
            </a:endParaRPr>
          </a:p>
        </p:txBody>
      </p:sp>
      <p:sp>
        <p:nvSpPr>
          <p:cNvPr id="41993"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1994" name="Rectangle 10"/>
          <p:cNvSpPr>
            <a:spLocks noChangeArrowheads="1"/>
          </p:cNvSpPr>
          <p:nvPr/>
        </p:nvSpPr>
        <p:spPr bwMode="auto">
          <a:xfrm>
            <a:off x="5025592"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hlinkClick r:id="rId3"/>
              </a:rPr>
              <a:t>http://www.ravanpoint.ir</a:t>
            </a:r>
            <a:endParaRPr kumimoji="0" lang="fa-I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Contact: info@ravanpoint.ir </a:t>
            </a:r>
          </a:p>
        </p:txBody>
      </p:sp>
      <p:sp>
        <p:nvSpPr>
          <p:cNvPr id="3" name="Rectangle 2"/>
          <p:cNvSpPr/>
          <p:nvPr/>
        </p:nvSpPr>
        <p:spPr>
          <a:xfrm>
            <a:off x="250825" y="3919537"/>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Arial"/>
            </a:endParaRPr>
          </a:p>
        </p:txBody>
      </p:sp>
      <p:sp>
        <p:nvSpPr>
          <p:cNvPr id="62480" name="Rectangle 16"/>
          <p:cNvSpPr>
            <a:spLocks noChangeArrowheads="1"/>
          </p:cNvSpPr>
          <p:nvPr/>
        </p:nvSpPr>
        <p:spPr bwMode="auto">
          <a:xfrm>
            <a:off x="250825" y="2582614"/>
            <a:ext cx="2832100" cy="1754326"/>
          </a:xfrm>
          <a:prstGeom prst="rect">
            <a:avLst/>
          </a:prstGeom>
          <a:noFill/>
          <a:ln w="9525">
            <a:noFill/>
            <a:miter lim="800000"/>
            <a:headEnd/>
            <a:tailEnd/>
          </a:ln>
          <a:effectLst/>
        </p:spPr>
        <p:txBody>
          <a:bodyPr>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rPr>
              <a:t>دانلود رایگان پاورپوینت های روانشناسی</a:t>
            </a:r>
            <a:endParaRPr kumimoji="0" lang="en-GB"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C00000"/>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Copyright Ravanpoint.ir</a:t>
            </a:r>
            <a:endParaRPr kumimoji="0" lang="en-GB" sz="18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5486" y="2368159"/>
            <a:ext cx="3866728" cy="1397884"/>
          </a:xfrm>
          <a:prstGeom prst="rect">
            <a:avLst/>
          </a:prstGeom>
        </p:spPr>
      </p:pic>
    </p:spTree>
    <p:extLst>
      <p:ext uri="{BB962C8B-B14F-4D97-AF65-F5344CB8AC3E}">
        <p14:creationId xmlns:p14="http://schemas.microsoft.com/office/powerpoint/2010/main" val="63729823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C88C3-85B7-4055-A292-B08F40056DDD}"/>
              </a:ext>
            </a:extLst>
          </p:cNvPr>
          <p:cNvSpPr>
            <a:spLocks noGrp="1"/>
          </p:cNvSpPr>
          <p:nvPr>
            <p:ph type="title"/>
          </p:nvPr>
        </p:nvSpPr>
        <p:spPr>
          <a:xfrm>
            <a:off x="457200" y="277813"/>
            <a:ext cx="8229600" cy="46037"/>
          </a:xfrm>
        </p:spPr>
        <p:txBody>
          <a:bodyPr/>
          <a:lstStyle/>
          <a:p>
            <a:pPr>
              <a:defRPr/>
            </a:pPr>
            <a:endParaRPr lang="en-US" dirty="0"/>
          </a:p>
        </p:txBody>
      </p:sp>
      <p:sp>
        <p:nvSpPr>
          <p:cNvPr id="3" name="Content Placeholder 2">
            <a:extLst>
              <a:ext uri="{FF2B5EF4-FFF2-40B4-BE49-F238E27FC236}">
                <a16:creationId xmlns:a16="http://schemas.microsoft.com/office/drawing/2014/main" id="{6DD9A766-E799-44A9-A00C-E34310CA8523}"/>
              </a:ext>
            </a:extLst>
          </p:cNvPr>
          <p:cNvSpPr>
            <a:spLocks noGrp="1"/>
          </p:cNvSpPr>
          <p:nvPr>
            <p:ph idx="1"/>
          </p:nvPr>
        </p:nvSpPr>
        <p:spPr>
          <a:xfrm>
            <a:off x="457200" y="928688"/>
            <a:ext cx="8229600" cy="5202237"/>
          </a:xfrm>
        </p:spPr>
        <p:txBody>
          <a:bodyPr/>
          <a:lstStyle/>
          <a:p>
            <a:pPr>
              <a:defRPr/>
            </a:pPr>
            <a:endParaRPr lang="fa-IR" dirty="0"/>
          </a:p>
          <a:p>
            <a:pPr>
              <a:defRPr/>
            </a:pPr>
            <a:r>
              <a:rPr lang="fa-IR" dirty="0"/>
              <a:t>در سر تا سر بدن گیرنده هایی وجود دارد.</a:t>
            </a:r>
          </a:p>
          <a:p>
            <a:pPr>
              <a:defRPr/>
            </a:pPr>
            <a:endParaRPr lang="fa-IR" dirty="0"/>
          </a:p>
          <a:p>
            <a:pPr>
              <a:defRPr/>
            </a:pPr>
            <a:endParaRPr lang="fa-IR" dirty="0"/>
          </a:p>
          <a:p>
            <a:pPr>
              <a:defRPr/>
            </a:pPr>
            <a:r>
              <a:rPr lang="fa-IR" dirty="0"/>
              <a:t> در دستگاه ی گوارش برای نوروپپتید های آزاد شده توسط استرس گیرنده هایی وجود دارد. </a:t>
            </a:r>
          </a:p>
          <a:p>
            <a:pPr>
              <a:defRPr/>
            </a:pPr>
            <a:endParaRPr lang="fa-IR" dirty="0"/>
          </a:p>
          <a:p>
            <a:pPr>
              <a:defRPr/>
            </a:pPr>
            <a:r>
              <a:rPr lang="fa-IR" dirty="0"/>
              <a:t>حتی بر روی لنفوسیت ها هم این گیرنده ها وجود دارد پس بر روی سیستم ایمنی نیز اثر دارد.</a:t>
            </a:r>
            <a:endParaRPr lang="en-US" dirty="0"/>
          </a:p>
        </p:txBody>
      </p:sp>
    </p:spTree>
  </p:cSld>
  <p:clrMapOvr>
    <a:masterClrMapping/>
  </p:clrMapOvr>
  <p:transition spd="slow">
    <p:zoom/>
  </p:transition>
</p:sld>
</file>

<file path=ppt/theme/theme1.xml><?xml version="1.0" encoding="utf-8"?>
<a:theme xmlns:a="http://schemas.openxmlformats.org/drawingml/2006/main" name="Beam">
  <a:themeElements>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chemeClr val="lt1">
                <a:tint val="40000"/>
                <a:satMod val="350000"/>
              </a:schemeClr>
            </a:gs>
            <a:gs pos="40000">
              <a:schemeClr val="lt1">
                <a:tint val="45000"/>
                <a:shade val="99000"/>
                <a:satMod val="350000"/>
              </a:schemeClr>
            </a:gs>
            <a:gs pos="100000">
              <a:schemeClr val="bg1">
                <a:lumMod val="85000"/>
              </a:schemeClr>
            </a:gs>
          </a:gsLst>
        </a:gradFill>
        <a:ln w="9525">
          <a:solidFill>
            <a:schemeClr val="bg1"/>
          </a:solidFill>
          <a:miter lim="800000"/>
          <a:headEnd/>
          <a:tailEnd/>
        </a:ln>
        <a:effectLst/>
      </a:spPr>
      <a:bodyPr wrap="none" anchor="ctr"/>
      <a:lstStyle>
        <a:defPPr>
          <a:defRPr>
            <a:solidFill>
              <a:prstClr val="black"/>
            </a:solidFill>
          </a:defRPr>
        </a:defPPr>
      </a:lstStyle>
      <a:style>
        <a:lnRef idx="0">
          <a:scrgbClr r="0" g="0" b="0"/>
        </a:lnRef>
        <a:fillRef idx="1002">
          <a:schemeClr val="lt1"/>
        </a:fillRef>
        <a:effectRef idx="0">
          <a:scrgbClr r="0" g="0" b="0"/>
        </a:effectRef>
        <a:fontRef idx="major"/>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751</TotalTime>
  <Words>3113</Words>
  <Application>Microsoft Office PowerPoint</Application>
  <PresentationFormat>On-screen Show (4:3)</PresentationFormat>
  <Paragraphs>411</Paragraphs>
  <Slides>89</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89</vt:i4>
      </vt:variant>
    </vt:vector>
  </HeadingPairs>
  <TitlesOfParts>
    <vt:vector size="96" baseType="lpstr">
      <vt:lpstr>Arial</vt:lpstr>
      <vt:lpstr>Calibri</vt:lpstr>
      <vt:lpstr>Times New Roman</vt:lpstr>
      <vt:lpstr>Verdana</vt:lpstr>
      <vt:lpstr>Wingdings</vt:lpstr>
      <vt:lpstr>Beam</vt:lpstr>
      <vt:lpstr>Profile</vt:lpstr>
      <vt:lpstr>PowerPoint Presentation</vt:lpstr>
      <vt:lpstr>PowerPoint Presentation</vt:lpstr>
      <vt:lpstr>PowerPoint Presentation</vt:lpstr>
      <vt:lpstr>PowerPoint Presentation</vt:lpstr>
      <vt:lpstr>خود اگاه محيط را پايش می کند و بدان مسلط است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ذهن در بارداری </vt:lpstr>
      <vt:lpstr>PowerPoint Presentation</vt:lpstr>
      <vt:lpstr>وقتی ذهن تحت کنترل است  </vt:lpstr>
      <vt:lpstr>از جمله توصیه های پیشنهاد شده در تحریک مثبت لیمبیک سیستم:  </vt:lpstr>
      <vt:lpstr>و اجتناب از:</vt:lpstr>
      <vt:lpstr>درمان:</vt:lpstr>
      <vt:lpstr>مدیریت: استفاده به موقع از هر چیز برای رسیدن به هدف</vt:lpstr>
      <vt:lpstr>PowerPoint Presentation</vt:lpstr>
      <vt:lpstr>خود شناسی</vt:lpstr>
      <vt:lpstr>نکته</vt:lpstr>
      <vt:lpstr># سلامت رفتار والدین </vt:lpstr>
      <vt:lpstr> </vt:lpstr>
      <vt:lpstr>هدف</vt:lpstr>
      <vt:lpstr> </vt:lpstr>
      <vt:lpstr>PowerPoint Presentation</vt:lpstr>
      <vt:lpstr>PowerPoint Presentation</vt:lpstr>
      <vt:lpstr>PowerPoint Presentation</vt:lpstr>
      <vt:lpstr>PowerPoint Presentation</vt:lpstr>
      <vt:lpstr>PowerPoint Presentation</vt:lpstr>
      <vt:lpstr> سازگاری چیست؟ </vt:lpstr>
      <vt:lpstr>      خصوصیات افراد سازگار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اضطراب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پيام های تاثير گذار </vt:lpstr>
      <vt:lpstr>PowerPoint Presentation</vt:lpstr>
      <vt:lpstr>PowerPoint Presentation</vt:lpstr>
      <vt:lpstr>4 اصل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مهارت حل مسئله</vt:lpstr>
      <vt:lpstr>فرآيند آموزش حل مسئله</vt:lpstr>
      <vt:lpstr>موانع پيشرفت مهارت حل مسئله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Conditions o use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Naseri</dc:creator>
  <cp:lastModifiedBy>hamayel</cp:lastModifiedBy>
  <cp:revision>140</cp:revision>
  <dcterms:created xsi:type="dcterms:W3CDTF">2008-02-14T13:46:27Z</dcterms:created>
  <dcterms:modified xsi:type="dcterms:W3CDTF">2020-04-20T19:58:09Z</dcterms:modified>
</cp:coreProperties>
</file>