
<file path=[Content_Types].xml><?xml version="1.0" encoding="utf-8"?>
<Types xmlns="http://schemas.openxmlformats.org/package/2006/content-types">
  <Default Extension="emf" ContentType="image/x-emf"/>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31" r:id="rId2"/>
  </p:sldMasterIdLst>
  <p:notesMasterIdLst>
    <p:notesMasterId r:id="rId80"/>
  </p:notesMasterIdLst>
  <p:sldIdLst>
    <p:sldId id="256" r:id="rId3"/>
    <p:sldId id="343" r:id="rId4"/>
    <p:sldId id="352" r:id="rId5"/>
    <p:sldId id="353" r:id="rId6"/>
    <p:sldId id="354" r:id="rId7"/>
    <p:sldId id="356" r:id="rId8"/>
    <p:sldId id="357" r:id="rId9"/>
    <p:sldId id="358" r:id="rId10"/>
    <p:sldId id="359" r:id="rId11"/>
    <p:sldId id="257" r:id="rId12"/>
    <p:sldId id="258" r:id="rId13"/>
    <p:sldId id="360" r:id="rId14"/>
    <p:sldId id="361" r:id="rId15"/>
    <p:sldId id="362" r:id="rId16"/>
    <p:sldId id="363" r:id="rId17"/>
    <p:sldId id="259" r:id="rId18"/>
    <p:sldId id="409" r:id="rId19"/>
    <p:sldId id="410" r:id="rId20"/>
    <p:sldId id="411" r:id="rId21"/>
    <p:sldId id="364" r:id="rId22"/>
    <p:sldId id="260" r:id="rId23"/>
    <p:sldId id="365" r:id="rId24"/>
    <p:sldId id="366" r:id="rId25"/>
    <p:sldId id="261" r:id="rId26"/>
    <p:sldId id="367" r:id="rId27"/>
    <p:sldId id="372" r:id="rId28"/>
    <p:sldId id="368" r:id="rId29"/>
    <p:sldId id="374" r:id="rId30"/>
    <p:sldId id="373" r:id="rId31"/>
    <p:sldId id="375" r:id="rId32"/>
    <p:sldId id="412" r:id="rId33"/>
    <p:sldId id="377" r:id="rId34"/>
    <p:sldId id="381" r:id="rId35"/>
    <p:sldId id="413" r:id="rId36"/>
    <p:sldId id="423" r:id="rId37"/>
    <p:sldId id="345" r:id="rId38"/>
    <p:sldId id="414" r:id="rId39"/>
    <p:sldId id="415" r:id="rId40"/>
    <p:sldId id="416" r:id="rId41"/>
    <p:sldId id="417" r:id="rId42"/>
    <p:sldId id="346" r:id="rId43"/>
    <p:sldId id="378" r:id="rId44"/>
    <p:sldId id="380" r:id="rId45"/>
    <p:sldId id="379" r:id="rId46"/>
    <p:sldId id="347" r:id="rId47"/>
    <p:sldId id="394" r:id="rId48"/>
    <p:sldId id="393" r:id="rId49"/>
    <p:sldId id="395" r:id="rId50"/>
    <p:sldId id="396" r:id="rId51"/>
    <p:sldId id="397" r:id="rId52"/>
    <p:sldId id="398" r:id="rId53"/>
    <p:sldId id="399" r:id="rId54"/>
    <p:sldId id="400" r:id="rId55"/>
    <p:sldId id="401" r:id="rId56"/>
    <p:sldId id="402" r:id="rId57"/>
    <p:sldId id="403" r:id="rId58"/>
    <p:sldId id="404" r:id="rId59"/>
    <p:sldId id="405" r:id="rId60"/>
    <p:sldId id="406" r:id="rId61"/>
    <p:sldId id="407" r:id="rId62"/>
    <p:sldId id="408" r:id="rId63"/>
    <p:sldId id="382" r:id="rId64"/>
    <p:sldId id="383" r:id="rId65"/>
    <p:sldId id="348" r:id="rId66"/>
    <p:sldId id="384" r:id="rId67"/>
    <p:sldId id="385" r:id="rId68"/>
    <p:sldId id="350" r:id="rId69"/>
    <p:sldId id="386" r:id="rId70"/>
    <p:sldId id="387" r:id="rId71"/>
    <p:sldId id="388" r:id="rId72"/>
    <p:sldId id="389" r:id="rId73"/>
    <p:sldId id="390" r:id="rId74"/>
    <p:sldId id="391" r:id="rId75"/>
    <p:sldId id="392" r:id="rId76"/>
    <p:sldId id="349" r:id="rId77"/>
    <p:sldId id="376" r:id="rId78"/>
    <p:sldId id="305" r:id="rId79"/>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Nazanin" pitchFamily="2"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Nazanin" pitchFamily="2"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Nazanin" pitchFamily="2"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Nazanin" pitchFamily="2"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Nazanin" pitchFamily="2" charset="0"/>
      </a:defRPr>
    </a:lvl5pPr>
    <a:lvl6pPr marL="2286000" algn="l" defTabSz="914400" rtl="0" eaLnBrk="1" latinLnBrk="0" hangingPunct="1">
      <a:defRPr b="1" kern="1200">
        <a:solidFill>
          <a:schemeClr val="tx1"/>
        </a:solidFill>
        <a:latin typeface="Arial" panose="020B0604020202020204" pitchFamily="34" charset="0"/>
        <a:ea typeface="+mn-ea"/>
        <a:cs typeface="Nazanin" pitchFamily="2" charset="0"/>
      </a:defRPr>
    </a:lvl6pPr>
    <a:lvl7pPr marL="2743200" algn="l" defTabSz="914400" rtl="0" eaLnBrk="1" latinLnBrk="0" hangingPunct="1">
      <a:defRPr b="1" kern="1200">
        <a:solidFill>
          <a:schemeClr val="tx1"/>
        </a:solidFill>
        <a:latin typeface="Arial" panose="020B0604020202020204" pitchFamily="34" charset="0"/>
        <a:ea typeface="+mn-ea"/>
        <a:cs typeface="Nazanin" pitchFamily="2" charset="0"/>
      </a:defRPr>
    </a:lvl7pPr>
    <a:lvl8pPr marL="3200400" algn="l" defTabSz="914400" rtl="0" eaLnBrk="1" latinLnBrk="0" hangingPunct="1">
      <a:defRPr b="1" kern="1200">
        <a:solidFill>
          <a:schemeClr val="tx1"/>
        </a:solidFill>
        <a:latin typeface="Arial" panose="020B0604020202020204" pitchFamily="34" charset="0"/>
        <a:ea typeface="+mn-ea"/>
        <a:cs typeface="Nazanin" pitchFamily="2" charset="0"/>
      </a:defRPr>
    </a:lvl8pPr>
    <a:lvl9pPr marL="3657600" algn="l" defTabSz="914400" rtl="0" eaLnBrk="1" latinLnBrk="0" hangingPunct="1">
      <a:defRPr b="1" kern="1200">
        <a:solidFill>
          <a:schemeClr val="tx1"/>
        </a:solidFill>
        <a:latin typeface="Arial" panose="020B0604020202020204" pitchFamily="34" charset="0"/>
        <a:ea typeface="+mn-ea"/>
        <a:cs typeface="Nazanin" pitchFamily="2"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F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0" autoAdjust="0"/>
    <p:restoredTop sz="94676" autoAdjust="0"/>
  </p:normalViewPr>
  <p:slideViewPr>
    <p:cSldViewPr>
      <p:cViewPr varScale="1">
        <p:scale>
          <a:sx n="68" d="100"/>
          <a:sy n="68" d="100"/>
        </p:scale>
        <p:origin x="696" y="72"/>
      </p:cViewPr>
      <p:guideLst>
        <p:guide orient="horz" pos="2160"/>
        <p:guide pos="2880"/>
      </p:guideLst>
    </p:cSldViewPr>
  </p:slideViewPr>
  <p:outlineViewPr>
    <p:cViewPr>
      <p:scale>
        <a:sx n="33" d="100"/>
        <a:sy n="33" d="100"/>
      </p:scale>
      <p:origin x="0" y="5463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4" units="1/cm"/>
          <inkml:channelProperty channel="Y" name="resolution" value="33" units="1/cm"/>
        </inkml:channelProperties>
      </inkml:inkSource>
      <inkml:timestamp xml:id="ts0" timeString="2010-12-20T19:59:07.59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AA58A0-A7F9-47B9-91C3-5D438033AEE5}" type="datetimeFigureOut">
              <a:rPr lang="en-US" smtClean="0"/>
              <a:t>5/7/2020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A9E423-003D-4371-996C-03DC552B83CC}" type="slidenum">
              <a:rPr lang="en-US" smtClean="0"/>
              <a:t>‹#›</a:t>
            </a:fld>
            <a:endParaRPr lang="en-US"/>
          </a:p>
        </p:txBody>
      </p:sp>
    </p:spTree>
    <p:extLst>
      <p:ext uri="{BB962C8B-B14F-4D97-AF65-F5344CB8AC3E}">
        <p14:creationId xmlns:p14="http://schemas.microsoft.com/office/powerpoint/2010/main" val="57575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FE76B592-390D-4B62-A036-242751B1A558}"/>
              </a:ext>
            </a:extLst>
          </p:cNvPr>
          <p:cNvGrpSpPr>
            <a:grpSpLocks/>
          </p:cNvGrpSpPr>
          <p:nvPr/>
        </p:nvGrpSpPr>
        <p:grpSpPr bwMode="auto">
          <a:xfrm>
            <a:off x="-6350" y="20638"/>
            <a:ext cx="9144000" cy="6858000"/>
            <a:chOff x="0" y="0"/>
            <a:chExt cx="5760" cy="4320"/>
          </a:xfrm>
        </p:grpSpPr>
        <p:sp>
          <p:nvSpPr>
            <p:cNvPr id="5" name="Freeform 3">
              <a:extLst>
                <a:ext uri="{FF2B5EF4-FFF2-40B4-BE49-F238E27FC236}">
                  <a16:creationId xmlns:a16="http://schemas.microsoft.com/office/drawing/2014/main" id="{2796DDB1-E863-433A-9ABA-802F0153BB30}"/>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5DD3D7B0-2068-4EBC-8D28-FCC56C6045E4}"/>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sp>
        <p:nvSpPr>
          <p:cNvPr id="7" name="Freeform 5">
            <a:extLst>
              <a:ext uri="{FF2B5EF4-FFF2-40B4-BE49-F238E27FC236}">
                <a16:creationId xmlns:a16="http://schemas.microsoft.com/office/drawing/2014/main" id="{F9BE7846-0E19-49B4-9FCB-49268F2C0662}"/>
              </a:ext>
            </a:extLst>
          </p:cNvPr>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 name="Group 6">
            <a:extLst>
              <a:ext uri="{FF2B5EF4-FFF2-40B4-BE49-F238E27FC236}">
                <a16:creationId xmlns:a16="http://schemas.microsoft.com/office/drawing/2014/main" id="{F328FABA-4C78-440D-8288-BDEDD42EC27C}"/>
              </a:ext>
            </a:extLst>
          </p:cNvPr>
          <p:cNvGrpSpPr>
            <a:grpSpLocks/>
          </p:cNvGrpSpPr>
          <p:nvPr/>
        </p:nvGrpSpPr>
        <p:grpSpPr bwMode="auto">
          <a:xfrm>
            <a:off x="-1588" y="6034088"/>
            <a:ext cx="7845426" cy="850900"/>
            <a:chOff x="0" y="3792"/>
            <a:chExt cx="4942" cy="536"/>
          </a:xfrm>
        </p:grpSpPr>
        <p:sp>
          <p:nvSpPr>
            <p:cNvPr id="9" name="Freeform 7">
              <a:extLst>
                <a:ext uri="{FF2B5EF4-FFF2-40B4-BE49-F238E27FC236}">
                  <a16:creationId xmlns:a16="http://schemas.microsoft.com/office/drawing/2014/main" id="{8B80975E-D539-403E-909E-A413E3C06912}"/>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nvGrpSpPr>
            <p:cNvPr id="10" name="Group 8">
              <a:extLst>
                <a:ext uri="{FF2B5EF4-FFF2-40B4-BE49-F238E27FC236}">
                  <a16:creationId xmlns:a16="http://schemas.microsoft.com/office/drawing/2014/main" id="{D766052B-2F36-4370-A773-2AED29D72360}"/>
                </a:ext>
              </a:extLst>
            </p:cNvPr>
            <p:cNvGrpSpPr>
              <a:grpSpLocks/>
            </p:cNvGrpSpPr>
            <p:nvPr userDrawn="1"/>
          </p:nvGrpSpPr>
          <p:grpSpPr bwMode="auto">
            <a:xfrm>
              <a:off x="2486" y="3792"/>
              <a:ext cx="2456" cy="536"/>
              <a:chOff x="2486" y="3792"/>
              <a:chExt cx="2456" cy="536"/>
            </a:xfrm>
          </p:grpSpPr>
          <p:sp>
            <p:nvSpPr>
              <p:cNvPr id="12" name="Freeform 9">
                <a:extLst>
                  <a:ext uri="{FF2B5EF4-FFF2-40B4-BE49-F238E27FC236}">
                    <a16:creationId xmlns:a16="http://schemas.microsoft.com/office/drawing/2014/main" id="{C76E8C8F-CDE3-4B25-9FA5-4C0869EFF9E7}"/>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0">
                <a:extLst>
                  <a:ext uri="{FF2B5EF4-FFF2-40B4-BE49-F238E27FC236}">
                    <a16:creationId xmlns:a16="http://schemas.microsoft.com/office/drawing/2014/main" id="{FE253C72-4E2B-4D65-A7D5-4047F2FF913E}"/>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
                <a:extLst>
                  <a:ext uri="{FF2B5EF4-FFF2-40B4-BE49-F238E27FC236}">
                    <a16:creationId xmlns:a16="http://schemas.microsoft.com/office/drawing/2014/main" id="{84D916E7-B077-4A42-B4CD-0B3F5E01CD4C}"/>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2">
                <a:extLst>
                  <a:ext uri="{FF2B5EF4-FFF2-40B4-BE49-F238E27FC236}">
                    <a16:creationId xmlns:a16="http://schemas.microsoft.com/office/drawing/2014/main" id="{8F38E1D5-E2D1-426F-9526-EF0C86BA5CF1}"/>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3">
                <a:extLst>
                  <a:ext uri="{FF2B5EF4-FFF2-40B4-BE49-F238E27FC236}">
                    <a16:creationId xmlns:a16="http://schemas.microsoft.com/office/drawing/2014/main" id="{90694009-B787-4A19-8367-75B22800D25B}"/>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1" name="Freeform 14">
              <a:extLst>
                <a:ext uri="{FF2B5EF4-FFF2-40B4-BE49-F238E27FC236}">
                  <a16:creationId xmlns:a16="http://schemas.microsoft.com/office/drawing/2014/main" id="{B0846D50-06DC-4854-8818-7B96D7F824F7}"/>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grpSp>
        <p:nvGrpSpPr>
          <p:cNvPr id="17" name="Group 15">
            <a:extLst>
              <a:ext uri="{FF2B5EF4-FFF2-40B4-BE49-F238E27FC236}">
                <a16:creationId xmlns:a16="http://schemas.microsoft.com/office/drawing/2014/main" id="{3A571053-CD15-4650-AC1D-8CF14D148FDE}"/>
              </a:ext>
            </a:extLst>
          </p:cNvPr>
          <p:cNvGrpSpPr>
            <a:grpSpLocks/>
          </p:cNvGrpSpPr>
          <p:nvPr/>
        </p:nvGrpSpPr>
        <p:grpSpPr bwMode="auto">
          <a:xfrm>
            <a:off x="627063" y="6021388"/>
            <a:ext cx="5684837" cy="849312"/>
            <a:chOff x="395" y="3793"/>
            <a:chExt cx="3581" cy="535"/>
          </a:xfrm>
        </p:grpSpPr>
        <p:sp>
          <p:nvSpPr>
            <p:cNvPr id="18" name="Freeform 16">
              <a:extLst>
                <a:ext uri="{FF2B5EF4-FFF2-40B4-BE49-F238E27FC236}">
                  <a16:creationId xmlns:a16="http://schemas.microsoft.com/office/drawing/2014/main" id="{48F5A217-DEC2-4103-9DA8-378B9CC84773}"/>
                </a:ext>
              </a:extLst>
            </p:cNvPr>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7">
              <a:extLst>
                <a:ext uri="{FF2B5EF4-FFF2-40B4-BE49-F238E27FC236}">
                  <a16:creationId xmlns:a16="http://schemas.microsoft.com/office/drawing/2014/main" id="{55E00E60-5CC3-4211-A0D9-369FF11CA32D}"/>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a:extLst>
                <a:ext uri="{FF2B5EF4-FFF2-40B4-BE49-F238E27FC236}">
                  <a16:creationId xmlns:a16="http://schemas.microsoft.com/office/drawing/2014/main" id="{8C6ABC67-0A13-4D44-9622-9DB420B5DAF0}"/>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a:extLst>
                <a:ext uri="{FF2B5EF4-FFF2-40B4-BE49-F238E27FC236}">
                  <a16:creationId xmlns:a16="http://schemas.microsoft.com/office/drawing/2014/main" id="{3B18A6E6-F12B-4441-9EF6-4544672C0D99}"/>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5A380047-AF0C-4FE0-A60C-06529C3C5D04}"/>
                </a:ext>
              </a:extLst>
            </p:cNvPr>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1">
              <a:extLst>
                <a:ext uri="{FF2B5EF4-FFF2-40B4-BE49-F238E27FC236}">
                  <a16:creationId xmlns:a16="http://schemas.microsoft.com/office/drawing/2014/main" id="{2BEF6D6E-6C8B-4217-8861-7AA889E6F6E8}"/>
                </a:ext>
              </a:extLst>
            </p:cNvPr>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66"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6167"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a:extLst>
              <a:ext uri="{FF2B5EF4-FFF2-40B4-BE49-F238E27FC236}">
                <a16:creationId xmlns:a16="http://schemas.microsoft.com/office/drawing/2014/main" id="{3385EEA2-B233-4ADF-8493-2BF46346CB62}"/>
              </a:ext>
            </a:extLst>
          </p:cNvPr>
          <p:cNvSpPr>
            <a:spLocks noGrp="1" noChangeArrowheads="1"/>
          </p:cNvSpPr>
          <p:nvPr>
            <p:ph type="dt" sz="quarter" idx="10"/>
          </p:nvPr>
        </p:nvSpPr>
        <p:spPr/>
        <p:txBody>
          <a:bodyPr/>
          <a:lstStyle>
            <a:lvl1pPr>
              <a:defRPr/>
            </a:lvl1pPr>
          </a:lstStyle>
          <a:p>
            <a:pPr>
              <a:defRPr/>
            </a:pPr>
            <a:endParaRPr lang="en-US"/>
          </a:p>
        </p:txBody>
      </p:sp>
      <p:sp>
        <p:nvSpPr>
          <p:cNvPr id="25" name="Rectangle 25">
            <a:extLst>
              <a:ext uri="{FF2B5EF4-FFF2-40B4-BE49-F238E27FC236}">
                <a16:creationId xmlns:a16="http://schemas.microsoft.com/office/drawing/2014/main" id="{C03728F4-C16D-4AF6-B55F-0B0844FBA281}"/>
              </a:ext>
            </a:extLst>
          </p:cNvPr>
          <p:cNvSpPr>
            <a:spLocks noGrp="1" noChangeArrowheads="1"/>
          </p:cNvSpPr>
          <p:nvPr>
            <p:ph type="sldNum" sz="quarter" idx="11"/>
          </p:nvPr>
        </p:nvSpPr>
        <p:spPr/>
        <p:txBody>
          <a:bodyPr/>
          <a:lstStyle>
            <a:lvl1pPr>
              <a:defRPr smtClean="0"/>
            </a:lvl1pPr>
          </a:lstStyle>
          <a:p>
            <a:pPr>
              <a:defRPr/>
            </a:pPr>
            <a:fld id="{09838BB8-A828-42F8-B9EB-1A2352FFF4C8}" type="slidenum">
              <a:rPr lang="ar-SA" altLang="en-US"/>
              <a:pPr>
                <a:defRPr/>
              </a:pPr>
              <a:t>‹#›</a:t>
            </a:fld>
            <a:endParaRPr lang="en-US" altLang="en-US"/>
          </a:p>
        </p:txBody>
      </p:sp>
      <p:sp>
        <p:nvSpPr>
          <p:cNvPr id="26" name="Rectangle 26">
            <a:extLst>
              <a:ext uri="{FF2B5EF4-FFF2-40B4-BE49-F238E27FC236}">
                <a16:creationId xmlns:a16="http://schemas.microsoft.com/office/drawing/2014/main" id="{C0FD06D2-A9DC-4115-B328-8DAAB5CBE6BC}"/>
              </a:ext>
            </a:extLst>
          </p:cNvPr>
          <p:cNvSpPr>
            <a:spLocks noGrp="1" noChangeArrowheads="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237714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24">
            <a:extLst>
              <a:ext uri="{FF2B5EF4-FFF2-40B4-BE49-F238E27FC236}">
                <a16:creationId xmlns:a16="http://schemas.microsoft.com/office/drawing/2014/main" id="{45EBC4C5-B18C-4D3C-898F-6AD7B70523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D5417E72-C193-4AD9-9ED4-50269847FB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B740425B-031C-43CC-93B2-A78AC9EC8FFB}"/>
              </a:ext>
            </a:extLst>
          </p:cNvPr>
          <p:cNvSpPr>
            <a:spLocks noGrp="1" noChangeArrowheads="1"/>
          </p:cNvSpPr>
          <p:nvPr>
            <p:ph type="sldNum" sz="quarter" idx="12"/>
          </p:nvPr>
        </p:nvSpPr>
        <p:spPr>
          <a:ln/>
        </p:spPr>
        <p:txBody>
          <a:bodyPr/>
          <a:lstStyle>
            <a:lvl1pPr>
              <a:defRPr/>
            </a:lvl1pPr>
          </a:lstStyle>
          <a:p>
            <a:pPr>
              <a:defRPr/>
            </a:pPr>
            <a:fld id="{4B2CF8B1-5AB0-45DD-8F3A-E90DC7312CAA}" type="slidenum">
              <a:rPr lang="ar-SA" altLang="en-US"/>
              <a:pPr>
                <a:defRPr/>
              </a:pPr>
              <a:t>‹#›</a:t>
            </a:fld>
            <a:endParaRPr lang="en-US" altLang="en-US"/>
          </a:p>
        </p:txBody>
      </p:sp>
    </p:spTree>
    <p:extLst>
      <p:ext uri="{BB962C8B-B14F-4D97-AF65-F5344CB8AC3E}">
        <p14:creationId xmlns:p14="http://schemas.microsoft.com/office/powerpoint/2010/main" val="123052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24">
            <a:extLst>
              <a:ext uri="{FF2B5EF4-FFF2-40B4-BE49-F238E27FC236}">
                <a16:creationId xmlns:a16="http://schemas.microsoft.com/office/drawing/2014/main" id="{72B9AFC8-3DAA-4DB5-9810-26EB3E7C629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2D4BD16F-2D12-41DB-8598-1D77DE0C69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364D1206-285F-4E47-A826-A34559D62329}"/>
              </a:ext>
            </a:extLst>
          </p:cNvPr>
          <p:cNvSpPr>
            <a:spLocks noGrp="1" noChangeArrowheads="1"/>
          </p:cNvSpPr>
          <p:nvPr>
            <p:ph type="sldNum" sz="quarter" idx="12"/>
          </p:nvPr>
        </p:nvSpPr>
        <p:spPr>
          <a:ln/>
        </p:spPr>
        <p:txBody>
          <a:bodyPr/>
          <a:lstStyle>
            <a:lvl1pPr>
              <a:defRPr/>
            </a:lvl1pPr>
          </a:lstStyle>
          <a:p>
            <a:pPr>
              <a:defRPr/>
            </a:pPr>
            <a:fld id="{183532E0-8E4B-4662-9F68-2DB961B4DA77}" type="slidenum">
              <a:rPr lang="ar-SA" altLang="en-US"/>
              <a:pPr>
                <a:defRPr/>
              </a:pPr>
              <a:t>‹#›</a:t>
            </a:fld>
            <a:endParaRPr lang="en-US" altLang="en-US"/>
          </a:p>
        </p:txBody>
      </p:sp>
    </p:spTree>
    <p:extLst>
      <p:ext uri="{BB962C8B-B14F-4D97-AF65-F5344CB8AC3E}">
        <p14:creationId xmlns:p14="http://schemas.microsoft.com/office/powerpoint/2010/main" val="131623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fa-IR"/>
          </a:p>
        </p:txBody>
      </p:sp>
      <p:sp>
        <p:nvSpPr>
          <p:cNvPr id="3" name="Table Placeholder 2"/>
          <p:cNvSpPr>
            <a:spLocks noGrp="1"/>
          </p:cNvSpPr>
          <p:nvPr>
            <p:ph type="tbl" idx="1"/>
          </p:nvPr>
        </p:nvSpPr>
        <p:spPr>
          <a:xfrm>
            <a:off x="457200" y="1600200"/>
            <a:ext cx="8229600" cy="4495800"/>
          </a:xfrm>
        </p:spPr>
        <p:txBody>
          <a:bodyPr/>
          <a:lstStyle/>
          <a:p>
            <a:pPr lvl="0"/>
            <a:endParaRPr lang="fa-IR" noProof="0"/>
          </a:p>
        </p:txBody>
      </p:sp>
      <p:sp>
        <p:nvSpPr>
          <p:cNvPr id="4" name="Rectangle 24">
            <a:extLst>
              <a:ext uri="{FF2B5EF4-FFF2-40B4-BE49-F238E27FC236}">
                <a16:creationId xmlns:a16="http://schemas.microsoft.com/office/drawing/2014/main" id="{48B13833-FA0D-418D-97E6-FC1E1213F9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F2F7908D-5F73-4B3F-9E50-25E95F9EF7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D9363C99-050F-47C6-82C6-9F67B90EAB50}"/>
              </a:ext>
            </a:extLst>
          </p:cNvPr>
          <p:cNvSpPr>
            <a:spLocks noGrp="1" noChangeArrowheads="1"/>
          </p:cNvSpPr>
          <p:nvPr>
            <p:ph type="sldNum" sz="quarter" idx="12"/>
          </p:nvPr>
        </p:nvSpPr>
        <p:spPr>
          <a:ln/>
        </p:spPr>
        <p:txBody>
          <a:bodyPr/>
          <a:lstStyle>
            <a:lvl1pPr>
              <a:defRPr/>
            </a:lvl1pPr>
          </a:lstStyle>
          <a:p>
            <a:pPr>
              <a:defRPr/>
            </a:pPr>
            <a:fld id="{285FE3E3-F862-4CA4-A144-EC9DD585FEA5}" type="slidenum">
              <a:rPr lang="ar-SA" altLang="en-US"/>
              <a:pPr>
                <a:defRPr/>
              </a:pPr>
              <a:t>‹#›</a:t>
            </a:fld>
            <a:endParaRPr lang="en-US" altLang="en-US"/>
          </a:p>
        </p:txBody>
      </p:sp>
      <p:sp>
        <p:nvSpPr>
          <p:cNvPr id="7" name="Rectangle 6">
            <a:extLst>
              <a:ext uri="{FF2B5EF4-FFF2-40B4-BE49-F238E27FC236}">
                <a16:creationId xmlns:a16="http://schemas.microsoft.com/office/drawing/2014/main" id="{87745353-508A-433B-8152-0B9D787329EC}"/>
              </a:ext>
            </a:extLst>
          </p:cNvPr>
          <p:cNvSpPr/>
          <p:nvPr userDrawn="1"/>
        </p:nvSpPr>
        <p:spPr>
          <a:xfrm rot="5400000">
            <a:off x="8588188" y="5506108"/>
            <a:ext cx="2088232" cy="615553"/>
          </a:xfrm>
          <a:prstGeom prst="rect">
            <a:avLst/>
          </a:prstGeom>
        </p:spPr>
        <p:txBody>
          <a:bodyPr wrap="square">
            <a:spAutoFit/>
          </a:bodyPr>
          <a:lstStyle/>
          <a:p>
            <a:pPr>
              <a:defRPr/>
            </a:pPr>
            <a:br>
              <a:rPr lang="en-US" sz="16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w</a:t>
            </a:r>
            <a:r>
              <a:rPr lang="en-US" dirty="0">
                <a:solidFill>
                  <a:prstClr val="black"/>
                </a:solidFill>
                <a:latin typeface="Times New Roman" panose="02020603050405020304" pitchFamily="18" charset="0"/>
                <a:cs typeface="Times New Roman" panose="02020603050405020304" pitchFamily="18" charset="0"/>
              </a:rPr>
              <a:t>ww.Ravanpoint.ir</a:t>
            </a:r>
            <a:endParaRPr lang="en-GB"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128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endParaRPr lang="fa-IR"/>
          </a:p>
        </p:txBody>
      </p:sp>
      <p:sp>
        <p:nvSpPr>
          <p:cNvPr id="3" name="Text Placeholder 2"/>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24">
            <a:extLst>
              <a:ext uri="{FF2B5EF4-FFF2-40B4-BE49-F238E27FC236}">
                <a16:creationId xmlns:a16="http://schemas.microsoft.com/office/drawing/2014/main" id="{0F52827A-D00B-45D1-9232-E2939A85AE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D73F5AE7-347B-4734-8843-E18BAC9F7A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AF9D8294-2385-42FB-A15E-C010600AF28A}"/>
              </a:ext>
            </a:extLst>
          </p:cNvPr>
          <p:cNvSpPr>
            <a:spLocks noGrp="1" noChangeArrowheads="1"/>
          </p:cNvSpPr>
          <p:nvPr>
            <p:ph type="sldNum" sz="quarter" idx="12"/>
          </p:nvPr>
        </p:nvSpPr>
        <p:spPr>
          <a:ln/>
        </p:spPr>
        <p:txBody>
          <a:bodyPr/>
          <a:lstStyle>
            <a:lvl1pPr>
              <a:defRPr/>
            </a:lvl1pPr>
          </a:lstStyle>
          <a:p>
            <a:pPr>
              <a:defRPr/>
            </a:pPr>
            <a:fld id="{AB60EB3F-6FF8-48D1-89F2-C67E4725019B}" type="slidenum">
              <a:rPr lang="ar-SA" altLang="en-US"/>
              <a:pPr>
                <a:defRPr/>
              </a:pPr>
              <a:t>‹#›</a:t>
            </a:fld>
            <a:endParaRPr lang="en-US" altLang="en-US"/>
          </a:p>
        </p:txBody>
      </p:sp>
    </p:spTree>
    <p:extLst>
      <p:ext uri="{BB962C8B-B14F-4D97-AF65-F5344CB8AC3E}">
        <p14:creationId xmlns:p14="http://schemas.microsoft.com/office/powerpoint/2010/main" val="2055151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449866985"/>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74534843"/>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026408728"/>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642072823"/>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991434380"/>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96588383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Rectangle 24">
            <a:extLst>
              <a:ext uri="{FF2B5EF4-FFF2-40B4-BE49-F238E27FC236}">
                <a16:creationId xmlns:a16="http://schemas.microsoft.com/office/drawing/2014/main" id="{088F5FFD-7416-4304-B983-0CE460FD753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00893CC3-38EE-40C5-A31B-BE69AB1D00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5CF63854-C5F7-4BE5-87DF-1BCF67998DCA}"/>
              </a:ext>
            </a:extLst>
          </p:cNvPr>
          <p:cNvSpPr>
            <a:spLocks noGrp="1" noChangeArrowheads="1"/>
          </p:cNvSpPr>
          <p:nvPr>
            <p:ph type="sldNum" sz="quarter" idx="12"/>
          </p:nvPr>
        </p:nvSpPr>
        <p:spPr>
          <a:ln/>
        </p:spPr>
        <p:txBody>
          <a:bodyPr/>
          <a:lstStyle>
            <a:lvl1pPr>
              <a:defRPr/>
            </a:lvl1pPr>
          </a:lstStyle>
          <a:p>
            <a:pPr>
              <a:defRPr/>
            </a:pPr>
            <a:fld id="{E3D40A96-DAA5-4824-B3E8-991DD60CED05}" type="slidenum">
              <a:rPr lang="ar-SA" altLang="en-US"/>
              <a:pPr>
                <a:defRPr/>
              </a:pPr>
              <a:t>‹#›</a:t>
            </a:fld>
            <a:endParaRPr lang="en-US" altLang="en-US"/>
          </a:p>
        </p:txBody>
      </p:sp>
      <p:sp>
        <p:nvSpPr>
          <p:cNvPr id="7" name="Rectangle 6">
            <a:extLst>
              <a:ext uri="{FF2B5EF4-FFF2-40B4-BE49-F238E27FC236}">
                <a16:creationId xmlns:a16="http://schemas.microsoft.com/office/drawing/2014/main" id="{3992D167-F1A7-47CE-A4A6-02C4140DC9AD}"/>
              </a:ext>
            </a:extLst>
          </p:cNvPr>
          <p:cNvSpPr/>
          <p:nvPr userDrawn="1"/>
        </p:nvSpPr>
        <p:spPr>
          <a:xfrm rot="5400000">
            <a:off x="8588188" y="5506108"/>
            <a:ext cx="2088232" cy="615553"/>
          </a:xfrm>
          <a:prstGeom prst="rect">
            <a:avLst/>
          </a:prstGeom>
        </p:spPr>
        <p:txBody>
          <a:bodyPr wrap="square">
            <a:spAutoFit/>
          </a:bodyPr>
          <a:lstStyle/>
          <a:p>
            <a:pPr>
              <a:defRPr/>
            </a:pPr>
            <a:br>
              <a:rPr lang="en-US" sz="16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w</a:t>
            </a:r>
            <a:r>
              <a:rPr lang="en-US" dirty="0">
                <a:solidFill>
                  <a:prstClr val="black"/>
                </a:solidFill>
                <a:latin typeface="Times New Roman" panose="02020603050405020304" pitchFamily="18" charset="0"/>
                <a:cs typeface="Times New Roman" panose="02020603050405020304" pitchFamily="18" charset="0"/>
              </a:rPr>
              <a:t>ww.Ravanpoint.ir</a:t>
            </a:r>
            <a:endParaRPr lang="en-GB"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16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554812"/>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531985487"/>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67894647"/>
      </p:ext>
    </p:extLst>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834464298"/>
      </p:ext>
    </p:extLst>
  </p:cSld>
  <p:clrMapOvr>
    <a:masterClrMapping/>
  </p:clrMapOvr>
  <p:transition>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53903837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B30816DC-8B63-4D82-91D8-6DFBA25E4FA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5">
            <a:extLst>
              <a:ext uri="{FF2B5EF4-FFF2-40B4-BE49-F238E27FC236}">
                <a16:creationId xmlns:a16="http://schemas.microsoft.com/office/drawing/2014/main" id="{7B5CE62A-FEBA-43BF-BCF6-74896B4DE5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6">
            <a:extLst>
              <a:ext uri="{FF2B5EF4-FFF2-40B4-BE49-F238E27FC236}">
                <a16:creationId xmlns:a16="http://schemas.microsoft.com/office/drawing/2014/main" id="{659F6AC8-F944-453C-AB54-28311A516F16}"/>
              </a:ext>
            </a:extLst>
          </p:cNvPr>
          <p:cNvSpPr>
            <a:spLocks noGrp="1" noChangeArrowheads="1"/>
          </p:cNvSpPr>
          <p:nvPr>
            <p:ph type="sldNum" sz="quarter" idx="12"/>
          </p:nvPr>
        </p:nvSpPr>
        <p:spPr>
          <a:ln/>
        </p:spPr>
        <p:txBody>
          <a:bodyPr/>
          <a:lstStyle>
            <a:lvl1pPr>
              <a:defRPr/>
            </a:lvl1pPr>
          </a:lstStyle>
          <a:p>
            <a:pPr>
              <a:defRPr/>
            </a:pPr>
            <a:fld id="{9379D333-3C4D-45FC-B2FC-F088DBC99151}" type="slidenum">
              <a:rPr lang="ar-SA" altLang="en-US"/>
              <a:pPr>
                <a:defRPr/>
              </a:pPr>
              <a:t>‹#›</a:t>
            </a:fld>
            <a:endParaRPr lang="en-US" altLang="en-US"/>
          </a:p>
        </p:txBody>
      </p:sp>
    </p:spTree>
    <p:extLst>
      <p:ext uri="{BB962C8B-B14F-4D97-AF65-F5344CB8AC3E}">
        <p14:creationId xmlns:p14="http://schemas.microsoft.com/office/powerpoint/2010/main" val="214099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Rectangle 24">
            <a:extLst>
              <a:ext uri="{FF2B5EF4-FFF2-40B4-BE49-F238E27FC236}">
                <a16:creationId xmlns:a16="http://schemas.microsoft.com/office/drawing/2014/main" id="{30551572-4658-4612-90E5-3E8ABDFF74A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9B8B13B6-F8E2-43B4-9851-BE24260F68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2B0AD66A-CCDF-425B-B8FC-857B75F3E07B}"/>
              </a:ext>
            </a:extLst>
          </p:cNvPr>
          <p:cNvSpPr>
            <a:spLocks noGrp="1" noChangeArrowheads="1"/>
          </p:cNvSpPr>
          <p:nvPr>
            <p:ph type="sldNum" sz="quarter" idx="12"/>
          </p:nvPr>
        </p:nvSpPr>
        <p:spPr>
          <a:ln/>
        </p:spPr>
        <p:txBody>
          <a:bodyPr/>
          <a:lstStyle>
            <a:lvl1pPr>
              <a:defRPr/>
            </a:lvl1pPr>
          </a:lstStyle>
          <a:p>
            <a:pPr>
              <a:defRPr/>
            </a:pPr>
            <a:fld id="{A98B0EE0-81FD-4ADB-A36E-153FC740F7B6}" type="slidenum">
              <a:rPr lang="ar-SA" altLang="en-US"/>
              <a:pPr>
                <a:defRPr/>
              </a:pPr>
              <a:t>‹#›</a:t>
            </a:fld>
            <a:endParaRPr lang="en-US" altLang="en-US"/>
          </a:p>
        </p:txBody>
      </p:sp>
      <p:sp>
        <p:nvSpPr>
          <p:cNvPr id="8" name="Rectangle 7">
            <a:extLst>
              <a:ext uri="{FF2B5EF4-FFF2-40B4-BE49-F238E27FC236}">
                <a16:creationId xmlns:a16="http://schemas.microsoft.com/office/drawing/2014/main" id="{2E769CE3-E2FA-47AA-8153-71E11EAB11B0}"/>
              </a:ext>
            </a:extLst>
          </p:cNvPr>
          <p:cNvSpPr/>
          <p:nvPr userDrawn="1"/>
        </p:nvSpPr>
        <p:spPr>
          <a:xfrm rot="5400000">
            <a:off x="8588188" y="5506108"/>
            <a:ext cx="2088232" cy="615553"/>
          </a:xfrm>
          <a:prstGeom prst="rect">
            <a:avLst/>
          </a:prstGeom>
        </p:spPr>
        <p:txBody>
          <a:bodyPr wrap="square">
            <a:spAutoFit/>
          </a:bodyPr>
          <a:lstStyle/>
          <a:p>
            <a:pPr>
              <a:defRPr/>
            </a:pPr>
            <a:br>
              <a:rPr lang="en-US" sz="1600" dirty="0">
                <a:solidFill>
                  <a:prstClr val="black"/>
                </a:solidFill>
                <a:latin typeface="Times New Roman" panose="02020603050405020304" pitchFamily="18" charset="0"/>
                <a:cs typeface="Times New Roman" panose="02020603050405020304" pitchFamily="18" charset="0"/>
              </a:rPr>
            </a:br>
            <a:r>
              <a:rPr lang="en-US" sz="1600" dirty="0">
                <a:solidFill>
                  <a:prstClr val="black"/>
                </a:solidFill>
                <a:latin typeface="Times New Roman" panose="02020603050405020304" pitchFamily="18" charset="0"/>
                <a:cs typeface="Times New Roman" panose="02020603050405020304" pitchFamily="18" charset="0"/>
              </a:rPr>
              <a:t>w</a:t>
            </a:r>
            <a:r>
              <a:rPr lang="en-US" dirty="0">
                <a:solidFill>
                  <a:prstClr val="black"/>
                </a:solidFill>
                <a:latin typeface="Times New Roman" panose="02020603050405020304" pitchFamily="18" charset="0"/>
                <a:cs typeface="Times New Roman" panose="02020603050405020304" pitchFamily="18" charset="0"/>
              </a:rPr>
              <a:t>ww.Ravanpoint.ir</a:t>
            </a:r>
            <a:endParaRPr lang="en-GB"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66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Rectangle 24">
            <a:extLst>
              <a:ext uri="{FF2B5EF4-FFF2-40B4-BE49-F238E27FC236}">
                <a16:creationId xmlns:a16="http://schemas.microsoft.com/office/drawing/2014/main" id="{9B0B54E1-2E13-48EB-9292-015D80316282}"/>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5">
            <a:extLst>
              <a:ext uri="{FF2B5EF4-FFF2-40B4-BE49-F238E27FC236}">
                <a16:creationId xmlns:a16="http://schemas.microsoft.com/office/drawing/2014/main" id="{35C16FED-564A-41E0-9FD3-73F198C62E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6">
            <a:extLst>
              <a:ext uri="{FF2B5EF4-FFF2-40B4-BE49-F238E27FC236}">
                <a16:creationId xmlns:a16="http://schemas.microsoft.com/office/drawing/2014/main" id="{FE0C7B8A-B211-4EB1-89C8-C514F112E7F5}"/>
              </a:ext>
            </a:extLst>
          </p:cNvPr>
          <p:cNvSpPr>
            <a:spLocks noGrp="1" noChangeArrowheads="1"/>
          </p:cNvSpPr>
          <p:nvPr>
            <p:ph type="sldNum" sz="quarter" idx="12"/>
          </p:nvPr>
        </p:nvSpPr>
        <p:spPr>
          <a:ln/>
        </p:spPr>
        <p:txBody>
          <a:bodyPr/>
          <a:lstStyle>
            <a:lvl1pPr>
              <a:defRPr/>
            </a:lvl1pPr>
          </a:lstStyle>
          <a:p>
            <a:pPr>
              <a:defRPr/>
            </a:pPr>
            <a:fld id="{0D5F1620-17D9-48AA-B979-52C593510D77}" type="slidenum">
              <a:rPr lang="ar-SA" altLang="en-US"/>
              <a:pPr>
                <a:defRPr/>
              </a:pPr>
              <a:t>‹#›</a:t>
            </a:fld>
            <a:endParaRPr lang="en-US" altLang="en-US"/>
          </a:p>
        </p:txBody>
      </p:sp>
    </p:spTree>
    <p:extLst>
      <p:ext uri="{BB962C8B-B14F-4D97-AF65-F5344CB8AC3E}">
        <p14:creationId xmlns:p14="http://schemas.microsoft.com/office/powerpoint/2010/main" val="290085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Rectangle 24">
            <a:extLst>
              <a:ext uri="{FF2B5EF4-FFF2-40B4-BE49-F238E27FC236}">
                <a16:creationId xmlns:a16="http://schemas.microsoft.com/office/drawing/2014/main" id="{2B2701E5-9A0B-42B5-BE3D-96AFA6038C7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5">
            <a:extLst>
              <a:ext uri="{FF2B5EF4-FFF2-40B4-BE49-F238E27FC236}">
                <a16:creationId xmlns:a16="http://schemas.microsoft.com/office/drawing/2014/main" id="{F2935315-EF92-442F-9C49-8BF2AAEAA5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6">
            <a:extLst>
              <a:ext uri="{FF2B5EF4-FFF2-40B4-BE49-F238E27FC236}">
                <a16:creationId xmlns:a16="http://schemas.microsoft.com/office/drawing/2014/main" id="{822E5A2E-31D0-4D81-80D9-E4512E86B735}"/>
              </a:ext>
            </a:extLst>
          </p:cNvPr>
          <p:cNvSpPr>
            <a:spLocks noGrp="1" noChangeArrowheads="1"/>
          </p:cNvSpPr>
          <p:nvPr>
            <p:ph type="sldNum" sz="quarter" idx="12"/>
          </p:nvPr>
        </p:nvSpPr>
        <p:spPr>
          <a:ln/>
        </p:spPr>
        <p:txBody>
          <a:bodyPr/>
          <a:lstStyle>
            <a:lvl1pPr>
              <a:defRPr/>
            </a:lvl1pPr>
          </a:lstStyle>
          <a:p>
            <a:pPr>
              <a:defRPr/>
            </a:pPr>
            <a:fld id="{5844355F-CFE3-4FD7-A283-E0CBF3C239E0}" type="slidenum">
              <a:rPr lang="ar-SA" altLang="en-US"/>
              <a:pPr>
                <a:defRPr/>
              </a:pPr>
              <a:t>‹#›</a:t>
            </a:fld>
            <a:endParaRPr lang="en-US" altLang="en-US"/>
          </a:p>
        </p:txBody>
      </p:sp>
    </p:spTree>
    <p:extLst>
      <p:ext uri="{BB962C8B-B14F-4D97-AF65-F5344CB8AC3E}">
        <p14:creationId xmlns:p14="http://schemas.microsoft.com/office/powerpoint/2010/main" val="3392739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198A33F0-95B2-474C-9A8B-DA471C3E6D1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5">
            <a:extLst>
              <a:ext uri="{FF2B5EF4-FFF2-40B4-BE49-F238E27FC236}">
                <a16:creationId xmlns:a16="http://schemas.microsoft.com/office/drawing/2014/main" id="{B9002A89-A917-4A4A-BFC6-CD9D5C6F82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6">
            <a:extLst>
              <a:ext uri="{FF2B5EF4-FFF2-40B4-BE49-F238E27FC236}">
                <a16:creationId xmlns:a16="http://schemas.microsoft.com/office/drawing/2014/main" id="{9D887848-CDEC-4108-8E2A-DAEAC0754A69}"/>
              </a:ext>
            </a:extLst>
          </p:cNvPr>
          <p:cNvSpPr>
            <a:spLocks noGrp="1" noChangeArrowheads="1"/>
          </p:cNvSpPr>
          <p:nvPr>
            <p:ph type="sldNum" sz="quarter" idx="12"/>
          </p:nvPr>
        </p:nvSpPr>
        <p:spPr>
          <a:ln/>
        </p:spPr>
        <p:txBody>
          <a:bodyPr/>
          <a:lstStyle>
            <a:lvl1pPr>
              <a:defRPr/>
            </a:lvl1pPr>
          </a:lstStyle>
          <a:p>
            <a:pPr>
              <a:defRPr/>
            </a:pPr>
            <a:fld id="{9DC094E2-ABAC-44CD-A973-B81553CBA689}" type="slidenum">
              <a:rPr lang="ar-SA" altLang="en-US"/>
              <a:pPr>
                <a:defRPr/>
              </a:pPr>
              <a:t>‹#›</a:t>
            </a:fld>
            <a:endParaRPr lang="en-US" altLang="en-US"/>
          </a:p>
        </p:txBody>
      </p:sp>
    </p:spTree>
    <p:extLst>
      <p:ext uri="{BB962C8B-B14F-4D97-AF65-F5344CB8AC3E}">
        <p14:creationId xmlns:p14="http://schemas.microsoft.com/office/powerpoint/2010/main" val="2619746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9502A104-98DE-49BC-8D0E-39B132A0F72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4251C039-1FB9-424B-BB4A-F78355A5EE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3F0C05C-706F-4A09-84AA-458068BA8858}"/>
              </a:ext>
            </a:extLst>
          </p:cNvPr>
          <p:cNvSpPr>
            <a:spLocks noGrp="1" noChangeArrowheads="1"/>
          </p:cNvSpPr>
          <p:nvPr>
            <p:ph type="sldNum" sz="quarter" idx="12"/>
          </p:nvPr>
        </p:nvSpPr>
        <p:spPr>
          <a:ln/>
        </p:spPr>
        <p:txBody>
          <a:bodyPr/>
          <a:lstStyle>
            <a:lvl1pPr>
              <a:defRPr/>
            </a:lvl1pPr>
          </a:lstStyle>
          <a:p>
            <a:pPr>
              <a:defRPr/>
            </a:pPr>
            <a:fld id="{8A1F4980-1423-4659-8737-A8638C93F19B}" type="slidenum">
              <a:rPr lang="ar-SA" altLang="en-US"/>
              <a:pPr>
                <a:defRPr/>
              </a:pPr>
              <a:t>‹#›</a:t>
            </a:fld>
            <a:endParaRPr lang="en-US" altLang="en-US"/>
          </a:p>
        </p:txBody>
      </p:sp>
    </p:spTree>
    <p:extLst>
      <p:ext uri="{BB962C8B-B14F-4D97-AF65-F5344CB8AC3E}">
        <p14:creationId xmlns:p14="http://schemas.microsoft.com/office/powerpoint/2010/main" val="51810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a:extLst>
              <a:ext uri="{FF2B5EF4-FFF2-40B4-BE49-F238E27FC236}">
                <a16:creationId xmlns:a16="http://schemas.microsoft.com/office/drawing/2014/main" id="{E585E694-2BEF-4058-81E0-E65AA4CD14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5">
            <a:extLst>
              <a:ext uri="{FF2B5EF4-FFF2-40B4-BE49-F238E27FC236}">
                <a16:creationId xmlns:a16="http://schemas.microsoft.com/office/drawing/2014/main" id="{E8E73E88-CC25-458D-A81C-754064D08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90F9EDA6-901E-43DD-AAEA-E5DEB840614D}"/>
              </a:ext>
            </a:extLst>
          </p:cNvPr>
          <p:cNvSpPr>
            <a:spLocks noGrp="1" noChangeArrowheads="1"/>
          </p:cNvSpPr>
          <p:nvPr>
            <p:ph type="sldNum" sz="quarter" idx="12"/>
          </p:nvPr>
        </p:nvSpPr>
        <p:spPr>
          <a:ln/>
        </p:spPr>
        <p:txBody>
          <a:bodyPr/>
          <a:lstStyle>
            <a:lvl1pPr>
              <a:defRPr/>
            </a:lvl1pPr>
          </a:lstStyle>
          <a:p>
            <a:pPr>
              <a:defRPr/>
            </a:pPr>
            <a:fld id="{4C2930B6-8A76-474E-900A-AE5B6CF96F63}" type="slidenum">
              <a:rPr lang="ar-SA" altLang="en-US"/>
              <a:pPr>
                <a:defRPr/>
              </a:pPr>
              <a:t>‹#›</a:t>
            </a:fld>
            <a:endParaRPr lang="en-US" altLang="en-US"/>
          </a:p>
        </p:txBody>
      </p:sp>
    </p:spTree>
    <p:extLst>
      <p:ext uri="{BB962C8B-B14F-4D97-AF65-F5344CB8AC3E}">
        <p14:creationId xmlns:p14="http://schemas.microsoft.com/office/powerpoint/2010/main" val="167808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B25908C-8684-47CD-A60B-B55E127A87BC}"/>
              </a:ext>
            </a:extLst>
          </p:cNvPr>
          <p:cNvGrpSpPr>
            <a:grpSpLocks/>
          </p:cNvGrpSpPr>
          <p:nvPr/>
        </p:nvGrpSpPr>
        <p:grpSpPr bwMode="auto">
          <a:xfrm>
            <a:off x="0" y="0"/>
            <a:ext cx="9144000" cy="6858000"/>
            <a:chOff x="0" y="0"/>
            <a:chExt cx="5760" cy="4320"/>
          </a:xfrm>
        </p:grpSpPr>
        <p:sp>
          <p:nvSpPr>
            <p:cNvPr id="1049" name="Freeform 3">
              <a:extLst>
                <a:ext uri="{FF2B5EF4-FFF2-40B4-BE49-F238E27FC236}">
                  <a16:creationId xmlns:a16="http://schemas.microsoft.com/office/drawing/2014/main" id="{D3EE0D0B-685A-4A57-9AF2-17A613BED6A6}"/>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4" name="Freeform 4">
              <a:extLst>
                <a:ext uri="{FF2B5EF4-FFF2-40B4-BE49-F238E27FC236}">
                  <a16:creationId xmlns:a16="http://schemas.microsoft.com/office/drawing/2014/main" id="{457802EB-9E6A-4600-9063-32E10797A0CC}"/>
                </a:ext>
              </a:extLst>
            </p:cNvPr>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sp>
        <p:nvSpPr>
          <p:cNvPr id="1027" name="Freeform 5">
            <a:extLst>
              <a:ext uri="{FF2B5EF4-FFF2-40B4-BE49-F238E27FC236}">
                <a16:creationId xmlns:a16="http://schemas.microsoft.com/office/drawing/2014/main" id="{F41B7833-FE5F-472D-819A-09A93EA3A1CD}"/>
              </a:ext>
            </a:extLst>
          </p:cNvPr>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28" name="Group 6">
            <a:extLst>
              <a:ext uri="{FF2B5EF4-FFF2-40B4-BE49-F238E27FC236}">
                <a16:creationId xmlns:a16="http://schemas.microsoft.com/office/drawing/2014/main" id="{0A0FA259-DA12-4620-9E89-8973524088AB}"/>
              </a:ext>
            </a:extLst>
          </p:cNvPr>
          <p:cNvGrpSpPr>
            <a:grpSpLocks/>
          </p:cNvGrpSpPr>
          <p:nvPr/>
        </p:nvGrpSpPr>
        <p:grpSpPr bwMode="auto">
          <a:xfrm>
            <a:off x="0" y="6019800"/>
            <a:ext cx="7848600" cy="857250"/>
            <a:chOff x="0" y="3792"/>
            <a:chExt cx="4944" cy="540"/>
          </a:xfrm>
        </p:grpSpPr>
        <p:sp>
          <p:nvSpPr>
            <p:cNvPr id="5127" name="Freeform 7">
              <a:extLst>
                <a:ext uri="{FF2B5EF4-FFF2-40B4-BE49-F238E27FC236}">
                  <a16:creationId xmlns:a16="http://schemas.microsoft.com/office/drawing/2014/main" id="{B79FE635-4220-4636-B0AA-466CE2387B5B}"/>
                </a:ext>
              </a:extLst>
            </p:cNvPr>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nvGrpSpPr>
            <p:cNvPr id="1042" name="Group 8">
              <a:extLst>
                <a:ext uri="{FF2B5EF4-FFF2-40B4-BE49-F238E27FC236}">
                  <a16:creationId xmlns:a16="http://schemas.microsoft.com/office/drawing/2014/main" id="{38B02F73-C571-45C9-B592-29DC5508E216}"/>
                </a:ext>
              </a:extLst>
            </p:cNvPr>
            <p:cNvGrpSpPr>
              <a:grpSpLocks/>
            </p:cNvGrpSpPr>
            <p:nvPr userDrawn="1"/>
          </p:nvGrpSpPr>
          <p:grpSpPr bwMode="auto">
            <a:xfrm>
              <a:off x="2486" y="3792"/>
              <a:ext cx="2458" cy="540"/>
              <a:chOff x="2486" y="3792"/>
              <a:chExt cx="2458" cy="540"/>
            </a:xfrm>
          </p:grpSpPr>
          <p:sp>
            <p:nvSpPr>
              <p:cNvPr id="1044" name="Freeform 9">
                <a:extLst>
                  <a:ext uri="{FF2B5EF4-FFF2-40B4-BE49-F238E27FC236}">
                    <a16:creationId xmlns:a16="http://schemas.microsoft.com/office/drawing/2014/main" id="{8A64F449-3A81-4F6A-88E9-7610A72BCC29}"/>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10">
                <a:extLst>
                  <a:ext uri="{FF2B5EF4-FFF2-40B4-BE49-F238E27FC236}">
                    <a16:creationId xmlns:a16="http://schemas.microsoft.com/office/drawing/2014/main" id="{F3FFEE4B-B8AB-4D19-99E1-F56D56A397E9}"/>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11">
                <a:extLst>
                  <a:ext uri="{FF2B5EF4-FFF2-40B4-BE49-F238E27FC236}">
                    <a16:creationId xmlns:a16="http://schemas.microsoft.com/office/drawing/2014/main" id="{ACF5A265-013F-42E4-B77C-0B0065EBDAD0}"/>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F255E39E-E059-4A7A-B150-ACA3CDCAE900}"/>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BAB30C57-0D87-4D69-A543-56B1F88A8B59}"/>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4" name="Freeform 14">
              <a:extLst>
                <a:ext uri="{FF2B5EF4-FFF2-40B4-BE49-F238E27FC236}">
                  <a16:creationId xmlns:a16="http://schemas.microsoft.com/office/drawing/2014/main" id="{14899BC9-8256-4DFB-8AD2-A70A1693C34F}"/>
                </a:ext>
              </a:extLst>
            </p:cNvPr>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eaLnBrk="1" hangingPunct="1">
                <a:defRPr/>
              </a:pPr>
              <a:endParaRPr lang="fa-IR">
                <a:cs typeface="Nazanin" panose="00000400000000000000" pitchFamily="2" charset="-78"/>
              </a:endParaRPr>
            </a:p>
          </p:txBody>
        </p:sp>
      </p:grpSp>
      <p:grpSp>
        <p:nvGrpSpPr>
          <p:cNvPr id="1029" name="Group 15">
            <a:extLst>
              <a:ext uri="{FF2B5EF4-FFF2-40B4-BE49-F238E27FC236}">
                <a16:creationId xmlns:a16="http://schemas.microsoft.com/office/drawing/2014/main" id="{99EFFB94-C711-49A5-BB2C-19560940540E}"/>
              </a:ext>
            </a:extLst>
          </p:cNvPr>
          <p:cNvGrpSpPr>
            <a:grpSpLocks/>
          </p:cNvGrpSpPr>
          <p:nvPr/>
        </p:nvGrpSpPr>
        <p:grpSpPr bwMode="auto">
          <a:xfrm>
            <a:off x="627063" y="6021388"/>
            <a:ext cx="5684837" cy="849312"/>
            <a:chOff x="395" y="3793"/>
            <a:chExt cx="3581" cy="535"/>
          </a:xfrm>
        </p:grpSpPr>
        <p:sp>
          <p:nvSpPr>
            <p:cNvPr id="1035" name="Freeform 16">
              <a:extLst>
                <a:ext uri="{FF2B5EF4-FFF2-40B4-BE49-F238E27FC236}">
                  <a16:creationId xmlns:a16="http://schemas.microsoft.com/office/drawing/2014/main" id="{A494F9C1-C577-4795-86CF-27F8E5E4C87B}"/>
                </a:ext>
              </a:extLst>
            </p:cNvPr>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7">
              <a:extLst>
                <a:ext uri="{FF2B5EF4-FFF2-40B4-BE49-F238E27FC236}">
                  <a16:creationId xmlns:a16="http://schemas.microsoft.com/office/drawing/2014/main" id="{78654390-8430-41D5-A5EE-1AE749160564}"/>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18">
              <a:extLst>
                <a:ext uri="{FF2B5EF4-FFF2-40B4-BE49-F238E27FC236}">
                  <a16:creationId xmlns:a16="http://schemas.microsoft.com/office/drawing/2014/main" id="{39AECA72-468C-40F9-81CD-24DB8DE74E35}"/>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9">
              <a:extLst>
                <a:ext uri="{FF2B5EF4-FFF2-40B4-BE49-F238E27FC236}">
                  <a16:creationId xmlns:a16="http://schemas.microsoft.com/office/drawing/2014/main" id="{2EC86DAB-B568-495C-8F65-F763BCCCF0D4}"/>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20">
              <a:extLst>
                <a:ext uri="{FF2B5EF4-FFF2-40B4-BE49-F238E27FC236}">
                  <a16:creationId xmlns:a16="http://schemas.microsoft.com/office/drawing/2014/main" id="{D2215CE0-F5BA-4F9C-945F-390C5FB80688}"/>
                </a:ext>
              </a:extLst>
            </p:cNvPr>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1">
              <a:extLst>
                <a:ext uri="{FF2B5EF4-FFF2-40B4-BE49-F238E27FC236}">
                  <a16:creationId xmlns:a16="http://schemas.microsoft.com/office/drawing/2014/main" id="{04C45DEE-62EB-43F5-88EA-03200920D8F9}"/>
                </a:ext>
              </a:extLst>
            </p:cNvPr>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42" name="Rectangle 22">
            <a:extLst>
              <a:ext uri="{FF2B5EF4-FFF2-40B4-BE49-F238E27FC236}">
                <a16:creationId xmlns:a16="http://schemas.microsoft.com/office/drawing/2014/main" id="{4BF50561-CB77-459C-9FB5-127C973DF84A}"/>
              </a:ext>
            </a:extLst>
          </p:cNvPr>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a:extLst>
              <a:ext uri="{FF2B5EF4-FFF2-40B4-BE49-F238E27FC236}">
                <a16:creationId xmlns:a16="http://schemas.microsoft.com/office/drawing/2014/main" id="{76ABA434-C588-4307-BAFA-87C9F133A017}"/>
              </a:ext>
            </a:extLst>
          </p:cNvPr>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44" name="Rectangle 24">
            <a:extLst>
              <a:ext uri="{FF2B5EF4-FFF2-40B4-BE49-F238E27FC236}">
                <a16:creationId xmlns:a16="http://schemas.microsoft.com/office/drawing/2014/main" id="{C32E399C-8DBB-44F9-B5E4-C30704B05C68}"/>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effectLst>
                  <a:outerShdw blurRad="38100" dist="38100" dir="2700000" algn="tl">
                    <a:srgbClr val="000000"/>
                  </a:outerShdw>
                </a:effectLst>
                <a:cs typeface="+mn-cs"/>
              </a:defRPr>
            </a:lvl1pPr>
          </a:lstStyle>
          <a:p>
            <a:pPr>
              <a:defRPr/>
            </a:pPr>
            <a:endParaRPr lang="en-US"/>
          </a:p>
        </p:txBody>
      </p:sp>
      <p:sp>
        <p:nvSpPr>
          <p:cNvPr id="5145" name="Rectangle 25">
            <a:extLst>
              <a:ext uri="{FF2B5EF4-FFF2-40B4-BE49-F238E27FC236}">
                <a16:creationId xmlns:a16="http://schemas.microsoft.com/office/drawing/2014/main" id="{8BD945F3-C9C7-4A6C-94F3-14577696EAD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b="0">
                <a:effectLst>
                  <a:outerShdw blurRad="38100" dist="38100" dir="2700000" algn="tl">
                    <a:srgbClr val="000000"/>
                  </a:outerShdw>
                </a:effectLst>
                <a:cs typeface="+mn-cs"/>
              </a:defRPr>
            </a:lvl1pPr>
          </a:lstStyle>
          <a:p>
            <a:pPr>
              <a:defRPr/>
            </a:pPr>
            <a:endParaRPr lang="en-US"/>
          </a:p>
        </p:txBody>
      </p:sp>
      <p:sp>
        <p:nvSpPr>
          <p:cNvPr id="5146" name="Rectangle 26">
            <a:extLst>
              <a:ext uri="{FF2B5EF4-FFF2-40B4-BE49-F238E27FC236}">
                <a16:creationId xmlns:a16="http://schemas.microsoft.com/office/drawing/2014/main" id="{FDF956F4-2B1D-415B-9788-E178BE68ED3C}"/>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effectLst>
                  <a:outerShdw blurRad="38100" dist="38100" dir="2700000" algn="tl">
                    <a:srgbClr val="000000"/>
                  </a:outerShdw>
                </a:effectLst>
                <a:cs typeface="Arial" panose="020B0604020202020204" pitchFamily="34" charset="0"/>
              </a:defRPr>
            </a:lvl1pPr>
          </a:lstStyle>
          <a:p>
            <a:pPr>
              <a:defRPr/>
            </a:pPr>
            <a:fld id="{24B044B9-8780-4E64-8550-BA07540202CD}" type="slidenum">
              <a:rPr lang="ar-SA"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830"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405794212"/>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a:extLst>
              <a:ext uri="{FF2B5EF4-FFF2-40B4-BE49-F238E27FC236}">
                <a16:creationId xmlns:a16="http://schemas.microsoft.com/office/drawing/2014/main" id="{C98D46BC-1103-4226-A04E-ED60EC855641}"/>
              </a:ext>
            </a:extLst>
          </p:cNvPr>
          <p:cNvSpPr>
            <a:spLocks noGrp="1" noChangeArrowheads="1"/>
          </p:cNvSpPr>
          <p:nvPr>
            <p:ph type="body" idx="1"/>
          </p:nvPr>
        </p:nvSpPr>
        <p:spPr>
          <a:xfrm>
            <a:off x="457200" y="3657600"/>
            <a:ext cx="8229600" cy="2286000"/>
          </a:xfrm>
        </p:spPr>
        <p:txBody>
          <a:bodyPr/>
          <a:lstStyle/>
          <a:p>
            <a:pPr algn="ctr" rtl="1" eaLnBrk="1" hangingPunct="1">
              <a:buFontTx/>
              <a:buNone/>
            </a:pPr>
            <a:r>
              <a:rPr lang="en-US" altLang="en-US" sz="5000" b="1">
                <a:cs typeface="Titr" pitchFamily="2" charset="0"/>
              </a:rPr>
              <a:t>  </a:t>
            </a:r>
            <a:endParaRPr lang="en-US" altLang="en-US" sz="2400" b="1">
              <a:cs typeface="B Titr" pitchFamily="2" charset="0"/>
            </a:endParaRPr>
          </a:p>
        </p:txBody>
      </p:sp>
      <p:sp>
        <p:nvSpPr>
          <p:cNvPr id="3075" name="Rectangle 4">
            <a:extLst>
              <a:ext uri="{FF2B5EF4-FFF2-40B4-BE49-F238E27FC236}">
                <a16:creationId xmlns:a16="http://schemas.microsoft.com/office/drawing/2014/main" id="{3E5B31FB-C0A0-404F-B9E3-FBE20F1162E5}"/>
              </a:ext>
            </a:extLst>
          </p:cNvPr>
          <p:cNvSpPr>
            <a:spLocks noChangeArrowheads="1"/>
          </p:cNvSpPr>
          <p:nvPr/>
        </p:nvSpPr>
        <p:spPr bwMode="auto">
          <a:xfrm>
            <a:off x="0" y="228600"/>
            <a:ext cx="9144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r>
              <a:rPr lang="fa-IR" altLang="en-US" sz="6600" dirty="0">
                <a:cs typeface="B Titr" pitchFamily="2" charset="0"/>
              </a:rPr>
              <a:t>مهارتهاي زندگي</a:t>
            </a:r>
            <a:br>
              <a:rPr lang="en-US" altLang="en-US" sz="6600" dirty="0">
                <a:cs typeface="B Titr" pitchFamily="2" charset="0"/>
              </a:rPr>
            </a:br>
            <a:r>
              <a:rPr lang="fa-IR" altLang="en-US" sz="6600" dirty="0">
                <a:cs typeface="B Titr" pitchFamily="2" charset="0"/>
              </a:rPr>
              <a:t>از ديدگاه قرآن</a:t>
            </a:r>
          </a:p>
        </p:txBody>
      </p:sp>
      <p:pic>
        <p:nvPicPr>
          <p:cNvPr id="5" name="Picture 4">
            <a:extLst>
              <a:ext uri="{FF2B5EF4-FFF2-40B4-BE49-F238E27FC236}">
                <a16:creationId xmlns:a16="http://schemas.microsoft.com/office/drawing/2014/main" id="{4025D353-9238-4E2C-91E7-95B7831358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3048000"/>
            <a:ext cx="2217539" cy="24928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FE611F7-D930-46D6-8C8F-994D963E5410}"/>
              </a:ext>
            </a:extLst>
          </p:cNvPr>
          <p:cNvSpPr>
            <a:spLocks noGrp="1" noChangeArrowheads="1"/>
          </p:cNvSpPr>
          <p:nvPr>
            <p:ph type="title"/>
          </p:nvPr>
        </p:nvSpPr>
        <p:spPr/>
        <p:txBody>
          <a:bodyPr/>
          <a:lstStyle/>
          <a:p>
            <a:pPr eaLnBrk="1" hangingPunct="1">
              <a:defRPr/>
            </a:pPr>
            <a:r>
              <a:rPr lang="fa-IR" b="1" dirty="0">
                <a:solidFill>
                  <a:srgbClr val="EBF933"/>
                </a:solidFill>
                <a:cs typeface="Jadid" pitchFamily="2" charset="-78"/>
              </a:rPr>
              <a:t>مهارتهای زندگی</a:t>
            </a:r>
            <a:endParaRPr lang="en-US" b="1" dirty="0">
              <a:solidFill>
                <a:srgbClr val="EBF933"/>
              </a:solidFill>
              <a:cs typeface="Jadid" pitchFamily="2" charset="-78"/>
            </a:endParaRPr>
          </a:p>
        </p:txBody>
      </p:sp>
      <p:sp>
        <p:nvSpPr>
          <p:cNvPr id="12291" name="Rectangle 3">
            <a:extLst>
              <a:ext uri="{FF2B5EF4-FFF2-40B4-BE49-F238E27FC236}">
                <a16:creationId xmlns:a16="http://schemas.microsoft.com/office/drawing/2014/main" id="{E4E8514C-DE2A-4912-9DEF-900E285DB05A}"/>
              </a:ext>
            </a:extLst>
          </p:cNvPr>
          <p:cNvSpPr>
            <a:spLocks noGrp="1" noChangeArrowheads="1"/>
          </p:cNvSpPr>
          <p:nvPr>
            <p:ph type="body" idx="1"/>
          </p:nvPr>
        </p:nvSpPr>
        <p:spPr>
          <a:xfrm>
            <a:off x="0" y="1371600"/>
            <a:ext cx="9144000" cy="4724400"/>
          </a:xfrm>
        </p:spPr>
        <p:txBody>
          <a:bodyPr/>
          <a:lstStyle/>
          <a:p>
            <a:pPr algn="r" rtl="1" eaLnBrk="1" hangingPunct="1">
              <a:lnSpc>
                <a:spcPct val="200000"/>
              </a:lnSpc>
              <a:buFontTx/>
              <a:buNone/>
            </a:pPr>
            <a:r>
              <a:rPr lang="fa-IR" altLang="en-US" sz="2500" b="1">
                <a:cs typeface="Nazanin" pitchFamily="2" charset="0"/>
              </a:rPr>
              <a:t>1- مهارت خودشناسی                                                                               توحید</a:t>
            </a:r>
          </a:p>
          <a:p>
            <a:pPr algn="r" rtl="1" eaLnBrk="1" hangingPunct="1">
              <a:lnSpc>
                <a:spcPct val="200000"/>
              </a:lnSpc>
              <a:buFontTx/>
              <a:buNone/>
            </a:pPr>
            <a:r>
              <a:rPr lang="fa-IR" altLang="en-US" sz="2500" b="1">
                <a:cs typeface="Nazanin" pitchFamily="2" charset="0"/>
              </a:rPr>
              <a:t>2- مهارت خداشناسی                                                                               عدل</a:t>
            </a:r>
          </a:p>
          <a:p>
            <a:pPr algn="r" rtl="1" eaLnBrk="1" hangingPunct="1">
              <a:lnSpc>
                <a:spcPct val="200000"/>
              </a:lnSpc>
              <a:buFontTx/>
              <a:buNone/>
            </a:pPr>
            <a:r>
              <a:rPr lang="fa-IR" altLang="en-US" sz="2500" b="1">
                <a:cs typeface="Nazanin" pitchFamily="2" charset="0"/>
              </a:rPr>
              <a:t>3- مهارت خودباوری                                                                                 نبوت</a:t>
            </a:r>
          </a:p>
          <a:p>
            <a:pPr algn="r" rtl="1" eaLnBrk="1" hangingPunct="1">
              <a:lnSpc>
                <a:spcPct val="200000"/>
              </a:lnSpc>
              <a:buFontTx/>
              <a:buNone/>
            </a:pPr>
            <a:r>
              <a:rPr lang="fa-IR" altLang="en-US" sz="2500" b="1">
                <a:cs typeface="Nazanin" pitchFamily="2" charset="0"/>
              </a:rPr>
              <a:t>4- مهارت خداباوری                                                                                امامت </a:t>
            </a:r>
          </a:p>
          <a:p>
            <a:pPr algn="r" rtl="1" eaLnBrk="1" hangingPunct="1">
              <a:lnSpc>
                <a:spcPct val="200000"/>
              </a:lnSpc>
              <a:buFontTx/>
              <a:buNone/>
            </a:pPr>
            <a:r>
              <a:rPr lang="fa-IR" altLang="en-US" sz="2500" b="1">
                <a:cs typeface="Nazanin" pitchFamily="2" charset="0"/>
              </a:rPr>
              <a:t>5- مهارت خودسازی                                                                                معاد</a:t>
            </a:r>
          </a:p>
        </p:txBody>
      </p:sp>
      <p:sp>
        <p:nvSpPr>
          <p:cNvPr id="12292" name="Left Arrow 3">
            <a:extLst>
              <a:ext uri="{FF2B5EF4-FFF2-40B4-BE49-F238E27FC236}">
                <a16:creationId xmlns:a16="http://schemas.microsoft.com/office/drawing/2014/main" id="{7D09EC3E-E21C-479D-A2C6-FE452D342259}"/>
              </a:ext>
            </a:extLst>
          </p:cNvPr>
          <p:cNvSpPr>
            <a:spLocks noChangeArrowheads="1"/>
          </p:cNvSpPr>
          <p:nvPr/>
        </p:nvSpPr>
        <p:spPr bwMode="auto">
          <a:xfrm>
            <a:off x="1371600" y="1676400"/>
            <a:ext cx="5257800" cy="457200"/>
          </a:xfrm>
          <a:prstGeom prst="leftArrow">
            <a:avLst>
              <a:gd name="adj1" fmla="val 100000"/>
              <a:gd name="adj2" fmla="val 49993"/>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FontTx/>
              <a:buNone/>
            </a:pPr>
            <a:r>
              <a:rPr lang="fa-IR" altLang="en-US" sz="1800">
                <a:cs typeface="Nazanin" pitchFamily="2" charset="0"/>
              </a:rPr>
              <a:t>هیچکس مثل هیچکس نیست، خدای یگانه مرا یگانه خلق کرد.</a:t>
            </a:r>
          </a:p>
        </p:txBody>
      </p:sp>
      <p:sp>
        <p:nvSpPr>
          <p:cNvPr id="12293" name="Left Arrow 4">
            <a:extLst>
              <a:ext uri="{FF2B5EF4-FFF2-40B4-BE49-F238E27FC236}">
                <a16:creationId xmlns:a16="http://schemas.microsoft.com/office/drawing/2014/main" id="{ACFCB530-DE5B-49A4-9B48-8FCB324A8572}"/>
              </a:ext>
            </a:extLst>
          </p:cNvPr>
          <p:cNvSpPr>
            <a:spLocks noChangeArrowheads="1"/>
          </p:cNvSpPr>
          <p:nvPr/>
        </p:nvSpPr>
        <p:spPr bwMode="auto">
          <a:xfrm>
            <a:off x="1371600" y="4724400"/>
            <a:ext cx="5410200" cy="1143000"/>
          </a:xfrm>
          <a:prstGeom prst="leftArrow">
            <a:avLst>
              <a:gd name="adj1" fmla="val 100000"/>
              <a:gd name="adj2" fmla="val 50007"/>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rtl="1" eaLnBrk="1" hangingPunct="1">
              <a:spcBef>
                <a:spcPct val="0"/>
              </a:spcBef>
              <a:buClrTx/>
              <a:buFontTx/>
              <a:buNone/>
            </a:pPr>
            <a:r>
              <a:rPr lang="fa-IR" altLang="en-US" sz="1800">
                <a:cs typeface="Nazanin" pitchFamily="2" charset="0"/>
              </a:rPr>
              <a:t>ما از خداییم و بسوی او می رویم پس خودسازی برای امور دنیوی .کاری عبث و بیهوده است وخودسازی اخروی است که هم دنیای مارا آباد میکند وهم معادمان را و این امر فقط در سایه عمل به قرآن میسر است.</a:t>
            </a:r>
          </a:p>
        </p:txBody>
      </p:sp>
      <p:sp>
        <p:nvSpPr>
          <p:cNvPr id="12294" name="Left Arrow 5">
            <a:extLst>
              <a:ext uri="{FF2B5EF4-FFF2-40B4-BE49-F238E27FC236}">
                <a16:creationId xmlns:a16="http://schemas.microsoft.com/office/drawing/2014/main" id="{2E9E5AE6-3D77-4BB8-AB45-3FE2DC9F491D}"/>
              </a:ext>
            </a:extLst>
          </p:cNvPr>
          <p:cNvSpPr>
            <a:spLocks noChangeArrowheads="1"/>
          </p:cNvSpPr>
          <p:nvPr/>
        </p:nvSpPr>
        <p:spPr bwMode="auto">
          <a:xfrm>
            <a:off x="1371600" y="2514600"/>
            <a:ext cx="5257800" cy="457200"/>
          </a:xfrm>
          <a:prstGeom prst="leftArrow">
            <a:avLst>
              <a:gd name="adj1" fmla="val 100000"/>
              <a:gd name="adj2" fmla="val 49993"/>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FontTx/>
              <a:buNone/>
            </a:pPr>
            <a:r>
              <a:rPr lang="fa-IR" altLang="en-US" sz="1800">
                <a:cs typeface="Nazanin" pitchFamily="2" charset="0"/>
              </a:rPr>
              <a:t>خدای عادل ذره ای درحق مخلوقش ظلم روا نمی دارد .</a:t>
            </a:r>
          </a:p>
        </p:txBody>
      </p:sp>
      <p:sp>
        <p:nvSpPr>
          <p:cNvPr id="12295" name="Left Arrow 6">
            <a:extLst>
              <a:ext uri="{FF2B5EF4-FFF2-40B4-BE49-F238E27FC236}">
                <a16:creationId xmlns:a16="http://schemas.microsoft.com/office/drawing/2014/main" id="{13ADB16C-DF28-4DBD-8B2E-A0774595209E}"/>
              </a:ext>
            </a:extLst>
          </p:cNvPr>
          <p:cNvSpPr>
            <a:spLocks noChangeArrowheads="1"/>
          </p:cNvSpPr>
          <p:nvPr/>
        </p:nvSpPr>
        <p:spPr bwMode="auto">
          <a:xfrm>
            <a:off x="1447800" y="3276600"/>
            <a:ext cx="5257800" cy="609600"/>
          </a:xfrm>
          <a:prstGeom prst="leftArrow">
            <a:avLst>
              <a:gd name="adj1" fmla="val 100000"/>
              <a:gd name="adj2" fmla="val 49993"/>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FontTx/>
              <a:buNone/>
            </a:pPr>
            <a:r>
              <a:rPr lang="fa-IR" altLang="en-US" sz="1800">
                <a:cs typeface="Nazanin" pitchFamily="2" charset="0"/>
              </a:rPr>
              <a:t>خواستن ، توانستن است مثل پیامبران که درسخت ترین شرایط خواستند وتوانستند .</a:t>
            </a:r>
          </a:p>
        </p:txBody>
      </p:sp>
      <p:sp>
        <p:nvSpPr>
          <p:cNvPr id="12296" name="Left Arrow 7">
            <a:extLst>
              <a:ext uri="{FF2B5EF4-FFF2-40B4-BE49-F238E27FC236}">
                <a16:creationId xmlns:a16="http://schemas.microsoft.com/office/drawing/2014/main" id="{0137415E-417B-4AE9-A60F-B1A71F98E021}"/>
              </a:ext>
            </a:extLst>
          </p:cNvPr>
          <p:cNvSpPr>
            <a:spLocks noChangeArrowheads="1"/>
          </p:cNvSpPr>
          <p:nvPr/>
        </p:nvSpPr>
        <p:spPr bwMode="auto">
          <a:xfrm>
            <a:off x="1524000" y="4038600"/>
            <a:ext cx="5257800" cy="609600"/>
          </a:xfrm>
          <a:prstGeom prst="leftArrow">
            <a:avLst>
              <a:gd name="adj1" fmla="val 100000"/>
              <a:gd name="adj2" fmla="val 49993"/>
            </a:avLst>
          </a:prstGeom>
          <a:solidFill>
            <a:schemeClr val="accent1"/>
          </a:solidFill>
          <a:ln w="9525" algn="ctr">
            <a:solidFill>
              <a:schemeClr val="tx1"/>
            </a:solidFill>
            <a:round/>
            <a:headEnd/>
            <a:tailEnd/>
          </a:ln>
        </p:spPr>
        <p:txBody>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FontTx/>
              <a:buNone/>
            </a:pPr>
            <a:r>
              <a:rPr lang="fa-IR" altLang="en-US" sz="1800">
                <a:cs typeface="Nazanin" pitchFamily="2" charset="0"/>
              </a:rPr>
              <a:t>هیچکس مثل خداوند نمی تواند یاور من باشد پس همه چیز فقط به اذن خدا و برای خدا و بسوی خدا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B38DA54-8BC1-4247-A9E3-6E430A9FAEFB}"/>
              </a:ext>
            </a:extLst>
          </p:cNvPr>
          <p:cNvSpPr>
            <a:spLocks noGrp="1" noChangeArrowheads="1"/>
          </p:cNvSpPr>
          <p:nvPr>
            <p:ph type="title"/>
          </p:nvPr>
        </p:nvSpPr>
        <p:spPr>
          <a:xfrm>
            <a:off x="457200" y="228600"/>
            <a:ext cx="8229600" cy="830263"/>
          </a:xfrm>
        </p:spPr>
        <p:txBody>
          <a:bodyPr>
            <a:spAutoFit/>
          </a:bodyPr>
          <a:lstStyle/>
          <a:p>
            <a:pPr eaLnBrk="1" hangingPunct="1">
              <a:spcBef>
                <a:spcPct val="50000"/>
              </a:spcBef>
              <a:defRPr/>
            </a:pPr>
            <a:r>
              <a:rPr lang="fa-IR" sz="4800" b="1" kern="1200" dirty="0">
                <a:solidFill>
                  <a:srgbClr val="EBF933"/>
                </a:solidFill>
                <a:ea typeface="+mn-ea"/>
                <a:cs typeface="B Titr" pitchFamily="2" charset="-78"/>
              </a:rPr>
              <a:t>آیات خود آ گاهي:</a:t>
            </a:r>
            <a:endParaRPr lang="en-US" sz="4800" b="1" kern="1200" dirty="0">
              <a:solidFill>
                <a:srgbClr val="EBF933"/>
              </a:solidFill>
              <a:ea typeface="+mn-ea"/>
              <a:cs typeface="B Titr" pitchFamily="2" charset="-78"/>
            </a:endParaRPr>
          </a:p>
        </p:txBody>
      </p:sp>
      <p:sp>
        <p:nvSpPr>
          <p:cNvPr id="6147" name="Rectangle 3">
            <a:extLst>
              <a:ext uri="{FF2B5EF4-FFF2-40B4-BE49-F238E27FC236}">
                <a16:creationId xmlns:a16="http://schemas.microsoft.com/office/drawing/2014/main" id="{DCAA80FB-F32C-4691-82DB-CC2A9F9C8AE7}"/>
              </a:ext>
            </a:extLst>
          </p:cNvPr>
          <p:cNvSpPr>
            <a:spLocks noGrp="1" noChangeArrowheads="1"/>
          </p:cNvSpPr>
          <p:nvPr>
            <p:ph type="body" idx="1"/>
          </p:nvPr>
        </p:nvSpPr>
        <p:spPr/>
        <p:txBody>
          <a:bodyPr/>
          <a:lstStyle/>
          <a:p>
            <a:pPr algn="r" rtl="1" eaLnBrk="1" hangingPunct="1">
              <a:buFontTx/>
              <a:buNone/>
              <a:defRPr/>
            </a:pPr>
            <a:r>
              <a:rPr lang="fa-IR" sz="2800" b="1" kern="1200" dirty="0">
                <a:solidFill>
                  <a:srgbClr val="EBF933"/>
                </a:solidFill>
                <a:effectLst>
                  <a:outerShdw blurRad="38100" dist="38100" dir="2700000" algn="tl">
                    <a:srgbClr val="000000"/>
                  </a:outerShdw>
                </a:effectLst>
                <a:cs typeface="B Titr" pitchFamily="2" charset="-78"/>
              </a:rPr>
              <a:t>(سوره مائده آيه 105 ): </a:t>
            </a:r>
            <a:r>
              <a:rPr lang="fa-IR" sz="2400" b="1" dirty="0">
                <a:cs typeface="B Titr" pitchFamily="2" charset="-78"/>
              </a:rPr>
              <a:t>اي كساني كه ايمان آورده ايد به خود بپردازيد اگر شما هدايت يافته ايد،آنان كه گمراه مانده اند به شما زياني نرسانند. بازگشت همه شما نزد خدا ست تا شما را به آن كارهايي كه مي كرده ايد آگاه  گرداند.</a:t>
            </a:r>
          </a:p>
          <a:p>
            <a:pPr algn="r" rtl="1" eaLnBrk="1" hangingPunct="1">
              <a:buFontTx/>
              <a:buNone/>
              <a:defRPr/>
            </a:pPr>
            <a:r>
              <a:rPr lang="fa-IR" sz="2800" b="1" kern="1200" dirty="0">
                <a:solidFill>
                  <a:srgbClr val="EBF933"/>
                </a:solidFill>
                <a:effectLst>
                  <a:outerShdw blurRad="38100" dist="38100" dir="2700000" algn="tl">
                    <a:srgbClr val="000000"/>
                  </a:outerShdw>
                </a:effectLst>
                <a:cs typeface="B Titr" pitchFamily="2" charset="-78"/>
              </a:rPr>
              <a:t>(سوره نحل آيه 41):</a:t>
            </a:r>
            <a:r>
              <a:rPr lang="fa-IR" sz="2400" b="1" dirty="0">
                <a:cs typeface="B Titr" pitchFamily="2" charset="-78"/>
              </a:rPr>
              <a:t>وآنان که درراه خدا مهاجرت کردند پس از آنکه ستمها کشیدند ما دردنیا به آنها جایگاه آسایش ونیکو می دهیم...</a:t>
            </a:r>
          </a:p>
          <a:p>
            <a:pPr algn="r" rtl="1" eaLnBrk="1" hangingPunct="1">
              <a:buFontTx/>
              <a:buNone/>
              <a:defRPr/>
            </a:pPr>
            <a:r>
              <a:rPr lang="fa-IR" sz="2800" b="1" kern="1200" dirty="0">
                <a:solidFill>
                  <a:srgbClr val="EBF933"/>
                </a:solidFill>
                <a:effectLst>
                  <a:outerShdw blurRad="38100" dist="38100" dir="2700000" algn="tl">
                    <a:srgbClr val="000000"/>
                  </a:outerShdw>
                </a:effectLst>
                <a:cs typeface="B Titr" pitchFamily="2" charset="-78"/>
              </a:rPr>
              <a:t>(سوره يس آيه 78 ):</a:t>
            </a:r>
            <a:r>
              <a:rPr lang="fa-IR" sz="2400" b="1" dirty="0">
                <a:cs typeface="B Titr" pitchFamily="2" charset="-78"/>
              </a:rPr>
              <a:t> برای ما مثالی زد و آفرینش خود را فراموش کرد و...</a:t>
            </a:r>
          </a:p>
          <a:p>
            <a:pPr algn="r" rtl="1" eaLnBrk="1" hangingPunct="1">
              <a:buFontTx/>
              <a:buNone/>
              <a:defRPr/>
            </a:pPr>
            <a:endParaRPr lang="fa-IR" sz="2800" b="1" dirty="0"/>
          </a:p>
        </p:txBody>
      </p:sp>
      <mc:AlternateContent xmlns:mc="http://schemas.openxmlformats.org/markup-compatibility/2006" xmlns:p14="http://schemas.microsoft.com/office/powerpoint/2010/main">
        <mc:Choice Requires="p14">
          <p:contentPart p14:bwMode="auto" r:id="rId3">
            <p14:nvContentPartPr>
              <p14:cNvPr id="1026" name="Ink 5">
                <a:extLst>
                  <a:ext uri="{FF2B5EF4-FFF2-40B4-BE49-F238E27FC236}">
                    <a16:creationId xmlns:a16="http://schemas.microsoft.com/office/drawing/2014/main" id="{FC17CAF1-68FC-4C80-82A4-C7EA5435BBCB}"/>
                  </a:ext>
                </a:extLst>
              </p14:cNvPr>
              <p14:cNvContentPartPr>
                <a14:cpLocks xmlns:a14="http://schemas.microsoft.com/office/drawing/2010/main" noRot="1" noChangeAspect="1" noEditPoints="1" noChangeArrowheads="1" noChangeShapeType="1"/>
              </p14:cNvContentPartPr>
              <p14:nvPr/>
            </p14:nvContentPartPr>
            <p14:xfrm>
              <a:off x="-584393675" y="-578534213"/>
              <a:ext cx="1587" cy="1588"/>
            </p14:xfrm>
          </p:contentPart>
        </mc:Choice>
        <mc:Fallback xmlns="">
          <p:pic>
            <p:nvPicPr>
              <p:cNvPr id="1026" name="Ink 5">
                <a:extLst>
                  <a:ext uri="{FF2B5EF4-FFF2-40B4-BE49-F238E27FC236}">
                    <a16:creationId xmlns:a16="http://schemas.microsoft.com/office/drawing/2014/main" id="{FC17CAF1-68FC-4C80-82A4-C7EA5435BBCB}"/>
                  </a:ext>
                </a:extLst>
              </p:cNvPr>
              <p:cNvPicPr>
                <a:picLocks noRot="1" noChangeAspect="1" noEditPoints="1" noChangeArrowheads="1" noChangeShapeType="1"/>
              </p:cNvPicPr>
              <p:nvPr/>
            </p:nvPicPr>
            <p:blipFill>
              <a:blip r:embed="rId4"/>
              <a:stretch>
                <a:fillRect/>
              </a:stretch>
            </p:blipFill>
            <p:spPr>
              <a:xfrm>
                <a:off x="-584463503" y="-578813701"/>
                <a:ext cx="139656" cy="560564"/>
              </a:xfrm>
              <a:prstGeom prst="rect">
                <a:avLst/>
              </a:prstGeom>
            </p:spPr>
          </p:pic>
        </mc:Fallback>
      </mc:AlternateContent>
    </p:spTree>
  </p:cSld>
  <p:clrMapOvr>
    <a:overrideClrMapping bg1="dk2" tx1="lt1" bg2="dk1"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32A7E-2148-48BF-BFE6-6C43A3E07044}"/>
              </a:ext>
            </a:extLst>
          </p:cNvPr>
          <p:cNvSpPr>
            <a:spLocks noGrp="1"/>
          </p:cNvSpPr>
          <p:nvPr>
            <p:ph type="title"/>
          </p:nvPr>
        </p:nvSpPr>
        <p:spPr/>
        <p:txBody>
          <a:bodyPr/>
          <a:lstStyle/>
          <a:p>
            <a:pPr>
              <a:defRPr/>
            </a:pPr>
            <a:r>
              <a:rPr lang="fa-IR" dirty="0">
                <a:solidFill>
                  <a:schemeClr val="tx1"/>
                </a:solidFill>
                <a:cs typeface="B Titr" pitchFamily="2" charset="-78"/>
              </a:rPr>
              <a:t>1-مهارت خود آ گاهي  </a:t>
            </a:r>
            <a:endParaRPr lang="fa-IR" dirty="0"/>
          </a:p>
        </p:txBody>
      </p:sp>
      <p:sp>
        <p:nvSpPr>
          <p:cNvPr id="14339" name="Content Placeholder 2">
            <a:extLst>
              <a:ext uri="{FF2B5EF4-FFF2-40B4-BE49-F238E27FC236}">
                <a16:creationId xmlns:a16="http://schemas.microsoft.com/office/drawing/2014/main" id="{4E964BC2-6AF7-4AD9-BBA7-D409EF3C261F}"/>
              </a:ext>
            </a:extLst>
          </p:cNvPr>
          <p:cNvSpPr>
            <a:spLocks noGrp="1"/>
          </p:cNvSpPr>
          <p:nvPr>
            <p:ph idx="1"/>
          </p:nvPr>
        </p:nvSpPr>
        <p:spPr>
          <a:xfrm>
            <a:off x="228600" y="1600200"/>
            <a:ext cx="8686800" cy="4495800"/>
          </a:xfrm>
        </p:spPr>
        <p:txBody>
          <a:bodyPr/>
          <a:lstStyle/>
          <a:p>
            <a:pPr algn="r" rtl="1"/>
            <a:r>
              <a:rPr lang="fa-IR" altLang="en-US">
                <a:cs typeface="B Titr" pitchFamily="2" charset="0"/>
              </a:rPr>
              <a:t>اين مهارت بدان معناست كه انسان از استعدادها و نكات ضعف و قوت وجودي خويش آگاهي پيدا كند و بر اساس اين آگاهي زندگي خويش را پايه ريزي نمايد.خداوند متعال در قرآن كريم سوره مائده آيه 105 مي فرمايد:اي كساني كه ايمان آورده ايد به خود بپردازيد اگر شما هدايت يافته ايد ،آنان كه گمراه مانده اند به شما زياني نرسانند .بازگشت همه شما نزد خدا ست تا شما را به آن كارهايي كه مي كرده ايد آگاه  گرداند .</a:t>
            </a:r>
            <a:endParaRPr lang="en-US" altLang="en-US" b="1">
              <a:cs typeface="B Titr" pitchFamily="2" charset="0"/>
            </a:endParaRPr>
          </a:p>
          <a:p>
            <a:pPr algn="r"/>
            <a:endParaRPr lang="fa-IR" altLang="en-US">
              <a:cs typeface="B Titr"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889DE-9E2D-49B4-AEEE-0F143D7ABFB3}"/>
              </a:ext>
            </a:extLst>
          </p:cNvPr>
          <p:cNvSpPr>
            <a:spLocks noGrp="1"/>
          </p:cNvSpPr>
          <p:nvPr>
            <p:ph type="title"/>
          </p:nvPr>
        </p:nvSpPr>
        <p:spPr>
          <a:xfrm>
            <a:off x="0" y="381000"/>
            <a:ext cx="9144000" cy="1905000"/>
          </a:xfrm>
        </p:spPr>
        <p:txBody>
          <a:bodyPr/>
          <a:lstStyle/>
          <a:p>
            <a:pPr>
              <a:defRPr/>
            </a:pPr>
            <a:r>
              <a:rPr lang="fa-IR" sz="3200" b="1" kern="1200" dirty="0">
                <a:solidFill>
                  <a:srgbClr val="EBF933"/>
                </a:solidFill>
                <a:cs typeface="B Titr" pitchFamily="2" charset="-78"/>
              </a:rPr>
              <a:t>(سوره مائده آيه 105 ): </a:t>
            </a:r>
            <a:r>
              <a:rPr lang="fa-IR" sz="2800" b="1" dirty="0">
                <a:cs typeface="B Titr" pitchFamily="2" charset="-78"/>
              </a:rPr>
              <a:t>اي كساني كه ايمان آورده ايد به خود بپردازيد اگر شما هدايت يافته ايد،آنان كه گمراه مانده اند به شما زياني نرسانند. بازگشت همه شما نزد خدا ست تا شما را به آن كارهايي كه مي كرده ايد آگاه  گرداند.</a:t>
            </a:r>
            <a:br>
              <a:rPr lang="fa-IR" sz="2800" b="1" dirty="0">
                <a:cs typeface="B Titr" pitchFamily="2" charset="-78"/>
              </a:rPr>
            </a:br>
            <a:endParaRPr lang="fa-IR" sz="2800" dirty="0"/>
          </a:p>
        </p:txBody>
      </p:sp>
      <p:sp>
        <p:nvSpPr>
          <p:cNvPr id="15363" name="Content Placeholder 2">
            <a:extLst>
              <a:ext uri="{FF2B5EF4-FFF2-40B4-BE49-F238E27FC236}">
                <a16:creationId xmlns:a16="http://schemas.microsoft.com/office/drawing/2014/main" id="{D7B0E70C-5BB1-4B3B-86CC-95B0430D1B85}"/>
              </a:ext>
            </a:extLst>
          </p:cNvPr>
          <p:cNvSpPr>
            <a:spLocks noGrp="1"/>
          </p:cNvSpPr>
          <p:nvPr>
            <p:ph idx="1"/>
          </p:nvPr>
        </p:nvSpPr>
        <p:spPr>
          <a:xfrm>
            <a:off x="228600" y="2209800"/>
            <a:ext cx="8763000" cy="3810000"/>
          </a:xfrm>
        </p:spPr>
        <p:txBody>
          <a:bodyPr/>
          <a:lstStyle/>
          <a:p>
            <a:pPr algn="r" rtl="1"/>
            <a:r>
              <a:rPr lang="fa-IR" altLang="en-US">
                <a:cs typeface="B Titr" pitchFamily="2" charset="0"/>
              </a:rPr>
              <a:t> در اين آيه خداوند متعال  وظيفه هر فرد با ايمان را به خود پرداختن و از توانائيهاي خويش آ گاه شدن بدون توجه به عملكرد اكثريت گمراهان و بدون ترس از زيان آنان مقررنموده است  چون كسي كه ايمان آورد و بر اساس توا نمنديهاي خويش حركت كند خداوند نيز يقينا كمكش خواهد كرد .</a:t>
            </a:r>
            <a:endParaRPr lang="fa-I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7240-8E15-404F-992E-ABD8619081A7}"/>
              </a:ext>
            </a:extLst>
          </p:cNvPr>
          <p:cNvSpPr>
            <a:spLocks noGrp="1"/>
          </p:cNvSpPr>
          <p:nvPr>
            <p:ph type="title"/>
          </p:nvPr>
        </p:nvSpPr>
        <p:spPr>
          <a:xfrm>
            <a:off x="0" y="228600"/>
            <a:ext cx="9144000" cy="1981200"/>
          </a:xfrm>
        </p:spPr>
        <p:txBody>
          <a:bodyPr/>
          <a:lstStyle/>
          <a:p>
            <a:pPr>
              <a:defRPr/>
            </a:pPr>
            <a:r>
              <a:rPr lang="fa-IR" sz="4000" b="1" kern="1200" dirty="0">
                <a:solidFill>
                  <a:srgbClr val="EBF933"/>
                </a:solidFill>
                <a:cs typeface="B Titr" pitchFamily="2" charset="-78"/>
              </a:rPr>
              <a:t>(سوره نحل آيه 41):</a:t>
            </a:r>
            <a:r>
              <a:rPr lang="fa-IR" sz="3600" b="1" dirty="0">
                <a:cs typeface="B Titr" pitchFamily="2" charset="-78"/>
              </a:rPr>
              <a:t>وآنان که درراه خدا مهاجرت کردند پس از آنکه ستمها کشیدند ما دردنیا به آنها جایگاه آسایش ونیکو می دهیم...</a:t>
            </a:r>
            <a:br>
              <a:rPr lang="fa-IR" sz="3600" b="1" dirty="0">
                <a:cs typeface="B Titr" pitchFamily="2" charset="-78"/>
              </a:rPr>
            </a:br>
            <a:endParaRPr lang="fa-IR" sz="3600" dirty="0"/>
          </a:p>
        </p:txBody>
      </p:sp>
      <p:sp>
        <p:nvSpPr>
          <p:cNvPr id="16387" name="Content Placeholder 2">
            <a:extLst>
              <a:ext uri="{FF2B5EF4-FFF2-40B4-BE49-F238E27FC236}">
                <a16:creationId xmlns:a16="http://schemas.microsoft.com/office/drawing/2014/main" id="{910D9BB4-8A32-48A6-B03E-A956D79DC942}"/>
              </a:ext>
            </a:extLst>
          </p:cNvPr>
          <p:cNvSpPr>
            <a:spLocks noGrp="1"/>
          </p:cNvSpPr>
          <p:nvPr>
            <p:ph idx="1"/>
          </p:nvPr>
        </p:nvSpPr>
        <p:spPr>
          <a:xfrm>
            <a:off x="228600" y="2362200"/>
            <a:ext cx="8686800" cy="3733800"/>
          </a:xfrm>
        </p:spPr>
        <p:txBody>
          <a:bodyPr/>
          <a:lstStyle/>
          <a:p>
            <a:pPr algn="just" rtl="1"/>
            <a:r>
              <a:rPr lang="fa-IR" altLang="en-US">
                <a:cs typeface="B Titr" pitchFamily="2" charset="0"/>
              </a:rPr>
              <a:t>و نيزدر  سوره نحل آيه 41 به انسان با ايمان بشارت مي دهد كه اگر بر اساس استعدادها و توانمنديهايت در يك محل وشهر و جايگاه به تو توجه نكردند و بر تو ستم روا داشتند حال كه خود به توانمندي خويش آگاهي پس در راه خدا مهاجرت نما كه خداوند در همين جهان جايگاهي نيكو به تو خواهد داد . كما اينكه اجر آخرت بزرگتر است .</a:t>
            </a:r>
            <a:endParaRPr lang="en-US" altLang="en-US" b="1">
              <a:cs typeface="B Titr" pitchFamily="2" charset="0"/>
            </a:endParaRPr>
          </a:p>
          <a:p>
            <a:pPr algn="just" rtl="1"/>
            <a:endParaRPr lang="fa-I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A15D-D25B-402A-BA9E-F143F16AF816}"/>
              </a:ext>
            </a:extLst>
          </p:cNvPr>
          <p:cNvSpPr>
            <a:spLocks noGrp="1"/>
          </p:cNvSpPr>
          <p:nvPr>
            <p:ph type="title"/>
          </p:nvPr>
        </p:nvSpPr>
        <p:spPr/>
        <p:txBody>
          <a:bodyPr/>
          <a:lstStyle/>
          <a:p>
            <a:pPr>
              <a:defRPr/>
            </a:pPr>
            <a:r>
              <a:rPr lang="fa-IR" dirty="0">
                <a:solidFill>
                  <a:srgbClr val="FFFF00"/>
                </a:solidFill>
                <a:cs typeface="B Titr" pitchFamily="2" charset="-78"/>
              </a:rPr>
              <a:t>  استعداد و توانايي </a:t>
            </a:r>
            <a:endParaRPr lang="fa-IR" dirty="0">
              <a:solidFill>
                <a:srgbClr val="FFFF00"/>
              </a:solidFill>
            </a:endParaRPr>
          </a:p>
        </p:txBody>
      </p:sp>
      <p:sp>
        <p:nvSpPr>
          <p:cNvPr id="17411" name="Content Placeholder 2">
            <a:extLst>
              <a:ext uri="{FF2B5EF4-FFF2-40B4-BE49-F238E27FC236}">
                <a16:creationId xmlns:a16="http://schemas.microsoft.com/office/drawing/2014/main" id="{B150B82D-A5ED-427A-83DD-46945DC47303}"/>
              </a:ext>
            </a:extLst>
          </p:cNvPr>
          <p:cNvSpPr>
            <a:spLocks noGrp="1"/>
          </p:cNvSpPr>
          <p:nvPr>
            <p:ph idx="1"/>
          </p:nvPr>
        </p:nvSpPr>
        <p:spPr/>
        <p:txBody>
          <a:bodyPr/>
          <a:lstStyle/>
          <a:p>
            <a:pPr algn="just" rtl="1"/>
            <a:r>
              <a:rPr lang="fa-IR" altLang="en-US">
                <a:cs typeface="B Titr" pitchFamily="2" charset="0"/>
              </a:rPr>
              <a:t>همچنين بر اساس آيه 78 سوره يس هيچ كسي نمي تواند ادعا كند كه خد اوند به او توانايي لا زم را نداده چرا كه اگر كسي چنين ادعايي نمايد در واقع آفرينش خويش را از ياد برده است و گر نه خداي مهربان كه او را از يك قطره آب گنديده خلق فرمود چگونه راه كسب روزي در فطرت او قرار نداده باشد بلكه اين استعداد در همگان هست فقط كشف آن را خداوند بنا به اختياري كه به انسان داده  بر عهده خودش گذاشته است .</a:t>
            </a:r>
            <a:endParaRPr lang="fa-I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97C5D3F-5BFF-40C0-B9D4-0AB16CD7FB84}"/>
              </a:ext>
            </a:extLst>
          </p:cNvPr>
          <p:cNvSpPr>
            <a:spLocks noGrp="1" noChangeArrowheads="1"/>
          </p:cNvSpPr>
          <p:nvPr>
            <p:ph type="title"/>
          </p:nvPr>
        </p:nvSpPr>
        <p:spPr/>
        <p:txBody>
          <a:bodyPr/>
          <a:lstStyle/>
          <a:p>
            <a:pPr eaLnBrk="1" hangingPunct="1">
              <a:defRPr/>
            </a:pPr>
            <a:r>
              <a:rPr lang="fa-IR" b="1" dirty="0">
                <a:solidFill>
                  <a:srgbClr val="EBF933"/>
                </a:solidFill>
                <a:cs typeface="Jadid" pitchFamily="2" charset="-78"/>
              </a:rPr>
              <a:t>پیام خودآگاهی</a:t>
            </a:r>
            <a:endParaRPr lang="en-US" b="1" dirty="0">
              <a:solidFill>
                <a:srgbClr val="EBF933"/>
              </a:solidFill>
              <a:cs typeface="Jadid" pitchFamily="2" charset="-78"/>
            </a:endParaRPr>
          </a:p>
        </p:txBody>
      </p:sp>
      <p:sp>
        <p:nvSpPr>
          <p:cNvPr id="7171" name="Rectangle 3">
            <a:extLst>
              <a:ext uri="{FF2B5EF4-FFF2-40B4-BE49-F238E27FC236}">
                <a16:creationId xmlns:a16="http://schemas.microsoft.com/office/drawing/2014/main" id="{FE753BA1-F113-4D87-BA69-22CD363D3660}"/>
              </a:ext>
            </a:extLst>
          </p:cNvPr>
          <p:cNvSpPr>
            <a:spLocks noGrp="1" noChangeArrowheads="1"/>
          </p:cNvSpPr>
          <p:nvPr>
            <p:ph type="body" idx="1"/>
          </p:nvPr>
        </p:nvSpPr>
        <p:spPr>
          <a:xfrm>
            <a:off x="152400" y="1219200"/>
            <a:ext cx="8991600" cy="4953000"/>
          </a:xfrm>
        </p:spPr>
        <p:txBody>
          <a:bodyPr/>
          <a:lstStyle/>
          <a:p>
            <a:pPr algn="r" rtl="1" eaLnBrk="1" hangingPunct="1">
              <a:buFontTx/>
              <a:buChar char="-"/>
              <a:defRPr/>
            </a:pPr>
            <a:r>
              <a:rPr lang="fa-IR" sz="2800" b="1" kern="1200" dirty="0">
                <a:solidFill>
                  <a:srgbClr val="EBF933"/>
                </a:solidFill>
                <a:effectLst>
                  <a:outerShdw blurRad="38100" dist="38100" dir="2700000" algn="tl">
                    <a:srgbClr val="000000"/>
                  </a:outerShdw>
                </a:effectLst>
                <a:cs typeface="B Titr" pitchFamily="2" charset="-78"/>
              </a:rPr>
              <a:t>در آيه  105 مائده </a:t>
            </a:r>
            <a:r>
              <a:rPr lang="fa-IR" sz="2000" dirty="0">
                <a:cs typeface="B Titr" pitchFamily="2" charset="-78"/>
              </a:rPr>
              <a:t>خداوند متعال  وظيفه هر فرد با ايمان را به خود پرداختن و از توانائيهاي خويش آگاه شدن بدون توجه به عملكرد اكثريت گمراهان و بدون ترس از زيان آنان مقرر نموده است چون كسي كه ايمان آورد و بر اساس توا نمنديهاي خويش حركت كند</a:t>
            </a:r>
            <a:r>
              <a:rPr lang="fa-IR" sz="2000" b="1" dirty="0">
                <a:cs typeface="B Titr" pitchFamily="2" charset="-78"/>
              </a:rPr>
              <a:t> خداوند نيز يقينا كمكش خواهد كرد. </a:t>
            </a:r>
          </a:p>
          <a:p>
            <a:pPr algn="r" rtl="1" eaLnBrk="1" hangingPunct="1">
              <a:buFontTx/>
              <a:buChar char="-"/>
              <a:defRPr/>
            </a:pPr>
            <a:r>
              <a:rPr lang="fa-IR" sz="2800" b="1" kern="1200" dirty="0">
                <a:solidFill>
                  <a:srgbClr val="EBF933"/>
                </a:solidFill>
                <a:effectLst>
                  <a:outerShdw blurRad="38100" dist="38100" dir="2700000" algn="tl">
                    <a:srgbClr val="000000"/>
                  </a:outerShdw>
                </a:effectLst>
                <a:cs typeface="B Titr" pitchFamily="2" charset="-78"/>
              </a:rPr>
              <a:t>در  سوره نحل آيه 41</a:t>
            </a:r>
            <a:r>
              <a:rPr lang="fa-IR" sz="2000" b="1" dirty="0">
                <a:cs typeface="B Titr" pitchFamily="2" charset="-78"/>
              </a:rPr>
              <a:t> به انسان با ايمان بشارت مي دهد كه اگر بر اساس استعدادها و توانمنديهايت در يك محل وشهر و جايگاه به تو توجه نكردند و بر تو ستم روا داشتند حال كه خود به توانمندي خويش آگاهي پس در راه خدا مهاجرت نما كه خداوند در همين جهان جايگاهي نيكو به تو خواهد داد. كما اينكه اجر آخرت بزرگتر است</a:t>
            </a:r>
          </a:p>
          <a:p>
            <a:pPr algn="r" rtl="1" eaLnBrk="1" hangingPunct="1">
              <a:buFontTx/>
              <a:buChar char="-"/>
              <a:defRPr/>
            </a:pPr>
            <a:r>
              <a:rPr lang="fa-IR" sz="2000" b="1" dirty="0">
                <a:cs typeface="B Titr" pitchFamily="2" charset="-78"/>
              </a:rPr>
              <a:t> </a:t>
            </a:r>
            <a:r>
              <a:rPr lang="fa-IR" sz="2800" b="1" kern="1200" dirty="0">
                <a:solidFill>
                  <a:srgbClr val="EBF933"/>
                </a:solidFill>
                <a:effectLst>
                  <a:outerShdw blurRad="38100" dist="38100" dir="2700000" algn="tl">
                    <a:srgbClr val="000000"/>
                  </a:outerShdw>
                </a:effectLst>
                <a:cs typeface="B Titr" pitchFamily="2" charset="-78"/>
              </a:rPr>
              <a:t>براساس آيه 78 سوره يس </a:t>
            </a:r>
            <a:r>
              <a:rPr lang="fa-IR" sz="2000" b="1" dirty="0">
                <a:cs typeface="B Titr" pitchFamily="2" charset="-78"/>
              </a:rPr>
              <a:t>هيچ كسي نمي تواند ادعا كند كه خد اوند به او توانايي لازم را نداده چرا كه اگر كسي چنين ادعايي نمايد در واقع آفرينش خو يش را از ياد برده است و گر نه خداي مهربان كه او را از يك قطره آب گنديده خلق فرمود چگونه راه كسب روزي در فطرت او قرار نداده باشد بلكه اين استعداد در همگان هست فقط كشف آن را خداوند بنا به اختياري كه به انسان داده  بر عهده خودش گذاشته است.</a:t>
            </a:r>
            <a:endParaRPr lang="en-US" sz="2000" b="1" dirty="0">
              <a:cs typeface="B Titr" pitchFamily="2" charset="-78"/>
            </a:endParaRPr>
          </a:p>
          <a:p>
            <a:pPr algn="r" rtl="1" eaLnBrk="1" hangingPunct="1">
              <a:buFontTx/>
              <a:buNone/>
              <a:defRPr/>
            </a:pPr>
            <a:r>
              <a:rPr lang="fa-IR" sz="2400" dirty="0"/>
              <a:t> </a:t>
            </a:r>
            <a:endParaRPr lang="en-US" sz="2400" b="1"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D7C6-0A7A-48A6-B772-9A41A748D063}"/>
              </a:ext>
            </a:extLst>
          </p:cNvPr>
          <p:cNvSpPr>
            <a:spLocks noGrp="1"/>
          </p:cNvSpPr>
          <p:nvPr>
            <p:ph type="title"/>
          </p:nvPr>
        </p:nvSpPr>
        <p:spPr/>
        <p:txBody>
          <a:bodyPr/>
          <a:lstStyle/>
          <a:p>
            <a:pPr>
              <a:defRPr/>
            </a:pPr>
            <a:r>
              <a:rPr lang="fa-IR" b="1" kern="1200" dirty="0">
                <a:solidFill>
                  <a:srgbClr val="EBF933"/>
                </a:solidFill>
                <a:cs typeface="B Titr" pitchFamily="2" charset="-78"/>
              </a:rPr>
              <a:t>آيه  105 مائده </a:t>
            </a:r>
            <a:endParaRPr lang="fa-IR" dirty="0"/>
          </a:p>
        </p:txBody>
      </p:sp>
      <p:sp>
        <p:nvSpPr>
          <p:cNvPr id="19459" name="Content Placeholder 2">
            <a:extLst>
              <a:ext uri="{FF2B5EF4-FFF2-40B4-BE49-F238E27FC236}">
                <a16:creationId xmlns:a16="http://schemas.microsoft.com/office/drawing/2014/main" id="{649C6908-58A0-4FFE-A13B-AB4293F0F8DA}"/>
              </a:ext>
            </a:extLst>
          </p:cNvPr>
          <p:cNvSpPr>
            <a:spLocks noGrp="1"/>
          </p:cNvSpPr>
          <p:nvPr>
            <p:ph idx="1"/>
          </p:nvPr>
        </p:nvSpPr>
        <p:spPr/>
        <p:txBody>
          <a:bodyPr/>
          <a:lstStyle/>
          <a:p>
            <a:pPr algn="r" rtl="1"/>
            <a:r>
              <a:rPr lang="fa-IR" altLang="en-US">
                <a:cs typeface="B Titr" pitchFamily="2" charset="0"/>
              </a:rPr>
              <a:t>به خود پرداختن </a:t>
            </a:r>
          </a:p>
          <a:p>
            <a:pPr algn="r" rtl="1"/>
            <a:r>
              <a:rPr lang="fa-IR" altLang="en-US">
                <a:cs typeface="B Titr" pitchFamily="2" charset="0"/>
              </a:rPr>
              <a:t>از توانائيهاي خويش آگاه شدن </a:t>
            </a:r>
          </a:p>
          <a:p>
            <a:pPr algn="r" rtl="1"/>
            <a:r>
              <a:rPr lang="fa-IR" altLang="en-US">
                <a:cs typeface="B Titr" pitchFamily="2" charset="0"/>
              </a:rPr>
              <a:t>عدم توجه به عملكرد اكثريت گمراهان </a:t>
            </a:r>
          </a:p>
          <a:p>
            <a:pPr algn="r" rtl="1"/>
            <a:r>
              <a:rPr lang="fa-IR" altLang="en-US">
                <a:cs typeface="B Titr" pitchFamily="2" charset="0"/>
              </a:rPr>
              <a:t>عدم ترس از زيان گمراهان </a:t>
            </a:r>
          </a:p>
          <a:p>
            <a:pPr algn="r" rtl="1"/>
            <a:r>
              <a:rPr lang="fa-IR" altLang="en-US" b="1">
                <a:cs typeface="B Titr" pitchFamily="2" charset="0"/>
              </a:rPr>
              <a:t>يقين</a:t>
            </a:r>
            <a:r>
              <a:rPr lang="fa-IR" altLang="en-US">
                <a:cs typeface="B Titr" pitchFamily="2" charset="0"/>
              </a:rPr>
              <a:t>به ايمان و توا نمنديهاي خويش </a:t>
            </a:r>
          </a:p>
          <a:p>
            <a:pPr algn="r" rtl="1"/>
            <a:r>
              <a:rPr lang="fa-IR" altLang="en-US" b="1">
                <a:cs typeface="B Titr" pitchFamily="2" charset="0"/>
              </a:rPr>
              <a:t>یقین به كمك خداوند</a:t>
            </a:r>
          </a:p>
          <a:p>
            <a:pPr algn="r" rtl="1"/>
            <a:endParaRPr lang="fa-I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CCEC6-961E-4B4E-AC38-50DBD3E1A594}"/>
              </a:ext>
            </a:extLst>
          </p:cNvPr>
          <p:cNvSpPr>
            <a:spLocks noGrp="1"/>
          </p:cNvSpPr>
          <p:nvPr>
            <p:ph type="title"/>
          </p:nvPr>
        </p:nvSpPr>
        <p:spPr/>
        <p:txBody>
          <a:bodyPr/>
          <a:lstStyle/>
          <a:p>
            <a:pPr>
              <a:defRPr/>
            </a:pPr>
            <a:r>
              <a:rPr lang="fa-IR" b="1" kern="1200" dirty="0">
                <a:solidFill>
                  <a:srgbClr val="EBF933"/>
                </a:solidFill>
                <a:cs typeface="B Titr" pitchFamily="2" charset="-78"/>
              </a:rPr>
              <a:t>سوره نحل آيه 41</a:t>
            </a:r>
            <a:endParaRPr lang="fa-IR" dirty="0"/>
          </a:p>
        </p:txBody>
      </p:sp>
      <p:sp>
        <p:nvSpPr>
          <p:cNvPr id="20483" name="Content Placeholder 2">
            <a:extLst>
              <a:ext uri="{FF2B5EF4-FFF2-40B4-BE49-F238E27FC236}">
                <a16:creationId xmlns:a16="http://schemas.microsoft.com/office/drawing/2014/main" id="{59DF548D-40B1-4E8F-B6A7-D5DF6AAA6B91}"/>
              </a:ext>
            </a:extLst>
          </p:cNvPr>
          <p:cNvSpPr>
            <a:spLocks noGrp="1"/>
          </p:cNvSpPr>
          <p:nvPr>
            <p:ph idx="1"/>
          </p:nvPr>
        </p:nvSpPr>
        <p:spPr/>
        <p:txBody>
          <a:bodyPr/>
          <a:lstStyle/>
          <a:p>
            <a:pPr algn="r" rtl="1"/>
            <a:r>
              <a:rPr lang="fa-IR" altLang="en-US" b="1">
                <a:cs typeface="B Titr" pitchFamily="2" charset="0"/>
              </a:rPr>
              <a:t>به انسان با ايمان بشارت مي دهد كه اگر بر اساس استعدادها و توانمنديهايت در يك محل وشهر و جايگاه به تو توجه نكردند و بر تو ستم روا داشتند حال كه خود به توانمندي خويش آگاهي پس در راه خدا مهاجرت نما كه خداوند در همين جهان جايگاهي نيكو به تو خواهد داد. كما اينكه اجر آخرت بزرگتر است</a:t>
            </a:r>
          </a:p>
          <a:p>
            <a:pPr algn="r" rtl="1"/>
            <a:endParaRPr lang="fa-IR"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2684-F2A1-4D7A-B217-3F7572337ED5}"/>
              </a:ext>
            </a:extLst>
          </p:cNvPr>
          <p:cNvSpPr>
            <a:spLocks noGrp="1"/>
          </p:cNvSpPr>
          <p:nvPr>
            <p:ph type="title"/>
          </p:nvPr>
        </p:nvSpPr>
        <p:spPr/>
        <p:txBody>
          <a:bodyPr/>
          <a:lstStyle/>
          <a:p>
            <a:pPr>
              <a:defRPr/>
            </a:pPr>
            <a:r>
              <a:rPr lang="fa-IR" b="1" kern="1200" dirty="0">
                <a:solidFill>
                  <a:srgbClr val="EBF933"/>
                </a:solidFill>
                <a:cs typeface="B Titr" pitchFamily="2" charset="-78"/>
              </a:rPr>
              <a:t>براساس آيه 78 سوره يس </a:t>
            </a:r>
            <a:endParaRPr lang="fa-IR" dirty="0"/>
          </a:p>
        </p:txBody>
      </p:sp>
      <p:sp>
        <p:nvSpPr>
          <p:cNvPr id="21507" name="Content Placeholder 2">
            <a:extLst>
              <a:ext uri="{FF2B5EF4-FFF2-40B4-BE49-F238E27FC236}">
                <a16:creationId xmlns:a16="http://schemas.microsoft.com/office/drawing/2014/main" id="{A548C89C-C8E2-4F54-8D61-05AE8A9A2BA2}"/>
              </a:ext>
            </a:extLst>
          </p:cNvPr>
          <p:cNvSpPr>
            <a:spLocks noGrp="1"/>
          </p:cNvSpPr>
          <p:nvPr>
            <p:ph idx="1"/>
          </p:nvPr>
        </p:nvSpPr>
        <p:spPr>
          <a:xfrm>
            <a:off x="0" y="1600200"/>
            <a:ext cx="9144000" cy="4419600"/>
          </a:xfrm>
        </p:spPr>
        <p:txBody>
          <a:bodyPr/>
          <a:lstStyle/>
          <a:p>
            <a:pPr algn="just" rtl="1"/>
            <a:r>
              <a:rPr lang="fa-IR" altLang="en-US" b="1">
                <a:cs typeface="B Titr" pitchFamily="2" charset="0"/>
              </a:rPr>
              <a:t>هيچ كسي نمي تواند ادعا كند كه خداوند به او توانايي لازم را نداده</a:t>
            </a:r>
          </a:p>
          <a:p>
            <a:pPr algn="just" rtl="1"/>
            <a:r>
              <a:rPr lang="fa-IR" altLang="en-US" b="1">
                <a:cs typeface="B Titr" pitchFamily="2" charset="0"/>
              </a:rPr>
              <a:t>اگر كسي ادعاي عدم توانایی نمايد در واقع آفرينش خويش را از ياد برده است </a:t>
            </a:r>
          </a:p>
          <a:p>
            <a:pPr algn="just" rtl="1"/>
            <a:r>
              <a:rPr lang="fa-IR" altLang="en-US" b="1">
                <a:cs typeface="B Titr" pitchFamily="2" charset="0"/>
              </a:rPr>
              <a:t>خداي مهربان كه انسان را از يك قطره آب گنديده خلق فرمود چگونه راه كسب روزي در فطرت او قرار نداده باشد </a:t>
            </a:r>
          </a:p>
          <a:p>
            <a:pPr algn="just" rtl="1"/>
            <a:r>
              <a:rPr lang="fa-IR" altLang="en-US" b="1">
                <a:cs typeface="B Titr" pitchFamily="2" charset="0"/>
              </a:rPr>
              <a:t>استعداد در همگان هست فقط كشف آن را خداوند بنا به اختياري كه به انسان داده  بر عهده خودش گذاشته است.</a:t>
            </a:r>
            <a:endParaRPr lang="fa-I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DB4A-1C6D-478F-918F-A84FF4D8147E}"/>
              </a:ext>
            </a:extLst>
          </p:cNvPr>
          <p:cNvSpPr>
            <a:spLocks noGrp="1"/>
          </p:cNvSpPr>
          <p:nvPr>
            <p:ph type="title"/>
          </p:nvPr>
        </p:nvSpPr>
        <p:spPr/>
        <p:txBody>
          <a:bodyPr/>
          <a:lstStyle/>
          <a:p>
            <a:pPr>
              <a:defRPr/>
            </a:pPr>
            <a:r>
              <a:rPr lang="fa-IR" dirty="0">
                <a:cs typeface="B Titr" pitchFamily="2" charset="-78"/>
              </a:rPr>
              <a:t>مهارتهای زندگی از دیدگاه قرآن</a:t>
            </a:r>
          </a:p>
        </p:txBody>
      </p:sp>
      <p:sp>
        <p:nvSpPr>
          <p:cNvPr id="3" name="Content Placeholder 2">
            <a:extLst>
              <a:ext uri="{FF2B5EF4-FFF2-40B4-BE49-F238E27FC236}">
                <a16:creationId xmlns:a16="http://schemas.microsoft.com/office/drawing/2014/main" id="{13F87FAB-A9D1-4A64-BDC6-2E4D5E38BA6C}"/>
              </a:ext>
            </a:extLst>
          </p:cNvPr>
          <p:cNvSpPr>
            <a:spLocks noGrp="1"/>
          </p:cNvSpPr>
          <p:nvPr>
            <p:ph sz="half" idx="1"/>
          </p:nvPr>
        </p:nvSpPr>
        <p:spPr/>
        <p:txBody>
          <a:bodyPr/>
          <a:lstStyle/>
          <a:p>
            <a:pPr algn="r" rtl="1"/>
            <a:r>
              <a:rPr lang="fa-IR" altLang="en-US">
                <a:cs typeface="B Titr" pitchFamily="2" charset="0"/>
              </a:rPr>
              <a:t>مهارت ارتباط موثر</a:t>
            </a:r>
            <a:endParaRPr lang="en-US" altLang="en-US">
              <a:cs typeface="B Titr" pitchFamily="2" charset="0"/>
            </a:endParaRPr>
          </a:p>
          <a:p>
            <a:pPr algn="r" rtl="1"/>
            <a:r>
              <a:rPr lang="fa-IR" altLang="en-US">
                <a:cs typeface="B Titr" pitchFamily="2" charset="0"/>
              </a:rPr>
              <a:t>مهارت مقابله با استرس</a:t>
            </a:r>
            <a:endParaRPr lang="en-US" altLang="en-US">
              <a:cs typeface="B Titr" pitchFamily="2" charset="0"/>
            </a:endParaRPr>
          </a:p>
          <a:p>
            <a:pPr algn="r" rtl="1"/>
            <a:r>
              <a:rPr lang="fa-IR" altLang="en-US">
                <a:cs typeface="B Titr" pitchFamily="2" charset="0"/>
              </a:rPr>
              <a:t>مهارت مديريت برهيجان ها</a:t>
            </a:r>
            <a:endParaRPr lang="en-US" altLang="en-US">
              <a:cs typeface="B Titr" pitchFamily="2" charset="0"/>
            </a:endParaRPr>
          </a:p>
          <a:p>
            <a:pPr algn="r" rtl="1"/>
            <a:r>
              <a:rPr lang="fa-IR" altLang="en-US">
                <a:cs typeface="B Titr" pitchFamily="2" charset="0"/>
              </a:rPr>
              <a:t>مهارت حل مسئله</a:t>
            </a:r>
            <a:endParaRPr lang="en-US" altLang="en-US">
              <a:cs typeface="B Titr" pitchFamily="2" charset="0"/>
            </a:endParaRPr>
          </a:p>
          <a:p>
            <a:pPr algn="r" rtl="1"/>
            <a:r>
              <a:rPr lang="fa-IR" altLang="en-US">
                <a:cs typeface="B Titr" pitchFamily="2" charset="0"/>
              </a:rPr>
              <a:t>مهارت تصميم گيري</a:t>
            </a:r>
            <a:endParaRPr lang="en-US" altLang="en-US">
              <a:cs typeface="B Titr" pitchFamily="2" charset="0"/>
            </a:endParaRPr>
          </a:p>
          <a:p>
            <a:pPr algn="r" rtl="1"/>
            <a:r>
              <a:rPr lang="fa-IR" altLang="en-US">
                <a:cs typeface="B Titr" pitchFamily="2" charset="0"/>
              </a:rPr>
              <a:t>مهارت تفكرخلاق</a:t>
            </a:r>
            <a:endParaRPr lang="en-US" altLang="en-US">
              <a:cs typeface="B Titr" pitchFamily="2" charset="0"/>
            </a:endParaRPr>
          </a:p>
          <a:p>
            <a:pPr algn="r" rtl="1"/>
            <a:r>
              <a:rPr lang="fa-IR" altLang="en-US">
                <a:cs typeface="B Titr" pitchFamily="2" charset="0"/>
              </a:rPr>
              <a:t>مهارت تفكرنقادانه</a:t>
            </a:r>
            <a:endParaRPr lang="en-US" altLang="en-US">
              <a:cs typeface="B Titr" pitchFamily="2" charset="0"/>
            </a:endParaRPr>
          </a:p>
          <a:p>
            <a:endParaRPr lang="fa-IR" altLang="en-US">
              <a:cs typeface="B Titr" pitchFamily="2" charset="0"/>
            </a:endParaRPr>
          </a:p>
        </p:txBody>
      </p:sp>
      <p:sp>
        <p:nvSpPr>
          <p:cNvPr id="4" name="Content Placeholder 3">
            <a:extLst>
              <a:ext uri="{FF2B5EF4-FFF2-40B4-BE49-F238E27FC236}">
                <a16:creationId xmlns:a16="http://schemas.microsoft.com/office/drawing/2014/main" id="{118420C4-D28C-4A42-8487-38F895C08603}"/>
              </a:ext>
            </a:extLst>
          </p:cNvPr>
          <p:cNvSpPr>
            <a:spLocks noGrp="1"/>
          </p:cNvSpPr>
          <p:nvPr>
            <p:ph sz="half" idx="2"/>
          </p:nvPr>
        </p:nvSpPr>
        <p:spPr/>
        <p:txBody>
          <a:bodyPr/>
          <a:lstStyle/>
          <a:p>
            <a:pPr algn="r" rtl="1"/>
            <a:r>
              <a:rPr lang="fa-IR" altLang="en-US">
                <a:cs typeface="B Titr" pitchFamily="2" charset="0"/>
              </a:rPr>
              <a:t>مهارت خودشناسی</a:t>
            </a:r>
          </a:p>
          <a:p>
            <a:pPr algn="r" rtl="1"/>
            <a:r>
              <a:rPr lang="fa-IR" altLang="en-US">
                <a:cs typeface="B Titr" pitchFamily="2" charset="0"/>
              </a:rPr>
              <a:t>مهارت خداشناسی</a:t>
            </a:r>
          </a:p>
          <a:p>
            <a:pPr algn="r" rtl="1"/>
            <a:r>
              <a:rPr lang="fa-IR" altLang="en-US">
                <a:cs typeface="B Titr" pitchFamily="2" charset="0"/>
              </a:rPr>
              <a:t>مهارت خودباوری</a:t>
            </a:r>
          </a:p>
          <a:p>
            <a:pPr algn="r" rtl="1"/>
            <a:r>
              <a:rPr lang="fa-IR" altLang="en-US">
                <a:cs typeface="B Titr" pitchFamily="2" charset="0"/>
              </a:rPr>
              <a:t>مهارت خداباوری</a:t>
            </a:r>
          </a:p>
          <a:p>
            <a:pPr algn="r" rtl="1"/>
            <a:r>
              <a:rPr lang="fa-IR" altLang="en-US">
                <a:cs typeface="B Titr" pitchFamily="2" charset="0"/>
              </a:rPr>
              <a:t>مهارت خودسازی</a:t>
            </a:r>
          </a:p>
          <a:p>
            <a:pPr algn="r" rtl="1"/>
            <a:r>
              <a:rPr lang="fa-IR" altLang="en-US">
                <a:cs typeface="B Titr" pitchFamily="2" charset="0"/>
              </a:rPr>
              <a:t>مهارت خودآگاهي</a:t>
            </a:r>
            <a:endParaRPr lang="en-US" altLang="en-US">
              <a:cs typeface="B Titr" pitchFamily="2" charset="0"/>
            </a:endParaRPr>
          </a:p>
          <a:p>
            <a:pPr algn="r" rtl="1"/>
            <a:r>
              <a:rPr lang="fa-IR" altLang="en-US">
                <a:cs typeface="B Titr" pitchFamily="2" charset="0"/>
              </a:rPr>
              <a:t>مهارت همدلي</a:t>
            </a:r>
            <a:endParaRPr lang="en-US" altLang="en-US">
              <a:cs typeface="B Titr" pitchFamily="2" charset="0"/>
            </a:endParaRPr>
          </a:p>
          <a:p>
            <a:pPr algn="r" rtl="1"/>
            <a:r>
              <a:rPr lang="fa-IR" altLang="en-US">
                <a:cs typeface="B Titr" pitchFamily="2" charset="0"/>
              </a:rPr>
              <a:t>مهارت روابط بين فردي</a:t>
            </a:r>
            <a:endParaRPr lang="en-US" altLang="en-US">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additive="base">
                                        <p:cTn id="5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2" end="2"/>
                                            </p:txEl>
                                          </p:spTgt>
                                        </p:tgtEl>
                                        <p:attrNameLst>
                                          <p:attrName>style.visibility</p:attrName>
                                        </p:attrNameLst>
                                      </p:cBhvr>
                                      <p:to>
                                        <p:strVal val="visible"/>
                                      </p:to>
                                    </p:set>
                                    <p:anim calcmode="lin" valueType="num">
                                      <p:cBhvr additive="base">
                                        <p:cTn id="6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 calcmode="lin" valueType="num">
                                      <p:cBhvr additive="base">
                                        <p:cTn id="7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 calcmode="lin" valueType="num">
                                      <p:cBhvr additive="base">
                                        <p:cTn id="7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5" end="5"/>
                                            </p:txEl>
                                          </p:spTgt>
                                        </p:tgtEl>
                                        <p:attrNameLst>
                                          <p:attrName>style.visibility</p:attrName>
                                        </p:attrNameLst>
                                      </p:cBhvr>
                                      <p:to>
                                        <p:strVal val="visible"/>
                                      </p:to>
                                    </p:set>
                                    <p:anim calcmode="lin" valueType="num">
                                      <p:cBhvr additive="base">
                                        <p:cTn id="8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additive="base">
                                        <p:cTn id="9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7A85-C704-4DE2-87C9-1894808DF4ED}"/>
              </a:ext>
            </a:extLst>
          </p:cNvPr>
          <p:cNvSpPr>
            <a:spLocks noGrp="1"/>
          </p:cNvSpPr>
          <p:nvPr>
            <p:ph type="title"/>
          </p:nvPr>
        </p:nvSpPr>
        <p:spPr/>
        <p:txBody>
          <a:bodyPr/>
          <a:lstStyle/>
          <a:p>
            <a:pPr>
              <a:defRPr/>
            </a:pPr>
            <a:r>
              <a:rPr lang="fa-IR" dirty="0">
                <a:solidFill>
                  <a:schemeClr val="tx1"/>
                </a:solidFill>
                <a:cs typeface="B Titr" pitchFamily="2" charset="-78"/>
              </a:rPr>
              <a:t>2- مهارت همدلي :</a:t>
            </a:r>
            <a:endParaRPr lang="fa-IR" dirty="0"/>
          </a:p>
        </p:txBody>
      </p:sp>
      <p:sp>
        <p:nvSpPr>
          <p:cNvPr id="22531" name="Content Placeholder 2">
            <a:extLst>
              <a:ext uri="{FF2B5EF4-FFF2-40B4-BE49-F238E27FC236}">
                <a16:creationId xmlns:a16="http://schemas.microsoft.com/office/drawing/2014/main" id="{82535552-4E8A-4DC5-AED5-F88587178CA2}"/>
              </a:ext>
            </a:extLst>
          </p:cNvPr>
          <p:cNvSpPr>
            <a:spLocks noGrp="1"/>
          </p:cNvSpPr>
          <p:nvPr>
            <p:ph idx="1"/>
          </p:nvPr>
        </p:nvSpPr>
        <p:spPr>
          <a:xfrm>
            <a:off x="228600" y="1600200"/>
            <a:ext cx="8686800" cy="4495800"/>
          </a:xfrm>
        </p:spPr>
        <p:txBody>
          <a:bodyPr/>
          <a:lstStyle/>
          <a:p>
            <a:pPr algn="r" rtl="1"/>
            <a:r>
              <a:rPr lang="fa-IR" altLang="en-US">
                <a:cs typeface="B Titr" pitchFamily="2" charset="0"/>
              </a:rPr>
              <a:t>همدلي يعني اينكه انسان موقعيت  ديگران را بخوبي درك نمايد ، ديگران راهمانگونه كه هستند بپذيرد و ضمن احترام به آنان به گونه اي رفتار نمايد كه همه افراد جامعه با تمام تفاوتهايي كه با هم دارند بسوي او گرايش پيدا كنند ، او را قلبا دوست بدارند و در هيچ شرايطي از او گريزان نباشند .همچون ا ئمه معصومين (ع) ونيز بزرگان دين كه دوست ودشمن به آنان احترام مي گذاشتند و چيزي جز خير ونيكي در آنان نمي يافتند.</a:t>
            </a:r>
            <a:endParaRPr lang="en-US" altLang="en-US">
              <a:cs typeface="B Titr" pitchFamily="2" charset="0"/>
            </a:endParaRPr>
          </a:p>
          <a:p>
            <a:pPr algn="r" rtl="1"/>
            <a:endParaRPr lang="fa-IR" altLang="en-US">
              <a:cs typeface="B Titr"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3C99C38-D0DE-4FD3-BBD3-9F6CCE748A3A}"/>
              </a:ext>
            </a:extLst>
          </p:cNvPr>
          <p:cNvSpPr>
            <a:spLocks noGrp="1" noChangeArrowheads="1"/>
          </p:cNvSpPr>
          <p:nvPr>
            <p:ph type="title"/>
          </p:nvPr>
        </p:nvSpPr>
        <p:spPr/>
        <p:txBody>
          <a:bodyPr/>
          <a:lstStyle/>
          <a:p>
            <a:pPr rtl="1" eaLnBrk="1" hangingPunct="1">
              <a:defRPr/>
            </a:pPr>
            <a:r>
              <a:rPr lang="fa-IR" dirty="0">
                <a:solidFill>
                  <a:srgbClr val="EBF933"/>
                </a:solidFill>
                <a:cs typeface="Jadid" pitchFamily="2" charset="-78"/>
              </a:rPr>
              <a:t>آیات همدلی</a:t>
            </a:r>
            <a:endParaRPr lang="en-US" dirty="0">
              <a:solidFill>
                <a:srgbClr val="EBF933"/>
              </a:solidFill>
              <a:cs typeface="Jadid" pitchFamily="2" charset="-78"/>
            </a:endParaRPr>
          </a:p>
        </p:txBody>
      </p:sp>
      <p:sp>
        <p:nvSpPr>
          <p:cNvPr id="21507" name="Rectangle 3">
            <a:extLst>
              <a:ext uri="{FF2B5EF4-FFF2-40B4-BE49-F238E27FC236}">
                <a16:creationId xmlns:a16="http://schemas.microsoft.com/office/drawing/2014/main" id="{7ACBD619-D1B3-4815-82B4-3F1C885D12A7}"/>
              </a:ext>
            </a:extLst>
          </p:cNvPr>
          <p:cNvSpPr>
            <a:spLocks noGrp="1" noChangeArrowheads="1"/>
          </p:cNvSpPr>
          <p:nvPr>
            <p:ph type="body" idx="1"/>
          </p:nvPr>
        </p:nvSpPr>
        <p:spPr>
          <a:xfrm>
            <a:off x="0" y="1600200"/>
            <a:ext cx="9144000" cy="4495800"/>
          </a:xfrm>
        </p:spPr>
        <p:txBody>
          <a:bodyPr/>
          <a:lstStyle/>
          <a:p>
            <a:pPr algn="just" rtl="1"/>
            <a:r>
              <a:rPr lang="fa-IR" altLang="en-US" sz="2400" b="1">
                <a:solidFill>
                  <a:srgbClr val="FFC000"/>
                </a:solidFill>
                <a:cs typeface="B Titr" pitchFamily="2" charset="0"/>
              </a:rPr>
              <a:t>آيه 71 سوره توبه : </a:t>
            </a:r>
            <a:r>
              <a:rPr lang="fa-IR" altLang="en-US" sz="2400" b="1">
                <a:cs typeface="B Titr" pitchFamily="2" charset="0"/>
              </a:rPr>
              <a:t>مردان مومن و زنان مومن دوستان يكديگرند به نيكي فرمان مي دهند و از نا شايست باز مي دارند، و نماز مي گزارند و زكات مي دهند و از خدا و پيامبرش فرمانبرداري مي كنند، خدا اينان را رحمت خواهد كرد، خدا پيروزمند و حكيم است. </a:t>
            </a:r>
          </a:p>
          <a:p>
            <a:pPr algn="just" rtl="1"/>
            <a:r>
              <a:rPr lang="fa-IR" altLang="en-US" sz="2400" b="1">
                <a:solidFill>
                  <a:srgbClr val="FFC000"/>
                </a:solidFill>
                <a:cs typeface="B Titr" pitchFamily="2" charset="0"/>
              </a:rPr>
              <a:t>آيه 128 سوره توبه: </a:t>
            </a:r>
            <a:r>
              <a:rPr lang="fa-IR" altLang="en-US" sz="2400" b="1">
                <a:cs typeface="B Titr" pitchFamily="2" charset="0"/>
              </a:rPr>
              <a:t>هرآينه پيامبري از خود شما بر شما مبعوث شد، هر آنچه شما را رنج مي دهد بر او نيز گران مي آيد سخت به شما دل بسته است و با مومنان رؤف و مهربان است.</a:t>
            </a:r>
            <a:endParaRPr lang="en-US" altLang="en-US" sz="2400" b="1">
              <a:cs typeface="B Titr" pitchFamily="2" charset="0"/>
            </a:endParaRPr>
          </a:p>
          <a:p>
            <a:pPr algn="r" rtl="1">
              <a:buFontTx/>
              <a:buNone/>
            </a:pPr>
            <a:endParaRPr lang="fa-IR" altLang="en-US" sz="2800"/>
          </a:p>
          <a:p>
            <a:pPr algn="r" rtl="1">
              <a:buFontTx/>
              <a:buNone/>
            </a:pPr>
            <a:endParaRPr lang="fa-IR"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B6A70-36FB-422D-85A0-77C43B2DE743}"/>
              </a:ext>
            </a:extLst>
          </p:cNvPr>
          <p:cNvSpPr>
            <a:spLocks noGrp="1"/>
          </p:cNvSpPr>
          <p:nvPr>
            <p:ph type="title"/>
          </p:nvPr>
        </p:nvSpPr>
        <p:spPr>
          <a:xfrm>
            <a:off x="228600" y="228600"/>
            <a:ext cx="8686800" cy="1143000"/>
          </a:xfrm>
        </p:spPr>
        <p:txBody>
          <a:bodyPr/>
          <a:lstStyle/>
          <a:p>
            <a:pPr>
              <a:defRPr/>
            </a:pPr>
            <a:r>
              <a:rPr lang="fa-IR" dirty="0">
                <a:solidFill>
                  <a:srgbClr val="FFFF00"/>
                </a:solidFill>
                <a:cs typeface="B Titr" pitchFamily="2" charset="-78"/>
              </a:rPr>
              <a:t>خداوند متعال در اين باره در آيه 71 سوره توبه مي فرمايد :</a:t>
            </a:r>
            <a:endParaRPr lang="fa-IR" dirty="0">
              <a:solidFill>
                <a:srgbClr val="FFFF00"/>
              </a:solidFill>
            </a:endParaRPr>
          </a:p>
        </p:txBody>
      </p:sp>
      <p:sp>
        <p:nvSpPr>
          <p:cNvPr id="24579" name="Content Placeholder 2">
            <a:extLst>
              <a:ext uri="{FF2B5EF4-FFF2-40B4-BE49-F238E27FC236}">
                <a16:creationId xmlns:a16="http://schemas.microsoft.com/office/drawing/2014/main" id="{ACADBE2D-57B0-4544-B399-AA6ED87BB1CB}"/>
              </a:ext>
            </a:extLst>
          </p:cNvPr>
          <p:cNvSpPr>
            <a:spLocks noGrp="1"/>
          </p:cNvSpPr>
          <p:nvPr>
            <p:ph idx="1"/>
          </p:nvPr>
        </p:nvSpPr>
        <p:spPr>
          <a:xfrm>
            <a:off x="0" y="1524000"/>
            <a:ext cx="9144000" cy="4572000"/>
          </a:xfrm>
        </p:spPr>
        <p:txBody>
          <a:bodyPr/>
          <a:lstStyle/>
          <a:p>
            <a:pPr algn="just" rtl="1"/>
            <a:r>
              <a:rPr lang="fa-IR" altLang="en-US" sz="3600">
                <a:cs typeface="B Titr" pitchFamily="2" charset="0"/>
              </a:rPr>
              <a:t>مردان مومن و زنان مومن دوستان يكديگرند </a:t>
            </a:r>
          </a:p>
          <a:p>
            <a:pPr algn="just" rtl="1"/>
            <a:r>
              <a:rPr lang="fa-IR" altLang="en-US" sz="3600">
                <a:cs typeface="B Titr" pitchFamily="2" charset="0"/>
              </a:rPr>
              <a:t>به نيكي فرمان مي دهند </a:t>
            </a:r>
          </a:p>
          <a:p>
            <a:pPr algn="just" rtl="1"/>
            <a:r>
              <a:rPr lang="fa-IR" altLang="en-US" sz="3600" b="1">
                <a:cs typeface="B Titr" pitchFamily="2" charset="0"/>
              </a:rPr>
              <a:t>از ناشايست باز مي دارند </a:t>
            </a:r>
          </a:p>
          <a:p>
            <a:pPr algn="just" rtl="1"/>
            <a:r>
              <a:rPr lang="fa-IR" altLang="en-US" sz="3600" b="1">
                <a:cs typeface="B Titr" pitchFamily="2" charset="0"/>
              </a:rPr>
              <a:t>نماز مي گزارند </a:t>
            </a:r>
          </a:p>
          <a:p>
            <a:pPr algn="just" rtl="1"/>
            <a:r>
              <a:rPr lang="fa-IR" altLang="en-US" sz="3600" b="1">
                <a:cs typeface="B Titr" pitchFamily="2" charset="0"/>
              </a:rPr>
              <a:t>زكات مي دهند </a:t>
            </a:r>
          </a:p>
          <a:p>
            <a:pPr algn="just" rtl="1"/>
            <a:r>
              <a:rPr lang="fa-IR" altLang="en-US" sz="3600" b="1">
                <a:cs typeface="B Titr" pitchFamily="2" charset="0"/>
              </a:rPr>
              <a:t>از خدا و پيامبرش فر مانبرداري مي كنند </a:t>
            </a:r>
          </a:p>
          <a:p>
            <a:pPr algn="just" rtl="1"/>
            <a:r>
              <a:rPr lang="fa-IR" altLang="en-US" sz="3600" b="1">
                <a:cs typeface="B Titr" pitchFamily="2" charset="0"/>
              </a:rPr>
              <a:t> خدا اينان را رحمت خواهد كرد</a:t>
            </a:r>
            <a:endParaRPr lang="fa-IR" altLang="en-US" sz="36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9F139-1C84-449E-838B-5B0879B58D54}"/>
              </a:ext>
            </a:extLst>
          </p:cNvPr>
          <p:cNvSpPr>
            <a:spLocks noGrp="1"/>
          </p:cNvSpPr>
          <p:nvPr>
            <p:ph type="title"/>
          </p:nvPr>
        </p:nvSpPr>
        <p:spPr/>
        <p:txBody>
          <a:bodyPr/>
          <a:lstStyle/>
          <a:p>
            <a:pPr>
              <a:defRPr/>
            </a:pPr>
            <a:r>
              <a:rPr lang="fa-IR" dirty="0">
                <a:solidFill>
                  <a:srgbClr val="FFFF00"/>
                </a:solidFill>
                <a:cs typeface="B Titr" pitchFamily="2" charset="-78"/>
              </a:rPr>
              <a:t>و در آيه 128 سوره توبه مي فرمايد :</a:t>
            </a:r>
            <a:endParaRPr lang="fa-IR" dirty="0">
              <a:solidFill>
                <a:srgbClr val="FFFF00"/>
              </a:solidFill>
            </a:endParaRPr>
          </a:p>
        </p:txBody>
      </p:sp>
      <p:sp>
        <p:nvSpPr>
          <p:cNvPr id="24579" name="Content Placeholder 2">
            <a:extLst>
              <a:ext uri="{FF2B5EF4-FFF2-40B4-BE49-F238E27FC236}">
                <a16:creationId xmlns:a16="http://schemas.microsoft.com/office/drawing/2014/main" id="{B4712AC0-A6DA-46C1-96C3-061C670525D7}"/>
              </a:ext>
            </a:extLst>
          </p:cNvPr>
          <p:cNvSpPr>
            <a:spLocks noGrp="1"/>
          </p:cNvSpPr>
          <p:nvPr>
            <p:ph idx="1"/>
          </p:nvPr>
        </p:nvSpPr>
        <p:spPr>
          <a:xfrm>
            <a:off x="228600" y="1447800"/>
            <a:ext cx="8610600" cy="4648200"/>
          </a:xfrm>
        </p:spPr>
        <p:txBody>
          <a:bodyPr/>
          <a:lstStyle/>
          <a:p>
            <a:pPr algn="just" rtl="1"/>
            <a:r>
              <a:rPr lang="fa-IR" altLang="en-US" sz="4400">
                <a:cs typeface="B Titr" pitchFamily="2" charset="0"/>
              </a:rPr>
              <a:t>هر آينه پيامبري از خود شما بر شما مبعوث شد </a:t>
            </a:r>
          </a:p>
          <a:p>
            <a:pPr algn="just" rtl="1"/>
            <a:r>
              <a:rPr lang="fa-IR" altLang="en-US" sz="4400">
                <a:cs typeface="B Titr" pitchFamily="2" charset="0"/>
              </a:rPr>
              <a:t>هر آنچه شما را رنج مي دهد بر او نيز گران مي آيد </a:t>
            </a:r>
          </a:p>
          <a:p>
            <a:pPr algn="just" rtl="1"/>
            <a:r>
              <a:rPr lang="fa-IR" altLang="en-US" sz="4400">
                <a:cs typeface="B Titr" pitchFamily="2" charset="0"/>
              </a:rPr>
              <a:t>سخت به شما دل بسته است </a:t>
            </a:r>
          </a:p>
          <a:p>
            <a:pPr algn="just" rtl="1"/>
            <a:r>
              <a:rPr lang="fa-IR" altLang="en-US" sz="4400">
                <a:cs typeface="B Titr" pitchFamily="2" charset="0"/>
              </a:rPr>
              <a:t>با مومنان رؤف ومهربان است .</a:t>
            </a:r>
            <a:endParaRPr lang="fa-IR" altLang="en-US" sz="4400"/>
          </a:p>
          <a:p>
            <a:pPr algn="just"/>
            <a:endParaRPr lang="fa-IR"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5A71EDC-C3EC-4947-90A5-4E82759726CA}"/>
              </a:ext>
            </a:extLst>
          </p:cNvPr>
          <p:cNvSpPr>
            <a:spLocks noGrp="1" noChangeArrowheads="1"/>
          </p:cNvSpPr>
          <p:nvPr>
            <p:ph type="title"/>
          </p:nvPr>
        </p:nvSpPr>
        <p:spPr>
          <a:xfrm>
            <a:off x="0" y="228600"/>
            <a:ext cx="9144000" cy="1143000"/>
          </a:xfrm>
        </p:spPr>
        <p:txBody>
          <a:bodyPr/>
          <a:lstStyle/>
          <a:p>
            <a:pPr eaLnBrk="1" hangingPunct="1">
              <a:defRPr/>
            </a:pPr>
            <a:r>
              <a:rPr lang="fa-IR" sz="4000" dirty="0">
                <a:solidFill>
                  <a:srgbClr val="EBF933"/>
                </a:solidFill>
                <a:cs typeface="Jadid" pitchFamily="2" charset="-78"/>
              </a:rPr>
              <a:t>پیام همدلی</a:t>
            </a:r>
            <a:br>
              <a:rPr lang="fa-IR" sz="4000" dirty="0">
                <a:solidFill>
                  <a:srgbClr val="EBF933"/>
                </a:solidFill>
                <a:cs typeface="Jadid" pitchFamily="2" charset="-78"/>
              </a:rPr>
            </a:br>
            <a:r>
              <a:rPr lang="fa-IR" sz="4000" b="1" dirty="0">
                <a:cs typeface="B Titr" pitchFamily="2" charset="-78"/>
              </a:rPr>
              <a:t>اگر اسوه ما پيامبر اعظم (ص) باشد پس لازم است </a:t>
            </a:r>
            <a:br>
              <a:rPr lang="fa-IR" sz="4000" b="1" dirty="0">
                <a:cs typeface="B Titr" pitchFamily="2" charset="-78"/>
              </a:rPr>
            </a:br>
            <a:endParaRPr lang="en-US" sz="4000" dirty="0">
              <a:solidFill>
                <a:srgbClr val="EBF933"/>
              </a:solidFill>
              <a:cs typeface="Jadid" pitchFamily="2" charset="-78"/>
            </a:endParaRPr>
          </a:p>
        </p:txBody>
      </p:sp>
      <p:sp>
        <p:nvSpPr>
          <p:cNvPr id="23555" name="Rectangle 3">
            <a:extLst>
              <a:ext uri="{FF2B5EF4-FFF2-40B4-BE49-F238E27FC236}">
                <a16:creationId xmlns:a16="http://schemas.microsoft.com/office/drawing/2014/main" id="{66BB2D8B-6596-40B4-93D9-DBC9D55C6B09}"/>
              </a:ext>
            </a:extLst>
          </p:cNvPr>
          <p:cNvSpPr>
            <a:spLocks noGrp="1" noChangeArrowheads="1"/>
          </p:cNvSpPr>
          <p:nvPr>
            <p:ph type="body" idx="1"/>
          </p:nvPr>
        </p:nvSpPr>
        <p:spPr>
          <a:xfrm>
            <a:off x="0" y="1143000"/>
            <a:ext cx="9144000" cy="5715000"/>
          </a:xfrm>
        </p:spPr>
        <p:txBody>
          <a:bodyPr/>
          <a:lstStyle/>
          <a:p>
            <a:pPr algn="just" rtl="1"/>
            <a:r>
              <a:rPr lang="fa-IR" altLang="en-US" sz="2400" b="1">
                <a:cs typeface="B Titr" pitchFamily="2" charset="0"/>
              </a:rPr>
              <a:t>با ديگران همدلي نمائيم </a:t>
            </a:r>
          </a:p>
          <a:p>
            <a:pPr algn="just" rtl="1"/>
            <a:r>
              <a:rPr lang="fa-IR" altLang="en-US" sz="2400" b="1">
                <a:cs typeface="B Titr" pitchFamily="2" charset="0"/>
              </a:rPr>
              <a:t> هر آنچه ديگران را رنج ميدهد براي ما نيز گران آيد </a:t>
            </a:r>
          </a:p>
          <a:p>
            <a:pPr algn="just" rtl="1"/>
            <a:r>
              <a:rPr lang="fa-IR" altLang="en-US" sz="2400" b="1">
                <a:cs typeface="B Titr" pitchFamily="2" charset="0"/>
              </a:rPr>
              <a:t> به ابراز دلبستگي با مومنان و رافت و مهرباني با همگان بپردازيم.</a:t>
            </a:r>
          </a:p>
          <a:p>
            <a:pPr algn="just" rtl="1"/>
            <a:r>
              <a:rPr lang="fa-IR" altLang="en-US" sz="2400">
                <a:cs typeface="B Titr" pitchFamily="2" charset="0"/>
              </a:rPr>
              <a:t>همدلي يعني اينكه انسان موقعيت  ديگران را بخوبي درك نمايد</a:t>
            </a:r>
          </a:p>
          <a:p>
            <a:pPr algn="just" rtl="1"/>
            <a:r>
              <a:rPr lang="fa-IR" altLang="en-US" sz="2400">
                <a:cs typeface="B Titr" pitchFamily="2" charset="0"/>
              </a:rPr>
              <a:t>ديگران راهمانگونه كه هستند بپذيرد </a:t>
            </a:r>
          </a:p>
          <a:p>
            <a:pPr algn="just" rtl="1"/>
            <a:r>
              <a:rPr lang="fa-IR" altLang="en-US" sz="2400">
                <a:cs typeface="B Titr" pitchFamily="2" charset="0"/>
              </a:rPr>
              <a:t> ضمن احترام به آنان به گونه اي رفتار نمايد كه همه افراد جامعه با تمام تفاوتهايي </a:t>
            </a:r>
            <a:r>
              <a:rPr lang="fa-IR" altLang="en-US" sz="2400" b="1">
                <a:cs typeface="B Titr" pitchFamily="2" charset="0"/>
              </a:rPr>
              <a:t>كه با هم دارند بسوي او گرايش پيدا كنند</a:t>
            </a:r>
          </a:p>
          <a:p>
            <a:pPr algn="just" rtl="1"/>
            <a:r>
              <a:rPr lang="fa-IR" altLang="en-US" sz="2400" b="1">
                <a:cs typeface="B Titr" pitchFamily="2" charset="0"/>
              </a:rPr>
              <a:t>او را قلبا دوست بدارند</a:t>
            </a:r>
          </a:p>
          <a:p>
            <a:pPr algn="just" rtl="1"/>
            <a:r>
              <a:rPr lang="fa-IR" altLang="en-US" sz="2400" b="1">
                <a:cs typeface="B Titr" pitchFamily="2" charset="0"/>
              </a:rPr>
              <a:t>در هيچ شرايطي از او گريزان نباشند. </a:t>
            </a:r>
          </a:p>
          <a:p>
            <a:pPr algn="just" rtl="1"/>
            <a:r>
              <a:rPr lang="fa-IR" altLang="en-US" sz="2400" b="1">
                <a:cs typeface="B Titr" pitchFamily="2" charset="0"/>
              </a:rPr>
              <a:t>همچون ائمه معصومين(ع) و نيز بزرگان دين كه دوست ودشمن به آنان احترام مي گذاشتند و چيزي جز خير و نيكي در آنان نمي يافتند. </a:t>
            </a:r>
          </a:p>
          <a:p>
            <a:pPr algn="r" rtl="1">
              <a:buFontTx/>
              <a:buNone/>
            </a:pPr>
            <a:endParaRPr lang="en-US" altLang="en-US" sz="2400" b="1">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5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3555">
                                            <p:txEl>
                                              <p:pRg st="8" end="8"/>
                                            </p:txEl>
                                          </p:spTgt>
                                        </p:tgtEl>
                                        <p:attrNameLst>
                                          <p:attrName>style.visibility</p:attrName>
                                        </p:attrNameLst>
                                      </p:cBhvr>
                                      <p:to>
                                        <p:strVal val="visible"/>
                                      </p:to>
                                    </p:set>
                                    <p:anim calcmode="lin" valueType="num">
                                      <p:cBhvr additive="base">
                                        <p:cTn id="55" dur="5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35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6DB19-C765-4EC8-AF2D-276B29DC8ADA}"/>
              </a:ext>
            </a:extLst>
          </p:cNvPr>
          <p:cNvSpPr>
            <a:spLocks noGrp="1"/>
          </p:cNvSpPr>
          <p:nvPr>
            <p:ph type="title"/>
          </p:nvPr>
        </p:nvSpPr>
        <p:spPr/>
        <p:txBody>
          <a:bodyPr/>
          <a:lstStyle/>
          <a:p>
            <a:pPr rtl="1">
              <a:defRPr/>
            </a:pPr>
            <a:r>
              <a:rPr lang="fa-IR" dirty="0">
                <a:solidFill>
                  <a:srgbClr val="FFFF00"/>
                </a:solidFill>
                <a:cs typeface="B Titr" pitchFamily="2" charset="-78"/>
              </a:rPr>
              <a:t>3</a:t>
            </a:r>
            <a:r>
              <a:rPr lang="en-US" dirty="0">
                <a:solidFill>
                  <a:srgbClr val="FFFF00"/>
                </a:solidFill>
                <a:cs typeface="B Titr" pitchFamily="2" charset="-78"/>
              </a:rPr>
              <a:t>– </a:t>
            </a:r>
            <a:r>
              <a:rPr lang="fa-IR" dirty="0">
                <a:solidFill>
                  <a:srgbClr val="FFFF00"/>
                </a:solidFill>
                <a:cs typeface="B Titr" pitchFamily="2" charset="-78"/>
              </a:rPr>
              <a:t> مهارت برقراري ارتباط موثر : </a:t>
            </a:r>
            <a:endParaRPr lang="fa-IR" dirty="0">
              <a:solidFill>
                <a:srgbClr val="FFFF00"/>
              </a:solidFill>
            </a:endParaRPr>
          </a:p>
        </p:txBody>
      </p:sp>
      <p:sp>
        <p:nvSpPr>
          <p:cNvPr id="27651" name="Content Placeholder 2">
            <a:extLst>
              <a:ext uri="{FF2B5EF4-FFF2-40B4-BE49-F238E27FC236}">
                <a16:creationId xmlns:a16="http://schemas.microsoft.com/office/drawing/2014/main" id="{A8CAEA85-EB44-486F-AD3D-2A5BB940B780}"/>
              </a:ext>
            </a:extLst>
          </p:cNvPr>
          <p:cNvSpPr>
            <a:spLocks noGrp="1"/>
          </p:cNvSpPr>
          <p:nvPr>
            <p:ph idx="1"/>
          </p:nvPr>
        </p:nvSpPr>
        <p:spPr>
          <a:xfrm>
            <a:off x="152400" y="1600200"/>
            <a:ext cx="8763000" cy="4572000"/>
          </a:xfrm>
        </p:spPr>
        <p:txBody>
          <a:bodyPr/>
          <a:lstStyle/>
          <a:p>
            <a:pPr algn="r" rtl="1"/>
            <a:r>
              <a:rPr lang="fa-IR" altLang="en-US">
                <a:cs typeface="B Titr" pitchFamily="2" charset="0"/>
              </a:rPr>
              <a:t>بر قراري </a:t>
            </a:r>
            <a:r>
              <a:rPr lang="fa-IR" altLang="en-US">
                <a:solidFill>
                  <a:srgbClr val="FFFF00"/>
                </a:solidFill>
                <a:cs typeface="B Titr" pitchFamily="2" charset="0"/>
              </a:rPr>
              <a:t>ارتباط </a:t>
            </a:r>
            <a:r>
              <a:rPr lang="fa-IR" altLang="en-US">
                <a:cs typeface="B Titr" pitchFamily="2" charset="0"/>
              </a:rPr>
              <a:t>موثر يعني انسان به گونه اي عمل نمايد و با ديگران ارتباط برقرار كند كه بدون تنش و اضطراب واسترس بتواند با آرامش كامل خواسته هاي خود را بيان نموده و اعتماد طرف مقابل را جلب نمايد .</a:t>
            </a:r>
            <a:endParaRPr lang="en-US" altLang="en-US" b="1">
              <a:cs typeface="B Titr" pitchFamily="2" charset="0"/>
            </a:endParaRPr>
          </a:p>
          <a:p>
            <a:pPr algn="r" rtl="1"/>
            <a:endParaRPr lang="fa-IR" altLang="en-US">
              <a:cs typeface="B Titr"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7992EFC-3ABB-4EB3-ADCD-AD9290CD6B9D}"/>
              </a:ext>
            </a:extLst>
          </p:cNvPr>
          <p:cNvSpPr>
            <a:spLocks noGrp="1" noChangeArrowheads="1"/>
          </p:cNvSpPr>
          <p:nvPr>
            <p:ph type="title"/>
          </p:nvPr>
        </p:nvSpPr>
        <p:spPr/>
        <p:txBody>
          <a:bodyPr/>
          <a:lstStyle/>
          <a:p>
            <a:pPr eaLnBrk="1" hangingPunct="1">
              <a:defRPr/>
            </a:pPr>
            <a:r>
              <a:rPr lang="fa-IR" dirty="0">
                <a:solidFill>
                  <a:srgbClr val="EBF933"/>
                </a:solidFill>
                <a:cs typeface="Jadid" pitchFamily="2" charset="-78"/>
              </a:rPr>
              <a:t>آیات ارتباط موثر</a:t>
            </a:r>
            <a:endParaRPr lang="en-US" dirty="0">
              <a:solidFill>
                <a:srgbClr val="EBF933"/>
              </a:solidFill>
              <a:cs typeface="Jadid" pitchFamily="2" charset="-78"/>
            </a:endParaRPr>
          </a:p>
        </p:txBody>
      </p:sp>
      <p:sp>
        <p:nvSpPr>
          <p:cNvPr id="28675" name="Rectangle 4">
            <a:extLst>
              <a:ext uri="{FF2B5EF4-FFF2-40B4-BE49-F238E27FC236}">
                <a16:creationId xmlns:a16="http://schemas.microsoft.com/office/drawing/2014/main" id="{0B3FB7C1-398C-4F85-AA6D-BDFC9603FD58}"/>
              </a:ext>
            </a:extLst>
          </p:cNvPr>
          <p:cNvSpPr>
            <a:spLocks noChangeArrowheads="1"/>
          </p:cNvSpPr>
          <p:nvPr/>
        </p:nvSpPr>
        <p:spPr bwMode="auto">
          <a:xfrm>
            <a:off x="0" y="1447800"/>
            <a:ext cx="9144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FontTx/>
              <a:buNone/>
            </a:pPr>
            <a:r>
              <a:rPr lang="fa-IR" altLang="en-US" sz="2800">
                <a:solidFill>
                  <a:srgbClr val="FFC000"/>
                </a:solidFill>
                <a:cs typeface="B Titr" pitchFamily="2" charset="0"/>
              </a:rPr>
              <a:t>سوره آل عمران آيه 200: </a:t>
            </a:r>
            <a:r>
              <a:rPr lang="fa-IR" altLang="en-US" sz="2800">
                <a:cs typeface="B Titr" pitchFamily="2" charset="0"/>
              </a:rPr>
              <a:t>اي كساني كه ايمان آورده ايد شكيبا باشيد و ديگران را به شكيبايي فراخوانيد و رابطه خوب برقرار كنيد و تقوا پيشه كنيد باشد كه رستگار شويد.</a:t>
            </a:r>
          </a:p>
          <a:p>
            <a:pPr algn="r" eaLnBrk="1" hangingPunct="1">
              <a:spcBef>
                <a:spcPct val="0"/>
              </a:spcBef>
              <a:buClrTx/>
              <a:buFontTx/>
              <a:buNone/>
            </a:pPr>
            <a:r>
              <a:rPr lang="fa-IR" altLang="en-US" sz="2800">
                <a:cs typeface="B Titr" pitchFamily="2" charset="0"/>
              </a:rPr>
              <a:t> </a:t>
            </a:r>
            <a:r>
              <a:rPr lang="fa-IR" altLang="en-US" sz="2800">
                <a:solidFill>
                  <a:srgbClr val="FFC000"/>
                </a:solidFill>
                <a:cs typeface="B Titr" pitchFamily="2" charset="0"/>
              </a:rPr>
              <a:t>آيه 1 سوره  نساء: </a:t>
            </a:r>
            <a:r>
              <a:rPr lang="fa-IR" altLang="en-US" sz="2800">
                <a:cs typeface="B Titr" pitchFamily="2" charset="0"/>
              </a:rPr>
              <a:t>اي مردم پروا كنيد از پروردگارتان، آنكه شما را از يك تن بيافريد و از آن يك تن همسر او را و از آن دو مردان و زنان بسيار پديد آورد و پروا كنيد از آن خدايي كه با سوگند به نام او از يكديگر چيزي مي خواهيد و زنهار از خويشاوندان مبرّيد </a:t>
            </a:r>
          </a:p>
          <a:p>
            <a:pPr algn="r" eaLnBrk="1" hangingPunct="1">
              <a:spcBef>
                <a:spcPct val="0"/>
              </a:spcBef>
              <a:buClrTx/>
              <a:buFontTx/>
              <a:buNone/>
            </a:pPr>
            <a:r>
              <a:rPr lang="fa-IR" altLang="en-US" sz="2800">
                <a:solidFill>
                  <a:srgbClr val="FFC000"/>
                </a:solidFill>
                <a:cs typeface="B Titr" pitchFamily="2" charset="0"/>
              </a:rPr>
              <a:t>آيه 114 سوره توبه :</a:t>
            </a:r>
            <a:r>
              <a:rPr lang="fa-IR" altLang="en-US" sz="2800">
                <a:cs typeface="B Titr" pitchFamily="2" charset="0"/>
              </a:rPr>
              <a:t>آمرزش خواستن  ابراهيم(ع) براي پدرش نبود مگر به خاطر وعده اي كه به او داده بود و چون براي او آشكار شد كه پدرش دشمن خداست از او دوري جست زيرا ابراهيم(ع) بسيار خدا ترس و بردبار بود.</a:t>
            </a:r>
            <a:endParaRPr lang="en-US" altLang="en-US" sz="2800">
              <a:cs typeface="B Titr" pitchFamily="2" charset="0"/>
            </a:endParaRPr>
          </a:p>
          <a:p>
            <a:pPr algn="r" eaLnBrk="1" hangingPunct="1">
              <a:spcBef>
                <a:spcPct val="0"/>
              </a:spcBef>
              <a:buClrTx/>
              <a:buFontTx/>
              <a:buNone/>
            </a:pPr>
            <a:r>
              <a:rPr lang="fa-IR" altLang="en-US" sz="2800">
                <a:solidFill>
                  <a:srgbClr val="FFC000"/>
                </a:solidFill>
                <a:cs typeface="B Titr" pitchFamily="2"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081B7-1205-4D16-9528-9F66BEA3134A}"/>
              </a:ext>
            </a:extLst>
          </p:cNvPr>
          <p:cNvSpPr>
            <a:spLocks noGrp="1"/>
          </p:cNvSpPr>
          <p:nvPr>
            <p:ph type="title"/>
          </p:nvPr>
        </p:nvSpPr>
        <p:spPr/>
        <p:txBody>
          <a:bodyPr/>
          <a:lstStyle/>
          <a:p>
            <a:pPr>
              <a:defRPr/>
            </a:pPr>
            <a:r>
              <a:rPr lang="fa-IR" dirty="0">
                <a:solidFill>
                  <a:srgbClr val="FFFF00"/>
                </a:solidFill>
                <a:cs typeface="B Titr" pitchFamily="2" charset="-78"/>
              </a:rPr>
              <a:t>مهمترين عوامل برقراري ارتباط موثر</a:t>
            </a:r>
            <a:endParaRPr lang="fa-IR" dirty="0">
              <a:solidFill>
                <a:srgbClr val="FFFF00"/>
              </a:solidFill>
            </a:endParaRPr>
          </a:p>
        </p:txBody>
      </p:sp>
      <p:sp>
        <p:nvSpPr>
          <p:cNvPr id="26627" name="Content Placeholder 2">
            <a:extLst>
              <a:ext uri="{FF2B5EF4-FFF2-40B4-BE49-F238E27FC236}">
                <a16:creationId xmlns:a16="http://schemas.microsoft.com/office/drawing/2014/main" id="{8EFAC658-6C74-462C-A1C8-DE2BBD0869BF}"/>
              </a:ext>
            </a:extLst>
          </p:cNvPr>
          <p:cNvSpPr>
            <a:spLocks noGrp="1"/>
          </p:cNvSpPr>
          <p:nvPr>
            <p:ph idx="1"/>
          </p:nvPr>
        </p:nvSpPr>
        <p:spPr>
          <a:xfrm>
            <a:off x="228600" y="1600200"/>
            <a:ext cx="8686800" cy="4419600"/>
          </a:xfrm>
        </p:spPr>
        <p:txBody>
          <a:bodyPr/>
          <a:lstStyle/>
          <a:p>
            <a:pPr algn="r" rtl="1"/>
            <a:r>
              <a:rPr lang="fa-IR" altLang="en-US" sz="2400">
                <a:cs typeface="B Titr" pitchFamily="2" charset="0"/>
              </a:rPr>
              <a:t>شكيبايي </a:t>
            </a:r>
          </a:p>
          <a:p>
            <a:pPr algn="r" rtl="1"/>
            <a:r>
              <a:rPr lang="fa-IR" altLang="en-US" sz="2400">
                <a:cs typeface="B Titr" pitchFamily="2" charset="0"/>
              </a:rPr>
              <a:t>فرا خواني ديگران به شكيبايي </a:t>
            </a:r>
          </a:p>
          <a:p>
            <a:pPr algn="r" rtl="1"/>
            <a:r>
              <a:rPr lang="fa-IR" altLang="en-US" sz="2400">
                <a:cs typeface="B Titr" pitchFamily="2" charset="0"/>
              </a:rPr>
              <a:t>برقراری رابطه خوب </a:t>
            </a:r>
          </a:p>
          <a:p>
            <a:pPr algn="r" rtl="1"/>
            <a:r>
              <a:rPr lang="fa-IR" altLang="en-US" sz="2400">
                <a:cs typeface="B Titr" pitchFamily="2" charset="0"/>
              </a:rPr>
              <a:t>تقوا</a:t>
            </a:r>
          </a:p>
          <a:p>
            <a:pPr algn="r" rtl="1"/>
            <a:r>
              <a:rPr lang="fa-IR" altLang="en-US" sz="2400">
                <a:cs typeface="B Titr" pitchFamily="2" charset="0"/>
              </a:rPr>
              <a:t>مهرورزي بدون قيد وشرط </a:t>
            </a:r>
          </a:p>
          <a:p>
            <a:pPr algn="r" rtl="1"/>
            <a:r>
              <a:rPr lang="fa-IR" altLang="en-US" sz="2400">
                <a:cs typeface="B Titr" pitchFamily="2" charset="0"/>
              </a:rPr>
              <a:t>پروای از پروردگار </a:t>
            </a:r>
          </a:p>
          <a:p>
            <a:pPr algn="r" rtl="1"/>
            <a:r>
              <a:rPr lang="fa-IR" altLang="en-US" sz="2400">
                <a:cs typeface="B Titr" pitchFamily="2" charset="0"/>
              </a:rPr>
              <a:t>صله رحم</a:t>
            </a:r>
          </a:p>
          <a:p>
            <a:pPr algn="r" rtl="1"/>
            <a:r>
              <a:rPr lang="fa-IR" altLang="en-US" sz="2400">
                <a:solidFill>
                  <a:srgbClr val="FFFF00"/>
                </a:solidFill>
                <a:cs typeface="B Titr" pitchFamily="2" charset="0"/>
              </a:rPr>
              <a:t>با قصد اصلاح </a:t>
            </a:r>
            <a:r>
              <a:rPr lang="fa-IR" altLang="en-US" sz="2400">
                <a:cs typeface="B Titr" pitchFamily="2" charset="0"/>
              </a:rPr>
              <a:t>سخن گفتن</a:t>
            </a:r>
          </a:p>
          <a:p>
            <a:pPr algn="r" rtl="1"/>
            <a:r>
              <a:rPr lang="fa-IR" altLang="en-US" sz="2400">
                <a:cs typeface="B Titr" pitchFamily="2" charset="0"/>
              </a:rPr>
              <a:t>عمل بر اساس روابطه حسنه</a:t>
            </a:r>
          </a:p>
          <a:p>
            <a:pPr algn="r" rtl="1"/>
            <a:r>
              <a:rPr lang="fa-IR" altLang="en-US" sz="2400">
                <a:solidFill>
                  <a:srgbClr val="FFFF00"/>
                </a:solidFill>
                <a:cs typeface="B Titr" pitchFamily="2" charset="0"/>
              </a:rPr>
              <a:t>رضايت خداوند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
                                        <p:tgtEl>
                                          <p:spTgt spid="26627">
                                            <p:txEl>
                                              <p:pRg st="0" end="0"/>
                                            </p:txEl>
                                          </p:spTgt>
                                        </p:tgtEl>
                                      </p:cBhvr>
                                    </p:animEffect>
                                    <p:anim calcmode="lin" valueType="num">
                                      <p:cBhvr>
                                        <p:cTn id="8" dur="4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2662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662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662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6627">
                                            <p:txEl>
                                              <p:pRg st="1" end="1"/>
                                            </p:txEl>
                                          </p:spTgt>
                                        </p:tgtEl>
                                        <p:attrNameLst>
                                          <p:attrName>style.visibility</p:attrName>
                                        </p:attrNameLst>
                                      </p:cBhvr>
                                      <p:to>
                                        <p:strVal val="visible"/>
                                      </p:to>
                                    </p:set>
                                    <p:animEffect transition="in" filter="fade">
                                      <p:cBhvr>
                                        <p:cTn id="16" dur="100"/>
                                        <p:tgtEl>
                                          <p:spTgt spid="26627">
                                            <p:txEl>
                                              <p:pRg st="1" end="1"/>
                                            </p:txEl>
                                          </p:spTgt>
                                        </p:tgtEl>
                                      </p:cBhvr>
                                    </p:animEffect>
                                    <p:anim calcmode="lin" valueType="num">
                                      <p:cBhvr>
                                        <p:cTn id="17" dur="4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26627">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662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662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6627">
                                            <p:txEl>
                                              <p:pRg st="2" end="2"/>
                                            </p:txEl>
                                          </p:spTgt>
                                        </p:tgtEl>
                                        <p:attrNameLst>
                                          <p:attrName>style.visibility</p:attrName>
                                        </p:attrNameLst>
                                      </p:cBhvr>
                                      <p:to>
                                        <p:strVal val="visible"/>
                                      </p:to>
                                    </p:set>
                                    <p:animEffect transition="in" filter="fade">
                                      <p:cBhvr>
                                        <p:cTn id="25" dur="100"/>
                                        <p:tgtEl>
                                          <p:spTgt spid="26627">
                                            <p:txEl>
                                              <p:pRg st="2" end="2"/>
                                            </p:txEl>
                                          </p:spTgt>
                                        </p:tgtEl>
                                      </p:cBhvr>
                                    </p:animEffect>
                                    <p:anim calcmode="lin" valueType="num">
                                      <p:cBhvr>
                                        <p:cTn id="26" dur="4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6627">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6627">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6627">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6627">
                                            <p:txEl>
                                              <p:pRg st="3" end="3"/>
                                            </p:txEl>
                                          </p:spTgt>
                                        </p:tgtEl>
                                        <p:attrNameLst>
                                          <p:attrName>style.visibility</p:attrName>
                                        </p:attrNameLst>
                                      </p:cBhvr>
                                      <p:to>
                                        <p:strVal val="visible"/>
                                      </p:to>
                                    </p:set>
                                    <p:animEffect transition="in" filter="fade">
                                      <p:cBhvr>
                                        <p:cTn id="34" dur="100"/>
                                        <p:tgtEl>
                                          <p:spTgt spid="26627">
                                            <p:txEl>
                                              <p:pRg st="3" end="3"/>
                                            </p:txEl>
                                          </p:spTgt>
                                        </p:tgtEl>
                                      </p:cBhvr>
                                    </p:animEffect>
                                    <p:anim calcmode="lin" valueType="num">
                                      <p:cBhvr>
                                        <p:cTn id="35" dur="4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6627">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6627">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6627">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26627">
                                            <p:txEl>
                                              <p:pRg st="4" end="4"/>
                                            </p:txEl>
                                          </p:spTgt>
                                        </p:tgtEl>
                                        <p:attrNameLst>
                                          <p:attrName>style.visibility</p:attrName>
                                        </p:attrNameLst>
                                      </p:cBhvr>
                                      <p:to>
                                        <p:strVal val="visible"/>
                                      </p:to>
                                    </p:set>
                                    <p:animEffect transition="in" filter="fade">
                                      <p:cBhvr>
                                        <p:cTn id="43" dur="100"/>
                                        <p:tgtEl>
                                          <p:spTgt spid="26627">
                                            <p:txEl>
                                              <p:pRg st="4" end="4"/>
                                            </p:txEl>
                                          </p:spTgt>
                                        </p:tgtEl>
                                      </p:cBhvr>
                                    </p:animEffect>
                                    <p:anim calcmode="lin" valueType="num">
                                      <p:cBhvr>
                                        <p:cTn id="44" dur="4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26627">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26627">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26627">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26627">
                                            <p:txEl>
                                              <p:pRg st="5" end="5"/>
                                            </p:txEl>
                                          </p:spTgt>
                                        </p:tgtEl>
                                        <p:attrNameLst>
                                          <p:attrName>style.visibility</p:attrName>
                                        </p:attrNameLst>
                                      </p:cBhvr>
                                      <p:to>
                                        <p:strVal val="visible"/>
                                      </p:to>
                                    </p:set>
                                    <p:animEffect transition="in" filter="fade">
                                      <p:cBhvr>
                                        <p:cTn id="52" dur="100"/>
                                        <p:tgtEl>
                                          <p:spTgt spid="26627">
                                            <p:txEl>
                                              <p:pRg st="5" end="5"/>
                                            </p:txEl>
                                          </p:spTgt>
                                        </p:tgtEl>
                                      </p:cBhvr>
                                    </p:animEffect>
                                    <p:anim calcmode="lin" valueType="num">
                                      <p:cBhvr>
                                        <p:cTn id="53" dur="4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26627">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26627">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26627">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26627">
                                            <p:txEl>
                                              <p:pRg st="6" end="6"/>
                                            </p:txEl>
                                          </p:spTgt>
                                        </p:tgtEl>
                                        <p:attrNameLst>
                                          <p:attrName>style.visibility</p:attrName>
                                        </p:attrNameLst>
                                      </p:cBhvr>
                                      <p:to>
                                        <p:strVal val="visible"/>
                                      </p:to>
                                    </p:set>
                                    <p:animEffect transition="in" filter="fade">
                                      <p:cBhvr>
                                        <p:cTn id="61" dur="100"/>
                                        <p:tgtEl>
                                          <p:spTgt spid="26627">
                                            <p:txEl>
                                              <p:pRg st="6" end="6"/>
                                            </p:txEl>
                                          </p:spTgt>
                                        </p:tgtEl>
                                      </p:cBhvr>
                                    </p:animEffect>
                                    <p:anim calcmode="lin" valueType="num">
                                      <p:cBhvr>
                                        <p:cTn id="62" dur="4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26627">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26627">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26627">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3" presetClass="entr" presetSubtype="0" fill="hold" grpId="0" nodeType="clickEffect">
                                  <p:stCondLst>
                                    <p:cond delay="0"/>
                                  </p:stCondLst>
                                  <p:childTnLst>
                                    <p:set>
                                      <p:cBhvr>
                                        <p:cTn id="69" dur="1" fill="hold">
                                          <p:stCondLst>
                                            <p:cond delay="0"/>
                                          </p:stCondLst>
                                        </p:cTn>
                                        <p:tgtEl>
                                          <p:spTgt spid="26627">
                                            <p:txEl>
                                              <p:pRg st="7" end="7"/>
                                            </p:txEl>
                                          </p:spTgt>
                                        </p:tgtEl>
                                        <p:attrNameLst>
                                          <p:attrName>style.visibility</p:attrName>
                                        </p:attrNameLst>
                                      </p:cBhvr>
                                      <p:to>
                                        <p:strVal val="visible"/>
                                      </p:to>
                                    </p:set>
                                    <p:animEffect transition="in" filter="fade">
                                      <p:cBhvr>
                                        <p:cTn id="70" dur="100"/>
                                        <p:tgtEl>
                                          <p:spTgt spid="26627">
                                            <p:txEl>
                                              <p:pRg st="7" end="7"/>
                                            </p:txEl>
                                          </p:spTgt>
                                        </p:tgtEl>
                                      </p:cBhvr>
                                    </p:animEffect>
                                    <p:anim calcmode="lin" valueType="num">
                                      <p:cBhvr>
                                        <p:cTn id="71" dur="400" fill="hold"/>
                                        <p:tgtEl>
                                          <p:spTgt spid="26627">
                                            <p:txEl>
                                              <p:pRg st="7" end="7"/>
                                            </p:txEl>
                                          </p:spTgt>
                                        </p:tgtEl>
                                        <p:attrNameLst>
                                          <p:attrName>ppt_x</p:attrName>
                                        </p:attrNameLst>
                                      </p:cBhvr>
                                      <p:tavLst>
                                        <p:tav tm="0">
                                          <p:val>
                                            <p:strVal val="#ppt_x"/>
                                          </p:val>
                                        </p:tav>
                                        <p:tav tm="100000">
                                          <p:val>
                                            <p:strVal val="#ppt_x"/>
                                          </p:val>
                                        </p:tav>
                                      </p:tavLst>
                                    </p:anim>
                                    <p:anim calcmode="lin" valueType="num">
                                      <p:cBhvr>
                                        <p:cTn id="72" dur="400" fill="hold"/>
                                        <p:tgtEl>
                                          <p:spTgt spid="26627">
                                            <p:txEl>
                                              <p:pRg st="7" end="7"/>
                                            </p:txEl>
                                          </p:spTgt>
                                        </p:tgtEl>
                                        <p:attrNameLst>
                                          <p:attrName>ppt_y</p:attrName>
                                        </p:attrNameLst>
                                      </p:cBhvr>
                                      <p:tavLst>
                                        <p:tav tm="0">
                                          <p:val>
                                            <p:strVal val="#ppt_y+0.31"/>
                                          </p:val>
                                        </p:tav>
                                        <p:tav tm="100000">
                                          <p:val>
                                            <p:strVal val="#ppt_y+0.31"/>
                                          </p:val>
                                        </p:tav>
                                      </p:tavLst>
                                    </p:anim>
                                    <p:anim calcmode="lin" valueType="num">
                                      <p:cBhvr>
                                        <p:cTn id="73" dur="600" decel="50000" fill="hold">
                                          <p:stCondLst>
                                            <p:cond delay="400"/>
                                          </p:stCondLst>
                                        </p:cTn>
                                        <p:tgtEl>
                                          <p:spTgt spid="26627">
                                            <p:txEl>
                                              <p:pRg st="7" end="7"/>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4" dur="600" decel="50000" fill="hold">
                                          <p:stCondLst>
                                            <p:cond delay="400"/>
                                          </p:stCondLst>
                                        </p:cTn>
                                        <p:tgtEl>
                                          <p:spTgt spid="26627">
                                            <p:txEl>
                                              <p:pRg st="7" end="7"/>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43" presetClass="entr" presetSubtype="0" fill="hold" grpId="0" nodeType="clickEffect">
                                  <p:stCondLst>
                                    <p:cond delay="0"/>
                                  </p:stCondLst>
                                  <p:childTnLst>
                                    <p:set>
                                      <p:cBhvr>
                                        <p:cTn id="78" dur="1" fill="hold">
                                          <p:stCondLst>
                                            <p:cond delay="0"/>
                                          </p:stCondLst>
                                        </p:cTn>
                                        <p:tgtEl>
                                          <p:spTgt spid="26627">
                                            <p:txEl>
                                              <p:pRg st="8" end="8"/>
                                            </p:txEl>
                                          </p:spTgt>
                                        </p:tgtEl>
                                        <p:attrNameLst>
                                          <p:attrName>style.visibility</p:attrName>
                                        </p:attrNameLst>
                                      </p:cBhvr>
                                      <p:to>
                                        <p:strVal val="visible"/>
                                      </p:to>
                                    </p:set>
                                    <p:animEffect transition="in" filter="fade">
                                      <p:cBhvr>
                                        <p:cTn id="79" dur="100"/>
                                        <p:tgtEl>
                                          <p:spTgt spid="26627">
                                            <p:txEl>
                                              <p:pRg st="8" end="8"/>
                                            </p:txEl>
                                          </p:spTgt>
                                        </p:tgtEl>
                                      </p:cBhvr>
                                    </p:animEffect>
                                    <p:anim calcmode="lin" valueType="num">
                                      <p:cBhvr>
                                        <p:cTn id="80" dur="4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p:cTn id="81" dur="400" fill="hold"/>
                                        <p:tgtEl>
                                          <p:spTgt spid="26627">
                                            <p:txEl>
                                              <p:pRg st="8" end="8"/>
                                            </p:txEl>
                                          </p:spTgt>
                                        </p:tgtEl>
                                        <p:attrNameLst>
                                          <p:attrName>ppt_y</p:attrName>
                                        </p:attrNameLst>
                                      </p:cBhvr>
                                      <p:tavLst>
                                        <p:tav tm="0">
                                          <p:val>
                                            <p:strVal val="#ppt_y+0.31"/>
                                          </p:val>
                                        </p:tav>
                                        <p:tav tm="100000">
                                          <p:val>
                                            <p:strVal val="#ppt_y+0.31"/>
                                          </p:val>
                                        </p:tav>
                                      </p:tavLst>
                                    </p:anim>
                                    <p:anim calcmode="lin" valueType="num">
                                      <p:cBhvr>
                                        <p:cTn id="82" dur="600" decel="50000" fill="hold">
                                          <p:stCondLst>
                                            <p:cond delay="400"/>
                                          </p:stCondLst>
                                        </p:cTn>
                                        <p:tgtEl>
                                          <p:spTgt spid="26627">
                                            <p:txEl>
                                              <p:pRg st="8" end="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3" dur="600" decel="50000" fill="hold">
                                          <p:stCondLst>
                                            <p:cond delay="400"/>
                                          </p:stCondLst>
                                        </p:cTn>
                                        <p:tgtEl>
                                          <p:spTgt spid="26627">
                                            <p:txEl>
                                              <p:pRg st="8" end="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6C79-A840-42EF-8F99-E4CEEF54433D}"/>
              </a:ext>
            </a:extLst>
          </p:cNvPr>
          <p:cNvSpPr>
            <a:spLocks noGrp="1"/>
          </p:cNvSpPr>
          <p:nvPr>
            <p:ph type="title"/>
          </p:nvPr>
        </p:nvSpPr>
        <p:spPr/>
        <p:txBody>
          <a:bodyPr/>
          <a:lstStyle/>
          <a:p>
            <a:pPr>
              <a:defRPr/>
            </a:pPr>
            <a:r>
              <a:rPr lang="fa-IR" dirty="0">
                <a:solidFill>
                  <a:srgbClr val="FFFF00"/>
                </a:solidFill>
                <a:cs typeface="B Titr" pitchFamily="2" charset="-78"/>
              </a:rPr>
              <a:t>4-مهارت روابط بين فردي : </a:t>
            </a:r>
          </a:p>
        </p:txBody>
      </p:sp>
      <p:sp>
        <p:nvSpPr>
          <p:cNvPr id="30723" name="Content Placeholder 2">
            <a:extLst>
              <a:ext uri="{FF2B5EF4-FFF2-40B4-BE49-F238E27FC236}">
                <a16:creationId xmlns:a16="http://schemas.microsoft.com/office/drawing/2014/main" id="{15277EA2-86E4-47B1-A270-46ECEF38030A}"/>
              </a:ext>
            </a:extLst>
          </p:cNvPr>
          <p:cNvSpPr>
            <a:spLocks noGrp="1"/>
          </p:cNvSpPr>
          <p:nvPr>
            <p:ph idx="1"/>
          </p:nvPr>
        </p:nvSpPr>
        <p:spPr/>
        <p:txBody>
          <a:bodyPr/>
          <a:lstStyle/>
          <a:p>
            <a:pPr algn="r" rtl="1"/>
            <a:r>
              <a:rPr lang="fa-IR" altLang="en-US">
                <a:cs typeface="B Titr" pitchFamily="2" charset="0"/>
              </a:rPr>
              <a:t>معياراصلي روابط بين فردي ايمان است مجادله-22</a:t>
            </a:r>
          </a:p>
          <a:p>
            <a:pPr algn="r" rtl="1"/>
            <a:r>
              <a:rPr lang="fa-IR" altLang="en-US">
                <a:cs typeface="B Titr" pitchFamily="2" charset="0"/>
              </a:rPr>
              <a:t>بدون اجازه به جايي يا بركسي وارد نشدن نور-27</a:t>
            </a:r>
          </a:p>
          <a:p>
            <a:pPr algn="r" rtl="1"/>
            <a:r>
              <a:rPr lang="fa-IR" altLang="en-US">
                <a:cs typeface="B Titr" pitchFamily="2" charset="0"/>
              </a:rPr>
              <a:t>شرم وحيا باعث تداوم روابط نور-28</a:t>
            </a:r>
          </a:p>
          <a:p>
            <a:pPr algn="r" rtl="1"/>
            <a:r>
              <a:rPr lang="fa-IR" altLang="en-US">
                <a:cs typeface="B Titr" pitchFamily="2" charset="0"/>
              </a:rPr>
              <a:t>روابط با دوستان اولياء خدا جاوداني است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7F5AA-3164-48AD-A7FD-6837D489171B}"/>
              </a:ext>
            </a:extLst>
          </p:cNvPr>
          <p:cNvSpPr>
            <a:spLocks noGrp="1"/>
          </p:cNvSpPr>
          <p:nvPr>
            <p:ph type="title"/>
          </p:nvPr>
        </p:nvSpPr>
        <p:spPr/>
        <p:txBody>
          <a:bodyPr/>
          <a:lstStyle/>
          <a:p>
            <a:pPr>
              <a:defRPr/>
            </a:pPr>
            <a:r>
              <a:rPr lang="fa-IR" dirty="0">
                <a:solidFill>
                  <a:srgbClr val="FFFF00"/>
                </a:solidFill>
                <a:cs typeface="B Titr" pitchFamily="2" charset="-78"/>
              </a:rPr>
              <a:t>ايمان معيار روابط بين فردي</a:t>
            </a:r>
            <a:endParaRPr lang="fa-IR" dirty="0">
              <a:solidFill>
                <a:srgbClr val="FFFF00"/>
              </a:solidFill>
            </a:endParaRPr>
          </a:p>
        </p:txBody>
      </p:sp>
      <p:sp>
        <p:nvSpPr>
          <p:cNvPr id="31747" name="Content Placeholder 2">
            <a:extLst>
              <a:ext uri="{FF2B5EF4-FFF2-40B4-BE49-F238E27FC236}">
                <a16:creationId xmlns:a16="http://schemas.microsoft.com/office/drawing/2014/main" id="{FCDE6406-1515-4F12-A3F8-B585D7405B06}"/>
              </a:ext>
            </a:extLst>
          </p:cNvPr>
          <p:cNvSpPr>
            <a:spLocks noGrp="1"/>
          </p:cNvSpPr>
          <p:nvPr>
            <p:ph idx="1"/>
          </p:nvPr>
        </p:nvSpPr>
        <p:spPr>
          <a:xfrm>
            <a:off x="152400" y="1600200"/>
            <a:ext cx="8763000" cy="4572000"/>
          </a:xfrm>
        </p:spPr>
        <p:txBody>
          <a:bodyPr/>
          <a:lstStyle/>
          <a:p>
            <a:pPr algn="r" rtl="1"/>
            <a:r>
              <a:rPr lang="fa-IR" altLang="en-US">
                <a:cs typeface="B Titr" pitchFamily="2" charset="0"/>
              </a:rPr>
              <a:t>معيار روابط بين فردي و فاميلي واجتماعي از نظر قرآن ايمان است.و نيز اسلام همواره به آداب معاشرت و روابطه بين فردي و اجتمايي اهتمام مي ورزد. همانگونه كه در آيه 27 سوره نور تاكيد مي فر مايد :بي اجازه به خانه كسي وارد نشده و پس از اذن دخول بر ساكنان آن از كوچك وبزرگ سلام كنيد و در آيات بعدي شرم و حياي بين افراد را مطرح مي فرمايد و اشاره به روابط سالم همراه با آرامش و انبساط خاطربه وسيله آموختن اين مهارتها و بكار بردن آن در زندگي دارد</a:t>
            </a:r>
            <a:endParaRPr lang="en-US" altLang="en-US" b="1">
              <a:cs typeface="B Titr" pitchFamily="2" charset="0"/>
            </a:endParaRPr>
          </a:p>
          <a:p>
            <a:pPr algn="r" rtl="1"/>
            <a:endParaRPr lang="fa-IR" altLang="en-US">
              <a:cs typeface="B Titr"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006EE-206E-4C2B-80A3-62773C1194E9}"/>
              </a:ext>
            </a:extLst>
          </p:cNvPr>
          <p:cNvSpPr>
            <a:spLocks noGrp="1"/>
          </p:cNvSpPr>
          <p:nvPr>
            <p:ph type="title"/>
          </p:nvPr>
        </p:nvSpPr>
        <p:spPr>
          <a:xfrm>
            <a:off x="457200" y="0"/>
            <a:ext cx="8229600" cy="1143000"/>
          </a:xfrm>
        </p:spPr>
        <p:txBody>
          <a:bodyPr/>
          <a:lstStyle/>
          <a:p>
            <a:pPr rtl="1">
              <a:defRPr/>
            </a:pPr>
            <a:r>
              <a:rPr lang="fa-IR" dirty="0">
                <a:solidFill>
                  <a:schemeClr val="tx1"/>
                </a:solidFill>
                <a:latin typeface="+mn-lt"/>
                <a:ea typeface="+mn-ea"/>
                <a:cs typeface="B Titr" pitchFamily="2" charset="-78"/>
              </a:rPr>
              <a:t>مقدمه</a:t>
            </a:r>
            <a:endParaRPr lang="fa-IR" dirty="0">
              <a:cs typeface="B Titr" pitchFamily="2" charset="-78"/>
            </a:endParaRPr>
          </a:p>
        </p:txBody>
      </p:sp>
      <p:sp>
        <p:nvSpPr>
          <p:cNvPr id="6147" name="Content Placeholder 2">
            <a:extLst>
              <a:ext uri="{FF2B5EF4-FFF2-40B4-BE49-F238E27FC236}">
                <a16:creationId xmlns:a16="http://schemas.microsoft.com/office/drawing/2014/main" id="{BF525701-04FD-4008-9D49-9D48DB7EA5F2}"/>
              </a:ext>
            </a:extLst>
          </p:cNvPr>
          <p:cNvSpPr>
            <a:spLocks noGrp="1"/>
          </p:cNvSpPr>
          <p:nvPr>
            <p:ph idx="1"/>
          </p:nvPr>
        </p:nvSpPr>
        <p:spPr>
          <a:xfrm>
            <a:off x="228600" y="1143000"/>
            <a:ext cx="8915400" cy="4724400"/>
          </a:xfrm>
        </p:spPr>
        <p:txBody>
          <a:bodyPr/>
          <a:lstStyle/>
          <a:p>
            <a:pPr algn="just" rtl="1"/>
            <a:r>
              <a:rPr lang="fa-IR" altLang="en-US" b="1">
                <a:cs typeface="B Titr" pitchFamily="2" charset="0"/>
              </a:rPr>
              <a:t>خداي بزرگ و مهربان همه ما را جفت آفريد و از جنس خودمان همدم و مونس برايمان قرار داد تا با او به آرامش روحي، رواني، اقتصادي و معنوي برسيم .</a:t>
            </a:r>
          </a:p>
          <a:p>
            <a:pPr algn="just" rtl="1"/>
            <a:r>
              <a:rPr lang="fa-IR" altLang="en-US" b="1">
                <a:cs typeface="B Titr" pitchFamily="2" charset="0"/>
              </a:rPr>
              <a:t>پس اگر من و تو بدور از هرگونه آراء و نظريات سست و بي پايه اين وآن و هر فرد به اصطلاح شهره عام و خاص مي خواهيم به آرامش جاويد برسيم چه زيبا و عاقلانه است اگر به علم خداوند اعتماد و اطمينان كنيم و در سايه فرمان و دستورات او كه خالق همه هستي و آرامبخش همه دلهاي آشفته و پريشان است. به آرامش و سعادت دست يابيم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
                                        <p:tgtEl>
                                          <p:spTgt spid="6147">
                                            <p:txEl>
                                              <p:pRg st="0" end="0"/>
                                            </p:txEl>
                                          </p:spTgt>
                                        </p:tgtEl>
                                      </p:cBhvr>
                                    </p:animEffect>
                                    <p:anim calcmode="lin" valueType="num">
                                      <p:cBhvr>
                                        <p:cTn id="8" dur="4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6147">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6147">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6147">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Effect transition="in" filter="fade">
                                      <p:cBhvr>
                                        <p:cTn id="16" dur="100"/>
                                        <p:tgtEl>
                                          <p:spTgt spid="6147">
                                            <p:txEl>
                                              <p:pRg st="1" end="1"/>
                                            </p:txEl>
                                          </p:spTgt>
                                        </p:tgtEl>
                                      </p:cBhvr>
                                    </p:animEffect>
                                    <p:anim calcmode="lin" valueType="num">
                                      <p:cBhvr>
                                        <p:cTn id="17" dur="4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6147">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6147">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6147">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13EFC-F2E5-44C5-9EB0-9B080619CBE7}"/>
              </a:ext>
            </a:extLst>
          </p:cNvPr>
          <p:cNvSpPr>
            <a:spLocks noGrp="1"/>
          </p:cNvSpPr>
          <p:nvPr>
            <p:ph type="title"/>
          </p:nvPr>
        </p:nvSpPr>
        <p:spPr/>
        <p:txBody>
          <a:bodyPr/>
          <a:lstStyle/>
          <a:p>
            <a:pPr>
              <a:defRPr/>
            </a:pPr>
            <a:r>
              <a:rPr lang="fa-IR" sz="2800" dirty="0">
                <a:solidFill>
                  <a:srgbClr val="FFFF00"/>
                </a:solidFill>
                <a:cs typeface="B Titr" pitchFamily="2" charset="-78"/>
              </a:rPr>
              <a:t>به حكم قرآن ملاك و معيار روابط بين فرد ي تمام افراد جامعه بايد بر پايه ايمان استوار باشد </a:t>
            </a:r>
            <a:br>
              <a:rPr lang="fa-IR" sz="2800" dirty="0">
                <a:solidFill>
                  <a:srgbClr val="FFFF00"/>
                </a:solidFill>
                <a:cs typeface="B Titr" pitchFamily="2" charset="-78"/>
              </a:rPr>
            </a:br>
            <a:r>
              <a:rPr lang="fa-IR" sz="2800" dirty="0">
                <a:solidFill>
                  <a:srgbClr val="FFFF00"/>
                </a:solidFill>
                <a:cs typeface="B Titr" pitchFamily="2" charset="-78"/>
              </a:rPr>
              <a:t>حتي پدر ومادر و برادر وخواهر وافراد فاميل وساير ين</a:t>
            </a:r>
            <a:endParaRPr lang="fa-IR" sz="2800" dirty="0">
              <a:solidFill>
                <a:srgbClr val="FFFF00"/>
              </a:solidFill>
            </a:endParaRPr>
          </a:p>
        </p:txBody>
      </p:sp>
      <p:sp>
        <p:nvSpPr>
          <p:cNvPr id="32771" name="Content Placeholder 2">
            <a:extLst>
              <a:ext uri="{FF2B5EF4-FFF2-40B4-BE49-F238E27FC236}">
                <a16:creationId xmlns:a16="http://schemas.microsoft.com/office/drawing/2014/main" id="{A2FD4F7C-1806-493D-9F27-5FD242CEB235}"/>
              </a:ext>
            </a:extLst>
          </p:cNvPr>
          <p:cNvSpPr>
            <a:spLocks noGrp="1"/>
          </p:cNvSpPr>
          <p:nvPr>
            <p:ph idx="1"/>
          </p:nvPr>
        </p:nvSpPr>
        <p:spPr>
          <a:xfrm>
            <a:off x="228600" y="1600200"/>
            <a:ext cx="8763000" cy="4419600"/>
          </a:xfrm>
        </p:spPr>
        <p:txBody>
          <a:bodyPr/>
          <a:lstStyle/>
          <a:p>
            <a:pPr algn="just" rtl="1"/>
            <a:r>
              <a:rPr lang="fa-IR" altLang="en-US">
                <a:cs typeface="B Titr" pitchFamily="2" charset="0"/>
              </a:rPr>
              <a:t>و نيز در سوره مجادله آيه 22 مي فرمايد:نمي يابي مردمي را كه به خدا وروز قيامت ايمان آورده باشند ولي با كساني كه با خدا و پيامبرش مخالفت مي ورزند دوستي كنند ،هرچند آن مخا لفان ،پدران يا فرزندان يا برادران و يا قبيله آنها باشند .خدا بر دلشان رقم ايمان زده و به روحي از خود ياريشان كرده است و آنهارا به بهشتهايي كه در آن نهر ها جار ي است در آورد. در آنجا جاودانه باشند خدا از آنها خشنود است و آنان نيز از خدا خشنودند ،اينان حزب خدايند ،آگاه باش كه حزب خدا رستگارانند .</a:t>
            </a:r>
            <a:endParaRPr lang="fa-IR"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69DE-F5E7-413F-B97C-94A1C3032820}"/>
              </a:ext>
            </a:extLst>
          </p:cNvPr>
          <p:cNvSpPr>
            <a:spLocks noGrp="1"/>
          </p:cNvSpPr>
          <p:nvPr>
            <p:ph type="title"/>
          </p:nvPr>
        </p:nvSpPr>
        <p:spPr/>
        <p:txBody>
          <a:bodyPr/>
          <a:lstStyle/>
          <a:p>
            <a:pPr>
              <a:defRPr/>
            </a:pPr>
            <a:r>
              <a:rPr lang="fa-IR" dirty="0">
                <a:solidFill>
                  <a:srgbClr val="FFFF00"/>
                </a:solidFill>
                <a:cs typeface="B Titr" pitchFamily="2" charset="-78"/>
              </a:rPr>
              <a:t>معيار روابط بين فردي</a:t>
            </a:r>
            <a:endParaRPr lang="fa-IR" dirty="0"/>
          </a:p>
        </p:txBody>
      </p:sp>
      <p:sp>
        <p:nvSpPr>
          <p:cNvPr id="33795" name="Content Placeholder 2">
            <a:extLst>
              <a:ext uri="{FF2B5EF4-FFF2-40B4-BE49-F238E27FC236}">
                <a16:creationId xmlns:a16="http://schemas.microsoft.com/office/drawing/2014/main" id="{B72ECB67-35F6-490D-80FE-A88CB3A77101}"/>
              </a:ext>
            </a:extLst>
          </p:cNvPr>
          <p:cNvSpPr>
            <a:spLocks noGrp="1"/>
          </p:cNvSpPr>
          <p:nvPr>
            <p:ph idx="1"/>
          </p:nvPr>
        </p:nvSpPr>
        <p:spPr>
          <a:xfrm>
            <a:off x="0" y="1600200"/>
            <a:ext cx="9144000" cy="4495800"/>
          </a:xfrm>
        </p:spPr>
        <p:txBody>
          <a:bodyPr/>
          <a:lstStyle/>
          <a:p>
            <a:pPr algn="r" rtl="1"/>
            <a:r>
              <a:rPr lang="fa-IR" altLang="en-US" sz="4000">
                <a:cs typeface="B Titr" pitchFamily="2" charset="0"/>
              </a:rPr>
              <a:t>ايمان</a:t>
            </a:r>
          </a:p>
          <a:p>
            <a:pPr algn="r" rtl="1"/>
            <a:r>
              <a:rPr lang="fa-IR" altLang="en-US" sz="4000">
                <a:cs typeface="B Titr" pitchFamily="2" charset="0"/>
              </a:rPr>
              <a:t>بدون اجازه به جايي يا بركسي وارد نشدن</a:t>
            </a:r>
          </a:p>
          <a:p>
            <a:pPr algn="r" rtl="1"/>
            <a:r>
              <a:rPr lang="fa-IR" altLang="en-US" sz="4000">
                <a:cs typeface="B Titr" pitchFamily="2" charset="0"/>
              </a:rPr>
              <a:t>شرم وحيا</a:t>
            </a:r>
          </a:p>
          <a:p>
            <a:pPr algn="r" rtl="1"/>
            <a:r>
              <a:rPr lang="fa-IR" altLang="en-US" sz="4000">
                <a:cs typeface="B Titr" pitchFamily="2" charset="0"/>
              </a:rPr>
              <a:t>روابط با دوستان اولياء خدا</a:t>
            </a:r>
          </a:p>
          <a:p>
            <a:pPr algn="r" rtl="1"/>
            <a:r>
              <a:rPr lang="fa-IR" altLang="en-US" sz="4000">
                <a:cs typeface="B Titr" pitchFamily="2" charset="0"/>
              </a:rPr>
              <a:t>سلام بركوچك وبزرگ</a:t>
            </a:r>
          </a:p>
          <a:p>
            <a:pPr algn="r" rtl="1"/>
            <a:r>
              <a:rPr lang="fa-IR" altLang="en-US" sz="4000">
                <a:cs typeface="B Titr" pitchFamily="2" charset="0"/>
              </a:rPr>
              <a:t>عدم دوستي با دشمنان خدا، رسول و اولیاء خدا</a:t>
            </a:r>
            <a:endParaRPr lang="fa-IR" altLang="en-US" sz="40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F78E9-52E1-453A-A354-26C89A32E75C}"/>
              </a:ext>
            </a:extLst>
          </p:cNvPr>
          <p:cNvSpPr>
            <a:spLocks noGrp="1"/>
          </p:cNvSpPr>
          <p:nvPr>
            <p:ph type="title"/>
          </p:nvPr>
        </p:nvSpPr>
        <p:spPr/>
        <p:txBody>
          <a:bodyPr/>
          <a:lstStyle/>
          <a:p>
            <a:pPr>
              <a:defRPr/>
            </a:pPr>
            <a:r>
              <a:rPr lang="fa-IR" dirty="0">
                <a:solidFill>
                  <a:srgbClr val="FFFF00"/>
                </a:solidFill>
                <a:cs typeface="B Titr" pitchFamily="2" charset="-78"/>
              </a:rPr>
              <a:t>6- مهارت حل مسئله : </a:t>
            </a:r>
            <a:endParaRPr lang="fa-IR" dirty="0">
              <a:solidFill>
                <a:srgbClr val="FFFF00"/>
              </a:solidFill>
            </a:endParaRPr>
          </a:p>
        </p:txBody>
      </p:sp>
      <p:sp>
        <p:nvSpPr>
          <p:cNvPr id="34819" name="Content Placeholder 2">
            <a:extLst>
              <a:ext uri="{FF2B5EF4-FFF2-40B4-BE49-F238E27FC236}">
                <a16:creationId xmlns:a16="http://schemas.microsoft.com/office/drawing/2014/main" id="{17A35DE4-74A2-4DD3-AFEA-DF239B1D697A}"/>
              </a:ext>
            </a:extLst>
          </p:cNvPr>
          <p:cNvSpPr>
            <a:spLocks noGrp="1"/>
          </p:cNvSpPr>
          <p:nvPr>
            <p:ph idx="1"/>
          </p:nvPr>
        </p:nvSpPr>
        <p:spPr/>
        <p:txBody>
          <a:bodyPr/>
          <a:lstStyle/>
          <a:p>
            <a:pPr algn="just" rtl="1"/>
            <a:r>
              <a:rPr lang="fa-IR" altLang="en-US">
                <a:cs typeface="B Titr" pitchFamily="2" charset="0"/>
              </a:rPr>
              <a:t>از ديدگاه قرآن مهارت در حل مسائل مختلف زندگي زماني حاصل مي شود كه انسان مراحل ايمان ،تقوئي و بندگي خالصانه خداوند را طي كرده باشد نه در بعد زمان بلكه به لحاظ ارتباط قلبي با خداوند و كمك گرفتن ازاو وعمل به دستورات او.   در اين حال است كه خداوند در هاي حكمت را به روي بندگان خالص خويش مي گشايد و او را در حل مسائل عديده زندگي ياري مي فرمايد . پس احسان و پرهيز گاري زمينه ساز حل تمام مسائل زندگي است .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2948-3AFD-4DAC-AC0C-8A6992CAC04D}"/>
              </a:ext>
            </a:extLst>
          </p:cNvPr>
          <p:cNvSpPr>
            <a:spLocks noGrp="1"/>
          </p:cNvSpPr>
          <p:nvPr>
            <p:ph type="title"/>
          </p:nvPr>
        </p:nvSpPr>
        <p:spPr/>
        <p:txBody>
          <a:bodyPr/>
          <a:lstStyle/>
          <a:p>
            <a:pPr>
              <a:defRPr/>
            </a:pPr>
            <a:r>
              <a:rPr lang="fa-IR" dirty="0">
                <a:solidFill>
                  <a:schemeClr val="tx1"/>
                </a:solidFill>
                <a:cs typeface="B Titr" pitchFamily="2" charset="-78"/>
              </a:rPr>
              <a:t>طرح آشتي</a:t>
            </a:r>
            <a:endParaRPr lang="fa-IR" dirty="0"/>
          </a:p>
        </p:txBody>
      </p:sp>
      <p:sp>
        <p:nvSpPr>
          <p:cNvPr id="35843" name="Content Placeholder 2">
            <a:extLst>
              <a:ext uri="{FF2B5EF4-FFF2-40B4-BE49-F238E27FC236}">
                <a16:creationId xmlns:a16="http://schemas.microsoft.com/office/drawing/2014/main" id="{A44953AE-10B4-4367-88B4-3DF6125DB885}"/>
              </a:ext>
            </a:extLst>
          </p:cNvPr>
          <p:cNvSpPr>
            <a:spLocks noGrp="1"/>
          </p:cNvSpPr>
          <p:nvPr>
            <p:ph idx="1"/>
          </p:nvPr>
        </p:nvSpPr>
        <p:spPr>
          <a:xfrm>
            <a:off x="0" y="1600200"/>
            <a:ext cx="9144000" cy="4495800"/>
          </a:xfrm>
        </p:spPr>
        <p:txBody>
          <a:bodyPr/>
          <a:lstStyle/>
          <a:p>
            <a:pPr algn="just" rtl="1"/>
            <a:r>
              <a:rPr lang="fa-IR" altLang="en-US">
                <a:cs typeface="B Titr" pitchFamily="2" charset="0"/>
              </a:rPr>
              <a:t>همانگونه كه در آيه 128 سوره نساء مي فرمايد : اگر زني دريافت كه شوهرش با او بي مهر و از او بيزار شده است باكي نيست كه هر دو در ميان خود طرح آشتي افكنند .</a:t>
            </a:r>
          </a:p>
          <a:p>
            <a:pPr algn="just" rtl="1"/>
            <a:r>
              <a:rPr lang="fa-IR" altLang="en-US">
                <a:cs typeface="B Titr" pitchFamily="2" charset="0"/>
              </a:rPr>
              <a:t> كه آشتي بهتر است و بخل و فرو مايگي بر نفوس مردم غلبه دارد اگر نيكي و پرهيز گاري كنيد .خدا به هرچه مي كنيد آگاه است . </a:t>
            </a:r>
          </a:p>
          <a:p>
            <a:pPr algn="just" rtl="1"/>
            <a:r>
              <a:rPr lang="fa-IR" altLang="en-US">
                <a:cs typeface="B Titr" pitchFamily="2" charset="0"/>
              </a:rPr>
              <a:t>و در آيه 261 سوره بقره مي فرمايد : به هر كه خواهد حكمت (مهارت حل مسئله )عطا كند و به هر كه حكمت عطا شده نيكي فراواني داده شده و جز خردمندان پند نپذيرند.</a:t>
            </a:r>
            <a:endParaRPr lang="en-US" altLang="en-US" b="1">
              <a:cs typeface="B Titr" pitchFamily="2" charset="0"/>
            </a:endParaRPr>
          </a:p>
          <a:p>
            <a:pPr algn="just" rtl="1"/>
            <a:endParaRPr lang="fa-IR"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5B176-CB7E-41C8-AB77-1362376D4FC4}"/>
              </a:ext>
            </a:extLst>
          </p:cNvPr>
          <p:cNvSpPr>
            <a:spLocks noGrp="1"/>
          </p:cNvSpPr>
          <p:nvPr>
            <p:ph type="title"/>
          </p:nvPr>
        </p:nvSpPr>
        <p:spPr/>
        <p:txBody>
          <a:bodyPr/>
          <a:lstStyle/>
          <a:p>
            <a:pPr>
              <a:defRPr/>
            </a:pPr>
            <a:r>
              <a:rPr lang="fa-IR" dirty="0">
                <a:solidFill>
                  <a:srgbClr val="FFFF00"/>
                </a:solidFill>
                <a:cs typeface="B Titr" pitchFamily="2" charset="-78"/>
              </a:rPr>
              <a:t>مهارت حل مسئله</a:t>
            </a:r>
            <a:endParaRPr lang="fa-IR" dirty="0"/>
          </a:p>
        </p:txBody>
      </p:sp>
      <p:sp>
        <p:nvSpPr>
          <p:cNvPr id="36867" name="Content Placeholder 2">
            <a:extLst>
              <a:ext uri="{FF2B5EF4-FFF2-40B4-BE49-F238E27FC236}">
                <a16:creationId xmlns:a16="http://schemas.microsoft.com/office/drawing/2014/main" id="{6DE10AAD-2135-4752-91F9-A0ABD57AA5D1}"/>
              </a:ext>
            </a:extLst>
          </p:cNvPr>
          <p:cNvSpPr>
            <a:spLocks noGrp="1"/>
          </p:cNvSpPr>
          <p:nvPr>
            <p:ph sz="half" idx="1"/>
          </p:nvPr>
        </p:nvSpPr>
        <p:spPr>
          <a:xfrm>
            <a:off x="0" y="1600200"/>
            <a:ext cx="4495800" cy="4495800"/>
          </a:xfrm>
        </p:spPr>
        <p:txBody>
          <a:bodyPr/>
          <a:lstStyle/>
          <a:p>
            <a:pPr algn="r" rtl="1"/>
            <a:r>
              <a:rPr lang="fa-IR" altLang="en-US" sz="1800">
                <a:cs typeface="B Titr" pitchFamily="2" charset="0"/>
              </a:rPr>
              <a:t>حل مسئله ارث و ميراث نساء – 12</a:t>
            </a:r>
          </a:p>
          <a:p>
            <a:pPr algn="r" rtl="1"/>
            <a:r>
              <a:rPr lang="fa-IR" altLang="en-US" sz="1800">
                <a:cs typeface="B Titr" pitchFamily="2" charset="0"/>
              </a:rPr>
              <a:t>حل مسئله اكراه از همسر نساء -19</a:t>
            </a:r>
          </a:p>
          <a:p>
            <a:pPr algn="r" rtl="1"/>
            <a:r>
              <a:rPr lang="fa-IR" altLang="en-US" sz="1800">
                <a:cs typeface="B Titr" pitchFamily="2" charset="0"/>
              </a:rPr>
              <a:t>حل مسئله احكام زناشويي ،متعه وازدواج موقت نساء -24-25</a:t>
            </a:r>
          </a:p>
          <a:p>
            <a:pPr algn="r" rtl="1"/>
            <a:r>
              <a:rPr lang="fa-IR" altLang="en-US" sz="1800">
                <a:cs typeface="B Titr" pitchFamily="2" charset="0"/>
              </a:rPr>
              <a:t>حل مسئله مشروبات و نماز وغسل و تيمم –نساء 43</a:t>
            </a:r>
          </a:p>
          <a:p>
            <a:pPr algn="r" rtl="1"/>
            <a:r>
              <a:rPr lang="fa-IR" altLang="en-US" sz="1800">
                <a:cs typeface="B Titr" pitchFamily="2" charset="0"/>
              </a:rPr>
              <a:t>حل مسئله خوراكيها – 160</a:t>
            </a:r>
          </a:p>
          <a:p>
            <a:pPr algn="r" rtl="1"/>
            <a:r>
              <a:rPr lang="fa-IR" altLang="en-US" sz="1800">
                <a:cs typeface="B Titr" pitchFamily="2" charset="0"/>
              </a:rPr>
              <a:t>حل مسئله باقرار داد وپيمان بستن – مائده 1</a:t>
            </a:r>
          </a:p>
          <a:p>
            <a:pPr algn="r" rtl="1"/>
            <a:r>
              <a:rPr lang="fa-IR" altLang="en-US" sz="1800">
                <a:cs typeface="B Titr" pitchFamily="2" charset="0"/>
              </a:rPr>
              <a:t>حل مسئله يا بيان مصاديق و مثال –مائده -2</a:t>
            </a:r>
          </a:p>
          <a:p>
            <a:pPr algn="r" rtl="1"/>
            <a:r>
              <a:rPr lang="fa-IR" altLang="en-US" sz="1800">
                <a:cs typeface="B Titr" pitchFamily="2" charset="0"/>
              </a:rPr>
              <a:t>حل مسئله بيان پيشنهاد وانتقاد با هم مائده -2</a:t>
            </a:r>
          </a:p>
          <a:p>
            <a:pPr algn="r" rtl="1"/>
            <a:r>
              <a:rPr lang="fa-IR" altLang="en-US" sz="1800">
                <a:cs typeface="B Titr" pitchFamily="2" charset="0"/>
              </a:rPr>
              <a:t>حل مسئله بشارت بهتر درمقابل انزار مائده – 4</a:t>
            </a:r>
          </a:p>
          <a:p>
            <a:pPr algn="r" rtl="1"/>
            <a:r>
              <a:rPr lang="fa-IR" altLang="en-US" sz="1800">
                <a:cs typeface="B Titr" pitchFamily="2" charset="0"/>
              </a:rPr>
              <a:t>حل مسئله تقير نگرشها نسبت به مسائل  مائده -6</a:t>
            </a:r>
          </a:p>
          <a:p>
            <a:pPr algn="r" rtl="1"/>
            <a:r>
              <a:rPr lang="fa-IR" altLang="en-US" sz="1800">
                <a:cs typeface="B Titr" pitchFamily="2" charset="0"/>
              </a:rPr>
              <a:t>حل مسئله با تعيين حدود الهي آن مائده -87</a:t>
            </a:r>
          </a:p>
          <a:p>
            <a:pPr algn="r" rtl="1"/>
            <a:endParaRPr lang="fa-IR" altLang="en-US" sz="1800"/>
          </a:p>
        </p:txBody>
      </p:sp>
      <p:sp>
        <p:nvSpPr>
          <p:cNvPr id="36868" name="Content Placeholder 3">
            <a:extLst>
              <a:ext uri="{FF2B5EF4-FFF2-40B4-BE49-F238E27FC236}">
                <a16:creationId xmlns:a16="http://schemas.microsoft.com/office/drawing/2014/main" id="{FD5F614F-4681-409B-BC6D-01E8CF32E09F}"/>
              </a:ext>
            </a:extLst>
          </p:cNvPr>
          <p:cNvSpPr>
            <a:spLocks noGrp="1"/>
          </p:cNvSpPr>
          <p:nvPr>
            <p:ph sz="half" idx="2"/>
          </p:nvPr>
        </p:nvSpPr>
        <p:spPr>
          <a:xfrm>
            <a:off x="4495800" y="1600200"/>
            <a:ext cx="4648200" cy="4495800"/>
          </a:xfrm>
        </p:spPr>
        <p:txBody>
          <a:bodyPr/>
          <a:lstStyle/>
          <a:p>
            <a:pPr algn="r" rtl="1"/>
            <a:r>
              <a:rPr lang="fa-IR" altLang="en-US" sz="1400">
                <a:cs typeface="B Titr" pitchFamily="2" charset="0"/>
              </a:rPr>
              <a:t>حل مسئله پس ازاغفال آدم توسط شيطان-بقره36</a:t>
            </a:r>
          </a:p>
          <a:p>
            <a:pPr algn="r" rtl="1"/>
            <a:r>
              <a:rPr lang="fa-IR" altLang="en-US" sz="1400">
                <a:cs typeface="B Titr" pitchFamily="2" charset="0"/>
              </a:rPr>
              <a:t>حل مسئله نا امني مكه و خانه خدا بقره 125</a:t>
            </a:r>
          </a:p>
          <a:p>
            <a:pPr algn="r" rtl="1"/>
            <a:r>
              <a:rPr lang="fa-IR" altLang="en-US" sz="1400">
                <a:cs typeface="B Titr" pitchFamily="2" charset="0"/>
              </a:rPr>
              <a:t>حل مسئله با كمك گرفتن ازخدا وعدم اطاعت ازشيطان بقره-168</a:t>
            </a:r>
          </a:p>
          <a:p>
            <a:pPr algn="r" rtl="1"/>
            <a:r>
              <a:rPr lang="fa-IR" altLang="en-US" sz="1400">
                <a:cs typeface="B Titr" pitchFamily="2" charset="0"/>
              </a:rPr>
              <a:t>حل مسئله روابط همسران با فهم درست نيازها بقره-187</a:t>
            </a:r>
          </a:p>
          <a:p>
            <a:pPr algn="r" rtl="1"/>
            <a:r>
              <a:rPr lang="fa-IR" altLang="en-US" sz="1400">
                <a:cs typeface="B Titr" pitchFamily="2" charset="0"/>
              </a:rPr>
              <a:t>حل مسئله رهايي از بيماري ها وسختيها بقره -196</a:t>
            </a:r>
          </a:p>
          <a:p>
            <a:pPr algn="r" rtl="1"/>
            <a:r>
              <a:rPr lang="fa-IR" altLang="en-US" sz="1400">
                <a:cs typeface="B Titr" pitchFamily="2" charset="0"/>
              </a:rPr>
              <a:t>حل مسئله پرورش صحيح فرزند بقره -223</a:t>
            </a:r>
          </a:p>
          <a:p>
            <a:pPr algn="r" rtl="1"/>
            <a:r>
              <a:rPr lang="fa-IR" altLang="en-US" sz="1400">
                <a:cs typeface="B Titr" pitchFamily="2" charset="0"/>
              </a:rPr>
              <a:t>حل مسئله با حلم وبردباري بقره -225</a:t>
            </a:r>
          </a:p>
          <a:p>
            <a:pPr algn="r" rtl="1"/>
            <a:r>
              <a:rPr lang="fa-IR" altLang="en-US" sz="1400">
                <a:cs typeface="B Titr" pitchFamily="2" charset="0"/>
              </a:rPr>
              <a:t>حل مسئله مشكلات پس ازطلاق بقره -228</a:t>
            </a:r>
          </a:p>
          <a:p>
            <a:pPr algn="r" rtl="1"/>
            <a:r>
              <a:rPr lang="fa-IR" altLang="en-US" sz="1400">
                <a:cs typeface="B Titr" pitchFamily="2" charset="0"/>
              </a:rPr>
              <a:t> حل مسئله با گفتار پسنديده وعفو وگذشت بقره-263</a:t>
            </a:r>
          </a:p>
          <a:p>
            <a:pPr algn="r" rtl="1"/>
            <a:r>
              <a:rPr lang="fa-IR" altLang="en-US" sz="1400">
                <a:cs typeface="B Titr" pitchFamily="2" charset="0"/>
              </a:rPr>
              <a:t>حل مسئله ربا خواري با مستندات وآينده نگري بقره-275</a:t>
            </a:r>
          </a:p>
          <a:p>
            <a:pPr algn="r" rtl="1"/>
            <a:r>
              <a:rPr lang="fa-IR" altLang="en-US" sz="1400">
                <a:cs typeface="B Titr" pitchFamily="2" charset="0"/>
              </a:rPr>
              <a:t>حل مسئله با تصديق حقايق گذشته آل عمران-50</a:t>
            </a:r>
          </a:p>
          <a:p>
            <a:pPr algn="r" rtl="1"/>
            <a:r>
              <a:rPr lang="fa-IR" altLang="en-US" sz="1400">
                <a:cs typeface="B Titr" pitchFamily="2" charset="0"/>
              </a:rPr>
              <a:t>حل مسئله با اسناد به منابع مورد اعتماد طرف مقابل آل عمران- 93</a:t>
            </a:r>
          </a:p>
          <a:p>
            <a:pPr algn="r" rtl="1"/>
            <a:r>
              <a:rPr lang="fa-IR" altLang="en-US" sz="1400">
                <a:cs typeface="B Titr" pitchFamily="2" charset="0"/>
              </a:rPr>
              <a:t>حل مسئله با عدم فرارازحل آن وپاك كردن صورت سند آل عمران- 155</a:t>
            </a:r>
          </a:p>
          <a:p>
            <a:pPr algn="r" rtl="1"/>
            <a:r>
              <a:rPr lang="fa-IR" altLang="en-US" sz="1400">
                <a:cs typeface="B Titr" pitchFamily="2" charset="0"/>
              </a:rPr>
              <a:t>حل مسئله مهريه وحفظ اموال وبرخورد با معلولان ويتيمان نساء -5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6B43-FC7E-4E68-88FD-A6DC27A02ACA}"/>
              </a:ext>
            </a:extLst>
          </p:cNvPr>
          <p:cNvSpPr>
            <a:spLocks noGrp="1"/>
          </p:cNvSpPr>
          <p:nvPr>
            <p:ph type="title"/>
          </p:nvPr>
        </p:nvSpPr>
        <p:spPr/>
        <p:txBody>
          <a:bodyPr/>
          <a:lstStyle/>
          <a:p>
            <a:pPr>
              <a:defRPr/>
            </a:pPr>
            <a:endParaRPr lang="fa-IR" dirty="0"/>
          </a:p>
        </p:txBody>
      </p:sp>
      <p:sp>
        <p:nvSpPr>
          <p:cNvPr id="37891" name="Content Placeholder 2">
            <a:extLst>
              <a:ext uri="{FF2B5EF4-FFF2-40B4-BE49-F238E27FC236}">
                <a16:creationId xmlns:a16="http://schemas.microsoft.com/office/drawing/2014/main" id="{F737EB07-839B-4C8C-829A-A576B236FE71}"/>
              </a:ext>
            </a:extLst>
          </p:cNvPr>
          <p:cNvSpPr>
            <a:spLocks noGrp="1"/>
          </p:cNvSpPr>
          <p:nvPr>
            <p:ph idx="1"/>
          </p:nvPr>
        </p:nvSpPr>
        <p:spPr/>
        <p:txBody>
          <a:bodyPr/>
          <a:lstStyle/>
          <a:p>
            <a:pPr algn="r" rtl="1"/>
            <a:r>
              <a:rPr lang="fa-IR" altLang="en-US"/>
              <a:t>زندگى روى زمین تواءم با برنامه ها و تکالیف و مسئولیتها است </a:t>
            </a:r>
          </a:p>
          <a:p>
            <a:pPr algn="r" rtl="1"/>
            <a:r>
              <a:rPr lang="fa-IR" altLang="en-US"/>
              <a:t>انجام صحیح تکالیف و مسئولیتها باعث سعادت و تکامل و بقاى نعمت است ، و سرباز زدن از آن سبب رنج و ناراحتى .</a:t>
            </a:r>
          </a:p>
          <a:p>
            <a:pPr algn="r" rtl="1"/>
            <a:endParaRPr lang="fa-IR"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5E708-9096-4583-A314-E521549403BB}"/>
              </a:ext>
            </a:extLst>
          </p:cNvPr>
          <p:cNvSpPr>
            <a:spLocks noGrp="1"/>
          </p:cNvSpPr>
          <p:nvPr>
            <p:ph type="title"/>
          </p:nvPr>
        </p:nvSpPr>
        <p:spPr>
          <a:xfrm>
            <a:off x="0" y="0"/>
            <a:ext cx="9144000" cy="1371600"/>
          </a:xfrm>
        </p:spPr>
        <p:txBody>
          <a:bodyPr/>
          <a:lstStyle/>
          <a:p>
            <a:pPr>
              <a:defRPr/>
            </a:pPr>
            <a:r>
              <a:rPr lang="fa-IR" sz="4000" dirty="0">
                <a:cs typeface="B Titr" pitchFamily="2" charset="-78"/>
              </a:rPr>
              <a:t>حل مسئله پس ازاغفال آدم توسط شيطان</a:t>
            </a:r>
            <a:r>
              <a:rPr lang="fa-IR" sz="2000" dirty="0">
                <a:cs typeface="B Titr" pitchFamily="2" charset="-78"/>
              </a:rPr>
              <a:t>(بقره36)</a:t>
            </a:r>
            <a:endParaRPr lang="fa-IR" sz="4000" dirty="0">
              <a:cs typeface="B Titr" pitchFamily="2" charset="-78"/>
            </a:endParaRPr>
          </a:p>
        </p:txBody>
      </p:sp>
      <p:sp>
        <p:nvSpPr>
          <p:cNvPr id="3" name="Content Placeholder 2">
            <a:extLst>
              <a:ext uri="{FF2B5EF4-FFF2-40B4-BE49-F238E27FC236}">
                <a16:creationId xmlns:a16="http://schemas.microsoft.com/office/drawing/2014/main" id="{EDE85E78-B28B-463F-9212-5D6E8B3D411A}"/>
              </a:ext>
            </a:extLst>
          </p:cNvPr>
          <p:cNvSpPr>
            <a:spLocks noGrp="1"/>
          </p:cNvSpPr>
          <p:nvPr>
            <p:ph idx="1"/>
          </p:nvPr>
        </p:nvSpPr>
        <p:spPr/>
        <p:txBody>
          <a:bodyPr>
            <a:normAutofit fontScale="85000" lnSpcReduction="20000"/>
          </a:bodyPr>
          <a:lstStyle/>
          <a:p>
            <a:pPr algn="r" rtl="1">
              <a:defRPr/>
            </a:pPr>
            <a:r>
              <a:rPr lang="fa-IR" dirty="0"/>
              <a:t>الْبَقَرَة - 2 : 36 فَأَزَلَّهُمَا الشَّيْطَانُ عَنْهَا فَأَخْرَجَهُمَا مِمَّا كَانَا فِيهِ ۖ وَقُلْنَا اهْبِطُوا بَعْضُكُمْ لِبَعْضٍ عَدُوٌّ ۖ وَلَكُمْ فِي الْأَرْضِ مُسْتَقَرٌّ وَمَتَاعٌ إِلَىٰ حِينٍ </a:t>
            </a:r>
          </a:p>
          <a:p>
            <a:pPr algn="r" rtl="1">
              <a:defRPr/>
            </a:pPr>
            <a:r>
              <a:rPr lang="fa-IR" dirty="0"/>
              <a:t>الْبَقَرَة - 2 : 37 فَتَلَقَّىٰ آدَمُ مِنْ رَبِّهِ كَلِمَاتٍ فَتَابَ عَلَيْهِ ۚ إِنَّهُ هُوَ التَّوَّابُ الرَّحِيمُ</a:t>
            </a:r>
          </a:p>
          <a:p>
            <a:pPr algn="r" rtl="1">
              <a:defRPr/>
            </a:pPr>
            <a:r>
              <a:rPr lang="fa-IR" dirty="0"/>
              <a:t>الْبَقَرَة - 2 : 36 پس شیطان موجب لغزش آنها از بهشت شد؛ و آنان را از آنچه در آن بودند، بیرون کرد. و (در این هنگام) به آنها گفتیم: «همگی (به زمین) فرود آیید! در حالی که بعضی دشمن دیگری خواهید بود. و برای شما در زمین، تا مدت معینی قرارگاه و وسیله بهره برداری خواهد بود.»</a:t>
            </a:r>
          </a:p>
          <a:p>
            <a:pPr algn="r" rtl="1">
              <a:defRPr/>
            </a:pPr>
            <a:r>
              <a:rPr lang="fa-IR" dirty="0"/>
              <a:t>الْبَقَرَة - 2 : 37 سپس آدم از پروردگارش کلماتی دریافت داشت؛ (و با آنها توبه کرد.) و خداوند توبه او را پذیرفت؛ چرا که خداوند توبه‌پذیر و مهربان است.</a:t>
            </a:r>
            <a:endParaRPr lang="fa-IR" dirty="0">
              <a:cs typeface="B Titr"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5A7E4-2B95-4246-94F8-8BFA08BB0C9F}"/>
              </a:ext>
            </a:extLst>
          </p:cNvPr>
          <p:cNvSpPr>
            <a:spLocks noGrp="1"/>
          </p:cNvSpPr>
          <p:nvPr>
            <p:ph type="title"/>
          </p:nvPr>
        </p:nvSpPr>
        <p:spPr/>
        <p:txBody>
          <a:bodyPr/>
          <a:lstStyle/>
          <a:p>
            <a:pPr rtl="1">
              <a:defRPr/>
            </a:pPr>
            <a:r>
              <a:rPr lang="fa-IR" sz="3600" dirty="0">
                <a:cs typeface="B Titr" pitchFamily="2" charset="-78"/>
              </a:rPr>
              <a:t>حل مسئله نا امني مكه و خانه خدا </a:t>
            </a:r>
            <a:r>
              <a:rPr lang="fa-IR" sz="2000" dirty="0">
                <a:cs typeface="B Titr" pitchFamily="2" charset="-78"/>
              </a:rPr>
              <a:t>(بقره 125)</a:t>
            </a:r>
            <a:endParaRPr lang="fa-IR" sz="3600" dirty="0"/>
          </a:p>
        </p:txBody>
      </p:sp>
      <p:sp>
        <p:nvSpPr>
          <p:cNvPr id="39939" name="Content Placeholder 2">
            <a:extLst>
              <a:ext uri="{FF2B5EF4-FFF2-40B4-BE49-F238E27FC236}">
                <a16:creationId xmlns:a16="http://schemas.microsoft.com/office/drawing/2014/main" id="{93ACB759-2CD4-4133-B6E3-0724844DCD60}"/>
              </a:ext>
            </a:extLst>
          </p:cNvPr>
          <p:cNvSpPr>
            <a:spLocks noGrp="1"/>
          </p:cNvSpPr>
          <p:nvPr>
            <p:ph idx="1"/>
          </p:nvPr>
        </p:nvSpPr>
        <p:spPr/>
        <p:txBody>
          <a:bodyPr/>
          <a:lstStyle/>
          <a:p>
            <a:pPr algn="r" rtl="1"/>
            <a:r>
              <a:rPr lang="fa-IR" altLang="en-US"/>
              <a:t>الْبَقَرَة - 2 : 125 وَإِذْ جَعَلْنَا الْبَيْتَ مَثَابَةً لِلنَّاسِ وَأَمْنًا وَاتَّخِذُوا مِنْ مَقَامِ إِبْرَاهِيمَ مُصَلًّى ۖ وَعَهِدْنَا إِلَىٰ إِبْرَاهِيمَ وَإِسْمَاعِيلَ أَنْ طَهِّرَا بَيْتِيَ لِلطَّائِفِينَ وَالْعَاكِفِينَ وَالرُّكَّعِ السُّجُودِ</a:t>
            </a:r>
          </a:p>
          <a:p>
            <a:pPr algn="r" rtl="1"/>
            <a:r>
              <a:rPr lang="fa-IR" altLang="en-US"/>
              <a:t>الْبَقَرَة - 2 : 125 و (به خاطر بیاورید) هنگامی که خانه کعبه را محل بازگشت و مرکز امن و امان برای مردم قرار دادیم! و (برای تجدید خاطره،) از مقام ابراهیم، عبادتگاهی برای خود انتخاب کنید! و ما به ابراهیم و اسماعیل امر کردیم که: «خانه مرا برای طواف‌کنندگان و مجاوران و رکوع‌کنندگان و سجده‌کنندگان، پاک و پاکیزه کنید!»</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234F5-7CB9-4DC5-A3C5-84CEF8F3D1D7}"/>
              </a:ext>
            </a:extLst>
          </p:cNvPr>
          <p:cNvSpPr>
            <a:spLocks noGrp="1"/>
          </p:cNvSpPr>
          <p:nvPr>
            <p:ph type="title"/>
          </p:nvPr>
        </p:nvSpPr>
        <p:spPr/>
        <p:txBody>
          <a:bodyPr/>
          <a:lstStyle/>
          <a:p>
            <a:pPr rtl="1">
              <a:defRPr/>
            </a:pPr>
            <a:r>
              <a:rPr lang="fa-IR" sz="4000" dirty="0">
                <a:cs typeface="B Titr" pitchFamily="2" charset="-78"/>
              </a:rPr>
              <a:t>حل مسئله روابط همسران با فهم درست نيازها </a:t>
            </a:r>
            <a:r>
              <a:rPr lang="fa-IR" sz="2400" dirty="0">
                <a:cs typeface="B Titr" pitchFamily="2" charset="-78"/>
              </a:rPr>
              <a:t>(بقره-187)</a:t>
            </a:r>
            <a:endParaRPr lang="fa-IR" sz="4000" dirty="0"/>
          </a:p>
        </p:txBody>
      </p:sp>
      <p:sp>
        <p:nvSpPr>
          <p:cNvPr id="40963" name="Content Placeholder 2">
            <a:extLst>
              <a:ext uri="{FF2B5EF4-FFF2-40B4-BE49-F238E27FC236}">
                <a16:creationId xmlns:a16="http://schemas.microsoft.com/office/drawing/2014/main" id="{324DE552-E3A7-4520-9D38-95A1DCE82E95}"/>
              </a:ext>
            </a:extLst>
          </p:cNvPr>
          <p:cNvSpPr>
            <a:spLocks noGrp="1"/>
          </p:cNvSpPr>
          <p:nvPr>
            <p:ph idx="1"/>
          </p:nvPr>
        </p:nvSpPr>
        <p:spPr>
          <a:xfrm>
            <a:off x="0" y="1295400"/>
            <a:ext cx="8686800" cy="4800600"/>
          </a:xfrm>
        </p:spPr>
        <p:txBody>
          <a:bodyPr/>
          <a:lstStyle/>
          <a:p>
            <a:pPr algn="just" rtl="1"/>
            <a:r>
              <a:rPr lang="fa-IR" altLang="en-US" sz="2000">
                <a:cs typeface="B Titr" pitchFamily="2" charset="0"/>
              </a:rPr>
              <a:t>الْبَقَرَة - 2 : 187 أُحِلَّ لَكُمْ لَيْلَةَ الصِّيَامِ الرَّفَثُ إِلَىٰ نِسَائِكُمْ ۚ هُنَّ لِبَاسٌ لَكُمْ وَأَنْتُمْ لِبَاسٌ لَهُنَّ ۗ عَلِمَ اللَّهُ أَنَّكُمْ كُنْتُمْ تَخْتَانُونَ أَنْفُسَكُمْ فَتَابَ عَلَيْكُمْ وَعَفَا عَنْكُمْ ۖ فَالْآنَ بَاشِرُوهُنَّ وَابْتَغُوا مَا كَتَبَ اللَّهُ لَكُمْ ۚ وَكُلُوا وَاشْرَبُوا حَتَّىٰ يَتَبَيَّنَ لَكُمُ الْخَيْطُ الْأَبْيَضُ مِنَ الْخَيْطِ الْأَسْوَدِ مِنَ الْفَجْرِ ۖ ثُمَّ أَتِمُّوا الصِّيَامَ إِلَى اللَّيْلِ ۚ وَلَا تُبَاشِرُوهُنَّ وَأَنْتُمْ عَاكِفُونَ فِي الْمَسَاجِدِ ۗ تِلْكَ حُدُودُ اللَّهِ فَلَا تَقْرَبُوهَا ۗ كَذَٰلِكَ يُبَيِّنُ اللَّهُ آيَاتِهِ لِلنَّاسِ لَعَلَّهُمْ يَتَّقُونَ</a:t>
            </a:r>
          </a:p>
          <a:p>
            <a:pPr algn="just" rtl="1"/>
            <a:r>
              <a:rPr lang="fa-IR" altLang="en-US" sz="2000">
                <a:cs typeface="B Titr" pitchFamily="2" charset="0"/>
              </a:rPr>
              <a:t>الْبَقَرَة - 2 : 187 آمیزش جنسی با همسرانتان، در شبِ روزهایی که روزه می‌گیرید، حلال است. آنها لباس شما هستند؛ و شما لباس آنها (هر دو زینت هم و سبب حفظ یکدیگرید). خداوند می‌دانست که شما به خود خیانت می‌کردید؛ (و این کارِ ممنوع را انجام می‌دادید؛) پس توبه شما را پذیرفت و شما را بخشید. اکنون با آنها آمیزش کنید، و آنچه را خدا برای شما مقرر داشته، طلب نمایید! و بخورید و بیاشامید، تا رشته سپید صبح، از رشته سیاه (شب) برای شما آشکار گردد! سپس روزه را تا شب، تکمیل کنید! و در حالی که در مساجد به اعتکاف پرداخته‌اید، با زنان آمیزش نکنید! این، مرزهای الهی است؛ پس به آن نزدیک نشوید! خداوند، این چنین آیات خود را برای مردم، روشن می‌سازد، باشد که پرهیزکار گردند!</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BC07C-B9AE-4BDF-AE2B-900E663054FD}"/>
              </a:ext>
            </a:extLst>
          </p:cNvPr>
          <p:cNvSpPr>
            <a:spLocks noGrp="1"/>
          </p:cNvSpPr>
          <p:nvPr>
            <p:ph type="title"/>
          </p:nvPr>
        </p:nvSpPr>
        <p:spPr/>
        <p:txBody>
          <a:bodyPr/>
          <a:lstStyle/>
          <a:p>
            <a:pPr>
              <a:defRPr/>
            </a:pPr>
            <a:r>
              <a:rPr lang="fa-IR" dirty="0">
                <a:cs typeface="B Titr" pitchFamily="2" charset="-78"/>
              </a:rPr>
              <a:t>حل مسئله رهايي از بيماري ها وسختيها </a:t>
            </a:r>
            <a:r>
              <a:rPr lang="en-US" dirty="0">
                <a:cs typeface="B Titr" pitchFamily="2" charset="-78"/>
              </a:rPr>
              <a:t> (</a:t>
            </a:r>
            <a:r>
              <a:rPr lang="fa-IR" dirty="0">
                <a:cs typeface="B Titr" pitchFamily="2" charset="-78"/>
              </a:rPr>
              <a:t>(بقره -196</a:t>
            </a:r>
            <a:endParaRPr lang="fa-IR" dirty="0"/>
          </a:p>
        </p:txBody>
      </p:sp>
      <p:sp>
        <p:nvSpPr>
          <p:cNvPr id="41987" name="Content Placeholder 2">
            <a:extLst>
              <a:ext uri="{FF2B5EF4-FFF2-40B4-BE49-F238E27FC236}">
                <a16:creationId xmlns:a16="http://schemas.microsoft.com/office/drawing/2014/main" id="{984AC4DE-45BD-46AD-9D70-AED4EE3A0882}"/>
              </a:ext>
            </a:extLst>
          </p:cNvPr>
          <p:cNvSpPr>
            <a:spLocks noGrp="1"/>
          </p:cNvSpPr>
          <p:nvPr>
            <p:ph idx="1"/>
          </p:nvPr>
        </p:nvSpPr>
        <p:spPr>
          <a:xfrm>
            <a:off x="0" y="1447800"/>
            <a:ext cx="9144000" cy="4648200"/>
          </a:xfrm>
        </p:spPr>
        <p:txBody>
          <a:bodyPr/>
          <a:lstStyle/>
          <a:p>
            <a:pPr algn="r" rtl="1"/>
            <a:r>
              <a:rPr lang="fa-IR" altLang="en-US" sz="2000">
                <a:cs typeface="B Titr" pitchFamily="2" charset="0"/>
              </a:rPr>
              <a:t>الْبَقَرَة - 2 : 196 وَأَتِمُّوا الْحَجَّ وَالْعُمْرَةَ لِلَّهِ ۚ فَإِنْ أُحْصِرْتُمْ فَمَا اسْتَيْسَرَ مِنَ الْهَدْيِ ۖ وَلَا تَحْلِقُوا رُءُوسَكُمْ حَتَّىٰ يَبْلُغَ الْهَدْيُ مَحِلَّهُ ۚ فَمَنْ كَانَ مِنْكُمْ مَرِيضًا أَوْ بِهِ أَذًى مِنْ رَأْسِهِ فَفِدْيَةٌ مِنْ صِيَامٍ أَوْ صَدَقَةٍ أَوْ نُسُكٍ ۚ فَإِذَا أَمِنْتُمْ فَمَنْ تَمَتَّعَ بِالْعُمْرَةِ إِلَى الْحَجِّ فَمَا اسْتَيْسَرَ مِنَ الْهَدْيِ ۚ فَمَنْ لَمْ يَجِدْ فَصِيَامُ ثَلَاثَةِ أَيَّامٍ فِي الْحَجِّ وَسَبْعَةٍ إِذَا رَجَعْتُمْ ۗ تِلْكَ عَشَرَةٌ كَامِلَةٌ ۗ ذَٰلِكَ لِمَنْ لَمْ يَكُنْ أَهْلُهُ حَاضِرِي الْمَسْجِدِ الْحَرَامِ ۚ وَاتَّقُوا اللَّهَ وَاعْلَمُوا أَنَّ اللَّهَ شَدِيدُ الْعِقَابِ</a:t>
            </a:r>
          </a:p>
          <a:p>
            <a:pPr algn="r" rtl="1"/>
            <a:r>
              <a:rPr lang="fa-IR" altLang="en-US" sz="2000">
                <a:cs typeface="B Titr" pitchFamily="2" charset="0"/>
              </a:rPr>
              <a:t>الْبَقَرَة - 2 : 196 و حج و عمره را برای خدا به اتمام برسانید! و اگر محصور شدید، (و مانعی مانند ترس از دشمن یا بیماری، اجازه نداد که پس از احرام‌بستن، وارد مکه شوید،) آنچه از قربانی فراهم شود (ذبح کنید، و از احرام خارج شوید)! و سرهای خود را نتراشید، تا قربانی به محلش برسد (و در قربانگاه ذبح شود)! و اگر کسی از شما بیمار بود، و یا ناراحتی در سر داشت، (و ناچار بود سر خود را بتراشد،) باید فدیه و کفّاره‌ای از قبیل روزه یا صدقه یا گوسفندی بدهد! و هنگامی که (از بیماری و دشمن) در امان بودید، هر کس با ختم عمره، حج را آغاز کند، آنچه از قربانی برای او میسّر است (ذبح کند)! و هر که نیافت، سه روز در ایام حج، و هفت روز هنگامی که باز می‌گردید، روزه بدارد! این، ده روز کامل است. (البته) این برای کسی است که خانواده او، نزد مسجد الحرام نباشد [= اهل مکّه و اطرافِ آن نباشد]. و از خدا بپرهیزید! و بدانید که او، سخت‌کیفر است!</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232DD-6356-45C8-A687-98D402C0E8C4}"/>
              </a:ext>
            </a:extLst>
          </p:cNvPr>
          <p:cNvSpPr>
            <a:spLocks noGrp="1"/>
          </p:cNvSpPr>
          <p:nvPr>
            <p:ph type="title"/>
          </p:nvPr>
        </p:nvSpPr>
        <p:spPr/>
        <p:txBody>
          <a:bodyPr/>
          <a:lstStyle/>
          <a:p>
            <a:pPr>
              <a:defRPr/>
            </a:pPr>
            <a:r>
              <a:rPr lang="fa-IR" dirty="0">
                <a:solidFill>
                  <a:schemeClr val="tx1"/>
                </a:solidFill>
                <a:latin typeface="+mn-lt"/>
                <a:ea typeface="+mn-ea"/>
                <a:cs typeface="+mn-cs"/>
              </a:rPr>
              <a:t>مقدمه</a:t>
            </a:r>
            <a:endParaRPr lang="fa-IR" dirty="0"/>
          </a:p>
        </p:txBody>
      </p:sp>
      <p:sp>
        <p:nvSpPr>
          <p:cNvPr id="8195" name="Content Placeholder 2">
            <a:extLst>
              <a:ext uri="{FF2B5EF4-FFF2-40B4-BE49-F238E27FC236}">
                <a16:creationId xmlns:a16="http://schemas.microsoft.com/office/drawing/2014/main" id="{C5C30952-751B-4482-84D3-440709756556}"/>
              </a:ext>
            </a:extLst>
          </p:cNvPr>
          <p:cNvSpPr>
            <a:spLocks noGrp="1"/>
          </p:cNvSpPr>
          <p:nvPr>
            <p:ph idx="1"/>
          </p:nvPr>
        </p:nvSpPr>
        <p:spPr>
          <a:xfrm>
            <a:off x="152400" y="1600200"/>
            <a:ext cx="8839200" cy="4495800"/>
          </a:xfrm>
        </p:spPr>
        <p:txBody>
          <a:bodyPr/>
          <a:lstStyle/>
          <a:p>
            <a:pPr algn="just" rtl="1"/>
            <a:r>
              <a:rPr lang="fa-IR" altLang="en-US" sz="2800">
                <a:cs typeface="B Titr" pitchFamily="2" charset="0"/>
              </a:rPr>
              <a:t>خداوند متعال در سوره بقره آیه ی 22 می فرماید : «اگر از آنچه که بر بنده خودمان فرو فرستاده ایم در تعجب و تردید می باشید . پس (حداقل) یک سوره مشابه آن بیاورید و در این کار از هر که خواهید کمک بگیريد . و در آیه بعد از آن می فرماید : «اگر نتوانستید که هرگز هم نخواهید توانست از آتشی بترسید که برای کافران آماده شده است» . </a:t>
            </a:r>
            <a:endParaRPr lang="en-US" altLang="en-US" sz="2800" b="1">
              <a:cs typeface="B Titr" pitchFamily="2" charset="0"/>
            </a:endParaRPr>
          </a:p>
          <a:p>
            <a:pPr algn="just" rtl="1"/>
            <a:r>
              <a:rPr lang="fa-IR" altLang="en-US" sz="2800">
                <a:cs typeface="B Titr" pitchFamily="2" charset="0"/>
              </a:rPr>
              <a:t>اصولاً قرآن به حدی شیوا و روان است که هر کس حتی کمترین آشنایی با زبان عربی داشته باشد با خواندن یا شنیدن قرآن ناخودآگاه در می یابد که هیچ فرد سخنوری نمی تواند چنین بیانی داشته باشد و کلام و سخن هیچ انسانی نمی تواند باشد . </a:t>
            </a:r>
            <a:endParaRPr lang="en-US" altLang="en-US" sz="2800" b="1">
              <a:cs typeface="B Titr" pitchFamily="2" charset="0"/>
            </a:endParaRPr>
          </a:p>
          <a:p>
            <a:pPr algn="just"/>
            <a:endParaRPr lang="fa-IR" altLang="en-US" sz="2800">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A984E-5B1A-41DC-8611-60587995F585}"/>
              </a:ext>
            </a:extLst>
          </p:cNvPr>
          <p:cNvSpPr>
            <a:spLocks noGrp="1"/>
          </p:cNvSpPr>
          <p:nvPr>
            <p:ph type="title"/>
          </p:nvPr>
        </p:nvSpPr>
        <p:spPr/>
        <p:txBody>
          <a:bodyPr/>
          <a:lstStyle/>
          <a:p>
            <a:pPr>
              <a:defRPr/>
            </a:pPr>
            <a:r>
              <a:rPr lang="fa-IR" dirty="0">
                <a:cs typeface="B Titr" pitchFamily="2" charset="-78"/>
              </a:rPr>
              <a:t>حل مسئله پرورش صحيح فرزند </a:t>
            </a:r>
            <a:r>
              <a:rPr lang="fa-IR" sz="2800" dirty="0">
                <a:cs typeface="B Titr" pitchFamily="2" charset="-78"/>
              </a:rPr>
              <a:t>(بقره -223)</a:t>
            </a:r>
            <a:endParaRPr lang="fa-IR" dirty="0"/>
          </a:p>
        </p:txBody>
      </p:sp>
      <p:sp>
        <p:nvSpPr>
          <p:cNvPr id="43011" name="Content Placeholder 2">
            <a:extLst>
              <a:ext uri="{FF2B5EF4-FFF2-40B4-BE49-F238E27FC236}">
                <a16:creationId xmlns:a16="http://schemas.microsoft.com/office/drawing/2014/main" id="{D3A9CC58-72A1-4EFD-B83C-EA3D1D8B5973}"/>
              </a:ext>
            </a:extLst>
          </p:cNvPr>
          <p:cNvSpPr>
            <a:spLocks noGrp="1"/>
          </p:cNvSpPr>
          <p:nvPr>
            <p:ph idx="1"/>
          </p:nvPr>
        </p:nvSpPr>
        <p:spPr/>
        <p:txBody>
          <a:bodyPr/>
          <a:lstStyle/>
          <a:p>
            <a:pPr algn="r" rtl="1"/>
            <a:endParaRPr lang="fa-IR"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436A-9CCF-4DE6-B3F5-6BFA34513F67}"/>
              </a:ext>
            </a:extLst>
          </p:cNvPr>
          <p:cNvSpPr>
            <a:spLocks noGrp="1"/>
          </p:cNvSpPr>
          <p:nvPr>
            <p:ph type="title"/>
          </p:nvPr>
        </p:nvSpPr>
        <p:spPr/>
        <p:txBody>
          <a:bodyPr/>
          <a:lstStyle/>
          <a:p>
            <a:pPr>
              <a:defRPr/>
            </a:pPr>
            <a:r>
              <a:rPr lang="fa-IR" dirty="0">
                <a:cs typeface="B Titr" pitchFamily="2" charset="-78"/>
              </a:rPr>
              <a:t>حل مسئله جهاد با دشمن با مراحل </a:t>
            </a:r>
          </a:p>
        </p:txBody>
      </p:sp>
      <p:sp>
        <p:nvSpPr>
          <p:cNvPr id="3" name="Content Placeholder 2">
            <a:extLst>
              <a:ext uri="{FF2B5EF4-FFF2-40B4-BE49-F238E27FC236}">
                <a16:creationId xmlns:a16="http://schemas.microsoft.com/office/drawing/2014/main" id="{92D3FA2D-FAB7-4B1D-BC5B-2E2A91B2F29A}"/>
              </a:ext>
            </a:extLst>
          </p:cNvPr>
          <p:cNvSpPr>
            <a:spLocks noGrp="1"/>
          </p:cNvSpPr>
          <p:nvPr>
            <p:ph idx="1"/>
          </p:nvPr>
        </p:nvSpPr>
        <p:spPr/>
        <p:txBody>
          <a:bodyPr>
            <a:normAutofit fontScale="92500" lnSpcReduction="10000"/>
          </a:bodyPr>
          <a:lstStyle/>
          <a:p>
            <a:pPr algn="r" rtl="1">
              <a:defRPr/>
            </a:pPr>
            <a:r>
              <a:rPr lang="fa-IR" dirty="0">
                <a:cs typeface="B Titr" pitchFamily="2" charset="-78"/>
              </a:rPr>
              <a:t>1- خطاب به  افراد با ايمان </a:t>
            </a:r>
          </a:p>
          <a:p>
            <a:pPr algn="r" rtl="1">
              <a:defRPr/>
            </a:pPr>
            <a:r>
              <a:rPr lang="fa-IR" dirty="0">
                <a:cs typeface="B Titr" pitchFamily="2" charset="-78"/>
              </a:rPr>
              <a:t>2- امر به حركت به ميدان جهاد</a:t>
            </a:r>
          </a:p>
          <a:p>
            <a:pPr algn="r" rtl="1">
              <a:defRPr/>
            </a:pPr>
            <a:r>
              <a:rPr lang="fa-IR" dirty="0">
                <a:cs typeface="B Titr" pitchFamily="2" charset="-78"/>
              </a:rPr>
              <a:t>3-تعبير في سبيل الله </a:t>
            </a:r>
          </a:p>
          <a:p>
            <a:pPr algn="r" rtl="1">
              <a:defRPr/>
            </a:pPr>
            <a:r>
              <a:rPr lang="fa-IR" dirty="0">
                <a:cs typeface="B Titr" pitchFamily="2" charset="-78"/>
              </a:rPr>
              <a:t>4-استفهام انكاري درباره تبديل دنيا به آخرت </a:t>
            </a:r>
          </a:p>
          <a:p>
            <a:pPr algn="r" rtl="1">
              <a:defRPr/>
            </a:pPr>
            <a:r>
              <a:rPr lang="fa-IR" dirty="0">
                <a:cs typeface="B Titr" pitchFamily="2" charset="-78"/>
              </a:rPr>
              <a:t>5-تهديد به عذاب اليم </a:t>
            </a:r>
          </a:p>
          <a:p>
            <a:pPr algn="r" rtl="1">
              <a:defRPr/>
            </a:pPr>
            <a:r>
              <a:rPr lang="fa-IR" dirty="0">
                <a:cs typeface="B Titr" pitchFamily="2" charset="-78"/>
              </a:rPr>
              <a:t>6-تهديد به خارج كردن ازصحنه و جايگزيني ديگران به جاي شما توبه 38و39</a:t>
            </a:r>
          </a:p>
          <a:p>
            <a:pPr algn="r" rtl="1">
              <a:defRPr/>
            </a:pPr>
            <a:r>
              <a:rPr lang="fa-IR" dirty="0">
                <a:cs typeface="B Titr" pitchFamily="2" charset="-78"/>
              </a:rPr>
              <a:t>7- توجه به قدرت بي پايان خدا وعدم تاثيرسستي بندگان در پيشرفت كاردين</a:t>
            </a:r>
          </a:p>
          <a:p>
            <a:pPr algn="r" rtl="1">
              <a:defRPr/>
            </a:pPr>
            <a:endParaRPr lang="fa-IR" dirty="0">
              <a:cs typeface="B Titr" pitchFamily="2" charset="-7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9F533-3E46-49DD-B3B5-D80669E7F5F8}"/>
              </a:ext>
            </a:extLst>
          </p:cNvPr>
          <p:cNvSpPr>
            <a:spLocks noGrp="1"/>
          </p:cNvSpPr>
          <p:nvPr>
            <p:ph type="title"/>
          </p:nvPr>
        </p:nvSpPr>
        <p:spPr/>
        <p:txBody>
          <a:bodyPr/>
          <a:lstStyle/>
          <a:p>
            <a:pPr>
              <a:defRPr/>
            </a:pPr>
            <a:r>
              <a:rPr lang="fa-IR" dirty="0">
                <a:solidFill>
                  <a:srgbClr val="FFFF00"/>
                </a:solidFill>
                <a:cs typeface="B Titr" pitchFamily="2" charset="-78"/>
              </a:rPr>
              <a:t>5- مهارت تصميم گيري :</a:t>
            </a:r>
            <a:endParaRPr lang="fa-IR" dirty="0">
              <a:solidFill>
                <a:srgbClr val="FFFF00"/>
              </a:solidFill>
            </a:endParaRPr>
          </a:p>
        </p:txBody>
      </p:sp>
      <p:sp>
        <p:nvSpPr>
          <p:cNvPr id="50179" name="Content Placeholder 2">
            <a:extLst>
              <a:ext uri="{FF2B5EF4-FFF2-40B4-BE49-F238E27FC236}">
                <a16:creationId xmlns:a16="http://schemas.microsoft.com/office/drawing/2014/main" id="{D7720114-64AC-455D-B1C5-E85E2835F8FA}"/>
              </a:ext>
            </a:extLst>
          </p:cNvPr>
          <p:cNvSpPr>
            <a:spLocks noGrp="1"/>
          </p:cNvSpPr>
          <p:nvPr>
            <p:ph idx="1"/>
          </p:nvPr>
        </p:nvSpPr>
        <p:spPr>
          <a:xfrm>
            <a:off x="152400" y="1600200"/>
            <a:ext cx="8991600" cy="4267200"/>
          </a:xfrm>
        </p:spPr>
        <p:txBody>
          <a:bodyPr/>
          <a:lstStyle/>
          <a:p>
            <a:pPr algn="just" rtl="1"/>
            <a:r>
              <a:rPr lang="fa-IR" altLang="en-US">
                <a:cs typeface="B Titr" pitchFamily="2" charset="0"/>
              </a:rPr>
              <a:t>در خصوص اين مهارت قرآن كريم تا كيد ميفرمايد كه </a:t>
            </a:r>
          </a:p>
          <a:p>
            <a:pPr algn="just" rtl="1"/>
            <a:r>
              <a:rPr lang="fa-IR" altLang="en-US">
                <a:cs typeface="B Titr" pitchFamily="2" charset="0"/>
              </a:rPr>
              <a:t>قبل از هر تصميم گيري بايد با افراد آگاه مشورت نمود و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6E2BA-D322-4E6B-8BBB-FECAAB57FE20}"/>
              </a:ext>
            </a:extLst>
          </p:cNvPr>
          <p:cNvSpPr>
            <a:spLocks noGrp="1"/>
          </p:cNvSpPr>
          <p:nvPr>
            <p:ph type="title"/>
          </p:nvPr>
        </p:nvSpPr>
        <p:spPr/>
        <p:txBody>
          <a:bodyPr/>
          <a:lstStyle/>
          <a:p>
            <a:pPr>
              <a:defRPr/>
            </a:pPr>
            <a:r>
              <a:rPr lang="fa-IR" dirty="0">
                <a:solidFill>
                  <a:srgbClr val="FFFF00"/>
                </a:solidFill>
                <a:cs typeface="B Titr" pitchFamily="2" charset="-78"/>
              </a:rPr>
              <a:t>قلب مركز تصميم گيري</a:t>
            </a:r>
            <a:endParaRPr lang="fa-IR" dirty="0">
              <a:solidFill>
                <a:srgbClr val="FFFF00"/>
              </a:solidFill>
            </a:endParaRPr>
          </a:p>
        </p:txBody>
      </p:sp>
      <p:sp>
        <p:nvSpPr>
          <p:cNvPr id="3" name="Content Placeholder 2">
            <a:extLst>
              <a:ext uri="{FF2B5EF4-FFF2-40B4-BE49-F238E27FC236}">
                <a16:creationId xmlns:a16="http://schemas.microsoft.com/office/drawing/2014/main" id="{98FE4014-D23F-4E43-88C9-BBA9ED1F83A5}"/>
              </a:ext>
            </a:extLst>
          </p:cNvPr>
          <p:cNvSpPr>
            <a:spLocks noGrp="1"/>
          </p:cNvSpPr>
          <p:nvPr>
            <p:ph idx="1"/>
          </p:nvPr>
        </p:nvSpPr>
        <p:spPr>
          <a:xfrm>
            <a:off x="0" y="1295400"/>
            <a:ext cx="9144000" cy="4191000"/>
          </a:xfrm>
        </p:spPr>
        <p:txBody>
          <a:bodyPr/>
          <a:lstStyle/>
          <a:p>
            <a:pPr algn="just" rtl="1"/>
            <a:r>
              <a:rPr lang="fa-IR" altLang="en-US">
                <a:cs typeface="B Titr" pitchFamily="2" charset="0"/>
              </a:rPr>
              <a:t>قرآن كريم قلب را مركز تصميم گيري انسان معرفي نموده ومي فر مايد :آنچه را كه در دل داريد خواه آشكارش سازيد يا پوشيده اش داريد خدا شما را بدان بازخواست خواهد كرد(بقره 283 )</a:t>
            </a:r>
          </a:p>
          <a:p>
            <a:pPr algn="just" rtl="1"/>
            <a:r>
              <a:rPr lang="fa-IR" altLang="en-US">
                <a:cs typeface="B Titr" pitchFamily="2" charset="0"/>
              </a:rPr>
              <a:t> لذا در هر تصميم گيري شايسته است آنچه را كه در دل داريم بر زبان جاري نموده و در عمل به كار گيريم و اگر آنچه در دل داريم از نظر خداوند پسنديده نيست پس از آن در گذريم و قلب را از آنچه نا پسند است پاكيزه نماييم و تصميمات خدا پسندانه بگيريم حتي اگر تصميم به يك نگاه يا يك حرف يا يك قدم باشد .</a:t>
            </a:r>
            <a:endParaRPr lang="en-US" altLang="en-US" b="1">
              <a:cs typeface="B Titr" pitchFamily="2" charset="0"/>
            </a:endParaRPr>
          </a:p>
          <a:p>
            <a:pPr algn="just" rtl="1"/>
            <a:endParaRPr lang="fa-I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65F4-80CD-4C5D-BDF7-98EA7CA07424}"/>
              </a:ext>
            </a:extLst>
          </p:cNvPr>
          <p:cNvSpPr>
            <a:spLocks noGrp="1"/>
          </p:cNvSpPr>
          <p:nvPr>
            <p:ph type="title"/>
          </p:nvPr>
        </p:nvSpPr>
        <p:spPr>
          <a:xfrm>
            <a:off x="0" y="228600"/>
            <a:ext cx="9144000" cy="1143000"/>
          </a:xfrm>
        </p:spPr>
        <p:txBody>
          <a:bodyPr/>
          <a:lstStyle/>
          <a:p>
            <a:pPr>
              <a:defRPr/>
            </a:pPr>
            <a:r>
              <a:rPr lang="fa-IR" sz="2800" dirty="0">
                <a:solidFill>
                  <a:srgbClr val="FFFF00"/>
                </a:solidFill>
                <a:cs typeface="B Titr" pitchFamily="2" charset="-78"/>
              </a:rPr>
              <a:t>هر گونه تصميم گيري مي بايست پس از مشاوره انجام پذيرفته سپس از بين آراء مشاوران بهترين راه حل را برگزيد.</a:t>
            </a:r>
            <a:br>
              <a:rPr lang="fa-IR" sz="2800" dirty="0">
                <a:solidFill>
                  <a:srgbClr val="FFFF00"/>
                </a:solidFill>
                <a:cs typeface="B Titr" pitchFamily="2" charset="-78"/>
              </a:rPr>
            </a:br>
            <a:endParaRPr lang="fa-IR" sz="2800" dirty="0">
              <a:solidFill>
                <a:srgbClr val="FFFF00"/>
              </a:solidFill>
            </a:endParaRPr>
          </a:p>
        </p:txBody>
      </p:sp>
      <p:sp>
        <p:nvSpPr>
          <p:cNvPr id="52227" name="Content Placeholder 2">
            <a:extLst>
              <a:ext uri="{FF2B5EF4-FFF2-40B4-BE49-F238E27FC236}">
                <a16:creationId xmlns:a16="http://schemas.microsoft.com/office/drawing/2014/main" id="{22F49F82-EAF3-46C0-8F8B-0632849BBAEA}"/>
              </a:ext>
            </a:extLst>
          </p:cNvPr>
          <p:cNvSpPr>
            <a:spLocks noGrp="1"/>
          </p:cNvSpPr>
          <p:nvPr>
            <p:ph idx="1"/>
          </p:nvPr>
        </p:nvSpPr>
        <p:spPr>
          <a:xfrm>
            <a:off x="0" y="1295400"/>
            <a:ext cx="8991600" cy="4495800"/>
          </a:xfrm>
        </p:spPr>
        <p:txBody>
          <a:bodyPr/>
          <a:lstStyle/>
          <a:p>
            <a:pPr algn="just" rtl="1"/>
            <a:r>
              <a:rPr lang="fa-IR" altLang="en-US">
                <a:cs typeface="B Titr" pitchFamily="2" charset="0"/>
              </a:rPr>
              <a:t>خداي متعال در سوره نمل آيه 32 و بعد از آن به داستان ملكه صبا اشاره مي فرمايد كه آن زن گفت :اي بزرگان (مشاوران) در كار من راي بدهيد كه تا شما حاضر نباشيد من هيچ كاري را فيصل نتوانم داد. پس در جايي كه حاكمان بدون مشورت زير دستان به كاري اقدام نمي كنند و تصميمي نمي گيرند بر ماست كه در تمام امور زندگي با افراد آگاهتر از خودمان مشورت نموده و سپس تصميم بر انجام آن بگيريم حتي اگر آن كار خريد يك جفت كفش باشد .حتما ضرر نخواهيم كرد .</a:t>
            </a:r>
            <a:endParaRPr lang="fa-IR"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2816-AE75-4CA3-9B38-A12F306AC6C4}"/>
              </a:ext>
            </a:extLst>
          </p:cNvPr>
          <p:cNvSpPr>
            <a:spLocks noGrp="1"/>
          </p:cNvSpPr>
          <p:nvPr>
            <p:ph type="title"/>
          </p:nvPr>
        </p:nvSpPr>
        <p:spPr/>
        <p:txBody>
          <a:bodyPr/>
          <a:lstStyle/>
          <a:p>
            <a:pPr>
              <a:defRPr/>
            </a:pPr>
            <a:r>
              <a:rPr lang="fa-IR" sz="6600" dirty="0">
                <a:solidFill>
                  <a:srgbClr val="FFFF00"/>
                </a:solidFill>
                <a:cs typeface="B Titr" pitchFamily="2" charset="-78"/>
              </a:rPr>
              <a:t>تصميم گيري</a:t>
            </a:r>
          </a:p>
        </p:txBody>
      </p:sp>
      <p:sp>
        <p:nvSpPr>
          <p:cNvPr id="3" name="Content Placeholder 2">
            <a:extLst>
              <a:ext uri="{FF2B5EF4-FFF2-40B4-BE49-F238E27FC236}">
                <a16:creationId xmlns:a16="http://schemas.microsoft.com/office/drawing/2014/main" id="{E224FBD2-BD3A-4A32-8199-D72CA2D909F2}"/>
              </a:ext>
            </a:extLst>
          </p:cNvPr>
          <p:cNvSpPr>
            <a:spLocks noGrp="1"/>
          </p:cNvSpPr>
          <p:nvPr>
            <p:ph idx="1"/>
          </p:nvPr>
        </p:nvSpPr>
        <p:spPr>
          <a:xfrm>
            <a:off x="304800" y="1143000"/>
            <a:ext cx="8610600" cy="5334000"/>
          </a:xfrm>
        </p:spPr>
        <p:txBody>
          <a:bodyPr/>
          <a:lstStyle/>
          <a:p>
            <a:pPr algn="r" rtl="1"/>
            <a:r>
              <a:rPr lang="fa-IR" altLang="en-US" sz="1600">
                <a:cs typeface="B Titr" pitchFamily="2" charset="0"/>
              </a:rPr>
              <a:t>تصميم به حق (نساء-20)</a:t>
            </a:r>
          </a:p>
          <a:p>
            <a:pPr algn="r" rtl="1"/>
            <a:r>
              <a:rPr lang="fa-IR" altLang="en-US" sz="1600">
                <a:cs typeface="B Titr" pitchFamily="2" charset="0"/>
              </a:rPr>
              <a:t>تصميم به اصلاح  (نساء– 35)</a:t>
            </a:r>
          </a:p>
          <a:p>
            <a:pPr algn="r" rtl="1"/>
            <a:r>
              <a:rPr lang="fa-IR" altLang="en-US" sz="1600">
                <a:cs typeface="B Titr" pitchFamily="2" charset="0"/>
              </a:rPr>
              <a:t>عدم عجله درتصميم گيري ( نساء -19)</a:t>
            </a:r>
          </a:p>
          <a:p>
            <a:pPr algn="r" rtl="1"/>
            <a:r>
              <a:rPr lang="fa-IR" altLang="en-US" sz="1600">
                <a:cs typeface="B Titr" pitchFamily="2" charset="0"/>
              </a:rPr>
              <a:t>تصميم به جدايي با شرايط ويژه (بقره -227)</a:t>
            </a:r>
          </a:p>
          <a:p>
            <a:pPr algn="r" rtl="1"/>
            <a:r>
              <a:rPr lang="fa-IR" altLang="en-US" sz="1600">
                <a:cs typeface="B Titr" pitchFamily="2" charset="0"/>
              </a:rPr>
              <a:t>عدم تصميم به سستي درجهاد و ايمان (آل عمران-122)</a:t>
            </a:r>
          </a:p>
          <a:p>
            <a:pPr algn="r" rtl="1"/>
            <a:r>
              <a:rPr lang="fa-IR" altLang="en-US" sz="1600">
                <a:cs typeface="B Titr" pitchFamily="2" charset="0"/>
              </a:rPr>
              <a:t>قاطعيت وتوكل بعد از تصميم (آل عمران-159)</a:t>
            </a:r>
          </a:p>
          <a:p>
            <a:pPr algn="r" rtl="1"/>
            <a:r>
              <a:rPr lang="fa-IR" altLang="en-US" sz="1600">
                <a:cs typeface="B Titr" pitchFamily="2" charset="0"/>
              </a:rPr>
              <a:t>مشورت قبل ازتصميم (آل عمران-159)</a:t>
            </a:r>
          </a:p>
          <a:p>
            <a:pPr algn="r" rtl="1"/>
            <a:r>
              <a:rPr lang="fa-IR" altLang="en-US" sz="1600">
                <a:cs typeface="B Titr" pitchFamily="2" charset="0"/>
              </a:rPr>
              <a:t>عدم تصميم برگمراه كردن ديگران (نساء-113)</a:t>
            </a:r>
          </a:p>
          <a:p>
            <a:pPr algn="r" rtl="1"/>
            <a:r>
              <a:rPr lang="fa-IR" altLang="en-US" sz="1600">
                <a:cs typeface="B Titr" pitchFamily="2" charset="0"/>
              </a:rPr>
              <a:t>عدم تصميم بر اخراج اولياء خدا از ديارشان (توبه-13واسراء103)</a:t>
            </a:r>
          </a:p>
          <a:p>
            <a:pPr algn="r" rtl="1"/>
            <a:r>
              <a:rPr lang="fa-IR" altLang="en-US" sz="1600">
                <a:cs typeface="B Titr" pitchFamily="2" charset="0"/>
              </a:rPr>
              <a:t>عدم تصميم برفرارازجهاد وسختيها (توبه -50)</a:t>
            </a:r>
          </a:p>
          <a:p>
            <a:pPr algn="r" rtl="1"/>
            <a:r>
              <a:rPr lang="fa-IR" altLang="en-US" sz="1600">
                <a:cs typeface="B Titr" pitchFamily="2" charset="0"/>
              </a:rPr>
              <a:t>تصميم با توجه حلال وحرام بودن آن (بقره-235)</a:t>
            </a:r>
          </a:p>
          <a:p>
            <a:pPr algn="r" rtl="1"/>
            <a:r>
              <a:rPr lang="fa-IR" altLang="en-US" sz="1600">
                <a:cs typeface="B Titr" pitchFamily="2" charset="0"/>
              </a:rPr>
              <a:t>عدم تصميم به كفر بعد از اسلام (توبه -74)</a:t>
            </a:r>
          </a:p>
          <a:p>
            <a:pPr algn="r" rtl="1"/>
            <a:r>
              <a:rPr lang="fa-IR" altLang="en-US" sz="1600">
                <a:cs typeface="B Titr" pitchFamily="2" charset="0"/>
              </a:rPr>
              <a:t>عدم تصميم برخدعه ونيرنگ (يوسف – 15)</a:t>
            </a:r>
          </a:p>
          <a:p>
            <a:pPr algn="r" rtl="1"/>
            <a:r>
              <a:rPr lang="fa-IR" altLang="en-US" sz="1600">
                <a:cs typeface="B Titr" pitchFamily="2" charset="0"/>
              </a:rPr>
              <a:t>عدم تصميم برمجازات بي گناه به خاطر مصالح شخصي (يوسف -35)</a:t>
            </a:r>
          </a:p>
          <a:p>
            <a:pPr algn="r" rtl="1"/>
            <a:r>
              <a:rPr lang="fa-IR" altLang="en-US" sz="1600">
                <a:cs typeface="B Titr" pitchFamily="2" charset="0"/>
              </a:rPr>
              <a:t>عدم تصميم به توطئه عليه اولياءخدا (زخرف -79ويوسف – 102)</a:t>
            </a:r>
          </a:p>
          <a:p>
            <a:pPr algn="r" rtl="1"/>
            <a:r>
              <a:rPr lang="fa-IR" altLang="en-US" sz="1600">
                <a:cs typeface="B Titr" pitchFamily="2" charset="0"/>
              </a:rPr>
              <a:t>مشورت با زيردستان قبل ازتصميم (نمل -32)</a:t>
            </a:r>
          </a:p>
          <a:p>
            <a:pPr algn="r" rtl="1"/>
            <a:r>
              <a:rPr lang="fa-IR" altLang="en-US" sz="1600">
                <a:cs typeface="B Titr" pitchFamily="2" charset="0"/>
              </a:rPr>
              <a:t>عدم تصميم برمانع تراشي براي مستمندان (قلم -25)</a:t>
            </a:r>
          </a:p>
          <a:p>
            <a:pPr algn="r" rtl="1"/>
            <a:endParaRPr lang="fa-IR" altLang="en-US" sz="1600">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 calcmode="lin" valueType="num">
                                      <p:cBhvr additive="base">
                                        <p:cTn id="103"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E4CEB-E1A5-444D-A65A-7BD598BB5EF5}"/>
              </a:ext>
            </a:extLst>
          </p:cNvPr>
          <p:cNvSpPr>
            <a:spLocks noGrp="1"/>
          </p:cNvSpPr>
          <p:nvPr>
            <p:ph type="title"/>
          </p:nvPr>
        </p:nvSpPr>
        <p:spPr/>
        <p:txBody>
          <a:bodyPr/>
          <a:lstStyle/>
          <a:p>
            <a:pPr rtl="1">
              <a:defRPr/>
            </a:pPr>
            <a:r>
              <a:rPr lang="fa-IR" dirty="0">
                <a:cs typeface="B Titr" pitchFamily="2" charset="-78"/>
              </a:rPr>
              <a:t>تصميم به حق </a:t>
            </a:r>
            <a:r>
              <a:rPr lang="fa-IR" sz="2000" dirty="0">
                <a:cs typeface="B Titr" pitchFamily="2" charset="-78"/>
              </a:rPr>
              <a:t>(نساء-20)</a:t>
            </a:r>
          </a:p>
        </p:txBody>
      </p:sp>
      <p:sp>
        <p:nvSpPr>
          <p:cNvPr id="54275" name="Content Placeholder 2">
            <a:extLst>
              <a:ext uri="{FF2B5EF4-FFF2-40B4-BE49-F238E27FC236}">
                <a16:creationId xmlns:a16="http://schemas.microsoft.com/office/drawing/2014/main" id="{A9B7C99D-9F58-48FF-A556-E02A95A3BA36}"/>
              </a:ext>
            </a:extLst>
          </p:cNvPr>
          <p:cNvSpPr>
            <a:spLocks noGrp="1"/>
          </p:cNvSpPr>
          <p:nvPr>
            <p:ph idx="1"/>
          </p:nvPr>
        </p:nvSpPr>
        <p:spPr/>
        <p:txBody>
          <a:bodyPr/>
          <a:lstStyle/>
          <a:p>
            <a:endParaRPr lang="fa-IR"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34873-26E6-4094-9338-65DBD7E96937}"/>
              </a:ext>
            </a:extLst>
          </p:cNvPr>
          <p:cNvSpPr>
            <a:spLocks noGrp="1"/>
          </p:cNvSpPr>
          <p:nvPr>
            <p:ph type="title"/>
          </p:nvPr>
        </p:nvSpPr>
        <p:spPr/>
        <p:txBody>
          <a:bodyPr/>
          <a:lstStyle/>
          <a:p>
            <a:pPr rtl="1">
              <a:defRPr/>
            </a:pPr>
            <a:r>
              <a:rPr lang="fa-IR" dirty="0">
                <a:cs typeface="B Titr" pitchFamily="2" charset="-78"/>
              </a:rPr>
              <a:t>تصميم به اصلاح  </a:t>
            </a:r>
            <a:r>
              <a:rPr lang="fa-IR" sz="2000" dirty="0">
                <a:cs typeface="B Titr" pitchFamily="2" charset="-78"/>
              </a:rPr>
              <a:t>(نساء– 35)</a:t>
            </a:r>
          </a:p>
        </p:txBody>
      </p:sp>
      <p:sp>
        <p:nvSpPr>
          <p:cNvPr id="55299" name="Content Placeholder 2">
            <a:extLst>
              <a:ext uri="{FF2B5EF4-FFF2-40B4-BE49-F238E27FC236}">
                <a16:creationId xmlns:a16="http://schemas.microsoft.com/office/drawing/2014/main" id="{0F76C4E7-38C1-4085-ABA8-7715CD580F81}"/>
              </a:ext>
            </a:extLst>
          </p:cNvPr>
          <p:cNvSpPr>
            <a:spLocks noGrp="1"/>
          </p:cNvSpPr>
          <p:nvPr>
            <p:ph idx="1"/>
          </p:nvPr>
        </p:nvSpPr>
        <p:spPr/>
        <p:txBody>
          <a:bodyPr/>
          <a:lstStyle/>
          <a:p>
            <a:endParaRPr lang="fa-IR"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20E1-FB3F-45F5-8F3D-7DB76A7C86A4}"/>
              </a:ext>
            </a:extLst>
          </p:cNvPr>
          <p:cNvSpPr>
            <a:spLocks noGrp="1"/>
          </p:cNvSpPr>
          <p:nvPr>
            <p:ph type="title"/>
          </p:nvPr>
        </p:nvSpPr>
        <p:spPr/>
        <p:txBody>
          <a:bodyPr/>
          <a:lstStyle/>
          <a:p>
            <a:pPr>
              <a:defRPr/>
            </a:pPr>
            <a:r>
              <a:rPr lang="fa-IR" dirty="0">
                <a:cs typeface="B Titr" pitchFamily="2" charset="-78"/>
              </a:rPr>
              <a:t>عدم عجله درتصميم گيري </a:t>
            </a:r>
            <a:r>
              <a:rPr lang="fa-IR" sz="2000" dirty="0">
                <a:cs typeface="B Titr" pitchFamily="2" charset="-78"/>
              </a:rPr>
              <a:t>( نساء -19)</a:t>
            </a:r>
          </a:p>
        </p:txBody>
      </p:sp>
      <p:sp>
        <p:nvSpPr>
          <p:cNvPr id="56323" name="Content Placeholder 2">
            <a:extLst>
              <a:ext uri="{FF2B5EF4-FFF2-40B4-BE49-F238E27FC236}">
                <a16:creationId xmlns:a16="http://schemas.microsoft.com/office/drawing/2014/main" id="{F6C75F39-0FD8-4A31-967B-F71D898C8884}"/>
              </a:ext>
            </a:extLst>
          </p:cNvPr>
          <p:cNvSpPr>
            <a:spLocks noGrp="1"/>
          </p:cNvSpPr>
          <p:nvPr>
            <p:ph idx="1"/>
          </p:nvPr>
        </p:nvSpPr>
        <p:spPr/>
        <p:txBody>
          <a:bodyPr/>
          <a:lstStyle/>
          <a:p>
            <a:endParaRPr lang="fa-IR" alt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DA1F1-2DD0-495B-AC72-55723DD87A8C}"/>
              </a:ext>
            </a:extLst>
          </p:cNvPr>
          <p:cNvSpPr>
            <a:spLocks noGrp="1"/>
          </p:cNvSpPr>
          <p:nvPr>
            <p:ph type="title"/>
          </p:nvPr>
        </p:nvSpPr>
        <p:spPr>
          <a:xfrm>
            <a:off x="0" y="0"/>
            <a:ext cx="9144000" cy="1371600"/>
          </a:xfrm>
        </p:spPr>
        <p:txBody>
          <a:bodyPr/>
          <a:lstStyle/>
          <a:p>
            <a:pPr>
              <a:defRPr/>
            </a:pPr>
            <a:r>
              <a:rPr lang="fa-IR" sz="2000" dirty="0">
                <a:cs typeface="B Titr" pitchFamily="2" charset="-78"/>
              </a:rPr>
              <a:t>تصميم</a:t>
            </a:r>
            <a:r>
              <a:rPr lang="fa-IR" dirty="0">
                <a:cs typeface="B Titr" pitchFamily="2" charset="-78"/>
              </a:rPr>
              <a:t> به جدايي با شرايط ويژه </a:t>
            </a:r>
            <a:r>
              <a:rPr lang="fa-IR" sz="2000" dirty="0">
                <a:cs typeface="B Titr" pitchFamily="2" charset="-78"/>
              </a:rPr>
              <a:t>(بقره -227)</a:t>
            </a:r>
          </a:p>
        </p:txBody>
      </p:sp>
      <p:sp>
        <p:nvSpPr>
          <p:cNvPr id="57347" name="Content Placeholder 2">
            <a:extLst>
              <a:ext uri="{FF2B5EF4-FFF2-40B4-BE49-F238E27FC236}">
                <a16:creationId xmlns:a16="http://schemas.microsoft.com/office/drawing/2014/main" id="{76B29B2E-C42F-4754-BDC3-36DE36B5CCB2}"/>
              </a:ext>
            </a:extLst>
          </p:cNvPr>
          <p:cNvSpPr>
            <a:spLocks noGrp="1"/>
          </p:cNvSpPr>
          <p:nvPr>
            <p:ph idx="1"/>
          </p:nvPr>
        </p:nvSpPr>
        <p:spPr/>
        <p:txBody>
          <a:bodyPr/>
          <a:lstStyle/>
          <a:p>
            <a:endParaRPr lang="fa-I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84CC2-6077-4056-A44F-01BD79C1D648}"/>
              </a:ext>
            </a:extLst>
          </p:cNvPr>
          <p:cNvSpPr>
            <a:spLocks noGrp="1"/>
          </p:cNvSpPr>
          <p:nvPr>
            <p:ph type="title"/>
          </p:nvPr>
        </p:nvSpPr>
        <p:spPr/>
        <p:txBody>
          <a:bodyPr/>
          <a:lstStyle/>
          <a:p>
            <a:pPr>
              <a:defRPr/>
            </a:pPr>
            <a:r>
              <a:rPr lang="fa-IR" dirty="0">
                <a:solidFill>
                  <a:schemeClr val="tx1"/>
                </a:solidFill>
                <a:cs typeface="B Titr" pitchFamily="2" charset="-78"/>
              </a:rPr>
              <a:t>معجزه قرآن</a:t>
            </a:r>
            <a:endParaRPr lang="fa-IR" dirty="0"/>
          </a:p>
        </p:txBody>
      </p:sp>
      <p:sp>
        <p:nvSpPr>
          <p:cNvPr id="7171" name="Content Placeholder 2">
            <a:extLst>
              <a:ext uri="{FF2B5EF4-FFF2-40B4-BE49-F238E27FC236}">
                <a16:creationId xmlns:a16="http://schemas.microsoft.com/office/drawing/2014/main" id="{37523DF2-C364-4240-8E6F-0E43EE9EADEF}"/>
              </a:ext>
            </a:extLst>
          </p:cNvPr>
          <p:cNvSpPr>
            <a:spLocks noGrp="1"/>
          </p:cNvSpPr>
          <p:nvPr>
            <p:ph idx="1"/>
          </p:nvPr>
        </p:nvSpPr>
        <p:spPr/>
        <p:txBody>
          <a:bodyPr/>
          <a:lstStyle/>
          <a:p>
            <a:pPr algn="just" rtl="1"/>
            <a:r>
              <a:rPr lang="fa-IR" altLang="en-US" sz="4800">
                <a:cs typeface="B Titr" pitchFamily="2" charset="0"/>
              </a:rPr>
              <a:t>معجزه قرآن فقط به معارف عمیق عقلی و اجتماعی ، علوم غیبی و معانی شگفت انگیز و شیوایی و روانی کلام محدود نمی شود و هر روز ابعاد تازه ای از شگفتیهای قرآن کشف می شود . </a:t>
            </a:r>
            <a:endParaRPr lang="en-US" altLang="en-US" sz="4800" b="1">
              <a:cs typeface="B Titr" pitchFamily="2"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5562-7E20-47A2-B5C1-B818C28A2391}"/>
              </a:ext>
            </a:extLst>
          </p:cNvPr>
          <p:cNvSpPr>
            <a:spLocks noGrp="1"/>
          </p:cNvSpPr>
          <p:nvPr>
            <p:ph type="title"/>
          </p:nvPr>
        </p:nvSpPr>
        <p:spPr>
          <a:xfrm>
            <a:off x="0" y="228600"/>
            <a:ext cx="9144000" cy="1143000"/>
          </a:xfrm>
        </p:spPr>
        <p:txBody>
          <a:bodyPr/>
          <a:lstStyle/>
          <a:p>
            <a:pPr>
              <a:defRPr/>
            </a:pPr>
            <a:r>
              <a:rPr lang="fa-IR" sz="2000" dirty="0">
                <a:cs typeface="B Titr" pitchFamily="2" charset="-78"/>
              </a:rPr>
              <a:t>عدم تصميم به سستي درجهاد و ايمان</a:t>
            </a:r>
            <a:r>
              <a:rPr lang="fa-IR" sz="3600" dirty="0">
                <a:cs typeface="B Titr" pitchFamily="2" charset="-78"/>
              </a:rPr>
              <a:t> </a:t>
            </a:r>
            <a:r>
              <a:rPr lang="fa-IR" sz="2000" dirty="0">
                <a:cs typeface="B Titr" pitchFamily="2" charset="-78"/>
              </a:rPr>
              <a:t>(آل عمران-122)</a:t>
            </a:r>
          </a:p>
        </p:txBody>
      </p:sp>
      <p:sp>
        <p:nvSpPr>
          <p:cNvPr id="58371" name="Content Placeholder 2">
            <a:extLst>
              <a:ext uri="{FF2B5EF4-FFF2-40B4-BE49-F238E27FC236}">
                <a16:creationId xmlns:a16="http://schemas.microsoft.com/office/drawing/2014/main" id="{B23536EA-1751-4963-9B6C-5A2289B22EEB}"/>
              </a:ext>
            </a:extLst>
          </p:cNvPr>
          <p:cNvSpPr>
            <a:spLocks noGrp="1"/>
          </p:cNvSpPr>
          <p:nvPr>
            <p:ph idx="1"/>
          </p:nvPr>
        </p:nvSpPr>
        <p:spPr/>
        <p:txBody>
          <a:bodyPr/>
          <a:lstStyle/>
          <a:p>
            <a:endParaRPr lang="fa-IR"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BCCA3-5F47-4D8A-862A-CF122EA0F0C1}"/>
              </a:ext>
            </a:extLst>
          </p:cNvPr>
          <p:cNvSpPr>
            <a:spLocks noGrp="1"/>
          </p:cNvSpPr>
          <p:nvPr>
            <p:ph type="title"/>
          </p:nvPr>
        </p:nvSpPr>
        <p:spPr/>
        <p:txBody>
          <a:bodyPr/>
          <a:lstStyle/>
          <a:p>
            <a:pPr rtl="1">
              <a:defRPr/>
            </a:pPr>
            <a:r>
              <a:rPr lang="fa-IR" sz="3200" dirty="0">
                <a:cs typeface="B Titr" pitchFamily="2" charset="-78"/>
              </a:rPr>
              <a:t>مشورت قبل ازتصميم (آل عمران-159)</a:t>
            </a:r>
            <a:br>
              <a:rPr lang="fa-IR" sz="3200" dirty="0">
                <a:cs typeface="B Titr" pitchFamily="2" charset="-78"/>
              </a:rPr>
            </a:br>
            <a:r>
              <a:rPr lang="fa-IR" sz="3200" dirty="0">
                <a:cs typeface="B Titr" pitchFamily="2" charset="-78"/>
              </a:rPr>
              <a:t>قاطعيت وتوكل بعد از تصميم (آل عمران-159)</a:t>
            </a:r>
            <a:endParaRPr lang="fa-IR" sz="3200" dirty="0"/>
          </a:p>
        </p:txBody>
      </p:sp>
      <p:sp>
        <p:nvSpPr>
          <p:cNvPr id="59395" name="Content Placeholder 2">
            <a:extLst>
              <a:ext uri="{FF2B5EF4-FFF2-40B4-BE49-F238E27FC236}">
                <a16:creationId xmlns:a16="http://schemas.microsoft.com/office/drawing/2014/main" id="{566C526E-F7ED-4EA6-A1A8-C7C4341C2669}"/>
              </a:ext>
            </a:extLst>
          </p:cNvPr>
          <p:cNvSpPr>
            <a:spLocks noGrp="1"/>
          </p:cNvSpPr>
          <p:nvPr>
            <p:ph idx="1"/>
          </p:nvPr>
        </p:nvSpPr>
        <p:spPr/>
        <p:txBody>
          <a:bodyPr/>
          <a:lstStyle/>
          <a:p>
            <a:endParaRPr lang="fa-IR"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5433E-695B-4563-92CD-E02550F2FF1F}"/>
              </a:ext>
            </a:extLst>
          </p:cNvPr>
          <p:cNvSpPr>
            <a:spLocks noGrp="1"/>
          </p:cNvSpPr>
          <p:nvPr>
            <p:ph type="title"/>
          </p:nvPr>
        </p:nvSpPr>
        <p:spPr/>
        <p:txBody>
          <a:bodyPr/>
          <a:lstStyle/>
          <a:p>
            <a:pPr>
              <a:defRPr/>
            </a:pPr>
            <a:r>
              <a:rPr lang="fa-IR" dirty="0">
                <a:cs typeface="B Titr" pitchFamily="2" charset="-78"/>
              </a:rPr>
              <a:t>عدم تصميم برگمراه كردن ديگران </a:t>
            </a:r>
            <a:r>
              <a:rPr lang="fa-IR" sz="2000" dirty="0">
                <a:cs typeface="B Titr" pitchFamily="2" charset="-78"/>
              </a:rPr>
              <a:t>(نساء-113)</a:t>
            </a:r>
            <a:endParaRPr lang="fa-IR" dirty="0"/>
          </a:p>
        </p:txBody>
      </p:sp>
      <p:sp>
        <p:nvSpPr>
          <p:cNvPr id="60419" name="Content Placeholder 2">
            <a:extLst>
              <a:ext uri="{FF2B5EF4-FFF2-40B4-BE49-F238E27FC236}">
                <a16:creationId xmlns:a16="http://schemas.microsoft.com/office/drawing/2014/main" id="{90298961-3915-45E6-A8FD-CD1CB86555CC}"/>
              </a:ext>
            </a:extLst>
          </p:cNvPr>
          <p:cNvSpPr>
            <a:spLocks noGrp="1"/>
          </p:cNvSpPr>
          <p:nvPr>
            <p:ph idx="1"/>
          </p:nvPr>
        </p:nvSpPr>
        <p:spPr/>
        <p:txBody>
          <a:bodyPr/>
          <a:lstStyle/>
          <a:p>
            <a:endParaRPr lang="fa-IR"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5B59-2214-46D0-897C-A7079690FA18}"/>
              </a:ext>
            </a:extLst>
          </p:cNvPr>
          <p:cNvSpPr>
            <a:spLocks noGrp="1"/>
          </p:cNvSpPr>
          <p:nvPr>
            <p:ph type="title"/>
          </p:nvPr>
        </p:nvSpPr>
        <p:spPr>
          <a:xfrm>
            <a:off x="0" y="228600"/>
            <a:ext cx="9144000" cy="1143000"/>
          </a:xfrm>
        </p:spPr>
        <p:txBody>
          <a:bodyPr/>
          <a:lstStyle/>
          <a:p>
            <a:pPr>
              <a:defRPr/>
            </a:pPr>
            <a:r>
              <a:rPr lang="fa-IR" dirty="0">
                <a:cs typeface="B Titr" pitchFamily="2" charset="-78"/>
              </a:rPr>
              <a:t>عدم تصميم بر اخراج اولياء خدا از ديارشان </a:t>
            </a:r>
            <a:r>
              <a:rPr lang="fa-IR" sz="2000" dirty="0">
                <a:cs typeface="B Titr" pitchFamily="2" charset="-78"/>
              </a:rPr>
              <a:t>(توبه-13واسراء103)</a:t>
            </a:r>
            <a:endParaRPr lang="fa-IR" dirty="0"/>
          </a:p>
        </p:txBody>
      </p:sp>
      <p:sp>
        <p:nvSpPr>
          <p:cNvPr id="61443" name="Content Placeholder 2">
            <a:extLst>
              <a:ext uri="{FF2B5EF4-FFF2-40B4-BE49-F238E27FC236}">
                <a16:creationId xmlns:a16="http://schemas.microsoft.com/office/drawing/2014/main" id="{DF4DA59A-F789-40C1-BE82-357D89B97616}"/>
              </a:ext>
            </a:extLst>
          </p:cNvPr>
          <p:cNvSpPr>
            <a:spLocks noGrp="1"/>
          </p:cNvSpPr>
          <p:nvPr>
            <p:ph idx="1"/>
          </p:nvPr>
        </p:nvSpPr>
        <p:spPr/>
        <p:txBody>
          <a:bodyPr/>
          <a:lstStyle/>
          <a:p>
            <a:endParaRPr lang="fa-IR"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1380-2D1B-48A2-8437-22F5F6E4CE73}"/>
              </a:ext>
            </a:extLst>
          </p:cNvPr>
          <p:cNvSpPr>
            <a:spLocks noGrp="1"/>
          </p:cNvSpPr>
          <p:nvPr>
            <p:ph type="title"/>
          </p:nvPr>
        </p:nvSpPr>
        <p:spPr/>
        <p:txBody>
          <a:bodyPr/>
          <a:lstStyle/>
          <a:p>
            <a:pPr>
              <a:defRPr/>
            </a:pPr>
            <a:r>
              <a:rPr lang="fa-IR" dirty="0">
                <a:cs typeface="B Titr" pitchFamily="2" charset="-78"/>
              </a:rPr>
              <a:t>عدم تصميم برفرارازجهاد وسختيها </a:t>
            </a:r>
            <a:r>
              <a:rPr lang="fa-IR" sz="2400" dirty="0">
                <a:cs typeface="B Titr" pitchFamily="2" charset="-78"/>
              </a:rPr>
              <a:t>(توبه -50)</a:t>
            </a:r>
            <a:endParaRPr lang="fa-IR" dirty="0"/>
          </a:p>
        </p:txBody>
      </p:sp>
      <p:sp>
        <p:nvSpPr>
          <p:cNvPr id="62467" name="Content Placeholder 2">
            <a:extLst>
              <a:ext uri="{FF2B5EF4-FFF2-40B4-BE49-F238E27FC236}">
                <a16:creationId xmlns:a16="http://schemas.microsoft.com/office/drawing/2014/main" id="{1462B62D-C7AF-480F-B0FB-76B970885BB6}"/>
              </a:ext>
            </a:extLst>
          </p:cNvPr>
          <p:cNvSpPr>
            <a:spLocks noGrp="1"/>
          </p:cNvSpPr>
          <p:nvPr>
            <p:ph idx="1"/>
          </p:nvPr>
        </p:nvSpPr>
        <p:spPr/>
        <p:txBody>
          <a:bodyPr/>
          <a:lstStyle/>
          <a:p>
            <a:endParaRPr lang="fa-IR"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5271-B7F0-42DA-83EF-2766274BBFD4}"/>
              </a:ext>
            </a:extLst>
          </p:cNvPr>
          <p:cNvSpPr>
            <a:spLocks noGrp="1"/>
          </p:cNvSpPr>
          <p:nvPr>
            <p:ph type="title"/>
          </p:nvPr>
        </p:nvSpPr>
        <p:spPr/>
        <p:txBody>
          <a:bodyPr/>
          <a:lstStyle/>
          <a:p>
            <a:pPr>
              <a:defRPr/>
            </a:pPr>
            <a:r>
              <a:rPr lang="fa-IR" dirty="0">
                <a:cs typeface="B Titr" pitchFamily="2" charset="-78"/>
              </a:rPr>
              <a:t>تصميم با توجه حلال وحرام بودن آن</a:t>
            </a:r>
            <a:br>
              <a:rPr lang="fa-IR" dirty="0">
                <a:cs typeface="B Titr" pitchFamily="2" charset="-78"/>
              </a:rPr>
            </a:br>
            <a:r>
              <a:rPr lang="fa-IR" sz="2800" dirty="0">
                <a:cs typeface="B Titr" pitchFamily="2" charset="-78"/>
              </a:rPr>
              <a:t>(بقره-235)</a:t>
            </a:r>
            <a:endParaRPr lang="fa-IR" dirty="0"/>
          </a:p>
        </p:txBody>
      </p:sp>
      <p:sp>
        <p:nvSpPr>
          <p:cNvPr id="63491" name="Content Placeholder 2">
            <a:extLst>
              <a:ext uri="{FF2B5EF4-FFF2-40B4-BE49-F238E27FC236}">
                <a16:creationId xmlns:a16="http://schemas.microsoft.com/office/drawing/2014/main" id="{7764767A-B5E1-4662-9932-25C9A5A35406}"/>
              </a:ext>
            </a:extLst>
          </p:cNvPr>
          <p:cNvSpPr>
            <a:spLocks noGrp="1"/>
          </p:cNvSpPr>
          <p:nvPr>
            <p:ph idx="1"/>
          </p:nvPr>
        </p:nvSpPr>
        <p:spPr/>
        <p:txBody>
          <a:bodyPr/>
          <a:lstStyle/>
          <a:p>
            <a:endParaRPr lang="fa-IR"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D376-D905-40D0-9D6F-74922612F9A9}"/>
              </a:ext>
            </a:extLst>
          </p:cNvPr>
          <p:cNvSpPr>
            <a:spLocks noGrp="1"/>
          </p:cNvSpPr>
          <p:nvPr>
            <p:ph type="title"/>
          </p:nvPr>
        </p:nvSpPr>
        <p:spPr/>
        <p:txBody>
          <a:bodyPr/>
          <a:lstStyle/>
          <a:p>
            <a:pPr rtl="1">
              <a:defRPr/>
            </a:pPr>
            <a:r>
              <a:rPr lang="fa-IR" dirty="0">
                <a:cs typeface="B Titr" pitchFamily="2" charset="-78"/>
              </a:rPr>
              <a:t>عدم تصميم به كفر بعد از اسلام </a:t>
            </a:r>
            <a:br>
              <a:rPr lang="fa-IR" dirty="0">
                <a:cs typeface="B Titr" pitchFamily="2" charset="-78"/>
              </a:rPr>
            </a:br>
            <a:r>
              <a:rPr lang="fa-IR" sz="2000" dirty="0">
                <a:cs typeface="B Titr" pitchFamily="2" charset="-78"/>
              </a:rPr>
              <a:t>(توبه -74)</a:t>
            </a:r>
            <a:endParaRPr lang="fa-IR" dirty="0">
              <a:cs typeface="B Titr" pitchFamily="2" charset="-78"/>
            </a:endParaRPr>
          </a:p>
        </p:txBody>
      </p:sp>
      <p:sp>
        <p:nvSpPr>
          <p:cNvPr id="64515" name="Content Placeholder 2">
            <a:extLst>
              <a:ext uri="{FF2B5EF4-FFF2-40B4-BE49-F238E27FC236}">
                <a16:creationId xmlns:a16="http://schemas.microsoft.com/office/drawing/2014/main" id="{FA40F102-3A0E-4BB1-A0BD-C3C907776A36}"/>
              </a:ext>
            </a:extLst>
          </p:cNvPr>
          <p:cNvSpPr>
            <a:spLocks noGrp="1"/>
          </p:cNvSpPr>
          <p:nvPr>
            <p:ph idx="1"/>
          </p:nvPr>
        </p:nvSpPr>
        <p:spPr/>
        <p:txBody>
          <a:bodyPr/>
          <a:lstStyle/>
          <a:p>
            <a:endParaRPr lang="fa-IR"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D9919-B434-44EE-BFAA-F2088F3EC968}"/>
              </a:ext>
            </a:extLst>
          </p:cNvPr>
          <p:cNvSpPr>
            <a:spLocks noGrp="1"/>
          </p:cNvSpPr>
          <p:nvPr>
            <p:ph type="title"/>
          </p:nvPr>
        </p:nvSpPr>
        <p:spPr/>
        <p:txBody>
          <a:bodyPr/>
          <a:lstStyle/>
          <a:p>
            <a:pPr>
              <a:defRPr/>
            </a:pPr>
            <a:r>
              <a:rPr lang="fa-IR" dirty="0">
                <a:cs typeface="B Titr" pitchFamily="2" charset="-78"/>
              </a:rPr>
              <a:t>عدم تصميم برخدعه ونيرنگ</a:t>
            </a:r>
            <a:br>
              <a:rPr lang="fa-IR" dirty="0">
                <a:cs typeface="B Titr" pitchFamily="2" charset="-78"/>
              </a:rPr>
            </a:br>
            <a:r>
              <a:rPr lang="fa-IR" dirty="0">
                <a:cs typeface="B Titr" pitchFamily="2" charset="-78"/>
              </a:rPr>
              <a:t> </a:t>
            </a:r>
            <a:r>
              <a:rPr lang="fa-IR" sz="2800" dirty="0">
                <a:cs typeface="B Titr" pitchFamily="2" charset="-78"/>
              </a:rPr>
              <a:t>(يوسف – 15)</a:t>
            </a:r>
            <a:endParaRPr lang="fa-IR" dirty="0"/>
          </a:p>
        </p:txBody>
      </p:sp>
      <p:sp>
        <p:nvSpPr>
          <p:cNvPr id="65539" name="Content Placeholder 2">
            <a:extLst>
              <a:ext uri="{FF2B5EF4-FFF2-40B4-BE49-F238E27FC236}">
                <a16:creationId xmlns:a16="http://schemas.microsoft.com/office/drawing/2014/main" id="{E166F654-62EC-4C8D-918A-9BDA36411A3A}"/>
              </a:ext>
            </a:extLst>
          </p:cNvPr>
          <p:cNvSpPr>
            <a:spLocks noGrp="1"/>
          </p:cNvSpPr>
          <p:nvPr>
            <p:ph idx="1"/>
          </p:nvPr>
        </p:nvSpPr>
        <p:spPr/>
        <p:txBody>
          <a:bodyPr/>
          <a:lstStyle/>
          <a:p>
            <a:endParaRPr lang="fa-IR" alt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DF51B-E72C-4FA9-B819-94D1A0E5857C}"/>
              </a:ext>
            </a:extLst>
          </p:cNvPr>
          <p:cNvSpPr>
            <a:spLocks noGrp="1"/>
          </p:cNvSpPr>
          <p:nvPr>
            <p:ph type="title"/>
          </p:nvPr>
        </p:nvSpPr>
        <p:spPr>
          <a:xfrm>
            <a:off x="0" y="228600"/>
            <a:ext cx="9144000" cy="1143000"/>
          </a:xfrm>
        </p:spPr>
        <p:txBody>
          <a:bodyPr/>
          <a:lstStyle/>
          <a:p>
            <a:pPr rtl="1">
              <a:defRPr/>
            </a:pPr>
            <a:r>
              <a:rPr lang="fa-IR" sz="3600" dirty="0">
                <a:cs typeface="B Titr" pitchFamily="2" charset="-78"/>
              </a:rPr>
              <a:t>عدم تصميم برمجازات بي گناه به خاطر مصالح شخصي </a:t>
            </a:r>
            <a:r>
              <a:rPr lang="fa-IR" sz="2000" dirty="0">
                <a:cs typeface="B Titr" pitchFamily="2" charset="-78"/>
              </a:rPr>
              <a:t>(يوسف -35)</a:t>
            </a:r>
            <a:endParaRPr lang="fa-IR" sz="3600" dirty="0">
              <a:cs typeface="B Titr" pitchFamily="2" charset="-78"/>
            </a:endParaRPr>
          </a:p>
        </p:txBody>
      </p:sp>
      <p:sp>
        <p:nvSpPr>
          <p:cNvPr id="66563" name="Content Placeholder 2">
            <a:extLst>
              <a:ext uri="{FF2B5EF4-FFF2-40B4-BE49-F238E27FC236}">
                <a16:creationId xmlns:a16="http://schemas.microsoft.com/office/drawing/2014/main" id="{B8A92090-BD9A-448A-8AF4-A2500CEA592C}"/>
              </a:ext>
            </a:extLst>
          </p:cNvPr>
          <p:cNvSpPr>
            <a:spLocks noGrp="1"/>
          </p:cNvSpPr>
          <p:nvPr>
            <p:ph idx="1"/>
          </p:nvPr>
        </p:nvSpPr>
        <p:spPr/>
        <p:txBody>
          <a:bodyPr/>
          <a:lstStyle/>
          <a:p>
            <a:endParaRPr lang="fa-IR" alt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4BE7-3508-4FE3-B83B-AEC2DCF2DFD2}"/>
              </a:ext>
            </a:extLst>
          </p:cNvPr>
          <p:cNvSpPr>
            <a:spLocks noGrp="1"/>
          </p:cNvSpPr>
          <p:nvPr>
            <p:ph type="title"/>
          </p:nvPr>
        </p:nvSpPr>
        <p:spPr/>
        <p:txBody>
          <a:bodyPr/>
          <a:lstStyle/>
          <a:p>
            <a:pPr>
              <a:defRPr/>
            </a:pPr>
            <a:r>
              <a:rPr lang="fa-IR" dirty="0">
                <a:cs typeface="B Titr" pitchFamily="2" charset="-78"/>
              </a:rPr>
              <a:t>عدم تصميم به توطئه عليه اولياءخدا</a:t>
            </a:r>
            <a:br>
              <a:rPr lang="fa-IR" dirty="0">
                <a:cs typeface="B Titr" pitchFamily="2" charset="-78"/>
              </a:rPr>
            </a:br>
            <a:r>
              <a:rPr lang="fa-IR" dirty="0">
                <a:cs typeface="B Titr" pitchFamily="2" charset="-78"/>
              </a:rPr>
              <a:t> </a:t>
            </a:r>
            <a:r>
              <a:rPr lang="fa-IR" sz="2400" dirty="0">
                <a:cs typeface="B Titr" pitchFamily="2" charset="-78"/>
              </a:rPr>
              <a:t>(زخرف -79ويوسف – 102)</a:t>
            </a:r>
            <a:endParaRPr lang="fa-IR" dirty="0"/>
          </a:p>
        </p:txBody>
      </p:sp>
      <p:sp>
        <p:nvSpPr>
          <p:cNvPr id="67587" name="Content Placeholder 2">
            <a:extLst>
              <a:ext uri="{FF2B5EF4-FFF2-40B4-BE49-F238E27FC236}">
                <a16:creationId xmlns:a16="http://schemas.microsoft.com/office/drawing/2014/main" id="{8E689A56-0215-4D0F-BCC9-35D4D4349138}"/>
              </a:ext>
            </a:extLst>
          </p:cNvPr>
          <p:cNvSpPr>
            <a:spLocks noGrp="1"/>
          </p:cNvSpPr>
          <p:nvPr>
            <p:ph idx="1"/>
          </p:nvPr>
        </p:nvSpPr>
        <p:spPr/>
        <p:txBody>
          <a:bodyPr/>
          <a:lstStyle/>
          <a:p>
            <a:endParaRPr lang="fa-I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1562-55AC-429C-A1AC-1E439D414041}"/>
              </a:ext>
            </a:extLst>
          </p:cNvPr>
          <p:cNvSpPr>
            <a:spLocks noGrp="1"/>
          </p:cNvSpPr>
          <p:nvPr>
            <p:ph type="title"/>
          </p:nvPr>
        </p:nvSpPr>
        <p:spPr>
          <a:solidFill>
            <a:srgbClr val="00B050"/>
          </a:solidFill>
        </p:spPr>
        <p:txBody>
          <a:bodyPr/>
          <a:lstStyle/>
          <a:p>
            <a:pPr>
              <a:defRPr/>
            </a:pPr>
            <a:r>
              <a:rPr lang="fa-IR" sz="3200" dirty="0">
                <a:solidFill>
                  <a:schemeClr val="tx1"/>
                </a:solidFill>
                <a:cs typeface="B Titr" pitchFamily="2" charset="-78"/>
              </a:rPr>
              <a:t>پس راههاي رسيدن به آرامش را در كلام الهي مي جوييم و سپس آن راههارا بي كم وكاست مي پوييم .</a:t>
            </a:r>
            <a:endParaRPr lang="fa-IR" sz="3200" dirty="0"/>
          </a:p>
        </p:txBody>
      </p:sp>
      <p:sp>
        <p:nvSpPr>
          <p:cNvPr id="8195" name="Content Placeholder 2">
            <a:extLst>
              <a:ext uri="{FF2B5EF4-FFF2-40B4-BE49-F238E27FC236}">
                <a16:creationId xmlns:a16="http://schemas.microsoft.com/office/drawing/2014/main" id="{6B52C5F7-BE2F-4EB9-A904-E80841102F8E}"/>
              </a:ext>
            </a:extLst>
          </p:cNvPr>
          <p:cNvSpPr>
            <a:spLocks noGrp="1"/>
          </p:cNvSpPr>
          <p:nvPr>
            <p:ph idx="1"/>
          </p:nvPr>
        </p:nvSpPr>
        <p:spPr>
          <a:xfrm>
            <a:off x="228600" y="1600200"/>
            <a:ext cx="8686800" cy="4495800"/>
          </a:xfrm>
        </p:spPr>
        <p:txBody>
          <a:bodyPr/>
          <a:lstStyle/>
          <a:p>
            <a:pPr algn="r" rtl="1"/>
            <a:r>
              <a:rPr lang="fa-IR" altLang="en-US">
                <a:cs typeface="B Titr" pitchFamily="2" charset="0"/>
              </a:rPr>
              <a:t>1- آگاهي تو از علم خدا به مشكلاتي كه در زندگي با آن مواجه هستي همانا آرامش بخش روح وروان تو در مواجهه با همه مشكلات خواهد بود .سخنان خداي خويش را در سوره انعام آيات 33 به بعد بخوان تا بر اين آگاهي واقف شوي و بداني كه مشكلات جز آزمايش و امتحاني براي تو نيست پس در پاسخ صحيح به آن كوشا باش </a:t>
            </a:r>
            <a:endParaRPr lang="en-US" altLang="en-US" b="1">
              <a:cs typeface="B Titr" pitchFamily="2" charset="0"/>
            </a:endParaRPr>
          </a:p>
          <a:p>
            <a:endParaRPr lang="fa-IR"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0D31D-9252-40F4-B27F-5D0267E0441D}"/>
              </a:ext>
            </a:extLst>
          </p:cNvPr>
          <p:cNvSpPr>
            <a:spLocks noGrp="1"/>
          </p:cNvSpPr>
          <p:nvPr>
            <p:ph type="title"/>
          </p:nvPr>
        </p:nvSpPr>
        <p:spPr/>
        <p:txBody>
          <a:bodyPr/>
          <a:lstStyle/>
          <a:p>
            <a:pPr rtl="1">
              <a:defRPr/>
            </a:pPr>
            <a:r>
              <a:rPr lang="fa-IR" dirty="0">
                <a:cs typeface="B Titr" pitchFamily="2" charset="-78"/>
              </a:rPr>
              <a:t>مشورت با زيردستان قبل ازتصميم</a:t>
            </a:r>
            <a:br>
              <a:rPr lang="fa-IR" dirty="0">
                <a:cs typeface="B Titr" pitchFamily="2" charset="-78"/>
              </a:rPr>
            </a:br>
            <a:r>
              <a:rPr lang="fa-IR" sz="2000" dirty="0">
                <a:cs typeface="B Titr" pitchFamily="2" charset="-78"/>
              </a:rPr>
              <a:t> (نمل -32)</a:t>
            </a:r>
            <a:endParaRPr lang="fa-IR" dirty="0">
              <a:cs typeface="B Titr" pitchFamily="2" charset="-78"/>
            </a:endParaRPr>
          </a:p>
        </p:txBody>
      </p:sp>
      <p:sp>
        <p:nvSpPr>
          <p:cNvPr id="68611" name="Content Placeholder 2">
            <a:extLst>
              <a:ext uri="{FF2B5EF4-FFF2-40B4-BE49-F238E27FC236}">
                <a16:creationId xmlns:a16="http://schemas.microsoft.com/office/drawing/2014/main" id="{8746B3A7-4EFE-4E67-82B9-1A268AE72B9B}"/>
              </a:ext>
            </a:extLst>
          </p:cNvPr>
          <p:cNvSpPr>
            <a:spLocks noGrp="1"/>
          </p:cNvSpPr>
          <p:nvPr>
            <p:ph idx="1"/>
          </p:nvPr>
        </p:nvSpPr>
        <p:spPr/>
        <p:txBody>
          <a:bodyPr/>
          <a:lstStyle/>
          <a:p>
            <a:endParaRPr lang="fa-IR" alt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121AD-3EED-4816-9CBE-5CD1C1E58DF1}"/>
              </a:ext>
            </a:extLst>
          </p:cNvPr>
          <p:cNvSpPr>
            <a:spLocks noGrp="1"/>
          </p:cNvSpPr>
          <p:nvPr>
            <p:ph type="title"/>
          </p:nvPr>
        </p:nvSpPr>
        <p:spPr/>
        <p:txBody>
          <a:bodyPr/>
          <a:lstStyle/>
          <a:p>
            <a:pPr>
              <a:defRPr/>
            </a:pPr>
            <a:r>
              <a:rPr lang="fa-IR" dirty="0">
                <a:cs typeface="B Titr" pitchFamily="2" charset="-78"/>
              </a:rPr>
              <a:t>عدم تصميم برمانع تراشي براي مستمندان</a:t>
            </a:r>
            <a:br>
              <a:rPr lang="fa-IR" dirty="0">
                <a:cs typeface="B Titr" pitchFamily="2" charset="-78"/>
              </a:rPr>
            </a:br>
            <a:r>
              <a:rPr lang="fa-IR" sz="2400" dirty="0">
                <a:cs typeface="B Titr" pitchFamily="2" charset="-78"/>
              </a:rPr>
              <a:t> (قلم -25)</a:t>
            </a:r>
            <a:endParaRPr lang="fa-IR" sz="2400" dirty="0"/>
          </a:p>
        </p:txBody>
      </p:sp>
      <p:sp>
        <p:nvSpPr>
          <p:cNvPr id="69635" name="Content Placeholder 2">
            <a:extLst>
              <a:ext uri="{FF2B5EF4-FFF2-40B4-BE49-F238E27FC236}">
                <a16:creationId xmlns:a16="http://schemas.microsoft.com/office/drawing/2014/main" id="{D2EC49DD-A2B4-4859-9ABF-2153F57FDCD8}"/>
              </a:ext>
            </a:extLst>
          </p:cNvPr>
          <p:cNvSpPr>
            <a:spLocks noGrp="1"/>
          </p:cNvSpPr>
          <p:nvPr>
            <p:ph idx="1"/>
          </p:nvPr>
        </p:nvSpPr>
        <p:spPr/>
        <p:txBody>
          <a:bodyPr/>
          <a:lstStyle/>
          <a:p>
            <a:pPr algn="r" rtl="1"/>
            <a:endParaRPr lang="fa-IR" alt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F3569-FFC8-46AC-8BE8-0DBB1A766CE4}"/>
              </a:ext>
            </a:extLst>
          </p:cNvPr>
          <p:cNvSpPr>
            <a:spLocks noGrp="1"/>
          </p:cNvSpPr>
          <p:nvPr>
            <p:ph type="title"/>
          </p:nvPr>
        </p:nvSpPr>
        <p:spPr/>
        <p:txBody>
          <a:bodyPr/>
          <a:lstStyle/>
          <a:p>
            <a:pPr>
              <a:defRPr/>
            </a:pPr>
            <a:r>
              <a:rPr lang="fa-IR" dirty="0">
                <a:solidFill>
                  <a:srgbClr val="FFFF00"/>
                </a:solidFill>
                <a:cs typeface="B Titr" pitchFamily="2" charset="-78"/>
              </a:rPr>
              <a:t>7- مهارت تفكرانتقادي: </a:t>
            </a:r>
            <a:endParaRPr lang="fa-IR" dirty="0">
              <a:solidFill>
                <a:srgbClr val="FFFF00"/>
              </a:solidFill>
            </a:endParaRPr>
          </a:p>
        </p:txBody>
      </p:sp>
      <p:sp>
        <p:nvSpPr>
          <p:cNvPr id="70659" name="Content Placeholder 2">
            <a:extLst>
              <a:ext uri="{FF2B5EF4-FFF2-40B4-BE49-F238E27FC236}">
                <a16:creationId xmlns:a16="http://schemas.microsoft.com/office/drawing/2014/main" id="{1C88920D-8C4B-4952-8DA0-A4A5AF2F07F6}"/>
              </a:ext>
            </a:extLst>
          </p:cNvPr>
          <p:cNvSpPr>
            <a:spLocks noGrp="1"/>
          </p:cNvSpPr>
          <p:nvPr>
            <p:ph idx="1"/>
          </p:nvPr>
        </p:nvSpPr>
        <p:spPr>
          <a:xfrm>
            <a:off x="152400" y="1447800"/>
            <a:ext cx="8839200" cy="4648200"/>
          </a:xfrm>
        </p:spPr>
        <p:txBody>
          <a:bodyPr/>
          <a:lstStyle/>
          <a:p>
            <a:pPr algn="just" rtl="1"/>
            <a:r>
              <a:rPr lang="fa-IR" altLang="en-US">
                <a:cs typeface="B Titr" pitchFamily="2" charset="0"/>
              </a:rPr>
              <a:t>اين مهارت مخصوص انسانهاي باهوش و داراي حكمت الهي است كه فكري نقاد انه دارند وهيچ نظروعقيده اي رابدون نقدوبررسي نمي پذيرند،همچون حضرت ابراهيم (ع)كه از پدرش به جهت پرستش معبود اني بي خاصيت انتقاد كرد و چه زيبا و محترمانه انتقاد مي كند آنجا كه مي فر مايد : اي پدر چرا چيزي را كه نه مي شنود ونه مي بيند ونه هيچ نيازي از تو بر مي آورد،مي پرستي؟ اي پدر مرا دانشي داده اند ، پس از من پيروي كن تا تو را به راه راست هدايت كنم (مريم 42و 43)</a:t>
            </a:r>
            <a:endParaRPr lang="en-US" altLang="en-US" b="1">
              <a:cs typeface="B Titr" pitchFamily="2" charset="0"/>
            </a:endParaRPr>
          </a:p>
          <a:p>
            <a:endParaRPr lang="fa-IR" altLang="en-US">
              <a:cs typeface="B Titr" pitchFamily="2"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22720-56EB-4C5D-8E73-3F1A19FAD5C2}"/>
              </a:ext>
            </a:extLst>
          </p:cNvPr>
          <p:cNvSpPr>
            <a:spLocks noGrp="1"/>
          </p:cNvSpPr>
          <p:nvPr>
            <p:ph type="title"/>
          </p:nvPr>
        </p:nvSpPr>
        <p:spPr/>
        <p:txBody>
          <a:bodyPr/>
          <a:lstStyle/>
          <a:p>
            <a:pPr rtl="1">
              <a:defRPr/>
            </a:pPr>
            <a:r>
              <a:rPr lang="en-US" dirty="0">
                <a:solidFill>
                  <a:srgbClr val="FFFF00"/>
                </a:solidFill>
                <a:cs typeface="B Titr" pitchFamily="2" charset="-78"/>
              </a:rPr>
              <a:t> </a:t>
            </a:r>
            <a:r>
              <a:rPr lang="fa-IR" dirty="0">
                <a:solidFill>
                  <a:srgbClr val="FFFF00"/>
                </a:solidFill>
                <a:cs typeface="B Titr" pitchFamily="2" charset="-78"/>
              </a:rPr>
              <a:t> الگوي کامل تفکر انتقادی</a:t>
            </a:r>
            <a:endParaRPr lang="fa-IR" dirty="0">
              <a:solidFill>
                <a:srgbClr val="FFFF00"/>
              </a:solidFill>
            </a:endParaRPr>
          </a:p>
        </p:txBody>
      </p:sp>
      <p:sp>
        <p:nvSpPr>
          <p:cNvPr id="71683" name="Content Placeholder 2">
            <a:extLst>
              <a:ext uri="{FF2B5EF4-FFF2-40B4-BE49-F238E27FC236}">
                <a16:creationId xmlns:a16="http://schemas.microsoft.com/office/drawing/2014/main" id="{9AC3182B-5016-4FB8-B02D-3EF52C20003E}"/>
              </a:ext>
            </a:extLst>
          </p:cNvPr>
          <p:cNvSpPr>
            <a:spLocks noGrp="1"/>
          </p:cNvSpPr>
          <p:nvPr>
            <p:ph idx="1"/>
          </p:nvPr>
        </p:nvSpPr>
        <p:spPr/>
        <p:txBody>
          <a:bodyPr/>
          <a:lstStyle/>
          <a:p>
            <a:pPr algn="just" rtl="1"/>
            <a:r>
              <a:rPr lang="fa-IR" altLang="en-US" sz="4000">
                <a:cs typeface="B Titr" pitchFamily="2" charset="0"/>
              </a:rPr>
              <a:t>آري اگر پيامبران واولياء الهي را الگوي خويش قرار دهيم از آنها خواهيم آموخت كه طوطي وار همه چيزرا نپذيريم بلكه مورد نقد وبرسي قرار دهيم وبا معيار هاي الهي بسنجيم اگر با آن همخواني داشت پذير فته و بدان عمل نماييم .(انبياء 21 وكهف 15 )</a:t>
            </a:r>
            <a:endParaRPr lang="fa-IR" altLang="en-US" sz="40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79BB-5E15-4FCB-95D1-686B9D726A1F}"/>
              </a:ext>
            </a:extLst>
          </p:cNvPr>
          <p:cNvSpPr>
            <a:spLocks noGrp="1"/>
          </p:cNvSpPr>
          <p:nvPr>
            <p:ph type="title"/>
          </p:nvPr>
        </p:nvSpPr>
        <p:spPr/>
        <p:txBody>
          <a:bodyPr/>
          <a:lstStyle/>
          <a:p>
            <a:pPr>
              <a:defRPr/>
            </a:pPr>
            <a:r>
              <a:rPr lang="fa-IR" dirty="0">
                <a:solidFill>
                  <a:srgbClr val="FFFF00"/>
                </a:solidFill>
                <a:cs typeface="B Titr" pitchFamily="2" charset="-78"/>
              </a:rPr>
              <a:t>تفكر انتقادي</a:t>
            </a:r>
          </a:p>
        </p:txBody>
      </p:sp>
      <p:sp>
        <p:nvSpPr>
          <p:cNvPr id="3" name="Content Placeholder 2">
            <a:extLst>
              <a:ext uri="{FF2B5EF4-FFF2-40B4-BE49-F238E27FC236}">
                <a16:creationId xmlns:a16="http://schemas.microsoft.com/office/drawing/2014/main" id="{6C7D31F0-18B1-4EC1-BCB0-694D88B36959}"/>
              </a:ext>
            </a:extLst>
          </p:cNvPr>
          <p:cNvSpPr>
            <a:spLocks noGrp="1"/>
          </p:cNvSpPr>
          <p:nvPr>
            <p:ph idx="1"/>
          </p:nvPr>
        </p:nvSpPr>
        <p:spPr>
          <a:xfrm>
            <a:off x="457200" y="1447800"/>
            <a:ext cx="8458200" cy="4648200"/>
          </a:xfrm>
        </p:spPr>
        <p:txBody>
          <a:bodyPr>
            <a:normAutofit fontScale="62500" lnSpcReduction="20000"/>
          </a:bodyPr>
          <a:lstStyle/>
          <a:p>
            <a:pPr algn="r" rtl="1">
              <a:defRPr/>
            </a:pPr>
            <a:r>
              <a:rPr lang="fa-IR" dirty="0">
                <a:cs typeface="B Titr" pitchFamily="2" charset="-78"/>
              </a:rPr>
              <a:t>تفكر درداشته ها وموارد آشكار نه مجهولات رعد-3</a:t>
            </a:r>
          </a:p>
          <a:p>
            <a:pPr algn="r" rtl="1">
              <a:defRPr/>
            </a:pPr>
            <a:r>
              <a:rPr lang="fa-IR" dirty="0">
                <a:cs typeface="B Titr" pitchFamily="2" charset="-78"/>
              </a:rPr>
              <a:t>پذيرش بانشانه هاي واقعي يه خيالي روم-21</a:t>
            </a:r>
          </a:p>
          <a:p>
            <a:pPr algn="r" rtl="1">
              <a:defRPr/>
            </a:pPr>
            <a:r>
              <a:rPr lang="fa-IR" dirty="0">
                <a:cs typeface="B Titr" pitchFamily="2" charset="-78"/>
              </a:rPr>
              <a:t>عدم پذيرش بدون دلايل روشن چراي وچگونگي مريم-42و43</a:t>
            </a:r>
          </a:p>
          <a:p>
            <a:pPr algn="r" rtl="1">
              <a:defRPr/>
            </a:pPr>
            <a:r>
              <a:rPr lang="fa-IR" dirty="0">
                <a:cs typeface="B Titr" pitchFamily="2" charset="-78"/>
              </a:rPr>
              <a:t>سنجش همه چيزبا معيارهاي الهي انبياء-21وكهف 15</a:t>
            </a:r>
          </a:p>
          <a:p>
            <a:pPr algn="r" rtl="1">
              <a:defRPr/>
            </a:pPr>
            <a:r>
              <a:rPr lang="fa-IR" dirty="0">
                <a:cs typeface="B Titr" pitchFamily="2" charset="-78"/>
              </a:rPr>
              <a:t>تفكر قبل ازتصميم با توكل برخدا نه غير او آل عمران-122</a:t>
            </a:r>
          </a:p>
          <a:p>
            <a:pPr algn="r" rtl="1">
              <a:defRPr/>
            </a:pPr>
            <a:r>
              <a:rPr lang="fa-IR" dirty="0">
                <a:cs typeface="B Titr" pitchFamily="2" charset="-78"/>
              </a:rPr>
              <a:t>عدم پيروي ازظن وگمان آل عمران 154</a:t>
            </a:r>
          </a:p>
          <a:p>
            <a:pPr algn="r" rtl="1">
              <a:defRPr/>
            </a:pPr>
            <a:r>
              <a:rPr lang="fa-IR" dirty="0">
                <a:cs typeface="B Titr" pitchFamily="2" charset="-78"/>
              </a:rPr>
              <a:t>عدم مشورت با افراد غيرفهيم انعام -98</a:t>
            </a:r>
          </a:p>
          <a:p>
            <a:pPr algn="r" rtl="1">
              <a:defRPr/>
            </a:pPr>
            <a:r>
              <a:rPr lang="fa-IR" dirty="0">
                <a:cs typeface="B Titr" pitchFamily="2" charset="-78"/>
              </a:rPr>
              <a:t>شناخت همنشين وشخيص خوب ازبدان اعراف -184</a:t>
            </a:r>
          </a:p>
          <a:p>
            <a:pPr algn="r" rtl="1">
              <a:defRPr/>
            </a:pPr>
            <a:r>
              <a:rPr lang="fa-IR" dirty="0">
                <a:cs typeface="B Titr" pitchFamily="2" charset="-78"/>
              </a:rPr>
              <a:t>تفكر درسرانجام ديگران يوسف -109</a:t>
            </a:r>
          </a:p>
          <a:p>
            <a:pPr algn="r" rtl="1">
              <a:defRPr/>
            </a:pPr>
            <a:r>
              <a:rPr lang="fa-IR" dirty="0">
                <a:cs typeface="B Titr" pitchFamily="2" charset="-78"/>
              </a:rPr>
              <a:t>بررسي تمام راههاي منتهي به نتيجه تحل -69</a:t>
            </a:r>
          </a:p>
          <a:p>
            <a:pPr algn="r" rtl="1">
              <a:defRPr/>
            </a:pPr>
            <a:r>
              <a:rPr lang="fa-IR" dirty="0">
                <a:cs typeface="B Titr" pitchFamily="2" charset="-78"/>
              </a:rPr>
              <a:t>تفكر درنهايت امنيت هركاريا پيشنهاد شعرا-146</a:t>
            </a:r>
          </a:p>
          <a:p>
            <a:pPr algn="r" rtl="1">
              <a:defRPr/>
            </a:pPr>
            <a:r>
              <a:rPr lang="fa-IR" dirty="0">
                <a:cs typeface="B Titr" pitchFamily="2" charset="-78"/>
              </a:rPr>
              <a:t>عدم تكذيب حقايق الهي زمر-25</a:t>
            </a:r>
          </a:p>
          <a:p>
            <a:pPr algn="r" rtl="1">
              <a:defRPr/>
            </a:pPr>
            <a:r>
              <a:rPr lang="fa-IR" dirty="0">
                <a:cs typeface="B Titr" pitchFamily="2" charset="-78"/>
              </a:rPr>
              <a:t>اعتماد به وعده هاي الهي نه وعده مخلوق ق-35</a:t>
            </a:r>
          </a:p>
          <a:p>
            <a:pPr algn="r" rtl="1">
              <a:defRPr/>
            </a:pPr>
            <a:r>
              <a:rPr lang="fa-IR" dirty="0">
                <a:cs typeface="B Titr" pitchFamily="2" charset="-78"/>
              </a:rPr>
              <a:t>تدبير وعاقبت انديشي واقعه -71</a:t>
            </a:r>
          </a:p>
          <a:p>
            <a:pPr algn="r" rtl="1">
              <a:defRPr/>
            </a:pPr>
            <a:r>
              <a:rPr lang="fa-IR" dirty="0">
                <a:cs typeface="B Titr" pitchFamily="2" charset="-78"/>
              </a:rPr>
              <a:t>توجه به هشدارهاي قانوني وشرعي نباء -7-4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2435-FA6B-414F-89C5-9DBA13648FC2}"/>
              </a:ext>
            </a:extLst>
          </p:cNvPr>
          <p:cNvSpPr>
            <a:spLocks noGrp="1"/>
          </p:cNvSpPr>
          <p:nvPr>
            <p:ph type="title"/>
          </p:nvPr>
        </p:nvSpPr>
        <p:spPr/>
        <p:txBody>
          <a:bodyPr/>
          <a:lstStyle/>
          <a:p>
            <a:pPr>
              <a:defRPr/>
            </a:pPr>
            <a:r>
              <a:rPr lang="fa-IR" dirty="0">
                <a:solidFill>
                  <a:srgbClr val="FFFF00"/>
                </a:solidFill>
                <a:cs typeface="B Titr" pitchFamily="2" charset="-78"/>
              </a:rPr>
              <a:t>8-مهارت تفكر خلاق : </a:t>
            </a:r>
            <a:endParaRPr lang="fa-IR" dirty="0">
              <a:solidFill>
                <a:srgbClr val="FFFF00"/>
              </a:solidFill>
            </a:endParaRPr>
          </a:p>
        </p:txBody>
      </p:sp>
      <p:sp>
        <p:nvSpPr>
          <p:cNvPr id="73731" name="Content Placeholder 2">
            <a:extLst>
              <a:ext uri="{FF2B5EF4-FFF2-40B4-BE49-F238E27FC236}">
                <a16:creationId xmlns:a16="http://schemas.microsoft.com/office/drawing/2014/main" id="{AD9864B3-32BB-4CAF-B341-190DA60D8F9F}"/>
              </a:ext>
            </a:extLst>
          </p:cNvPr>
          <p:cNvSpPr>
            <a:spLocks noGrp="1"/>
          </p:cNvSpPr>
          <p:nvPr>
            <p:ph idx="1"/>
          </p:nvPr>
        </p:nvSpPr>
        <p:spPr>
          <a:xfrm>
            <a:off x="0" y="1600200"/>
            <a:ext cx="8915400" cy="4419600"/>
          </a:xfrm>
        </p:spPr>
        <p:txBody>
          <a:bodyPr/>
          <a:lstStyle/>
          <a:p>
            <a:pPr algn="just" rtl="1"/>
            <a:r>
              <a:rPr lang="fa-IR" altLang="en-US">
                <a:cs typeface="B Titr" pitchFamily="2" charset="0"/>
              </a:rPr>
              <a:t>خلاقيت صفتي از اوصاف الهي است ،و مهارت تفكر خلاق به همان حكمتهاي الهي بر مي گردد كه ما را در تصميم گيريها و حل مسائل ياري مي نمايد يعني راه حل خارج از دنياي تجارب بر ذهن ما جاري مي شود .</a:t>
            </a:r>
            <a:endParaRPr lang="en-US" altLang="en-US" b="1">
              <a:cs typeface="B Titr" pitchFamily="2"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658F-8C8E-4BF4-AC08-766262626807}"/>
              </a:ext>
            </a:extLst>
          </p:cNvPr>
          <p:cNvSpPr>
            <a:spLocks noGrp="1"/>
          </p:cNvSpPr>
          <p:nvPr>
            <p:ph type="title"/>
          </p:nvPr>
        </p:nvSpPr>
        <p:spPr/>
        <p:txBody>
          <a:bodyPr/>
          <a:lstStyle/>
          <a:p>
            <a:pPr>
              <a:defRPr/>
            </a:pPr>
            <a:r>
              <a:rPr lang="fa-IR" dirty="0">
                <a:solidFill>
                  <a:srgbClr val="FFFF00"/>
                </a:solidFill>
                <a:cs typeface="B Titr" pitchFamily="2" charset="-78"/>
              </a:rPr>
              <a:t>خالق هستي اولين خلاق عالم</a:t>
            </a:r>
            <a:endParaRPr lang="fa-IR" dirty="0">
              <a:solidFill>
                <a:srgbClr val="FFFF00"/>
              </a:solidFill>
            </a:endParaRPr>
          </a:p>
        </p:txBody>
      </p:sp>
      <p:sp>
        <p:nvSpPr>
          <p:cNvPr id="74755" name="Content Placeholder 2">
            <a:extLst>
              <a:ext uri="{FF2B5EF4-FFF2-40B4-BE49-F238E27FC236}">
                <a16:creationId xmlns:a16="http://schemas.microsoft.com/office/drawing/2014/main" id="{A5FF2838-2FF5-4992-9A72-816BE30055A6}"/>
              </a:ext>
            </a:extLst>
          </p:cNvPr>
          <p:cNvSpPr>
            <a:spLocks noGrp="1"/>
          </p:cNvSpPr>
          <p:nvPr>
            <p:ph idx="1"/>
          </p:nvPr>
        </p:nvSpPr>
        <p:spPr/>
        <p:txBody>
          <a:bodyPr/>
          <a:lstStyle/>
          <a:p>
            <a:pPr algn="just" rtl="1"/>
            <a:r>
              <a:rPr lang="fa-IR" altLang="en-US">
                <a:cs typeface="B Titr" pitchFamily="2" charset="0"/>
              </a:rPr>
              <a:t>خالق هستي كه اولين خلاق عالم است در سوره انعام آيه 104 مي فرمايد : پر وردگارتان به شما ادراك داده است هر كه از روي بصيرت مي نگرد به سود اوست و هر كه چشم بصيرت بر هم نهد به زيان اوست و من نگهدارنده شما نيستم .</a:t>
            </a:r>
          </a:p>
          <a:p>
            <a:pPr algn="just" rtl="1"/>
            <a:r>
              <a:rPr lang="fa-IR" altLang="en-US">
                <a:cs typeface="B Titr" pitchFamily="2" charset="0"/>
              </a:rPr>
              <a:t> و در آيه 86 سوره حجر مي فرمايد . همانا خداي تو خلا قي دانا ست . اي عز يز هر كس به اصل خويش برگردد و روح خداي خويش را بيابد به يقين همانند خداي خود تفكري خلاق خواهد داشت.</a:t>
            </a:r>
            <a:endParaRPr lang="en-US" altLang="en-US" b="1">
              <a:cs typeface="B Titr" pitchFamily="2" charset="0"/>
            </a:endParaRPr>
          </a:p>
          <a:p>
            <a:pPr algn="just" rtl="1"/>
            <a:endParaRPr lang="fa-IR"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3E03-1CDC-43E4-A304-1763ACE1DF3C}"/>
              </a:ext>
            </a:extLst>
          </p:cNvPr>
          <p:cNvSpPr>
            <a:spLocks noGrp="1"/>
          </p:cNvSpPr>
          <p:nvPr>
            <p:ph type="title"/>
          </p:nvPr>
        </p:nvSpPr>
        <p:spPr/>
        <p:txBody>
          <a:bodyPr/>
          <a:lstStyle/>
          <a:p>
            <a:pPr>
              <a:defRPr/>
            </a:pPr>
            <a:r>
              <a:rPr lang="fa-IR" dirty="0">
                <a:solidFill>
                  <a:srgbClr val="FF0000"/>
                </a:solidFill>
                <a:cs typeface="B Titr" pitchFamily="2" charset="-78"/>
              </a:rPr>
              <a:t>تفكر خلاق</a:t>
            </a:r>
          </a:p>
        </p:txBody>
      </p:sp>
      <p:sp>
        <p:nvSpPr>
          <p:cNvPr id="75779" name="Content Placeholder 2">
            <a:extLst>
              <a:ext uri="{FF2B5EF4-FFF2-40B4-BE49-F238E27FC236}">
                <a16:creationId xmlns:a16="http://schemas.microsoft.com/office/drawing/2014/main" id="{1DDAE32D-39F5-40BE-9AF7-8C5E953B011B}"/>
              </a:ext>
            </a:extLst>
          </p:cNvPr>
          <p:cNvSpPr>
            <a:spLocks noGrp="1"/>
          </p:cNvSpPr>
          <p:nvPr>
            <p:ph idx="1"/>
          </p:nvPr>
        </p:nvSpPr>
        <p:spPr/>
        <p:txBody>
          <a:bodyPr/>
          <a:lstStyle/>
          <a:p>
            <a:pPr algn="r" rtl="1"/>
            <a:r>
              <a:rPr lang="fa-IR" altLang="en-US">
                <a:cs typeface="B Titr" pitchFamily="2" charset="0"/>
              </a:rPr>
              <a:t>ادراك وبصيرت دركارها انعام-104</a:t>
            </a:r>
          </a:p>
          <a:p>
            <a:pPr algn="r" rtl="1"/>
            <a:r>
              <a:rPr lang="fa-IR" altLang="en-US">
                <a:cs typeface="B Titr" pitchFamily="2" charset="0"/>
              </a:rPr>
              <a:t>پيداكردن راه حل خارج ازدنياي تجربه با استفاده ازحكمتهاي الهي حجر-86</a:t>
            </a:r>
          </a:p>
          <a:p>
            <a:pPr algn="r" rtl="1"/>
            <a:r>
              <a:rPr lang="fa-IR" altLang="en-US">
                <a:cs typeface="B Titr" pitchFamily="2" charset="0"/>
              </a:rPr>
              <a:t>پيروي ازحقيقت وعدم پيروي ازاكثريت شعرا-139</a:t>
            </a:r>
          </a:p>
          <a:p>
            <a:pPr algn="r" rtl="1"/>
            <a:r>
              <a:rPr lang="fa-IR" altLang="en-US">
                <a:cs typeface="B Titr" pitchFamily="2" charset="0"/>
              </a:rPr>
              <a:t>هدف خلاقيت بايد جلب خشنودي خدا باشد تا موفق شود حديد-27</a:t>
            </a:r>
          </a:p>
          <a:p>
            <a:pPr algn="r" rtl="1"/>
            <a:r>
              <a:rPr lang="fa-IR" altLang="en-US">
                <a:cs typeface="B Titr" pitchFamily="2" charset="0"/>
              </a:rPr>
              <a:t>تجلي صفات خداوندي است حشر24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EF1C8-E15A-439A-866F-8C4D847F3E62}"/>
              </a:ext>
            </a:extLst>
          </p:cNvPr>
          <p:cNvSpPr>
            <a:spLocks noGrp="1"/>
          </p:cNvSpPr>
          <p:nvPr>
            <p:ph type="title"/>
          </p:nvPr>
        </p:nvSpPr>
        <p:spPr/>
        <p:txBody>
          <a:bodyPr/>
          <a:lstStyle/>
          <a:p>
            <a:pPr>
              <a:defRPr/>
            </a:pPr>
            <a:r>
              <a:rPr lang="fa-IR" dirty="0">
                <a:solidFill>
                  <a:srgbClr val="FFFF00"/>
                </a:solidFill>
                <a:cs typeface="B Titr" pitchFamily="2" charset="-78"/>
              </a:rPr>
              <a:t>9- مهارت مقا بله با هيجا نها : </a:t>
            </a:r>
            <a:endParaRPr lang="fa-IR" dirty="0">
              <a:solidFill>
                <a:srgbClr val="FFFF00"/>
              </a:solidFill>
            </a:endParaRPr>
          </a:p>
        </p:txBody>
      </p:sp>
      <p:sp>
        <p:nvSpPr>
          <p:cNvPr id="76803" name="Content Placeholder 2">
            <a:extLst>
              <a:ext uri="{FF2B5EF4-FFF2-40B4-BE49-F238E27FC236}">
                <a16:creationId xmlns:a16="http://schemas.microsoft.com/office/drawing/2014/main" id="{AC73E73F-7923-4692-AECF-4C7DE2B25D40}"/>
              </a:ext>
            </a:extLst>
          </p:cNvPr>
          <p:cNvSpPr>
            <a:spLocks noGrp="1"/>
          </p:cNvSpPr>
          <p:nvPr>
            <p:ph idx="1"/>
          </p:nvPr>
        </p:nvSpPr>
        <p:spPr>
          <a:xfrm>
            <a:off x="228600" y="1600200"/>
            <a:ext cx="8763000" cy="4267200"/>
          </a:xfrm>
        </p:spPr>
        <p:txBody>
          <a:bodyPr/>
          <a:lstStyle/>
          <a:p>
            <a:pPr algn="just" rtl="1"/>
            <a:r>
              <a:rPr lang="fa-IR" altLang="en-US" sz="2800">
                <a:cs typeface="B Titr" pitchFamily="2" charset="0"/>
              </a:rPr>
              <a:t>گا هي انسا نها خواسته يا نا خواسته ،آ گاهانه يا نا خوداگاه دست خوش هيجانات و احساسات دروني و بيروني شده و دست به اعمالي مي زنند كه همان لحظه و يا بعد از آن از عمل خويش پشيمان مي شوند د ر حا لي كه پشيماني ديگر سودي ندارد.</a:t>
            </a:r>
          </a:p>
          <a:p>
            <a:pPr algn="just" rtl="1"/>
            <a:r>
              <a:rPr lang="fa-IR" altLang="en-US" sz="2800">
                <a:cs typeface="B Titr" pitchFamily="2" charset="0"/>
              </a:rPr>
              <a:t>چون خشم ابراز شده يا كلام گفته شده همانند روغن ريخته است كه جمع كردن آن يا ممكن نيست اگر هم باشد بسيار سخت است. </a:t>
            </a:r>
          </a:p>
          <a:p>
            <a:pPr algn="just" rtl="1"/>
            <a:r>
              <a:rPr lang="fa-IR" altLang="en-US" sz="2800">
                <a:cs typeface="B Titr" pitchFamily="2" charset="0"/>
              </a:rPr>
              <a:t>لذا مقابله و كنترل اين هيجانات قبل از آن كه انسان رابه عمل وادار نمايد نيازمند مهارت است .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7C24E-8293-4402-9599-2B02907B24AA}"/>
              </a:ext>
            </a:extLst>
          </p:cNvPr>
          <p:cNvSpPr>
            <a:spLocks noGrp="1"/>
          </p:cNvSpPr>
          <p:nvPr>
            <p:ph type="title"/>
          </p:nvPr>
        </p:nvSpPr>
        <p:spPr/>
        <p:txBody>
          <a:bodyPr/>
          <a:lstStyle/>
          <a:p>
            <a:pPr rtl="1">
              <a:defRPr/>
            </a:pPr>
            <a:r>
              <a:rPr lang="en-US" dirty="0">
                <a:solidFill>
                  <a:srgbClr val="FFFF00"/>
                </a:solidFill>
                <a:cs typeface="B Titr" pitchFamily="2" charset="-78"/>
              </a:rPr>
              <a:t> </a:t>
            </a:r>
            <a:r>
              <a:rPr lang="fa-IR" dirty="0">
                <a:solidFill>
                  <a:srgbClr val="FFFF00"/>
                </a:solidFill>
                <a:cs typeface="B Titr" pitchFamily="2" charset="-78"/>
              </a:rPr>
              <a:t>پناه بردن به خدا برای کنترل هیجانات </a:t>
            </a:r>
            <a:endParaRPr lang="fa-IR" dirty="0">
              <a:solidFill>
                <a:srgbClr val="FFFF00"/>
              </a:solidFill>
            </a:endParaRPr>
          </a:p>
        </p:txBody>
      </p:sp>
      <p:sp>
        <p:nvSpPr>
          <p:cNvPr id="77827" name="Content Placeholder 2">
            <a:extLst>
              <a:ext uri="{FF2B5EF4-FFF2-40B4-BE49-F238E27FC236}">
                <a16:creationId xmlns:a16="http://schemas.microsoft.com/office/drawing/2014/main" id="{BB1CF548-6D0F-4238-9EBF-FC01677AB3E1}"/>
              </a:ext>
            </a:extLst>
          </p:cNvPr>
          <p:cNvSpPr>
            <a:spLocks noGrp="1"/>
          </p:cNvSpPr>
          <p:nvPr>
            <p:ph idx="1"/>
          </p:nvPr>
        </p:nvSpPr>
        <p:spPr>
          <a:xfrm>
            <a:off x="0" y="1600200"/>
            <a:ext cx="9144000" cy="4267200"/>
          </a:xfrm>
        </p:spPr>
        <p:txBody>
          <a:bodyPr/>
          <a:lstStyle/>
          <a:p>
            <a:pPr algn="just" rtl="1"/>
            <a:r>
              <a:rPr lang="fa-IR" altLang="en-US">
                <a:cs typeface="B Titr" pitchFamily="2" charset="0"/>
              </a:rPr>
              <a:t>اگر زندگي نامه اولياء خدا و بطور كلي انسانهاي موفق را مطا لعه نمايم در مي يابيم كه از خصو صيات بارزآ نها همين كنترل هيجانات بوده است .</a:t>
            </a:r>
          </a:p>
          <a:p>
            <a:pPr algn="just" rtl="1"/>
            <a:r>
              <a:rPr lang="fa-IR" altLang="en-US">
                <a:cs typeface="B Titr" pitchFamily="2" charset="0"/>
              </a:rPr>
              <a:t>لذا خداي متعال در قرآن كريم سوره ناس  مي فر مايد :بگو به پر وردگار مردم پناه مي برم ، فرمانرواي مردم ،خداي مردم،از شر وسو سه و وسوسه گر نهاني،آنكه در دلهاي مردم وسوسه مي كند خواه از جنيان باشد يا از آدميان.پس لازم است هر جا كه هيجاني بر شما غلبه يافت بگوييد پناه بر خدا و به او پناه ببريد تا به آرامش و سعادت برسيد و هيچگاه پشيمان نشويد .</a:t>
            </a:r>
          </a:p>
          <a:p>
            <a:pPr algn="just" rtl="1"/>
            <a:endParaRPr lang="fa-IR" altLang="en-US"/>
          </a:p>
        </p:txBody>
      </p:sp>
      <p:sp>
        <p:nvSpPr>
          <p:cNvPr id="77828" name="Rectangle 1">
            <a:extLst>
              <a:ext uri="{FF2B5EF4-FFF2-40B4-BE49-F238E27FC236}">
                <a16:creationId xmlns:a16="http://schemas.microsoft.com/office/drawing/2014/main" id="{97FDCD3A-5BA7-40FA-91F1-CD86A3BB7904}"/>
              </a:ext>
            </a:extLst>
          </p:cNvPr>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52352" bIns="38088" anchor="ctr">
            <a:spAutoFit/>
          </a:bodyPr>
          <a:lstStyle>
            <a:lvl1pPr>
              <a:spcBef>
                <a:spcPct val="20000"/>
              </a:spcBef>
              <a:buClr>
                <a:schemeClr val="tx2"/>
              </a:buClr>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tx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panose="020B0604020202020204" pitchFamily="34" charset="0"/>
                <a:cs typeface="Arial" panose="020B0604020202020204" pitchFamily="34" charset="0"/>
              </a:defRPr>
            </a:lvl9pPr>
          </a:lstStyle>
          <a:p>
            <a:pPr rtl="1">
              <a:spcBef>
                <a:spcPct val="0"/>
              </a:spcBef>
              <a:buClrTx/>
              <a:buFontTx/>
              <a:buNone/>
            </a:pPr>
            <a:r>
              <a:rPr lang="fa-IR" altLang="zh-CN" sz="1400" b="0">
                <a:solidFill>
                  <a:srgbClr val="943634"/>
                </a:solidFill>
                <a:ea typeface="NSimSun" panose="02010609030101010101" pitchFamily="49" charset="-122"/>
                <a:cs typeface="Nazanin" pitchFamily="2" charset="0"/>
              </a:rPr>
              <a:t>10- مهارت مقابله با استرس : معمولااسترسها از عد م علم و آگاهي به نتيجه كار و عمل در حال انجام ناشي مي شود .لذا هر كس از عاقبت كار خويش آگاه باشد وبه يك منبع قدرتمند متصل باشد هيچگاه دچار استرس نمي شود بلكه هميشه براي قبول سخت ترين شرايط آماده بوده ودر هر شرايطي با آرامش و اطمينان به كار وتلاش در راه رسيدن به هدف متعالي خويش مشغول مي شود.همانگونه كه خداوند متعال در سوره رعد آيه 28 مي فرمايد : آنان كه ايمان آورده اند و دلهايشان به ياد خدا آرامش مي يابد .آگاه باشيد  كه دلها به ياد خدا آرامش مي يابد .و نيز آگاهي انسان از علم خداوند نسبت به مشكلا ت در آرامش روحي ورواني و مقابله با استرس نقش بسزايي دارد .آنجا كه مي فرمايد:خدا از مومنان آن هنگام كه در زير درخت با تو بيعت كردند خشنود گشت ودانست كه در دلشان چه مي گذرد پس آرامش بر آنان نازل كرد و به فتحي نزديك پاداششان داد (فتح 18) آرامش خاطر وآسودگي خيال ،هديه اي از سوي خداوند است .همانگونه كه در آيه 154 سوره آل عمران ميفرمايد:آنگاه پس از آن اندوه ،خدا به شما ايمني ارزاني داشت ،چنانچه گروهي را خواب آرام فرو گرفت اما گروهي ديگر چون مردم عصر جاهليت به خدا بد گمان بودند ،هنوز دست خوش اندوه خويش بودند و ميگفتند:آيا هرگز كار به دست ما خواهد افتاد ؟بگو: همه كارها به دست خداست </a:t>
            </a:r>
            <a:r>
              <a:rPr lang="en-US" altLang="zh-CN" sz="1400" b="0">
                <a:solidFill>
                  <a:srgbClr val="943634"/>
                </a:solidFill>
                <a:ea typeface="NSimSun" panose="02010609030101010101" pitchFamily="49" charset="-122"/>
                <a:cs typeface="Nazanin" pitchFamily="2" charset="0"/>
              </a:rPr>
              <a:t>…</a:t>
            </a:r>
            <a:r>
              <a:rPr lang="fa-IR" altLang="zh-CN" sz="1400" b="0">
                <a:solidFill>
                  <a:srgbClr val="943634"/>
                </a:solidFill>
                <a:ea typeface="NSimSun" panose="02010609030101010101" pitchFamily="49" charset="-122"/>
                <a:cs typeface="Nazanin" pitchFamily="2" charset="0"/>
              </a:rPr>
              <a:t> خدا آنچه را در سينه داريد مي آزمايد و دلهايتان را پاك مي گرداند و خدا به آنچه در دلهاست آگاه است .و نيز در سوره فتح آيه 4 مي فرمايد:اوست كه بر دلهاي مومنان آرامش فرستاد تا بر ايمانشان پيو سته بيفزايد و لشكرهاي آسمان وزمين از آن خداست و خدا دانا وحكيم است .و اما قرآن كريم اسباب آرامش و دوري از هر گونه استرس را اينگونه بيان مي فرمايد :1- آگاهي انسان از علم خداوند به مشكلات (انعام33) 2- كانون گرم خوانواده( اعراف 189) 3- دوستي با دوستان خدادرسا يه ايمان (يونس 62) 4- خواب واستراحت به اندازه كافي خصوصا در طول شب (يونس 67) 5- اطاعت از خداوند</a:t>
            </a:r>
            <a:r>
              <a:rPr lang="fa-IR" altLang="zh-CN" sz="1400" b="0">
                <a:solidFill>
                  <a:srgbClr val="943634"/>
                </a:solidFill>
                <a:cs typeface="Nazanin" pitchFamily="2" charset="0"/>
              </a:rPr>
              <a:t> متعال در همه حال ( خوشيهاو ختيها) (شوري30 و31)</a:t>
            </a:r>
            <a:endParaRPr lang="en-US" altLang="zh-CN" sz="1400">
              <a:ea typeface="SimSun" panose="02010600030101010101" pitchFamily="2" charset="-122"/>
            </a:endParaRPr>
          </a:p>
          <a:p>
            <a:pPr>
              <a:spcBef>
                <a:spcPct val="0"/>
              </a:spcBef>
              <a:buClrTx/>
              <a:buFontTx/>
              <a:buNone/>
            </a:pPr>
            <a:endParaRPr lang="en-US" altLang="zh-CN" sz="1800">
              <a:ea typeface="SimSun"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2097-E3F2-499F-A7C9-EB97AEA86BE5}"/>
              </a:ext>
            </a:extLst>
          </p:cNvPr>
          <p:cNvSpPr>
            <a:spLocks noGrp="1"/>
          </p:cNvSpPr>
          <p:nvPr>
            <p:ph type="title"/>
          </p:nvPr>
        </p:nvSpPr>
        <p:spPr/>
        <p:txBody>
          <a:bodyPr/>
          <a:lstStyle/>
          <a:p>
            <a:pPr>
              <a:defRPr/>
            </a:pPr>
            <a:r>
              <a:rPr lang="fa-IR" dirty="0">
                <a:solidFill>
                  <a:srgbClr val="FFFF00"/>
                </a:solidFill>
                <a:cs typeface="B Titr" pitchFamily="2" charset="-78"/>
              </a:rPr>
              <a:t>آرامش وشادكامي</a:t>
            </a:r>
            <a:endParaRPr lang="fa-IR" dirty="0">
              <a:solidFill>
                <a:srgbClr val="FFFF00"/>
              </a:solidFill>
            </a:endParaRPr>
          </a:p>
        </p:txBody>
      </p:sp>
      <p:sp>
        <p:nvSpPr>
          <p:cNvPr id="12291" name="Content Placeholder 2">
            <a:extLst>
              <a:ext uri="{FF2B5EF4-FFF2-40B4-BE49-F238E27FC236}">
                <a16:creationId xmlns:a16="http://schemas.microsoft.com/office/drawing/2014/main" id="{DF838AFB-8963-48E8-90ED-D0502EBEEB49}"/>
              </a:ext>
            </a:extLst>
          </p:cNvPr>
          <p:cNvSpPr>
            <a:spLocks noGrp="1"/>
          </p:cNvSpPr>
          <p:nvPr>
            <p:ph idx="1"/>
          </p:nvPr>
        </p:nvSpPr>
        <p:spPr>
          <a:xfrm>
            <a:off x="228600" y="1600200"/>
            <a:ext cx="8915400" cy="4495800"/>
          </a:xfrm>
        </p:spPr>
        <p:txBody>
          <a:bodyPr/>
          <a:lstStyle/>
          <a:p>
            <a:pPr algn="just" rtl="1"/>
            <a:r>
              <a:rPr lang="fa-IR" altLang="en-US">
                <a:cs typeface="B Titr" pitchFamily="2" charset="0"/>
              </a:rPr>
              <a:t>2- خداي مهربان آرامش وآسايش انسان را در كانون گرم خانواده قرار داده است پس آن را در مكانهاي ديگر مجوي(سوره اعراف آيه 189)</a:t>
            </a:r>
            <a:endParaRPr lang="en-US" altLang="en-US" b="1">
              <a:cs typeface="B Titr" pitchFamily="2" charset="0"/>
            </a:endParaRPr>
          </a:p>
          <a:p>
            <a:pPr algn="just" rtl="1"/>
            <a:r>
              <a:rPr lang="fa-IR" altLang="en-US">
                <a:cs typeface="B Titr" pitchFamily="2" charset="0"/>
              </a:rPr>
              <a:t>3- پروردگارت آرامش وشادكامي تورا دوستي خويش وايمان و تقوا مي داند و تو را بشارت مي دهد كه بزرگترين كاميابي همين است وبس پس بيراهه رفتن چرا (سوره يونس آيه 62)</a:t>
            </a:r>
            <a:endParaRPr lang="en-US" altLang="en-US" b="1">
              <a:cs typeface="B Titr" pitchFamily="2" charset="0"/>
            </a:endParaRPr>
          </a:p>
          <a:p>
            <a:pPr algn="just" rtl="1"/>
            <a:r>
              <a:rPr lang="fa-IR" altLang="en-US">
                <a:cs typeface="B Titr" pitchFamily="2" charset="0"/>
              </a:rPr>
              <a:t>4- آنكس كه تو را آفريد شب را براي سكون و آرامش تو قرار داد تا در جوار خانواده ات به استراحت بپردازي(سوره       آيه    )</a:t>
            </a:r>
            <a:endParaRPr lang="en-US" altLang="en-US" b="1">
              <a:cs typeface="B Titr" pitchFamily="2" charset="0"/>
            </a:endParaRPr>
          </a:p>
          <a:p>
            <a:pPr algn="just"/>
            <a:endParaRPr lang="fa-I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
                                        <p:tgtEl>
                                          <p:spTgt spid="12291">
                                            <p:txEl>
                                              <p:pRg st="0" end="0"/>
                                            </p:txEl>
                                          </p:spTgt>
                                        </p:tgtEl>
                                      </p:cBhvr>
                                    </p:animEffect>
                                    <p:anim calcmode="lin" valueType="num">
                                      <p:cBhvr>
                                        <p:cTn id="8" dur="4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2291">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2291">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2291">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2291">
                                            <p:txEl>
                                              <p:pRg st="1" end="1"/>
                                            </p:txEl>
                                          </p:spTgt>
                                        </p:tgtEl>
                                        <p:attrNameLst>
                                          <p:attrName>style.visibility</p:attrName>
                                        </p:attrNameLst>
                                      </p:cBhvr>
                                      <p:to>
                                        <p:strVal val="visible"/>
                                      </p:to>
                                    </p:set>
                                    <p:animEffect transition="in" filter="fade">
                                      <p:cBhvr>
                                        <p:cTn id="16" dur="100"/>
                                        <p:tgtEl>
                                          <p:spTgt spid="12291">
                                            <p:txEl>
                                              <p:pRg st="1" end="1"/>
                                            </p:txEl>
                                          </p:spTgt>
                                        </p:tgtEl>
                                      </p:cBhvr>
                                    </p:animEffect>
                                    <p:anim calcmode="lin" valueType="num">
                                      <p:cBhvr>
                                        <p:cTn id="17" dur="4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12291">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2291">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2291">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2291">
                                            <p:txEl>
                                              <p:pRg st="2" end="2"/>
                                            </p:txEl>
                                          </p:spTgt>
                                        </p:tgtEl>
                                        <p:attrNameLst>
                                          <p:attrName>style.visibility</p:attrName>
                                        </p:attrNameLst>
                                      </p:cBhvr>
                                      <p:to>
                                        <p:strVal val="visible"/>
                                      </p:to>
                                    </p:set>
                                    <p:animEffect transition="in" filter="fade">
                                      <p:cBhvr>
                                        <p:cTn id="25" dur="100"/>
                                        <p:tgtEl>
                                          <p:spTgt spid="12291">
                                            <p:txEl>
                                              <p:pRg st="2" end="2"/>
                                            </p:txEl>
                                          </p:spTgt>
                                        </p:tgtEl>
                                      </p:cBhvr>
                                    </p:animEffect>
                                    <p:anim calcmode="lin" valueType="num">
                                      <p:cBhvr>
                                        <p:cTn id="26" dur="4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12291">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2291">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2291">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1AF9E-1E8C-4835-8286-056ACF1462E4}"/>
              </a:ext>
            </a:extLst>
          </p:cNvPr>
          <p:cNvSpPr>
            <a:spLocks noGrp="1"/>
          </p:cNvSpPr>
          <p:nvPr>
            <p:ph type="title"/>
          </p:nvPr>
        </p:nvSpPr>
        <p:spPr/>
        <p:txBody>
          <a:bodyPr/>
          <a:lstStyle/>
          <a:p>
            <a:pPr>
              <a:defRPr/>
            </a:pPr>
            <a:r>
              <a:rPr lang="fa-IR" dirty="0">
                <a:solidFill>
                  <a:srgbClr val="FF0000"/>
                </a:solidFill>
                <a:cs typeface="B Titr" pitchFamily="2" charset="-78"/>
              </a:rPr>
              <a:t>10- مهارت مقابله با استرس : </a:t>
            </a:r>
            <a:endParaRPr lang="fa-IR" dirty="0">
              <a:solidFill>
                <a:srgbClr val="FF0000"/>
              </a:solidFill>
            </a:endParaRPr>
          </a:p>
        </p:txBody>
      </p:sp>
      <p:sp>
        <p:nvSpPr>
          <p:cNvPr id="78851" name="Content Placeholder 2">
            <a:extLst>
              <a:ext uri="{FF2B5EF4-FFF2-40B4-BE49-F238E27FC236}">
                <a16:creationId xmlns:a16="http://schemas.microsoft.com/office/drawing/2014/main" id="{A3D22219-9228-4991-B421-83E699ACCFDF}"/>
              </a:ext>
            </a:extLst>
          </p:cNvPr>
          <p:cNvSpPr>
            <a:spLocks noGrp="1"/>
          </p:cNvSpPr>
          <p:nvPr>
            <p:ph idx="1"/>
          </p:nvPr>
        </p:nvSpPr>
        <p:spPr/>
        <p:txBody>
          <a:bodyPr/>
          <a:lstStyle/>
          <a:p>
            <a:pPr algn="just" rtl="1"/>
            <a:r>
              <a:rPr lang="fa-IR" altLang="en-US">
                <a:cs typeface="B Titr" pitchFamily="2" charset="0"/>
              </a:rPr>
              <a:t>معمولااسترسها از عدم علم وآگاهي به نتيجه كار و عمل در حال انجام ناشي مي شود .</a:t>
            </a:r>
          </a:p>
          <a:p>
            <a:pPr algn="just" rtl="1"/>
            <a:r>
              <a:rPr lang="fa-IR" altLang="en-US">
                <a:cs typeface="B Titr" pitchFamily="2" charset="0"/>
              </a:rPr>
              <a:t>لذا هر كس از عاقبت كار خويش آگاه باشد و به يك منبع قدرتمند متصل باشد هيچگاه دچار استرس نمي شود بلكه هميشه براي قبول سخت ترين شرايط آماده بوده ودر هر شرايطي با آرامش و اطمينان به كار وتلاش در راه رسيدن به هدف متعالي خويش مشغول مي شود. </a:t>
            </a:r>
            <a:endParaRPr lang="en-US" altLang="en-US" b="1">
              <a:cs typeface="B Titr" pitchFamily="2" charset="0"/>
            </a:endParaRPr>
          </a:p>
          <a:p>
            <a:pPr algn="just" rtl="1"/>
            <a:endParaRPr lang="fa-IR" altLang="en-US">
              <a:cs typeface="B Titr" pitchFamily="2"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2F30F-2EE9-42B7-A425-0A601F99FC0D}"/>
              </a:ext>
            </a:extLst>
          </p:cNvPr>
          <p:cNvSpPr>
            <a:spLocks noGrp="1"/>
          </p:cNvSpPr>
          <p:nvPr>
            <p:ph type="title"/>
          </p:nvPr>
        </p:nvSpPr>
        <p:spPr/>
        <p:txBody>
          <a:bodyPr/>
          <a:lstStyle/>
          <a:p>
            <a:pPr>
              <a:defRPr/>
            </a:pPr>
            <a:r>
              <a:rPr lang="fa-IR" dirty="0">
                <a:solidFill>
                  <a:srgbClr val="FF0000"/>
                </a:solidFill>
                <a:cs typeface="B Titr" pitchFamily="2" charset="-78"/>
              </a:rPr>
              <a:t>دلها به ياد خدا آرامش مي يابد</a:t>
            </a:r>
            <a:endParaRPr lang="fa-IR" dirty="0">
              <a:solidFill>
                <a:srgbClr val="FF0000"/>
              </a:solidFill>
            </a:endParaRPr>
          </a:p>
        </p:txBody>
      </p:sp>
      <p:sp>
        <p:nvSpPr>
          <p:cNvPr id="3" name="Content Placeholder 2">
            <a:extLst>
              <a:ext uri="{FF2B5EF4-FFF2-40B4-BE49-F238E27FC236}">
                <a16:creationId xmlns:a16="http://schemas.microsoft.com/office/drawing/2014/main" id="{7DEED0D1-191D-44C4-A113-13F1CD90BB76}"/>
              </a:ext>
            </a:extLst>
          </p:cNvPr>
          <p:cNvSpPr>
            <a:spLocks noGrp="1"/>
          </p:cNvSpPr>
          <p:nvPr>
            <p:ph idx="1"/>
          </p:nvPr>
        </p:nvSpPr>
        <p:spPr>
          <a:xfrm>
            <a:off x="228600" y="1447800"/>
            <a:ext cx="8915400" cy="4572000"/>
          </a:xfrm>
        </p:spPr>
        <p:txBody>
          <a:bodyPr/>
          <a:lstStyle/>
          <a:p>
            <a:pPr algn="just" rtl="1"/>
            <a:r>
              <a:rPr lang="fa-IR" altLang="en-US">
                <a:cs typeface="B Titr" pitchFamily="2" charset="0"/>
              </a:rPr>
              <a:t>همانگونه كه خداوند متعال در سوره رعد آيه 28 مي فرمايد : آنان كه ايمان آورده اند و دلهايشان به ياد خدا آرامش مي يابد .آگاه باشيد  كه دلها به ياد خدا آرامش مي يابد .</a:t>
            </a:r>
          </a:p>
          <a:p>
            <a:pPr algn="just" rtl="1"/>
            <a:r>
              <a:rPr lang="fa-IR" altLang="en-US">
                <a:cs typeface="B Titr" pitchFamily="2" charset="0"/>
              </a:rPr>
              <a:t>و نيز آگاهي انسان از علم خداوند نسبت به مشكلات در آرامش روحي و رواني و مقابله با استرس نقش بسزايي دارد</a:t>
            </a:r>
          </a:p>
          <a:p>
            <a:pPr algn="just" rtl="1"/>
            <a:r>
              <a:rPr lang="fa-IR" altLang="en-US">
                <a:cs typeface="B Titr" pitchFamily="2" charset="0"/>
              </a:rPr>
              <a:t>آنجا كه مي فرمايد:خدا از مومنان آن هنگام كه در زير درخت با تو بيعت كردند خشنود گشت ودانست كه در دلشان چه مي گذرد پس آرامش بر آنان نازل كرد و به فتحي نزديك پاداششان داد (فتح 18)</a:t>
            </a:r>
            <a:endParaRPr lang="fa-I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54BE-5FE3-40C4-91EC-18208E8659D7}"/>
              </a:ext>
            </a:extLst>
          </p:cNvPr>
          <p:cNvSpPr>
            <a:spLocks noGrp="1"/>
          </p:cNvSpPr>
          <p:nvPr>
            <p:ph type="title"/>
          </p:nvPr>
        </p:nvSpPr>
        <p:spPr/>
        <p:txBody>
          <a:bodyPr/>
          <a:lstStyle/>
          <a:p>
            <a:pPr>
              <a:defRPr/>
            </a:pPr>
            <a:r>
              <a:rPr lang="fa-IR" dirty="0">
                <a:solidFill>
                  <a:srgbClr val="FF0000"/>
                </a:solidFill>
                <a:cs typeface="B Titr" pitchFamily="2" charset="-78"/>
              </a:rPr>
              <a:t>آرامش خاطر وآسودگي خيال ،</a:t>
            </a:r>
            <a:br>
              <a:rPr lang="fa-IR" dirty="0">
                <a:solidFill>
                  <a:srgbClr val="FF0000"/>
                </a:solidFill>
                <a:cs typeface="B Titr" pitchFamily="2" charset="-78"/>
              </a:rPr>
            </a:br>
            <a:r>
              <a:rPr lang="fa-IR" dirty="0">
                <a:solidFill>
                  <a:srgbClr val="FF0000"/>
                </a:solidFill>
                <a:cs typeface="B Titr" pitchFamily="2" charset="-78"/>
              </a:rPr>
              <a:t>هديه اي از سوي خداوند است </a:t>
            </a:r>
            <a:endParaRPr lang="fa-IR" dirty="0">
              <a:solidFill>
                <a:srgbClr val="FF0000"/>
              </a:solidFill>
            </a:endParaRPr>
          </a:p>
        </p:txBody>
      </p:sp>
      <p:sp>
        <p:nvSpPr>
          <p:cNvPr id="3" name="Content Placeholder 2">
            <a:extLst>
              <a:ext uri="{FF2B5EF4-FFF2-40B4-BE49-F238E27FC236}">
                <a16:creationId xmlns:a16="http://schemas.microsoft.com/office/drawing/2014/main" id="{799C7C66-CD60-4BC7-908C-B1C4C702EB4D}"/>
              </a:ext>
            </a:extLst>
          </p:cNvPr>
          <p:cNvSpPr>
            <a:spLocks noGrp="1"/>
          </p:cNvSpPr>
          <p:nvPr>
            <p:ph idx="1"/>
          </p:nvPr>
        </p:nvSpPr>
        <p:spPr>
          <a:xfrm>
            <a:off x="228600" y="1524000"/>
            <a:ext cx="8686800" cy="4572000"/>
          </a:xfrm>
        </p:spPr>
        <p:txBody>
          <a:bodyPr/>
          <a:lstStyle/>
          <a:p>
            <a:pPr algn="just" rtl="1"/>
            <a:r>
              <a:rPr lang="fa-IR" altLang="en-US">
                <a:cs typeface="B Titr" pitchFamily="2" charset="0"/>
              </a:rPr>
              <a:t>.همانگونه كه در آيه 154 سوره آل عمران ميفرمايد:آنگاه پس از آن اندوه ،خدا به شما ايمني ارزاني داشت ،چنانچه گروهي را خواب آرام فرو گرفت </a:t>
            </a:r>
          </a:p>
          <a:p>
            <a:pPr algn="just" rtl="1"/>
            <a:r>
              <a:rPr lang="fa-IR" altLang="en-US">
                <a:cs typeface="B Titr" pitchFamily="2" charset="0"/>
              </a:rPr>
              <a:t>اما گروهي ديگر چون مردم عصر جاهليت به خدا بد گمان بودند ،هنوز دست خوش اندوه خويش بودند و ميگفتند:آيا هرگز كار به دست ما خواهد افتاد ؟</a:t>
            </a:r>
          </a:p>
          <a:p>
            <a:pPr algn="just" rtl="1"/>
            <a:r>
              <a:rPr lang="fa-IR" altLang="en-US">
                <a:cs typeface="B Titr" pitchFamily="2" charset="0"/>
              </a:rPr>
              <a:t>بگو: همه كارها به دست خداست </a:t>
            </a:r>
            <a:r>
              <a:rPr lang="en-US" altLang="en-US">
                <a:cs typeface="B Titr" pitchFamily="2" charset="0"/>
              </a:rPr>
              <a:t>…</a:t>
            </a:r>
            <a:endParaRPr lang="fa-I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C7782-237F-4F69-B658-098069F98EE2}"/>
              </a:ext>
            </a:extLst>
          </p:cNvPr>
          <p:cNvSpPr>
            <a:spLocks noGrp="1"/>
          </p:cNvSpPr>
          <p:nvPr>
            <p:ph type="title"/>
          </p:nvPr>
        </p:nvSpPr>
        <p:spPr/>
        <p:txBody>
          <a:bodyPr/>
          <a:lstStyle/>
          <a:p>
            <a:pPr>
              <a:defRPr/>
            </a:pPr>
            <a:r>
              <a:rPr lang="fa-IR" dirty="0">
                <a:solidFill>
                  <a:srgbClr val="FF0000"/>
                </a:solidFill>
                <a:cs typeface="B Titr" pitchFamily="2" charset="-78"/>
              </a:rPr>
              <a:t>خدا به آنچه در دلهاست آگاه است</a:t>
            </a:r>
            <a:endParaRPr lang="fa-IR" dirty="0">
              <a:solidFill>
                <a:srgbClr val="FF0000"/>
              </a:solidFill>
            </a:endParaRPr>
          </a:p>
        </p:txBody>
      </p:sp>
      <p:sp>
        <p:nvSpPr>
          <p:cNvPr id="81923" name="Content Placeholder 2">
            <a:extLst>
              <a:ext uri="{FF2B5EF4-FFF2-40B4-BE49-F238E27FC236}">
                <a16:creationId xmlns:a16="http://schemas.microsoft.com/office/drawing/2014/main" id="{B4C2057A-0A55-4EA8-B2BD-4DDECF196FB9}"/>
              </a:ext>
            </a:extLst>
          </p:cNvPr>
          <p:cNvSpPr>
            <a:spLocks noGrp="1"/>
          </p:cNvSpPr>
          <p:nvPr>
            <p:ph idx="1"/>
          </p:nvPr>
        </p:nvSpPr>
        <p:spPr>
          <a:xfrm>
            <a:off x="228600" y="1600200"/>
            <a:ext cx="8686800" cy="4267200"/>
          </a:xfrm>
        </p:spPr>
        <p:txBody>
          <a:bodyPr/>
          <a:lstStyle/>
          <a:p>
            <a:pPr algn="just" rtl="1"/>
            <a:r>
              <a:rPr lang="fa-IR" altLang="en-US">
                <a:cs typeface="B Titr" pitchFamily="2" charset="0"/>
              </a:rPr>
              <a:t>خدا آنچه را در سينه داريد مي آزمايد و دلهايتان را پاك مي گرداند و خدا به آنچه در دلهاست آگاه است .و نيز در سوره فتح آيه 4 مي فرمايد:اوست كه بر دلهاي مومنان آرامش فرستاد تا بر ايمانشان پيو سته بيفزايد و لشكرهاي آسمان وزمين از آن خداست و خدا دانا وحكيم است .</a:t>
            </a:r>
            <a:endParaRPr lang="fa-IR" altLang="en-US"/>
          </a:p>
          <a:p>
            <a:pPr algn="just" rtl="1"/>
            <a:endParaRPr lang="fa-IR"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632DE-C0BD-4412-9BFA-21570C36AD12}"/>
              </a:ext>
            </a:extLst>
          </p:cNvPr>
          <p:cNvSpPr>
            <a:spLocks noGrp="1"/>
          </p:cNvSpPr>
          <p:nvPr>
            <p:ph type="title"/>
          </p:nvPr>
        </p:nvSpPr>
        <p:spPr/>
        <p:txBody>
          <a:bodyPr/>
          <a:lstStyle/>
          <a:p>
            <a:pPr>
              <a:defRPr/>
            </a:pPr>
            <a:r>
              <a:rPr lang="fa-IR" dirty="0">
                <a:solidFill>
                  <a:srgbClr val="FF0000"/>
                </a:solidFill>
                <a:cs typeface="B Titr" pitchFamily="2" charset="-78"/>
              </a:rPr>
              <a:t>قرآن كريم اسباب آرامش و دوري از هر گونه استرس را اينگونه بيان مي فرمايد :</a:t>
            </a:r>
            <a:endParaRPr lang="fa-IR" dirty="0">
              <a:solidFill>
                <a:srgbClr val="FF0000"/>
              </a:solidFill>
            </a:endParaRPr>
          </a:p>
        </p:txBody>
      </p:sp>
      <p:sp>
        <p:nvSpPr>
          <p:cNvPr id="3" name="Content Placeholder 2">
            <a:extLst>
              <a:ext uri="{FF2B5EF4-FFF2-40B4-BE49-F238E27FC236}">
                <a16:creationId xmlns:a16="http://schemas.microsoft.com/office/drawing/2014/main" id="{57D129C4-9D26-4B79-A9E2-1A6A2CDDB578}"/>
              </a:ext>
            </a:extLst>
          </p:cNvPr>
          <p:cNvSpPr>
            <a:spLocks noGrp="1"/>
          </p:cNvSpPr>
          <p:nvPr>
            <p:ph idx="1"/>
          </p:nvPr>
        </p:nvSpPr>
        <p:spPr>
          <a:xfrm>
            <a:off x="457200" y="1524000"/>
            <a:ext cx="8458200" cy="4572000"/>
          </a:xfrm>
        </p:spPr>
        <p:txBody>
          <a:bodyPr/>
          <a:lstStyle/>
          <a:p>
            <a:pPr algn="just" rtl="1"/>
            <a:r>
              <a:rPr lang="fa-IR" altLang="en-US">
                <a:cs typeface="B Titr" pitchFamily="2" charset="0"/>
              </a:rPr>
              <a:t>1- آگاهي انسان از علم خداوند به مشكلات (انعام33)</a:t>
            </a:r>
          </a:p>
          <a:p>
            <a:pPr algn="just" rtl="1"/>
            <a:r>
              <a:rPr lang="fa-IR" altLang="en-US">
                <a:cs typeface="B Titr" pitchFamily="2" charset="0"/>
              </a:rPr>
              <a:t> 2- كانون گرم خوانواده( اعراف 189) </a:t>
            </a:r>
          </a:p>
          <a:p>
            <a:pPr algn="just" rtl="1"/>
            <a:r>
              <a:rPr lang="fa-IR" altLang="en-US">
                <a:cs typeface="B Titr" pitchFamily="2" charset="0"/>
              </a:rPr>
              <a:t>3- دوستي با دوستان خدادرسا يه ايمان (يونس 62)</a:t>
            </a:r>
          </a:p>
          <a:p>
            <a:pPr algn="just" rtl="1"/>
            <a:r>
              <a:rPr lang="fa-IR" altLang="en-US">
                <a:cs typeface="B Titr" pitchFamily="2" charset="0"/>
              </a:rPr>
              <a:t> 4- خواب واستراحت به اندازه كافي خصوصا در طول شب (يونس 67) </a:t>
            </a:r>
          </a:p>
          <a:p>
            <a:pPr algn="just" rtl="1"/>
            <a:r>
              <a:rPr lang="fa-IR" altLang="en-US">
                <a:cs typeface="B Titr" pitchFamily="2" charset="0"/>
              </a:rPr>
              <a:t>5- اطاعت از خداوند متعال در همه حال ( خوشيهاو ختيها) (شوري30 و31)</a:t>
            </a:r>
            <a:endParaRPr lang="fa-I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8E35C-6617-49FA-BD08-8526BC1333FD}"/>
              </a:ext>
            </a:extLst>
          </p:cNvPr>
          <p:cNvSpPr>
            <a:spLocks noGrp="1"/>
          </p:cNvSpPr>
          <p:nvPr>
            <p:ph type="title"/>
          </p:nvPr>
        </p:nvSpPr>
        <p:spPr/>
        <p:txBody>
          <a:bodyPr/>
          <a:lstStyle/>
          <a:p>
            <a:pPr>
              <a:defRPr/>
            </a:pPr>
            <a:r>
              <a:rPr lang="fa-IR" dirty="0">
                <a:solidFill>
                  <a:srgbClr val="FF0000"/>
                </a:solidFill>
                <a:cs typeface="B Titr" pitchFamily="2" charset="-78"/>
              </a:rPr>
              <a:t>كنترل استرس از منظر قرآن</a:t>
            </a:r>
          </a:p>
        </p:txBody>
      </p:sp>
      <p:sp>
        <p:nvSpPr>
          <p:cNvPr id="3" name="Content Placeholder 2">
            <a:extLst>
              <a:ext uri="{FF2B5EF4-FFF2-40B4-BE49-F238E27FC236}">
                <a16:creationId xmlns:a16="http://schemas.microsoft.com/office/drawing/2014/main" id="{F9A03745-7F49-4A4B-B466-160EC01682D7}"/>
              </a:ext>
            </a:extLst>
          </p:cNvPr>
          <p:cNvSpPr>
            <a:spLocks noGrp="1"/>
          </p:cNvSpPr>
          <p:nvPr>
            <p:ph idx="1"/>
          </p:nvPr>
        </p:nvSpPr>
        <p:spPr>
          <a:xfrm>
            <a:off x="228600" y="1295400"/>
            <a:ext cx="8686800" cy="4800600"/>
          </a:xfrm>
        </p:spPr>
        <p:txBody>
          <a:bodyPr/>
          <a:lstStyle/>
          <a:p>
            <a:pPr algn="r" rtl="1"/>
            <a:r>
              <a:rPr lang="fa-IR" altLang="en-US" sz="2800">
                <a:cs typeface="B Titr" pitchFamily="2" charset="0"/>
              </a:rPr>
              <a:t>عدم اعتماد به ستمكاران وفتنه گران توبه-47</a:t>
            </a:r>
          </a:p>
          <a:p>
            <a:pPr algn="r" rtl="1"/>
            <a:r>
              <a:rPr lang="fa-IR" altLang="en-US" sz="2800">
                <a:cs typeface="B Titr" pitchFamily="2" charset="0"/>
              </a:rPr>
              <a:t>اميد به شفاعت وكمك خداوند سباء- 23</a:t>
            </a:r>
          </a:p>
          <a:p>
            <a:pPr algn="r" rtl="1"/>
            <a:r>
              <a:rPr lang="fa-IR" altLang="en-US" sz="2800">
                <a:cs typeface="B Titr" pitchFamily="2" charset="0"/>
              </a:rPr>
              <a:t>آگاهي ازعلم خداوند به مشكلات انعام -33</a:t>
            </a:r>
          </a:p>
          <a:p>
            <a:pPr algn="r" rtl="1"/>
            <a:r>
              <a:rPr lang="fa-IR" altLang="en-US" sz="2800">
                <a:cs typeface="B Titr" pitchFamily="2" charset="0"/>
              </a:rPr>
              <a:t>كانون گرم خانواده اعراف -189</a:t>
            </a:r>
          </a:p>
          <a:p>
            <a:pPr algn="r" rtl="1"/>
            <a:r>
              <a:rPr lang="fa-IR" altLang="en-US" sz="2800">
                <a:cs typeface="B Titr" pitchFamily="2" charset="0"/>
              </a:rPr>
              <a:t>دوستي با دوستان خدا درسايه ايمان يونس -66</a:t>
            </a:r>
          </a:p>
          <a:p>
            <a:pPr algn="r" rtl="1"/>
            <a:r>
              <a:rPr lang="fa-IR" altLang="en-US" sz="2800">
                <a:cs typeface="B Titr" pitchFamily="2" charset="0"/>
              </a:rPr>
              <a:t>خواب واستراحت به اندازه كافي مخصوصا شب يونس -67</a:t>
            </a:r>
          </a:p>
          <a:p>
            <a:pPr algn="r" rtl="1"/>
            <a:r>
              <a:rPr lang="fa-IR" altLang="en-US" sz="2800">
                <a:cs typeface="B Titr" pitchFamily="2" charset="0"/>
              </a:rPr>
              <a:t>اطاعت ازخداوند درهمه حال (خوشيها وسختيها )شوري -30و31</a:t>
            </a:r>
          </a:p>
          <a:p>
            <a:pPr algn="r" rtl="1"/>
            <a:r>
              <a:rPr lang="fa-IR" altLang="en-US" sz="2800">
                <a:cs typeface="B Titr" pitchFamily="2" charset="0"/>
              </a:rPr>
              <a:t>پيمان بستن با اولياء خدا فتح -18</a:t>
            </a:r>
          </a:p>
          <a:p>
            <a:pPr algn="r" rtl="1"/>
            <a:r>
              <a:rPr lang="fa-IR" altLang="en-US" sz="2800">
                <a:cs typeface="B Titr" pitchFamily="2" charset="0"/>
              </a:rPr>
              <a:t>عدم ظن وگمان به خداوند آل عمران -154</a:t>
            </a:r>
          </a:p>
          <a:p>
            <a:pPr algn="r" rtl="1"/>
            <a:endParaRPr lang="fa-IR" altLang="en-US" sz="2800">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00CE-A124-40A3-A075-58AC2EFAFB05}"/>
              </a:ext>
            </a:extLst>
          </p:cNvPr>
          <p:cNvSpPr>
            <a:spLocks noGrp="1"/>
          </p:cNvSpPr>
          <p:nvPr>
            <p:ph type="title"/>
          </p:nvPr>
        </p:nvSpPr>
        <p:spPr/>
        <p:txBody>
          <a:bodyPr/>
          <a:lstStyle/>
          <a:p>
            <a:pPr>
              <a:defRPr/>
            </a:pPr>
            <a:r>
              <a:rPr lang="fa-IR" dirty="0">
                <a:solidFill>
                  <a:srgbClr val="FF0000"/>
                </a:solidFill>
                <a:cs typeface="B Titr" pitchFamily="2" charset="-78"/>
              </a:rPr>
              <a:t>عوامل كنترل استرس</a:t>
            </a:r>
            <a:endParaRPr lang="fa-IR" dirty="0"/>
          </a:p>
        </p:txBody>
      </p:sp>
      <p:sp>
        <p:nvSpPr>
          <p:cNvPr id="3" name="Content Placeholder 2">
            <a:extLst>
              <a:ext uri="{FF2B5EF4-FFF2-40B4-BE49-F238E27FC236}">
                <a16:creationId xmlns:a16="http://schemas.microsoft.com/office/drawing/2014/main" id="{5767A5F2-DDA7-48F3-9B7E-F7DA2A1C6083}"/>
              </a:ext>
            </a:extLst>
          </p:cNvPr>
          <p:cNvSpPr>
            <a:spLocks noGrp="1"/>
          </p:cNvSpPr>
          <p:nvPr>
            <p:ph idx="1"/>
          </p:nvPr>
        </p:nvSpPr>
        <p:spPr>
          <a:xfrm>
            <a:off x="457200" y="1600200"/>
            <a:ext cx="8458200" cy="4419600"/>
          </a:xfrm>
        </p:spPr>
        <p:txBody>
          <a:bodyPr/>
          <a:lstStyle/>
          <a:p>
            <a:pPr algn="ctr" rtl="1">
              <a:buFontTx/>
              <a:buNone/>
            </a:pPr>
            <a:r>
              <a:rPr lang="fa-IR" altLang="en-US" sz="2400">
                <a:cs typeface="B Titr" pitchFamily="2" charset="0"/>
              </a:rPr>
              <a:t>وام تابان</a:t>
            </a:r>
          </a:p>
          <a:p>
            <a:pPr algn="r" rtl="1"/>
            <a:r>
              <a:rPr lang="fa-IR" altLang="en-US" sz="2400">
                <a:cs typeface="B Titr" pitchFamily="2" charset="0"/>
              </a:rPr>
              <a:t>ورزش</a:t>
            </a:r>
          </a:p>
          <a:p>
            <a:pPr algn="r" rtl="1"/>
            <a:r>
              <a:rPr lang="fa-IR" altLang="en-US" sz="2400">
                <a:cs typeface="B Titr" pitchFamily="2" charset="0"/>
              </a:rPr>
              <a:t>انعطاف پذيري</a:t>
            </a:r>
          </a:p>
          <a:p>
            <a:pPr algn="r" rtl="1"/>
            <a:r>
              <a:rPr lang="fa-IR" altLang="en-US" sz="2400">
                <a:cs typeface="B Titr" pitchFamily="2" charset="0"/>
              </a:rPr>
              <a:t>منطقي بودن</a:t>
            </a:r>
          </a:p>
          <a:p>
            <a:pPr algn="r" rtl="1"/>
            <a:r>
              <a:rPr lang="fa-IR" altLang="en-US" sz="2400">
                <a:cs typeface="B Titr" pitchFamily="2" charset="0"/>
              </a:rPr>
              <a:t>تدبير</a:t>
            </a:r>
          </a:p>
          <a:p>
            <a:pPr algn="r" rtl="1"/>
            <a:r>
              <a:rPr lang="fa-IR" altLang="en-US" sz="2400">
                <a:cs typeface="B Titr" pitchFamily="2" charset="0"/>
              </a:rPr>
              <a:t>آرامسازي</a:t>
            </a:r>
          </a:p>
          <a:p>
            <a:pPr algn="r" rtl="1"/>
            <a:r>
              <a:rPr lang="fa-IR" altLang="en-US" sz="2400">
                <a:cs typeface="B Titr" pitchFamily="2" charset="0"/>
              </a:rPr>
              <a:t>باور</a:t>
            </a:r>
          </a:p>
          <a:p>
            <a:pPr algn="r" rtl="1"/>
            <a:r>
              <a:rPr lang="fa-IR" altLang="en-US" sz="2400">
                <a:cs typeface="B Titr" pitchFamily="2" charset="0"/>
              </a:rPr>
              <a:t>اعتقادات</a:t>
            </a:r>
          </a:p>
          <a:p>
            <a:pPr algn="r" rtl="1"/>
            <a:r>
              <a:rPr lang="fa-IR" altLang="en-US" sz="2400">
                <a:cs typeface="B Titr" pitchFamily="2" charset="0"/>
              </a:rPr>
              <a:t>نظم</a:t>
            </a:r>
          </a:p>
          <a:p>
            <a:endParaRPr lang="fa-IR"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31FA-FA1D-4B72-A4C5-4D9673E31CFA}"/>
              </a:ext>
            </a:extLst>
          </p:cNvPr>
          <p:cNvSpPr>
            <a:spLocks noGrp="1"/>
          </p:cNvSpPr>
          <p:nvPr>
            <p:ph type="title"/>
          </p:nvPr>
        </p:nvSpPr>
        <p:spPr/>
        <p:txBody>
          <a:bodyPr/>
          <a:lstStyle/>
          <a:p>
            <a:pPr>
              <a:defRPr/>
            </a:pPr>
            <a:r>
              <a:rPr lang="fa-IR" dirty="0">
                <a:solidFill>
                  <a:srgbClr val="FFFF00"/>
                </a:solidFill>
                <a:cs typeface="B Titr" pitchFamily="2" charset="-78"/>
              </a:rPr>
              <a:t>طاعت خدا مايه آرامش</a:t>
            </a:r>
            <a:endParaRPr lang="fa-IR" dirty="0">
              <a:solidFill>
                <a:srgbClr val="FFFF00"/>
              </a:solidFill>
            </a:endParaRPr>
          </a:p>
        </p:txBody>
      </p:sp>
      <p:sp>
        <p:nvSpPr>
          <p:cNvPr id="10243" name="Content Placeholder 2">
            <a:extLst>
              <a:ext uri="{FF2B5EF4-FFF2-40B4-BE49-F238E27FC236}">
                <a16:creationId xmlns:a16="http://schemas.microsoft.com/office/drawing/2014/main" id="{D8CEA74E-45A2-4704-9324-57C9534CB44A}"/>
              </a:ext>
            </a:extLst>
          </p:cNvPr>
          <p:cNvSpPr>
            <a:spLocks noGrp="1"/>
          </p:cNvSpPr>
          <p:nvPr>
            <p:ph idx="1"/>
          </p:nvPr>
        </p:nvSpPr>
        <p:spPr/>
        <p:txBody>
          <a:bodyPr/>
          <a:lstStyle/>
          <a:p>
            <a:pPr algn="r" rtl="1"/>
            <a:r>
              <a:rPr lang="fa-IR" altLang="en-US">
                <a:cs typeface="B Titr" pitchFamily="2" charset="0"/>
              </a:rPr>
              <a:t>5- خالق وسازنده تو طاعت خويش را مايه آرامش و آسايشت قرار داده است پس چرا به جاي اطاعت از فرمان او در پي آراء و نظر اكثريت هستي :در حالي كه ميداني اكثريت را سعادت نشايد بلكه آنچه سبب ساز سعادت است همانا عبادت وبندگي خدا باشد وبس (شوري 30)</a:t>
            </a:r>
            <a:endParaRPr lang="en-US" altLang="en-US" b="1">
              <a:cs typeface="B Titr" pitchFamily="2" charset="0"/>
            </a:endParaRPr>
          </a:p>
          <a:p>
            <a:endParaRPr lang="fa-I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8425D-EC46-477A-854B-3C1B64680FE2}"/>
              </a:ext>
            </a:extLst>
          </p:cNvPr>
          <p:cNvSpPr>
            <a:spLocks noGrp="1"/>
          </p:cNvSpPr>
          <p:nvPr>
            <p:ph type="title"/>
          </p:nvPr>
        </p:nvSpPr>
        <p:spPr/>
        <p:txBody>
          <a:bodyPr/>
          <a:lstStyle/>
          <a:p>
            <a:pPr>
              <a:defRPr/>
            </a:pPr>
            <a:r>
              <a:rPr lang="fa-IR" dirty="0">
                <a:solidFill>
                  <a:srgbClr val="FFFF00"/>
                </a:solidFill>
                <a:cs typeface="B Titr" pitchFamily="2" charset="-78"/>
              </a:rPr>
              <a:t>آيات زندگي برای اشرف مخلوقات </a:t>
            </a:r>
            <a:endParaRPr lang="fa-IR" dirty="0">
              <a:solidFill>
                <a:srgbClr val="FFFF00"/>
              </a:solidFill>
            </a:endParaRPr>
          </a:p>
        </p:txBody>
      </p:sp>
      <p:sp>
        <p:nvSpPr>
          <p:cNvPr id="14339" name="Content Placeholder 2">
            <a:extLst>
              <a:ext uri="{FF2B5EF4-FFF2-40B4-BE49-F238E27FC236}">
                <a16:creationId xmlns:a16="http://schemas.microsoft.com/office/drawing/2014/main" id="{D3E7A9CF-8EAE-43B9-B463-F2DF537A28D1}"/>
              </a:ext>
            </a:extLst>
          </p:cNvPr>
          <p:cNvSpPr>
            <a:spLocks noGrp="1"/>
          </p:cNvSpPr>
          <p:nvPr>
            <p:ph idx="1"/>
          </p:nvPr>
        </p:nvSpPr>
        <p:spPr>
          <a:xfrm>
            <a:off x="152400" y="1600200"/>
            <a:ext cx="8839200" cy="4419600"/>
          </a:xfrm>
        </p:spPr>
        <p:txBody>
          <a:bodyPr/>
          <a:lstStyle/>
          <a:p>
            <a:pPr algn="just" rtl="1"/>
            <a:r>
              <a:rPr lang="fa-IR" altLang="en-US">
                <a:cs typeface="B Titr" pitchFamily="2" charset="0"/>
              </a:rPr>
              <a:t>6- او تورا اشرف مخلوقات خويش قرار داد واز اين خلقت بر خود احسن گفت و تمام هستي را اسباب آسايش و آرامش تو ساخت و تو را براي خودش آفريد پس چرا از او مي گريزي(شوري 36)</a:t>
            </a:r>
            <a:endParaRPr lang="en-US" altLang="en-US" b="1">
              <a:cs typeface="B Titr" pitchFamily="2" charset="0"/>
            </a:endParaRPr>
          </a:p>
          <a:p>
            <a:pPr algn="just" rtl="1"/>
            <a:r>
              <a:rPr lang="fa-IR" altLang="en-US">
                <a:cs typeface="B Titr" pitchFamily="2" charset="0"/>
              </a:rPr>
              <a:t>7-تو اي عزيز فقط كافيست مهارتهاي زندگي در پهن دشت گيتي را ازآيات زندگي برگرفته و در تمام ابعاد زندگي خويش بكار بندي </a:t>
            </a:r>
            <a:endParaRPr lang="en-US" altLang="en-US" b="1">
              <a:cs typeface="B Titr"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2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20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cs typeface="Nazanin" pitchFamily="2" charset="-7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cs typeface="Nazanin" pitchFamily="2" charset="-7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themeOverride>
</file>

<file path=docProps/app.xml><?xml version="1.0" encoding="utf-8"?>
<Properties xmlns="http://schemas.openxmlformats.org/officeDocument/2006/extended-properties" xmlns:vt="http://schemas.openxmlformats.org/officeDocument/2006/docPropsVTypes">
  <Template/>
  <TotalTime>1980</TotalTime>
  <Words>6172</Words>
  <Application>Microsoft Office PowerPoint</Application>
  <PresentationFormat>On-screen Show (4:3)</PresentationFormat>
  <Paragraphs>327</Paragraphs>
  <Slides>77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77</vt:i4>
      </vt:variant>
    </vt:vector>
  </HeadingPairs>
  <TitlesOfParts>
    <vt:vector size="84" baseType="lpstr">
      <vt:lpstr>Arial</vt:lpstr>
      <vt:lpstr>Calibri</vt:lpstr>
      <vt:lpstr>Times New Roman</vt:lpstr>
      <vt:lpstr>Verdana</vt:lpstr>
      <vt:lpstr>Wingdings</vt:lpstr>
      <vt:lpstr>Mountain Top</vt:lpstr>
      <vt:lpstr>Profile</vt:lpstr>
      <vt:lpstr>PowerPoint Presentation</vt:lpstr>
      <vt:lpstr>مهارتهای زندگی از دیدگاه قرآن</vt:lpstr>
      <vt:lpstr>مقدمه</vt:lpstr>
      <vt:lpstr>مقدمه</vt:lpstr>
      <vt:lpstr>معجزه قرآن</vt:lpstr>
      <vt:lpstr>پس راههاي رسيدن به آرامش را در كلام الهي مي جوييم و سپس آن راههارا بي كم وكاست مي پوييم .</vt:lpstr>
      <vt:lpstr>آرامش وشادكامي</vt:lpstr>
      <vt:lpstr>طاعت خدا مايه آرامش</vt:lpstr>
      <vt:lpstr>آيات زندگي برای اشرف مخلوقات </vt:lpstr>
      <vt:lpstr>مهارتهای زندگی</vt:lpstr>
      <vt:lpstr>آیات خود آ گاهي:</vt:lpstr>
      <vt:lpstr>1-مهارت خود آ گاهي  </vt:lpstr>
      <vt:lpstr>(سوره مائده آيه 105 ): اي كساني كه ايمان آورده ايد به خود بپردازيد اگر شما هدايت يافته ايد،آنان كه گمراه مانده اند به شما زياني نرسانند. بازگشت همه شما نزد خدا ست تا شما را به آن كارهايي كه مي كرده ايد آگاه  گرداند. </vt:lpstr>
      <vt:lpstr>(سوره نحل آيه 41):وآنان که درراه خدا مهاجرت کردند پس از آنکه ستمها کشیدند ما دردنیا به آنها جایگاه آسایش ونیکو می دهیم... </vt:lpstr>
      <vt:lpstr>  استعداد و توانايي </vt:lpstr>
      <vt:lpstr>پیام خودآگاهی</vt:lpstr>
      <vt:lpstr>آيه  105 مائده </vt:lpstr>
      <vt:lpstr>سوره نحل آيه 41</vt:lpstr>
      <vt:lpstr>براساس آيه 78 سوره يس </vt:lpstr>
      <vt:lpstr>2- مهارت همدلي :</vt:lpstr>
      <vt:lpstr>آیات همدلی</vt:lpstr>
      <vt:lpstr>خداوند متعال در اين باره در آيه 71 سوره توبه مي فرمايد :</vt:lpstr>
      <vt:lpstr>و در آيه 128 سوره توبه مي فرمايد :</vt:lpstr>
      <vt:lpstr>پیام همدلی اگر اسوه ما پيامبر اعظم (ص) باشد پس لازم است  </vt:lpstr>
      <vt:lpstr>3–  مهارت برقراري ارتباط موثر : </vt:lpstr>
      <vt:lpstr>آیات ارتباط موثر</vt:lpstr>
      <vt:lpstr>مهمترين عوامل برقراري ارتباط موثر</vt:lpstr>
      <vt:lpstr>4-مهارت روابط بين فردي : </vt:lpstr>
      <vt:lpstr>ايمان معيار روابط بين فردي</vt:lpstr>
      <vt:lpstr>به حكم قرآن ملاك و معيار روابط بين فرد ي تمام افراد جامعه بايد بر پايه ايمان استوار باشد  حتي پدر ومادر و برادر وخواهر وافراد فاميل وساير ين</vt:lpstr>
      <vt:lpstr>معيار روابط بين فردي</vt:lpstr>
      <vt:lpstr>6- مهارت حل مسئله : </vt:lpstr>
      <vt:lpstr>طرح آشتي</vt:lpstr>
      <vt:lpstr>مهارت حل مسئله</vt:lpstr>
      <vt:lpstr>PowerPoint Presentation</vt:lpstr>
      <vt:lpstr>حل مسئله پس ازاغفال آدم توسط شيطان(بقره36)</vt:lpstr>
      <vt:lpstr>حل مسئله نا امني مكه و خانه خدا (بقره 125)</vt:lpstr>
      <vt:lpstr>حل مسئله روابط همسران با فهم درست نيازها (بقره-187)</vt:lpstr>
      <vt:lpstr>حل مسئله رهايي از بيماري ها وسختيها  ((بقره -196</vt:lpstr>
      <vt:lpstr>حل مسئله پرورش صحيح فرزند (بقره -223)</vt:lpstr>
      <vt:lpstr>حل مسئله جهاد با دشمن با مراحل </vt:lpstr>
      <vt:lpstr>5- مهارت تصميم گيري :</vt:lpstr>
      <vt:lpstr>قلب مركز تصميم گيري</vt:lpstr>
      <vt:lpstr>هر گونه تصميم گيري مي بايست پس از مشاوره انجام پذيرفته سپس از بين آراء مشاوران بهترين راه حل را برگزيد. </vt:lpstr>
      <vt:lpstr>تصميم گيري</vt:lpstr>
      <vt:lpstr>تصميم به حق (نساء-20)</vt:lpstr>
      <vt:lpstr>تصميم به اصلاح  (نساء– 35)</vt:lpstr>
      <vt:lpstr>عدم عجله درتصميم گيري ( نساء -19)</vt:lpstr>
      <vt:lpstr>تصميم به جدايي با شرايط ويژه (بقره -227)</vt:lpstr>
      <vt:lpstr>عدم تصميم به سستي درجهاد و ايمان (آل عمران-122)</vt:lpstr>
      <vt:lpstr>مشورت قبل ازتصميم (آل عمران-159) قاطعيت وتوكل بعد از تصميم (آل عمران-159)</vt:lpstr>
      <vt:lpstr>عدم تصميم برگمراه كردن ديگران (نساء-113)</vt:lpstr>
      <vt:lpstr>عدم تصميم بر اخراج اولياء خدا از ديارشان (توبه-13واسراء103)</vt:lpstr>
      <vt:lpstr>عدم تصميم برفرارازجهاد وسختيها (توبه -50)</vt:lpstr>
      <vt:lpstr>تصميم با توجه حلال وحرام بودن آن (بقره-235)</vt:lpstr>
      <vt:lpstr>عدم تصميم به كفر بعد از اسلام  (توبه -74)</vt:lpstr>
      <vt:lpstr>عدم تصميم برخدعه ونيرنگ  (يوسف – 15)</vt:lpstr>
      <vt:lpstr>عدم تصميم برمجازات بي گناه به خاطر مصالح شخصي (يوسف -35)</vt:lpstr>
      <vt:lpstr>عدم تصميم به توطئه عليه اولياءخدا  (زخرف -79ويوسف – 102)</vt:lpstr>
      <vt:lpstr>مشورت با زيردستان قبل ازتصميم  (نمل -32)</vt:lpstr>
      <vt:lpstr>عدم تصميم برمانع تراشي براي مستمندان  (قلم -25)</vt:lpstr>
      <vt:lpstr>7- مهارت تفكرانتقادي: </vt:lpstr>
      <vt:lpstr>  الگوي کامل تفکر انتقادی</vt:lpstr>
      <vt:lpstr>تفكر انتقادي</vt:lpstr>
      <vt:lpstr>8-مهارت تفكر خلاق : </vt:lpstr>
      <vt:lpstr>خالق هستي اولين خلاق عالم</vt:lpstr>
      <vt:lpstr>تفكر خلاق</vt:lpstr>
      <vt:lpstr>9- مهارت مقا بله با هيجا نها : </vt:lpstr>
      <vt:lpstr> پناه بردن به خدا برای کنترل هیجانات </vt:lpstr>
      <vt:lpstr>10- مهارت مقابله با استرس : </vt:lpstr>
      <vt:lpstr>دلها به ياد خدا آرامش مي يابد</vt:lpstr>
      <vt:lpstr>آرامش خاطر وآسودگي خيال ، هديه اي از سوي خداوند است </vt:lpstr>
      <vt:lpstr>خدا به آنچه در دلهاست آگاه است</vt:lpstr>
      <vt:lpstr>قرآن كريم اسباب آرامش و دوري از هر گونه استرس را اينگونه بيان مي فرمايد :</vt:lpstr>
      <vt:lpstr>كنترل استرس از منظر قرآن</vt:lpstr>
      <vt:lpstr>عوامل كنترل استرس</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najat</dc:creator>
  <cp:lastModifiedBy>hamayel</cp:lastModifiedBy>
  <cp:revision>250</cp:revision>
  <dcterms:created xsi:type="dcterms:W3CDTF">2010-08-04T03:47:01Z</dcterms:created>
  <dcterms:modified xsi:type="dcterms:W3CDTF">2020-05-07T07:34:36Z</dcterms:modified>
</cp:coreProperties>
</file>