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41" r:id="rId2"/>
    <p:sldMasterId id="2147484225" r:id="rId3"/>
  </p:sldMasterIdLst>
  <p:notesMasterIdLst>
    <p:notesMasterId r:id="rId61"/>
  </p:notesMasterIdLst>
  <p:handoutMasterIdLst>
    <p:handoutMasterId r:id="rId62"/>
  </p:handoutMasterIdLst>
  <p:sldIdLst>
    <p:sldId id="371" r:id="rId4"/>
    <p:sldId id="569" r:id="rId5"/>
    <p:sldId id="571" r:id="rId6"/>
    <p:sldId id="572" r:id="rId7"/>
    <p:sldId id="573" r:id="rId8"/>
    <p:sldId id="574" r:id="rId9"/>
    <p:sldId id="575" r:id="rId10"/>
    <p:sldId id="576" r:id="rId11"/>
    <p:sldId id="577" r:id="rId12"/>
    <p:sldId id="578" r:id="rId13"/>
    <p:sldId id="580" r:id="rId14"/>
    <p:sldId id="581" r:id="rId15"/>
    <p:sldId id="582" r:id="rId16"/>
    <p:sldId id="583" r:id="rId17"/>
    <p:sldId id="584" r:id="rId18"/>
    <p:sldId id="596" r:id="rId19"/>
    <p:sldId id="588" r:id="rId20"/>
    <p:sldId id="592" r:id="rId21"/>
    <p:sldId id="597" r:id="rId22"/>
    <p:sldId id="594" r:id="rId23"/>
    <p:sldId id="589" r:id="rId24"/>
    <p:sldId id="590" r:id="rId25"/>
    <p:sldId id="591" r:id="rId26"/>
    <p:sldId id="613" r:id="rId27"/>
    <p:sldId id="614" r:id="rId28"/>
    <p:sldId id="615" r:id="rId29"/>
    <p:sldId id="616" r:id="rId30"/>
    <p:sldId id="549" r:id="rId31"/>
    <p:sldId id="550" r:id="rId32"/>
    <p:sldId id="551" r:id="rId33"/>
    <p:sldId id="553" r:id="rId34"/>
    <p:sldId id="554" r:id="rId35"/>
    <p:sldId id="555" r:id="rId36"/>
    <p:sldId id="556" r:id="rId37"/>
    <p:sldId id="557" r:id="rId38"/>
    <p:sldId id="558" r:id="rId39"/>
    <p:sldId id="560" r:id="rId40"/>
    <p:sldId id="559" r:id="rId41"/>
    <p:sldId id="561" r:id="rId42"/>
    <p:sldId id="564" r:id="rId43"/>
    <p:sldId id="565" r:id="rId44"/>
    <p:sldId id="562" r:id="rId45"/>
    <p:sldId id="563" r:id="rId46"/>
    <p:sldId id="567" r:id="rId47"/>
    <p:sldId id="599" r:id="rId48"/>
    <p:sldId id="600" r:id="rId49"/>
    <p:sldId id="601" r:id="rId50"/>
    <p:sldId id="603" r:id="rId51"/>
    <p:sldId id="604" r:id="rId52"/>
    <p:sldId id="605" r:id="rId53"/>
    <p:sldId id="606" r:id="rId54"/>
    <p:sldId id="607" r:id="rId55"/>
    <p:sldId id="609" r:id="rId56"/>
    <p:sldId id="610" r:id="rId57"/>
    <p:sldId id="611" r:id="rId58"/>
    <p:sldId id="548" r:id="rId59"/>
    <p:sldId id="305" r:id="rId60"/>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Zar" panose="00000400000000000000" pitchFamily="2" charset="-78"/>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Zar" panose="00000400000000000000" pitchFamily="2" charset="-78"/>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Zar" panose="00000400000000000000" pitchFamily="2" charset="-78"/>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Zar" panose="00000400000000000000" pitchFamily="2" charset="-78"/>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Zar" panose="00000400000000000000" pitchFamily="2" charset="-78"/>
      </a:defRPr>
    </a:lvl5pPr>
    <a:lvl6pPr marL="2286000" algn="l" defTabSz="914400" rtl="0" eaLnBrk="1" latinLnBrk="0" hangingPunct="1">
      <a:defRPr b="1" kern="1200">
        <a:solidFill>
          <a:schemeClr val="tx1"/>
        </a:solidFill>
        <a:latin typeface="Arial" panose="020B0604020202020204" pitchFamily="34" charset="0"/>
        <a:ea typeface="+mn-ea"/>
        <a:cs typeface="Zar" panose="00000400000000000000" pitchFamily="2" charset="-78"/>
      </a:defRPr>
    </a:lvl6pPr>
    <a:lvl7pPr marL="2743200" algn="l" defTabSz="914400" rtl="0" eaLnBrk="1" latinLnBrk="0" hangingPunct="1">
      <a:defRPr b="1" kern="1200">
        <a:solidFill>
          <a:schemeClr val="tx1"/>
        </a:solidFill>
        <a:latin typeface="Arial" panose="020B0604020202020204" pitchFamily="34" charset="0"/>
        <a:ea typeface="+mn-ea"/>
        <a:cs typeface="Zar" panose="00000400000000000000" pitchFamily="2" charset="-78"/>
      </a:defRPr>
    </a:lvl7pPr>
    <a:lvl8pPr marL="3200400" algn="l" defTabSz="914400" rtl="0" eaLnBrk="1" latinLnBrk="0" hangingPunct="1">
      <a:defRPr b="1" kern="1200">
        <a:solidFill>
          <a:schemeClr val="tx1"/>
        </a:solidFill>
        <a:latin typeface="Arial" panose="020B0604020202020204" pitchFamily="34" charset="0"/>
        <a:ea typeface="+mn-ea"/>
        <a:cs typeface="Zar" panose="00000400000000000000" pitchFamily="2" charset="-78"/>
      </a:defRPr>
    </a:lvl8pPr>
    <a:lvl9pPr marL="3657600" algn="l" defTabSz="914400" rtl="0" eaLnBrk="1" latinLnBrk="0" hangingPunct="1">
      <a:defRPr b="1" kern="1200">
        <a:solidFill>
          <a:schemeClr val="tx1"/>
        </a:solidFill>
        <a:latin typeface="Arial" panose="020B0604020202020204" pitchFamily="34" charset="0"/>
        <a:ea typeface="+mn-ea"/>
        <a:cs typeface="Zar"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800000"/>
    <a:srgbClr val="FF9900"/>
    <a:srgbClr val="FFCC00"/>
    <a:srgbClr val="1D2861"/>
    <a:srgbClr val="C0C0C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3548" autoAdjust="0"/>
  </p:normalViewPr>
  <p:slideViewPr>
    <p:cSldViewPr>
      <p:cViewPr varScale="1">
        <p:scale>
          <a:sx n="68" d="100"/>
          <a:sy n="68" d="100"/>
        </p:scale>
        <p:origin x="486" y="66"/>
      </p:cViewPr>
      <p:guideLst>
        <p:guide orient="horz" pos="2160"/>
        <p:guide pos="2880"/>
      </p:guideLst>
    </p:cSldViewPr>
  </p:slideViewPr>
  <p:outlineViewPr>
    <p:cViewPr>
      <p:scale>
        <a:sx n="33" d="100"/>
        <a:sy n="33" d="100"/>
      </p:scale>
      <p:origin x="0" y="6003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2E6FC5-4BC3-4C6A-9479-A77EA5C95A84}"/>
              </a:ext>
            </a:extLst>
          </p:cNvPr>
          <p:cNvSpPr>
            <a:spLocks noGrp="1"/>
          </p:cNvSpPr>
          <p:nvPr>
            <p:ph type="hdr" sz="quarter"/>
          </p:nvPr>
        </p:nvSpPr>
        <p:spPr>
          <a:xfrm>
            <a:off x="4144963" y="0"/>
            <a:ext cx="3170237" cy="479425"/>
          </a:xfrm>
          <a:prstGeom prst="rect">
            <a:avLst/>
          </a:prstGeom>
        </p:spPr>
        <p:txBody>
          <a:bodyPr vert="horz" lIns="91440" tIns="45720" rIns="91440" bIns="45720" rtlCol="1"/>
          <a:lstStyle>
            <a:lvl1pPr algn="r" rtl="1" eaLnBrk="1" hangingPunct="1">
              <a:defRPr sz="1200">
                <a:cs typeface="Zar" panose="00000700000000000000" pitchFamily="2" charset="-78"/>
              </a:defRPr>
            </a:lvl1pPr>
          </a:lstStyle>
          <a:p>
            <a:pPr>
              <a:defRPr/>
            </a:pPr>
            <a:endParaRPr lang="fa-IR"/>
          </a:p>
        </p:txBody>
      </p:sp>
      <p:sp>
        <p:nvSpPr>
          <p:cNvPr id="3" name="Date Placeholder 2">
            <a:extLst>
              <a:ext uri="{FF2B5EF4-FFF2-40B4-BE49-F238E27FC236}">
                <a16:creationId xmlns:a16="http://schemas.microsoft.com/office/drawing/2014/main" id="{E38B1294-C319-4201-BD7D-60ECDBA57303}"/>
              </a:ext>
            </a:extLst>
          </p:cNvPr>
          <p:cNvSpPr>
            <a:spLocks noGrp="1"/>
          </p:cNvSpPr>
          <p:nvPr>
            <p:ph type="dt" sz="quarter" idx="1"/>
          </p:nvPr>
        </p:nvSpPr>
        <p:spPr>
          <a:xfrm>
            <a:off x="1588" y="0"/>
            <a:ext cx="3170237" cy="479425"/>
          </a:xfrm>
          <a:prstGeom prst="rect">
            <a:avLst/>
          </a:prstGeom>
        </p:spPr>
        <p:txBody>
          <a:bodyPr vert="horz" lIns="91440" tIns="45720" rIns="91440" bIns="45720" rtlCol="1"/>
          <a:lstStyle>
            <a:lvl1pPr algn="l" rtl="1" eaLnBrk="1" hangingPunct="1">
              <a:defRPr sz="1200">
                <a:cs typeface="Zar" panose="00000700000000000000" pitchFamily="2" charset="-78"/>
              </a:defRPr>
            </a:lvl1pPr>
          </a:lstStyle>
          <a:p>
            <a:pPr>
              <a:defRPr/>
            </a:pPr>
            <a:fld id="{97DA7126-1D30-40EE-B40F-9D46B8A29E29}" type="datetime13">
              <a:rPr lang="en-US"/>
              <a:pPr>
                <a:defRPr/>
              </a:pPr>
              <a:t>11:33:57 PM</a:t>
            </a:fld>
            <a:endParaRPr lang="fa-IR"/>
          </a:p>
        </p:txBody>
      </p:sp>
      <p:sp>
        <p:nvSpPr>
          <p:cNvPr id="4" name="Footer Placeholder 3">
            <a:extLst>
              <a:ext uri="{FF2B5EF4-FFF2-40B4-BE49-F238E27FC236}">
                <a16:creationId xmlns:a16="http://schemas.microsoft.com/office/drawing/2014/main" id="{F16842EE-4CF8-4688-AC11-27E70006A5F9}"/>
              </a:ext>
            </a:extLst>
          </p:cNvPr>
          <p:cNvSpPr>
            <a:spLocks noGrp="1"/>
          </p:cNvSpPr>
          <p:nvPr>
            <p:ph type="ftr" sz="quarter" idx="2"/>
          </p:nvPr>
        </p:nvSpPr>
        <p:spPr>
          <a:xfrm>
            <a:off x="4144963" y="9120188"/>
            <a:ext cx="3170237" cy="479425"/>
          </a:xfrm>
          <a:prstGeom prst="rect">
            <a:avLst/>
          </a:prstGeom>
        </p:spPr>
        <p:txBody>
          <a:bodyPr vert="horz" lIns="91440" tIns="45720" rIns="91440" bIns="45720" rtlCol="1" anchor="b"/>
          <a:lstStyle>
            <a:lvl1pPr algn="r" rtl="1" eaLnBrk="1" hangingPunct="1">
              <a:defRPr sz="1200">
                <a:cs typeface="Zar" panose="00000700000000000000" pitchFamily="2" charset="-78"/>
              </a:defRPr>
            </a:lvl1pPr>
          </a:lstStyle>
          <a:p>
            <a:pPr>
              <a:defRPr/>
            </a:pPr>
            <a:endParaRPr lang="fa-IR"/>
          </a:p>
        </p:txBody>
      </p:sp>
      <p:sp>
        <p:nvSpPr>
          <p:cNvPr id="5" name="Slide Number Placeholder 4">
            <a:extLst>
              <a:ext uri="{FF2B5EF4-FFF2-40B4-BE49-F238E27FC236}">
                <a16:creationId xmlns:a16="http://schemas.microsoft.com/office/drawing/2014/main" id="{EFAB4572-5E4F-400B-BAC2-5791FECDA401}"/>
              </a:ext>
            </a:extLst>
          </p:cNvPr>
          <p:cNvSpPr>
            <a:spLocks noGrp="1"/>
          </p:cNvSpPr>
          <p:nvPr>
            <p:ph type="sldNum" sz="quarter" idx="3"/>
          </p:nvPr>
        </p:nvSpPr>
        <p:spPr>
          <a:xfrm>
            <a:off x="1588" y="9120188"/>
            <a:ext cx="3170237" cy="4794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CC16E2E2-B076-4164-91DF-3DC57EC6C49C}" type="slidenum">
              <a:rPr lang="fa-IR" altLang="fa-IR"/>
              <a:pPr/>
              <a:t>‹#›</a:t>
            </a:fld>
            <a:endParaRPr lang="fa-IR" altLang="fa-I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0DAEAA1-27BF-4A49-8184-6B45A874B9D4}"/>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l" rtl="0" eaLnBrk="0" hangingPunct="0">
              <a:defRPr sz="1300" b="0">
                <a:latin typeface="Arial" charset="0"/>
                <a:cs typeface="Zar" panose="00000700000000000000" pitchFamily="2" charset="-78"/>
              </a:defRPr>
            </a:lvl1pPr>
          </a:lstStyle>
          <a:p>
            <a:pPr>
              <a:defRPr/>
            </a:pPr>
            <a:endParaRPr lang="en-US"/>
          </a:p>
        </p:txBody>
      </p:sp>
      <p:sp>
        <p:nvSpPr>
          <p:cNvPr id="94211" name="Rectangle 3">
            <a:extLst>
              <a:ext uri="{FF2B5EF4-FFF2-40B4-BE49-F238E27FC236}">
                <a16:creationId xmlns:a16="http://schemas.microsoft.com/office/drawing/2014/main" id="{598BDC0B-7507-4E1D-8DAF-9F1F59E60C23}"/>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rtl="0" eaLnBrk="0" hangingPunct="0">
              <a:defRPr sz="1300" b="0">
                <a:latin typeface="Arial" charset="0"/>
                <a:cs typeface="Zar" panose="00000700000000000000" pitchFamily="2" charset="-78"/>
              </a:defRPr>
            </a:lvl1pPr>
          </a:lstStyle>
          <a:p>
            <a:pPr>
              <a:defRPr/>
            </a:pPr>
            <a:fld id="{1D9DEA89-87C4-45A1-A716-5731CA47E211}" type="datetime13">
              <a:rPr lang="en-US"/>
              <a:pPr>
                <a:defRPr/>
              </a:pPr>
              <a:t>11:33:02 PM</a:t>
            </a:fld>
            <a:endParaRPr lang="en-US"/>
          </a:p>
        </p:txBody>
      </p:sp>
      <p:sp>
        <p:nvSpPr>
          <p:cNvPr id="17412" name="Rectangle 4">
            <a:extLst>
              <a:ext uri="{FF2B5EF4-FFF2-40B4-BE49-F238E27FC236}">
                <a16:creationId xmlns:a16="http://schemas.microsoft.com/office/drawing/2014/main" id="{7B77172B-826D-4F81-AF4B-F2192265425F}"/>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2D5DE12D-784A-48CF-9303-92E67C1768E2}"/>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5D9E0A7E-F783-436A-A00D-E02C4FF79A49}"/>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l" rtl="0" eaLnBrk="0" hangingPunct="0">
              <a:defRPr sz="1300" b="0">
                <a:latin typeface="Arial" charset="0"/>
                <a:cs typeface="Zar" panose="00000700000000000000" pitchFamily="2" charset="-78"/>
              </a:defRPr>
            </a:lvl1pPr>
          </a:lstStyle>
          <a:p>
            <a:pPr>
              <a:defRPr/>
            </a:pPr>
            <a:endParaRPr lang="en-US"/>
          </a:p>
        </p:txBody>
      </p:sp>
      <p:sp>
        <p:nvSpPr>
          <p:cNvPr id="94215" name="Rectangle 7">
            <a:extLst>
              <a:ext uri="{FF2B5EF4-FFF2-40B4-BE49-F238E27FC236}">
                <a16:creationId xmlns:a16="http://schemas.microsoft.com/office/drawing/2014/main" id="{337DF530-226A-45CD-956B-51E89DE01AA0}"/>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a:defRPr sz="1300" b="0"/>
            </a:lvl1pPr>
          </a:lstStyle>
          <a:p>
            <a:fld id="{8DE44C9D-8B7F-4DD0-A82C-92814E30B011}" type="slidenum">
              <a:rPr lang="fa-IR" altLang="fa-IR"/>
              <a:pPr/>
              <a:t>‹#›</a:t>
            </a:fld>
            <a:endParaRPr lang="en-US" altLang="fa-I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نگهدارنده مکان تصویر اسلاید 1">
            <a:extLst>
              <a:ext uri="{FF2B5EF4-FFF2-40B4-BE49-F238E27FC236}">
                <a16:creationId xmlns:a16="http://schemas.microsoft.com/office/drawing/2014/main" id="{9F63E553-C704-4D41-9272-7CD472ECD3AE}"/>
              </a:ext>
            </a:extLst>
          </p:cNvPr>
          <p:cNvSpPr>
            <a:spLocks noGrp="1" noRot="1" noChangeAspect="1" noTextEdit="1"/>
          </p:cNvSpPr>
          <p:nvPr>
            <p:ph type="sldImg"/>
          </p:nvPr>
        </p:nvSpPr>
        <p:spPr>
          <a:ln/>
        </p:spPr>
      </p:sp>
      <p:sp>
        <p:nvSpPr>
          <p:cNvPr id="21507" name="نگهدارنده مکان نكات 2">
            <a:extLst>
              <a:ext uri="{FF2B5EF4-FFF2-40B4-BE49-F238E27FC236}">
                <a16:creationId xmlns:a16="http://schemas.microsoft.com/office/drawing/2014/main" id="{C714EBE6-1217-44EB-B0F3-31AC666C713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a:t>آسیبهای برنامه های مخابراتی </a:t>
            </a:r>
          </a:p>
        </p:txBody>
      </p:sp>
      <p:sp>
        <p:nvSpPr>
          <p:cNvPr id="21508" name="نگهدارنده مکان شماره اسلاید 3">
            <a:extLst>
              <a:ext uri="{FF2B5EF4-FFF2-40B4-BE49-F238E27FC236}">
                <a16:creationId xmlns:a16="http://schemas.microsoft.com/office/drawing/2014/main" id="{4329EA2D-802E-45C0-9451-ED9D10B78C9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Zar" panose="00000400000000000000" pitchFamily="2" charset="-78"/>
              </a:defRPr>
            </a:lvl1pPr>
            <a:lvl2pPr marL="742950" indent="-285750">
              <a:defRPr b="1">
                <a:solidFill>
                  <a:schemeClr val="tx1"/>
                </a:solidFill>
                <a:latin typeface="Arial" panose="020B0604020202020204" pitchFamily="34" charset="0"/>
                <a:cs typeface="Zar" panose="00000400000000000000" pitchFamily="2" charset="-78"/>
              </a:defRPr>
            </a:lvl2pPr>
            <a:lvl3pPr marL="1143000" indent="-228600">
              <a:defRPr b="1">
                <a:solidFill>
                  <a:schemeClr val="tx1"/>
                </a:solidFill>
                <a:latin typeface="Arial" panose="020B0604020202020204" pitchFamily="34" charset="0"/>
                <a:cs typeface="Zar" panose="00000400000000000000" pitchFamily="2" charset="-78"/>
              </a:defRPr>
            </a:lvl3pPr>
            <a:lvl4pPr marL="1600200" indent="-228600">
              <a:defRPr b="1">
                <a:solidFill>
                  <a:schemeClr val="tx1"/>
                </a:solidFill>
                <a:latin typeface="Arial" panose="020B0604020202020204" pitchFamily="34" charset="0"/>
                <a:cs typeface="Zar" panose="00000400000000000000" pitchFamily="2" charset="-78"/>
              </a:defRPr>
            </a:lvl4pPr>
            <a:lvl5pPr marL="2057400" indent="-228600">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fld id="{A0C82761-B9A1-41EF-B8AE-34ADF317A66C}" type="slidenum">
              <a:rPr lang="fa-IR" altLang="fa-IR" b="0"/>
              <a:pPr/>
              <a:t>2</a:t>
            </a:fld>
            <a:endParaRPr lang="fa-IR" altLang="fa-I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0C7E6A4-DB07-45D3-BA73-42EEF4F997B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15CB905-DBB7-45C7-A26B-D0E79F9063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a:p>
        </p:txBody>
      </p:sp>
      <p:sp>
        <p:nvSpPr>
          <p:cNvPr id="57348" name="Date Placeholder 3">
            <a:extLst>
              <a:ext uri="{FF2B5EF4-FFF2-40B4-BE49-F238E27FC236}">
                <a16:creationId xmlns:a16="http://schemas.microsoft.com/office/drawing/2014/main" id="{82F7241B-0DC7-4306-84DD-512BB4B32D70}"/>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Zar" panose="00000400000000000000" pitchFamily="2" charset="-78"/>
              </a:defRPr>
            </a:lvl1pPr>
            <a:lvl2pPr marL="742950" indent="-285750">
              <a:defRPr b="1">
                <a:solidFill>
                  <a:schemeClr val="tx1"/>
                </a:solidFill>
                <a:latin typeface="Arial" panose="020B0604020202020204" pitchFamily="34" charset="0"/>
                <a:cs typeface="Zar" panose="00000400000000000000" pitchFamily="2" charset="-78"/>
              </a:defRPr>
            </a:lvl2pPr>
            <a:lvl3pPr marL="1143000" indent="-228600">
              <a:defRPr b="1">
                <a:solidFill>
                  <a:schemeClr val="tx1"/>
                </a:solidFill>
                <a:latin typeface="Arial" panose="020B0604020202020204" pitchFamily="34" charset="0"/>
                <a:cs typeface="Zar" panose="00000400000000000000" pitchFamily="2" charset="-78"/>
              </a:defRPr>
            </a:lvl3pPr>
            <a:lvl4pPr marL="1600200" indent="-228600">
              <a:defRPr b="1">
                <a:solidFill>
                  <a:schemeClr val="tx1"/>
                </a:solidFill>
                <a:latin typeface="Arial" panose="020B0604020202020204" pitchFamily="34" charset="0"/>
                <a:cs typeface="Zar" panose="00000400000000000000" pitchFamily="2" charset="-78"/>
              </a:defRPr>
            </a:lvl4pPr>
            <a:lvl5pPr marL="2057400" indent="-228600">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fld id="{114CAC25-AD1B-48A3-9A53-3B6133701D92}" type="datetime13">
              <a:rPr lang="en-US" altLang="fa-IR" b="0" smtClean="0"/>
              <a:pPr/>
              <a:t>11:33:06 PM</a:t>
            </a:fld>
            <a:endParaRPr lang="en-US" altLang="fa-IR" b="0"/>
          </a:p>
        </p:txBody>
      </p:sp>
      <p:sp>
        <p:nvSpPr>
          <p:cNvPr id="57349" name="Slide Number Placeholder 4">
            <a:extLst>
              <a:ext uri="{FF2B5EF4-FFF2-40B4-BE49-F238E27FC236}">
                <a16:creationId xmlns:a16="http://schemas.microsoft.com/office/drawing/2014/main" id="{A47D7397-380D-4DF3-B28B-1CBE1143EB2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Zar" panose="00000400000000000000" pitchFamily="2" charset="-78"/>
              </a:defRPr>
            </a:lvl1pPr>
            <a:lvl2pPr marL="742950" indent="-285750">
              <a:defRPr b="1">
                <a:solidFill>
                  <a:schemeClr val="tx1"/>
                </a:solidFill>
                <a:latin typeface="Arial" panose="020B0604020202020204" pitchFamily="34" charset="0"/>
                <a:cs typeface="Zar" panose="00000400000000000000" pitchFamily="2" charset="-78"/>
              </a:defRPr>
            </a:lvl2pPr>
            <a:lvl3pPr marL="1143000" indent="-228600">
              <a:defRPr b="1">
                <a:solidFill>
                  <a:schemeClr val="tx1"/>
                </a:solidFill>
                <a:latin typeface="Arial" panose="020B0604020202020204" pitchFamily="34" charset="0"/>
                <a:cs typeface="Zar" panose="00000400000000000000" pitchFamily="2" charset="-78"/>
              </a:defRPr>
            </a:lvl3pPr>
            <a:lvl4pPr marL="1600200" indent="-228600">
              <a:defRPr b="1">
                <a:solidFill>
                  <a:schemeClr val="tx1"/>
                </a:solidFill>
                <a:latin typeface="Arial" panose="020B0604020202020204" pitchFamily="34" charset="0"/>
                <a:cs typeface="Zar" panose="00000400000000000000" pitchFamily="2" charset="-78"/>
              </a:defRPr>
            </a:lvl4pPr>
            <a:lvl5pPr marL="2057400" indent="-228600">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fld id="{47BA4311-E126-4976-8C3D-3C40E193BD36}" type="slidenum">
              <a:rPr lang="fa-IR" altLang="fa-IR" b="0"/>
              <a:pPr/>
              <a:t>36</a:t>
            </a:fld>
            <a:endParaRPr lang="en-US" altLang="fa-I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32658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065EB1-C5B2-4235-BD4A-31DFF7033262}"/>
              </a:ext>
            </a:extLst>
          </p:cNvPr>
          <p:cNvSpPr>
            <a:spLocks noChangeArrowheads="1"/>
          </p:cNvSpPr>
          <p:nvPr/>
        </p:nvSpPr>
        <p:spPr bwMode="gray">
          <a:xfrm>
            <a:off x="8004175" y="0"/>
            <a:ext cx="1139825" cy="6858000"/>
          </a:xfrm>
          <a:prstGeom prst="rect">
            <a:avLst/>
          </a:prstGeom>
          <a:solidFill>
            <a:schemeClr val="bg2">
              <a:alpha val="39999"/>
            </a:schemeClr>
          </a:solid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5" name="Rectangle 4">
            <a:extLst>
              <a:ext uri="{FF2B5EF4-FFF2-40B4-BE49-F238E27FC236}">
                <a16:creationId xmlns:a16="http://schemas.microsoft.com/office/drawing/2014/main" id="{022E6F9B-10A1-47ED-BD5A-3E072DC900BE}"/>
              </a:ext>
            </a:extLst>
          </p:cNvPr>
          <p:cNvSpPr>
            <a:spLocks noChangeArrowheads="1"/>
          </p:cNvSpPr>
          <p:nvPr/>
        </p:nvSpPr>
        <p:spPr bwMode="white">
          <a:xfrm>
            <a:off x="0" y="4638675"/>
            <a:ext cx="9144000" cy="2219325"/>
          </a:xfrm>
          <a:prstGeom prst="rect">
            <a:avLst/>
          </a:prstGeom>
          <a:solidFill>
            <a:schemeClr val="folHlink">
              <a:alpha val="30980"/>
            </a:schemeClr>
          </a:solid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6" name="Rectangle 5">
            <a:extLst>
              <a:ext uri="{FF2B5EF4-FFF2-40B4-BE49-F238E27FC236}">
                <a16:creationId xmlns:a16="http://schemas.microsoft.com/office/drawing/2014/main" id="{2025E680-BA4E-4933-92D5-DD39636FE750}"/>
              </a:ext>
            </a:extLst>
          </p:cNvPr>
          <p:cNvSpPr>
            <a:spLocks noChangeArrowheads="1"/>
          </p:cNvSpPr>
          <p:nvPr/>
        </p:nvSpPr>
        <p:spPr bwMode="gray">
          <a:xfrm>
            <a:off x="0" y="2149475"/>
            <a:ext cx="9144000" cy="2498725"/>
          </a:xfrm>
          <a:prstGeom prst="rect">
            <a:avLst/>
          </a:prstGeom>
          <a:solidFill>
            <a:schemeClr val="tx1"/>
          </a:solid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7" name="Freeform 20">
            <a:extLst>
              <a:ext uri="{FF2B5EF4-FFF2-40B4-BE49-F238E27FC236}">
                <a16:creationId xmlns:a16="http://schemas.microsoft.com/office/drawing/2014/main" id="{8D029FC2-6F10-4019-8F8F-BDD20112902B}"/>
              </a:ext>
            </a:extLst>
          </p:cNvPr>
          <p:cNvSpPr>
            <a:spLocks/>
          </p:cNvSpPr>
          <p:nvPr/>
        </p:nvSpPr>
        <p:spPr bwMode="gray">
          <a:xfrm>
            <a:off x="-9525" y="2138363"/>
            <a:ext cx="8015288" cy="22717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AutoShape 113">
            <a:extLst>
              <a:ext uri="{FF2B5EF4-FFF2-40B4-BE49-F238E27FC236}">
                <a16:creationId xmlns:a16="http://schemas.microsoft.com/office/drawing/2014/main" id="{7886075B-3B06-446D-B525-DA814CBB8D0C}"/>
              </a:ext>
            </a:extLst>
          </p:cNvPr>
          <p:cNvSpPr>
            <a:spLocks noChangeArrowheads="1"/>
          </p:cNvSpPr>
          <p:nvPr/>
        </p:nvSpPr>
        <p:spPr bwMode="gray">
          <a:xfrm>
            <a:off x="190500" y="3162300"/>
            <a:ext cx="1752600" cy="1600200"/>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ctr" rtl="0">
              <a:defRPr/>
            </a:pPr>
            <a:endParaRPr lang="ko-KR" altLang="en-US" b="0">
              <a:latin typeface="Times New Roman" panose="02020603050405020304" pitchFamily="18" charset="0"/>
              <a:ea typeface="Gulim" panose="020B0600000101010101" pitchFamily="34" charset="-127"/>
            </a:endParaRPr>
          </a:p>
        </p:txBody>
      </p:sp>
      <p:sp>
        <p:nvSpPr>
          <p:cNvPr id="9" name="AutoShape 114">
            <a:extLst>
              <a:ext uri="{FF2B5EF4-FFF2-40B4-BE49-F238E27FC236}">
                <a16:creationId xmlns:a16="http://schemas.microsoft.com/office/drawing/2014/main" id="{73D7EBF3-9590-46DF-847B-4AE310198FD3}"/>
              </a:ext>
            </a:extLst>
          </p:cNvPr>
          <p:cNvSpPr>
            <a:spLocks noChangeArrowheads="1"/>
          </p:cNvSpPr>
          <p:nvPr/>
        </p:nvSpPr>
        <p:spPr bwMode="gray">
          <a:xfrm>
            <a:off x="1638300" y="2324100"/>
            <a:ext cx="1828800" cy="1600200"/>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ctr" rtl="0">
              <a:defRPr/>
            </a:pPr>
            <a:endParaRPr lang="ko-KR" altLang="en-US" b="0">
              <a:latin typeface="Times New Roman" panose="02020603050405020304" pitchFamily="18" charset="0"/>
              <a:ea typeface="Gulim" panose="020B0600000101010101" pitchFamily="34" charset="-127"/>
            </a:endParaRPr>
          </a:p>
        </p:txBody>
      </p:sp>
      <p:sp>
        <p:nvSpPr>
          <p:cNvPr id="10" name="AutoShape 115">
            <a:extLst>
              <a:ext uri="{FF2B5EF4-FFF2-40B4-BE49-F238E27FC236}">
                <a16:creationId xmlns:a16="http://schemas.microsoft.com/office/drawing/2014/main" id="{F2BE0BFD-FADD-4F15-B0EE-9B4FE440C135}"/>
              </a:ext>
            </a:extLst>
          </p:cNvPr>
          <p:cNvSpPr>
            <a:spLocks noChangeArrowheads="1"/>
          </p:cNvSpPr>
          <p:nvPr/>
        </p:nvSpPr>
        <p:spPr bwMode="gray">
          <a:xfrm>
            <a:off x="1600200" y="4038600"/>
            <a:ext cx="1828800" cy="1600200"/>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ctr" rtl="0">
              <a:defRPr/>
            </a:pPr>
            <a:endParaRPr lang="ko-KR" altLang="en-US" b="0">
              <a:latin typeface="Times New Roman" panose="02020603050405020304" pitchFamily="18" charset="0"/>
              <a:ea typeface="Gulim" panose="020B0600000101010101" pitchFamily="34" charset="-127"/>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rgbClr val="000000"/>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200">
                <a:solidFill>
                  <a:schemeClr val="bg1"/>
                </a:solidFill>
              </a:defRPr>
            </a:lvl1pPr>
          </a:lstStyle>
          <a:p>
            <a:r>
              <a:rPr lang="en-US"/>
              <a:t>Click to edit Master subtitle style</a:t>
            </a:r>
          </a:p>
        </p:txBody>
      </p:sp>
      <p:sp>
        <p:nvSpPr>
          <p:cNvPr id="11" name="Rectangle 4">
            <a:extLst>
              <a:ext uri="{FF2B5EF4-FFF2-40B4-BE49-F238E27FC236}">
                <a16:creationId xmlns:a16="http://schemas.microsoft.com/office/drawing/2014/main" id="{B2E461F5-4F69-4BAD-80F2-8440BBE07434}"/>
              </a:ext>
            </a:extLst>
          </p:cNvPr>
          <p:cNvSpPr>
            <a:spLocks noGrp="1" noChangeArrowheads="1"/>
          </p:cNvSpPr>
          <p:nvPr>
            <p:ph type="dt" sz="half" idx="10"/>
          </p:nvPr>
        </p:nvSpPr>
        <p:spPr>
          <a:xfrm>
            <a:off x="3352800" y="6553200"/>
            <a:ext cx="2133600" cy="152400"/>
          </a:xfrm>
        </p:spPr>
        <p:txBody>
          <a:bodyPr/>
          <a:lstStyle>
            <a:lvl1pPr algn="r">
              <a:defRPr sz="1000">
                <a:solidFill>
                  <a:schemeClr val="tx2"/>
                </a:solidFill>
                <a:latin typeface="+mn-lt"/>
              </a:defRPr>
            </a:lvl1pPr>
          </a:lstStyle>
          <a:p>
            <a:pPr>
              <a:defRPr/>
            </a:pPr>
            <a:fld id="{D17AED96-A6EF-49A8-8179-3B734022A24C}" type="datetime13">
              <a:rPr lang="en-US"/>
              <a:pPr>
                <a:defRPr/>
              </a:pPr>
              <a:t>11:33:56 PM</a:t>
            </a:fld>
            <a:endParaRPr lang="en-US"/>
          </a:p>
        </p:txBody>
      </p:sp>
      <p:sp>
        <p:nvSpPr>
          <p:cNvPr id="12" name="Rectangle 5">
            <a:extLst>
              <a:ext uri="{FF2B5EF4-FFF2-40B4-BE49-F238E27FC236}">
                <a16:creationId xmlns:a16="http://schemas.microsoft.com/office/drawing/2014/main" id="{AA207516-798C-4C74-AF13-CAA990D75B89}"/>
              </a:ext>
            </a:extLst>
          </p:cNvPr>
          <p:cNvSpPr>
            <a:spLocks noGrp="1" noChangeArrowheads="1"/>
          </p:cNvSpPr>
          <p:nvPr>
            <p:ph type="ftr" sz="quarter" idx="11"/>
          </p:nvPr>
        </p:nvSpPr>
        <p:spPr>
          <a:xfrm>
            <a:off x="304800" y="6477000"/>
            <a:ext cx="2590800" cy="228600"/>
          </a:xfrm>
        </p:spPr>
        <p:txBody>
          <a:bodyPr/>
          <a:lstStyle>
            <a:lvl1pPr algn="ctr">
              <a:defRPr sz="1200">
                <a:solidFill>
                  <a:schemeClr val="tx2"/>
                </a:solidFill>
                <a:latin typeface="Arial" charset="0"/>
                <a:cs typeface="+mn-cs"/>
              </a:defRPr>
            </a:lvl1pPr>
          </a:lstStyle>
          <a:p>
            <a:pPr>
              <a:defRPr/>
            </a:pPr>
            <a:endParaRPr lang="en-US"/>
          </a:p>
        </p:txBody>
      </p:sp>
      <p:sp>
        <p:nvSpPr>
          <p:cNvPr id="13" name="Rectangle 12">
            <a:extLst>
              <a:ext uri="{FF2B5EF4-FFF2-40B4-BE49-F238E27FC236}">
                <a16:creationId xmlns:a16="http://schemas.microsoft.com/office/drawing/2014/main" id="{9A8A0136-FD40-49C5-A68C-F4910D619549}"/>
              </a:ext>
            </a:extLst>
          </p:cNvPr>
          <p:cNvSpPr/>
          <p:nvPr userDrawn="1"/>
        </p:nvSpPr>
        <p:spPr>
          <a:xfrm rot="5400000">
            <a:off x="8588188" y="5506108"/>
            <a:ext cx="2088232" cy="615553"/>
          </a:xfrm>
          <a:prstGeom prst="rect">
            <a:avLst/>
          </a:prstGeom>
        </p:spPr>
        <p:txBody>
          <a:bodyPr wrap="square">
            <a:spAutoFit/>
          </a:bodyPr>
          <a:lstStyle/>
          <a:p>
            <a:pPr>
              <a:defRPr/>
            </a:pPr>
            <a:br>
              <a:rPr lang="en-US" sz="1600" dirty="0">
                <a:solidFill>
                  <a:prstClr val="black"/>
                </a:solidFill>
                <a:latin typeface="Times New Roman" panose="02020603050405020304" pitchFamily="18" charset="0"/>
                <a:cs typeface="Times New Roman" panose="02020603050405020304" pitchFamily="18" charset="0"/>
              </a:rPr>
            </a:br>
            <a:r>
              <a:rPr lang="en-US" sz="1600" dirty="0">
                <a:solidFill>
                  <a:prstClr val="black"/>
                </a:solidFill>
                <a:latin typeface="Times New Roman" panose="02020603050405020304" pitchFamily="18" charset="0"/>
                <a:cs typeface="Times New Roman" panose="02020603050405020304" pitchFamily="18" charset="0"/>
              </a:rPr>
              <a:t>w</a:t>
            </a:r>
            <a:r>
              <a:rPr lang="en-US" dirty="0">
                <a:solidFill>
                  <a:prstClr val="black"/>
                </a:solidFill>
                <a:latin typeface="Times New Roman" panose="02020603050405020304" pitchFamily="18" charset="0"/>
                <a:cs typeface="Times New Roman" panose="02020603050405020304" pitchFamily="18" charset="0"/>
              </a:rPr>
              <a:t>ww.Ravanpoint.ir</a:t>
            </a:r>
            <a:endParaRPr lang="en-GB"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73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79B5C-6224-4084-85F9-3E450419EA42}"/>
              </a:ext>
            </a:extLst>
          </p:cNvPr>
          <p:cNvSpPr>
            <a:spLocks noGrp="1" noChangeArrowheads="1"/>
          </p:cNvSpPr>
          <p:nvPr>
            <p:ph type="dt" sz="half" idx="10"/>
          </p:nvPr>
        </p:nvSpPr>
        <p:spPr>
          <a:ln/>
        </p:spPr>
        <p:txBody>
          <a:bodyPr/>
          <a:lstStyle>
            <a:lvl1pPr>
              <a:defRPr/>
            </a:lvl1pPr>
          </a:lstStyle>
          <a:p>
            <a:pPr>
              <a:defRPr/>
            </a:pPr>
            <a:fld id="{F1AAA7F7-8C7A-49DB-B785-6D9984A307A6}" type="datetime13">
              <a:rPr lang="en-US"/>
              <a:pPr>
                <a:defRPr/>
              </a:pPr>
              <a:t>11:33:06 PM</a:t>
            </a:fld>
            <a:endParaRPr lang="en-US" dirty="0"/>
          </a:p>
        </p:txBody>
      </p:sp>
      <p:sp>
        <p:nvSpPr>
          <p:cNvPr id="5" name="Rectangle 5">
            <a:extLst>
              <a:ext uri="{FF2B5EF4-FFF2-40B4-BE49-F238E27FC236}">
                <a16:creationId xmlns:a16="http://schemas.microsoft.com/office/drawing/2014/main" id="{71778CC5-38FE-4DBF-BD16-D6F962B2D36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6707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3810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3810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609E27-18C4-4DB7-AE69-610F1F25BB5C}"/>
              </a:ext>
            </a:extLst>
          </p:cNvPr>
          <p:cNvSpPr>
            <a:spLocks noGrp="1" noChangeArrowheads="1"/>
          </p:cNvSpPr>
          <p:nvPr>
            <p:ph type="dt" sz="half" idx="10"/>
          </p:nvPr>
        </p:nvSpPr>
        <p:spPr>
          <a:ln/>
        </p:spPr>
        <p:txBody>
          <a:bodyPr/>
          <a:lstStyle>
            <a:lvl1pPr>
              <a:defRPr/>
            </a:lvl1pPr>
          </a:lstStyle>
          <a:p>
            <a:pPr>
              <a:defRPr/>
            </a:pPr>
            <a:fld id="{A3A2AA61-C8A6-4944-A099-47166AF687CE}" type="datetime13">
              <a:rPr lang="en-US"/>
              <a:pPr>
                <a:defRPr/>
              </a:pPr>
              <a:t>11:33:06 PM</a:t>
            </a:fld>
            <a:endParaRPr lang="en-US" dirty="0"/>
          </a:p>
        </p:txBody>
      </p:sp>
      <p:sp>
        <p:nvSpPr>
          <p:cNvPr id="5" name="Rectangle 5">
            <a:extLst>
              <a:ext uri="{FF2B5EF4-FFF2-40B4-BE49-F238E27FC236}">
                <a16:creationId xmlns:a16="http://schemas.microsoft.com/office/drawing/2014/main" id="{15B6A294-A889-4282-BCEF-E97A7142D450}"/>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51771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FE817-00B2-470A-AE25-FCEB2DFCBB9C}"/>
              </a:ext>
            </a:extLst>
          </p:cNvPr>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914186" eaLnBrk="1" fontAlgn="auto" hangingPunct="1">
              <a:spcBef>
                <a:spcPts val="0"/>
              </a:spcBef>
              <a:spcAft>
                <a:spcPts val="0"/>
              </a:spcAft>
              <a:defRPr/>
            </a:pPr>
            <a:endParaRPr lang="en-US" b="0">
              <a:solidFill>
                <a:prstClr val="white"/>
              </a:solidFill>
            </a:endParaRPr>
          </a:p>
        </p:txBody>
      </p:sp>
      <p:sp>
        <p:nvSpPr>
          <p:cNvPr id="5" name="Straight Connector 4">
            <a:extLst>
              <a:ext uri="{FF2B5EF4-FFF2-40B4-BE49-F238E27FC236}">
                <a16:creationId xmlns:a16="http://schemas.microsoft.com/office/drawing/2014/main" id="{FD1F31C2-C2B5-42B9-883B-4164D9F96759}"/>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defTabSz="914186" eaLnBrk="1" fontAlgn="auto" hangingPunct="1">
              <a:spcBef>
                <a:spcPts val="0"/>
              </a:spcBef>
              <a:spcAft>
                <a:spcPts val="0"/>
              </a:spcAft>
              <a:defRPr/>
            </a:pPr>
            <a:endParaRPr lang="en-US" b="0">
              <a:solidFill>
                <a:prstClr val="black"/>
              </a:solidFill>
              <a:latin typeface="Trebuchet MS"/>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a:extLst>
              <a:ext uri="{FF2B5EF4-FFF2-40B4-BE49-F238E27FC236}">
                <a16:creationId xmlns:a16="http://schemas.microsoft.com/office/drawing/2014/main" id="{491F7762-D5EF-43B3-B439-777EE64388D5}"/>
              </a:ext>
            </a:extLst>
          </p:cNvPr>
          <p:cNvSpPr>
            <a:spLocks noGrp="1"/>
          </p:cNvSpPr>
          <p:nvPr>
            <p:ph type="dt" sz="half" idx="10"/>
          </p:nvPr>
        </p:nvSpPr>
        <p:spPr>
          <a:xfrm>
            <a:off x="5870575" y="6557963"/>
            <a:ext cx="2003425" cy="227012"/>
          </a:xfrm>
        </p:spPr>
        <p:txBody>
          <a:bodyPr/>
          <a:lstStyle>
            <a:lvl1pPr defTabSz="914400" fontAlgn="base">
              <a:spcBef>
                <a:spcPct val="0"/>
              </a:spcBef>
              <a:spcAft>
                <a:spcPct val="0"/>
              </a:spcAft>
              <a:defRPr lang="en-US" b="1">
                <a:solidFill>
                  <a:srgbClr val="FFFFFF"/>
                </a:solidFill>
                <a:latin typeface="Arial" pitchFamily="34" charset="0"/>
                <a:cs typeface="Zar" pitchFamily="2" charset="-78"/>
              </a:defRPr>
            </a:lvl1pPr>
            <a:extLst/>
          </a:lstStyle>
          <a:p>
            <a:pPr>
              <a:defRPr/>
            </a:pPr>
            <a:fld id="{F8CFA630-13BB-46C4-BD44-B2C5F9B66074}" type="datetimeFigureOut">
              <a:rPr lang="fa-IR"/>
              <a:pPr>
                <a:defRPr/>
              </a:pPr>
              <a:t>1441/10/04</a:t>
            </a:fld>
            <a:endParaRPr dirty="0"/>
          </a:p>
        </p:txBody>
      </p:sp>
      <p:sp>
        <p:nvSpPr>
          <p:cNvPr id="7" name="Footer Placeholder 17">
            <a:extLst>
              <a:ext uri="{FF2B5EF4-FFF2-40B4-BE49-F238E27FC236}">
                <a16:creationId xmlns:a16="http://schemas.microsoft.com/office/drawing/2014/main" id="{310EA216-F6E5-4484-B06D-E936F53DF194}"/>
              </a:ext>
            </a:extLst>
          </p:cNvPr>
          <p:cNvSpPr>
            <a:spLocks noGrp="1"/>
          </p:cNvSpPr>
          <p:nvPr>
            <p:ph type="ftr" sz="quarter" idx="11"/>
          </p:nvPr>
        </p:nvSpPr>
        <p:spPr>
          <a:xfrm>
            <a:off x="2819400" y="6557963"/>
            <a:ext cx="2927350" cy="228600"/>
          </a:xfrm>
        </p:spPr>
        <p:txBody>
          <a:bodyPr/>
          <a:lstStyle>
            <a:lvl1pPr defTabSz="914400" fontAlgn="base">
              <a:spcBef>
                <a:spcPct val="0"/>
              </a:spcBef>
              <a:spcAft>
                <a:spcPct val="0"/>
              </a:spcAft>
              <a:defRPr lang="en-US" b="1">
                <a:solidFill>
                  <a:srgbClr val="FFFFFF"/>
                </a:solidFill>
                <a:latin typeface="Arial" pitchFamily="34" charset="0"/>
                <a:cs typeface="Zar" pitchFamily="2" charset="-78"/>
              </a:defRPr>
            </a:lvl1pPr>
            <a:extLst/>
          </a:lstStyle>
          <a:p>
            <a:pPr>
              <a:defRPr/>
            </a:pPr>
            <a:endParaRPr/>
          </a:p>
        </p:txBody>
      </p:sp>
      <p:sp>
        <p:nvSpPr>
          <p:cNvPr id="8" name="Slide Number Placeholder 28">
            <a:extLst>
              <a:ext uri="{FF2B5EF4-FFF2-40B4-BE49-F238E27FC236}">
                <a16:creationId xmlns:a16="http://schemas.microsoft.com/office/drawing/2014/main" id="{AF8DC616-1A35-4388-A227-B2B4C215FB07}"/>
              </a:ext>
            </a:extLst>
          </p:cNvPr>
          <p:cNvSpPr>
            <a:spLocks noGrp="1"/>
          </p:cNvSpPr>
          <p:nvPr>
            <p:ph type="sldNum" sz="quarter" idx="12"/>
          </p:nvPr>
        </p:nvSpPr>
        <p:spPr>
          <a:xfrm>
            <a:off x="7880350" y="6556375"/>
            <a:ext cx="588963" cy="228600"/>
          </a:xfrm>
        </p:spPr>
        <p:txBody>
          <a:bodyPr/>
          <a:lstStyle>
            <a:lvl1pPr defTabSz="914400">
              <a:defRPr b="1">
                <a:solidFill>
                  <a:srgbClr val="FFFFFF"/>
                </a:solidFill>
                <a:latin typeface="Arial" panose="020B0604020202020204" pitchFamily="34" charset="0"/>
              </a:defRPr>
            </a:lvl1pPr>
          </a:lstStyle>
          <a:p>
            <a:fld id="{8E19CB3E-6849-4A46-B005-B8634026714D}" type="slidenum">
              <a:rPr lang="en-US" altLang="fa-IR"/>
              <a:pPr/>
              <a:t>‹#›</a:t>
            </a:fld>
            <a:endParaRPr lang="en-US" altLang="fa-IR"/>
          </a:p>
        </p:txBody>
      </p:sp>
    </p:spTree>
    <p:extLst>
      <p:ext uri="{BB962C8B-B14F-4D97-AF65-F5344CB8AC3E}">
        <p14:creationId xmlns:p14="http://schemas.microsoft.com/office/powerpoint/2010/main" val="27631729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2C1E0-3446-4429-92B6-852A93B07CCF}"/>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5" name="Footer Placeholder 4">
            <a:extLst>
              <a:ext uri="{FF2B5EF4-FFF2-40B4-BE49-F238E27FC236}">
                <a16:creationId xmlns:a16="http://schemas.microsoft.com/office/drawing/2014/main" id="{48C66D94-164B-433A-86CF-F9BB22A47FED}"/>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6" name="Slide Number Placeholder 5">
            <a:extLst>
              <a:ext uri="{FF2B5EF4-FFF2-40B4-BE49-F238E27FC236}">
                <a16:creationId xmlns:a16="http://schemas.microsoft.com/office/drawing/2014/main" id="{F018E674-377D-4730-8BFF-FE60166FB38C}"/>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A6E48CB6-F8EF-40CE-A2FE-FD315453376F}" type="slidenum">
              <a:rPr lang="en-US" altLang="fa-IR"/>
              <a:pPr/>
              <a:t>‹#›</a:t>
            </a:fld>
            <a:endParaRPr lang="en-US" altLang="fa-IR"/>
          </a:p>
        </p:txBody>
      </p:sp>
    </p:spTree>
    <p:extLst>
      <p:ext uri="{BB962C8B-B14F-4D97-AF65-F5344CB8AC3E}">
        <p14:creationId xmlns:p14="http://schemas.microsoft.com/office/powerpoint/2010/main" val="310924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a:extLst>
              <a:ext uri="{FF2B5EF4-FFF2-40B4-BE49-F238E27FC236}">
                <a16:creationId xmlns:a16="http://schemas.microsoft.com/office/drawing/2014/main" id="{3043D5EF-C24A-44B6-A403-68E33C76242F}"/>
              </a:ext>
            </a:extLst>
          </p:cNvPr>
          <p:cNvSpPr>
            <a:spLocks noGrp="1"/>
          </p:cNvSpPr>
          <p:nvPr>
            <p:ph type="dt" sz="half" idx="10"/>
          </p:nvPr>
        </p:nvSpPr>
        <p:spPr>
          <a:xfrm>
            <a:off x="4724400" y="6556375"/>
            <a:ext cx="2001838" cy="227013"/>
          </a:xfrm>
        </p:spPr>
        <p:txBody>
          <a:bodyPr/>
          <a:lstStyle>
            <a:lvl1pPr defTabSz="914400" fontAlgn="base">
              <a:spcBef>
                <a:spcPct val="0"/>
              </a:spcBef>
              <a:spcAft>
                <a:spcPct val="0"/>
              </a:spcAft>
              <a:defRPr b="1">
                <a:solidFill>
                  <a:srgbClr val="B13F9A"/>
                </a:solidFill>
                <a:latin typeface="Arial" pitchFamily="34" charset="0"/>
                <a:cs typeface="Zar" pitchFamily="2" charset="-78"/>
              </a:defRPr>
            </a:lvl1pPr>
            <a:extLst/>
          </a:lstStyle>
          <a:p>
            <a:pPr>
              <a:defRPr/>
            </a:pPr>
            <a:fld id="{F8CFA630-13BB-46C4-BD44-B2C5F9B66074}" type="datetimeFigureOut">
              <a:rPr lang="en-US"/>
              <a:pPr>
                <a:defRPr/>
              </a:pPr>
              <a:t>5/26/2020</a:t>
            </a:fld>
            <a:endParaRPr lang="en-US"/>
          </a:p>
        </p:txBody>
      </p:sp>
      <p:sp>
        <p:nvSpPr>
          <p:cNvPr id="5" name="Footer Placeholder 4">
            <a:extLst>
              <a:ext uri="{FF2B5EF4-FFF2-40B4-BE49-F238E27FC236}">
                <a16:creationId xmlns:a16="http://schemas.microsoft.com/office/drawing/2014/main" id="{3F8ED16C-A09B-44D2-909D-CAE272EF352E}"/>
              </a:ext>
            </a:extLst>
          </p:cNvPr>
          <p:cNvSpPr>
            <a:spLocks noGrp="1"/>
          </p:cNvSpPr>
          <p:nvPr>
            <p:ph type="ftr" sz="quarter" idx="11"/>
          </p:nvPr>
        </p:nvSpPr>
        <p:spPr>
          <a:xfrm>
            <a:off x="1735138" y="6556375"/>
            <a:ext cx="2895600" cy="228600"/>
          </a:xfrm>
        </p:spPr>
        <p:txBody>
          <a:bodyPr/>
          <a:lstStyle>
            <a:lvl1pPr defTabSz="914400" fontAlgn="base">
              <a:spcBef>
                <a:spcPct val="0"/>
              </a:spcBef>
              <a:spcAft>
                <a:spcPct val="0"/>
              </a:spcAft>
              <a:defRPr b="1">
                <a:solidFill>
                  <a:srgbClr val="B13F9A"/>
                </a:solidFill>
                <a:latin typeface="Arial" pitchFamily="34" charset="0"/>
                <a:cs typeface="Zar" pitchFamily="2" charset="-78"/>
              </a:defRPr>
            </a:lvl1pPr>
            <a:extLst/>
          </a:lstStyle>
          <a:p>
            <a:pPr>
              <a:defRPr/>
            </a:pPr>
            <a:endParaRPr lang="en-US"/>
          </a:p>
        </p:txBody>
      </p:sp>
      <p:sp>
        <p:nvSpPr>
          <p:cNvPr id="6" name="Slide Number Placeholder 5">
            <a:extLst>
              <a:ext uri="{FF2B5EF4-FFF2-40B4-BE49-F238E27FC236}">
                <a16:creationId xmlns:a16="http://schemas.microsoft.com/office/drawing/2014/main" id="{723206DC-7566-4B9B-9AA5-687432078043}"/>
              </a:ext>
            </a:extLst>
          </p:cNvPr>
          <p:cNvSpPr>
            <a:spLocks noGrp="1"/>
          </p:cNvSpPr>
          <p:nvPr>
            <p:ph type="sldNum" sz="quarter" idx="12"/>
          </p:nvPr>
        </p:nvSpPr>
        <p:spPr>
          <a:xfrm>
            <a:off x="6734175" y="6554788"/>
            <a:ext cx="587375" cy="228600"/>
          </a:xfrm>
        </p:spPr>
        <p:txBody>
          <a:bodyPr/>
          <a:lstStyle>
            <a:lvl1pPr defTabSz="914400">
              <a:defRPr b="1">
                <a:latin typeface="Arial" panose="020B0604020202020204" pitchFamily="34" charset="0"/>
              </a:defRPr>
            </a:lvl1pPr>
          </a:lstStyle>
          <a:p>
            <a:fld id="{E2143E32-452D-47A8-A347-61C1A70FB712}" type="slidenum">
              <a:rPr lang="en-US" altLang="fa-IR"/>
              <a:pPr/>
              <a:t>‹#›</a:t>
            </a:fld>
            <a:endParaRPr lang="en-US" altLang="fa-IR"/>
          </a:p>
        </p:txBody>
      </p:sp>
    </p:spTree>
    <p:extLst>
      <p:ext uri="{BB962C8B-B14F-4D97-AF65-F5344CB8AC3E}">
        <p14:creationId xmlns:p14="http://schemas.microsoft.com/office/powerpoint/2010/main" val="26001226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5DD31B-7235-456C-AC03-3C0501F26569}"/>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6" name="Footer Placeholder 5">
            <a:extLst>
              <a:ext uri="{FF2B5EF4-FFF2-40B4-BE49-F238E27FC236}">
                <a16:creationId xmlns:a16="http://schemas.microsoft.com/office/drawing/2014/main" id="{D06A0A69-B59C-4FCB-A0E2-BE9D6C5BB122}"/>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7" name="Slide Number Placeholder 6">
            <a:extLst>
              <a:ext uri="{FF2B5EF4-FFF2-40B4-BE49-F238E27FC236}">
                <a16:creationId xmlns:a16="http://schemas.microsoft.com/office/drawing/2014/main" id="{DEE29DE7-C789-4681-9673-680EC7CBD5D1}"/>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7E93ACFD-72E7-4E8C-ACDF-51DA5C0B4695}" type="slidenum">
              <a:rPr lang="en-US" altLang="fa-IR"/>
              <a:pPr/>
              <a:t>‹#›</a:t>
            </a:fld>
            <a:endParaRPr lang="en-US" altLang="fa-IR"/>
          </a:p>
        </p:txBody>
      </p:sp>
    </p:spTree>
    <p:extLst>
      <p:ext uri="{BB962C8B-B14F-4D97-AF65-F5344CB8AC3E}">
        <p14:creationId xmlns:p14="http://schemas.microsoft.com/office/powerpoint/2010/main" val="155116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D66E01-0248-4247-BFC6-CA5AAF665A27}"/>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8" name="Footer Placeholder 7">
            <a:extLst>
              <a:ext uri="{FF2B5EF4-FFF2-40B4-BE49-F238E27FC236}">
                <a16:creationId xmlns:a16="http://schemas.microsoft.com/office/drawing/2014/main" id="{1AD2652B-651B-4F25-B70F-7BAD8CBB183E}"/>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9" name="Slide Number Placeholder 8">
            <a:extLst>
              <a:ext uri="{FF2B5EF4-FFF2-40B4-BE49-F238E27FC236}">
                <a16:creationId xmlns:a16="http://schemas.microsoft.com/office/drawing/2014/main" id="{222845E3-CEA2-4CD7-8C21-0E97FD5D787D}"/>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41936BC0-1188-4790-AE86-E45EF67F3E27}" type="slidenum">
              <a:rPr lang="en-US" altLang="fa-IR"/>
              <a:pPr/>
              <a:t>‹#›</a:t>
            </a:fld>
            <a:endParaRPr lang="en-US" altLang="fa-IR"/>
          </a:p>
        </p:txBody>
      </p:sp>
    </p:spTree>
    <p:extLst>
      <p:ext uri="{BB962C8B-B14F-4D97-AF65-F5344CB8AC3E}">
        <p14:creationId xmlns:p14="http://schemas.microsoft.com/office/powerpoint/2010/main" val="1200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426CAB7D-24DA-40D8-A5E2-14A5DA7177F8}"/>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4" name="Footer Placeholder 3">
            <a:extLst>
              <a:ext uri="{FF2B5EF4-FFF2-40B4-BE49-F238E27FC236}">
                <a16:creationId xmlns:a16="http://schemas.microsoft.com/office/drawing/2014/main" id="{E7DC7D5C-B9A6-4B1D-A787-326004E1CD5A}"/>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5" name="Slide Number Placeholder 4">
            <a:extLst>
              <a:ext uri="{FF2B5EF4-FFF2-40B4-BE49-F238E27FC236}">
                <a16:creationId xmlns:a16="http://schemas.microsoft.com/office/drawing/2014/main" id="{CDC6AF94-AE9C-4D3B-B46A-283577875E90}"/>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31871E2B-9CB7-4BF5-ADDB-12BA71924E2F}" type="slidenum">
              <a:rPr lang="en-US" altLang="fa-IR"/>
              <a:pPr/>
              <a:t>‹#›</a:t>
            </a:fld>
            <a:endParaRPr lang="en-US" altLang="fa-IR"/>
          </a:p>
        </p:txBody>
      </p:sp>
    </p:spTree>
    <p:extLst>
      <p:ext uri="{BB962C8B-B14F-4D97-AF65-F5344CB8AC3E}">
        <p14:creationId xmlns:p14="http://schemas.microsoft.com/office/powerpoint/2010/main" val="58000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69879-E91B-4CEE-83FA-E7F8751EFB0B}"/>
              </a:ext>
            </a:extLst>
          </p:cNvPr>
          <p:cNvSpPr>
            <a:spLocks noGrp="1"/>
          </p:cNvSpPr>
          <p:nvPr>
            <p:ph type="dt" sz="half" idx="10"/>
          </p:nvPr>
        </p:nvSpPr>
        <p:spPr/>
        <p:txBody>
          <a:bodyPr/>
          <a:lstStyle>
            <a:lvl1pPr defTabSz="914400" fontAlgn="base">
              <a:spcBef>
                <a:spcPct val="0"/>
              </a:spcBef>
              <a:spcAft>
                <a:spcPct val="0"/>
              </a:spcAft>
              <a:defRPr b="1">
                <a:solidFill>
                  <a:srgbClr val="B13F9A"/>
                </a:solidFill>
                <a:latin typeface="Arial" pitchFamily="34" charset="0"/>
                <a:cs typeface="Zar" pitchFamily="2" charset="-78"/>
              </a:defRPr>
            </a:lvl1pPr>
            <a:extLst/>
          </a:lstStyle>
          <a:p>
            <a:pPr>
              <a:defRPr/>
            </a:pPr>
            <a:fld id="{F8CFA630-13BB-46C4-BD44-B2C5F9B66074}" type="datetimeFigureOut">
              <a:rPr lang="en-US"/>
              <a:pPr>
                <a:defRPr/>
              </a:pPr>
              <a:t>5/26/2020</a:t>
            </a:fld>
            <a:endParaRPr lang="en-US" dirty="0"/>
          </a:p>
        </p:txBody>
      </p:sp>
      <p:sp>
        <p:nvSpPr>
          <p:cNvPr id="3" name="Footer Placeholder 2">
            <a:extLst>
              <a:ext uri="{FF2B5EF4-FFF2-40B4-BE49-F238E27FC236}">
                <a16:creationId xmlns:a16="http://schemas.microsoft.com/office/drawing/2014/main" id="{609A8D7D-5247-4060-B14B-38A0C252278A}"/>
              </a:ext>
            </a:extLst>
          </p:cNvPr>
          <p:cNvSpPr>
            <a:spLocks noGrp="1"/>
          </p:cNvSpPr>
          <p:nvPr>
            <p:ph type="ftr" sz="quarter" idx="11"/>
          </p:nvPr>
        </p:nvSpPr>
        <p:spPr/>
        <p:txBody>
          <a:bodyPr/>
          <a:lstStyle>
            <a:lvl1pPr defTabSz="914400" fontAlgn="base">
              <a:spcBef>
                <a:spcPct val="0"/>
              </a:spcBef>
              <a:spcAft>
                <a:spcPct val="0"/>
              </a:spcAft>
              <a:defRPr b="1">
                <a:solidFill>
                  <a:srgbClr val="B13F9A"/>
                </a:solidFill>
                <a:latin typeface="Arial" pitchFamily="34" charset="0"/>
                <a:cs typeface="Zar" pitchFamily="2" charset="-78"/>
              </a:defRPr>
            </a:lvl1pPr>
            <a:extLst/>
          </a:lstStyle>
          <a:p>
            <a:pPr>
              <a:defRPr/>
            </a:pPr>
            <a:endParaRPr lang="en-US"/>
          </a:p>
        </p:txBody>
      </p:sp>
      <p:sp>
        <p:nvSpPr>
          <p:cNvPr id="4" name="Slide Number Placeholder 3">
            <a:extLst>
              <a:ext uri="{FF2B5EF4-FFF2-40B4-BE49-F238E27FC236}">
                <a16:creationId xmlns:a16="http://schemas.microsoft.com/office/drawing/2014/main" id="{C931BF77-8575-4DD0-8B73-05C7F4DFFF75}"/>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035D50B8-4F96-4BE5-9B4B-BEF10AA0D8C6}" type="slidenum">
              <a:rPr lang="en-US" altLang="fa-IR"/>
              <a:pPr/>
              <a:t>‹#›</a:t>
            </a:fld>
            <a:endParaRPr lang="en-US" altLang="fa-IR"/>
          </a:p>
        </p:txBody>
      </p:sp>
    </p:spTree>
    <p:extLst>
      <p:ext uri="{BB962C8B-B14F-4D97-AF65-F5344CB8AC3E}">
        <p14:creationId xmlns:p14="http://schemas.microsoft.com/office/powerpoint/2010/main" val="4651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DB90B-D920-4A20-B4CA-4B285A478DEB}"/>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6" name="Footer Placeholder 5">
            <a:extLst>
              <a:ext uri="{FF2B5EF4-FFF2-40B4-BE49-F238E27FC236}">
                <a16:creationId xmlns:a16="http://schemas.microsoft.com/office/drawing/2014/main" id="{ADE7CDCA-8686-445F-B90F-580B5FA097C7}"/>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7" name="Slide Number Placeholder 6">
            <a:extLst>
              <a:ext uri="{FF2B5EF4-FFF2-40B4-BE49-F238E27FC236}">
                <a16:creationId xmlns:a16="http://schemas.microsoft.com/office/drawing/2014/main" id="{70EFFF7F-0B2D-4EEB-8435-A95085881A68}"/>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B8C15967-85B7-403B-824C-6DE2A6FA68F5}" type="slidenum">
              <a:rPr lang="en-US" altLang="fa-IR"/>
              <a:pPr/>
              <a:t>‹#›</a:t>
            </a:fld>
            <a:endParaRPr lang="en-US" altLang="fa-IR"/>
          </a:p>
        </p:txBody>
      </p:sp>
    </p:spTree>
    <p:extLst>
      <p:ext uri="{BB962C8B-B14F-4D97-AF65-F5344CB8AC3E}">
        <p14:creationId xmlns:p14="http://schemas.microsoft.com/office/powerpoint/2010/main" val="227713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AB4713-0ACC-4B88-86E3-92A0D005DBC4}"/>
              </a:ext>
            </a:extLst>
          </p:cNvPr>
          <p:cNvSpPr>
            <a:spLocks noGrp="1" noChangeArrowheads="1"/>
          </p:cNvSpPr>
          <p:nvPr>
            <p:ph type="dt" sz="half" idx="10"/>
          </p:nvPr>
        </p:nvSpPr>
        <p:spPr>
          <a:ln/>
        </p:spPr>
        <p:txBody>
          <a:bodyPr/>
          <a:lstStyle>
            <a:lvl1pPr>
              <a:defRPr/>
            </a:lvl1pPr>
          </a:lstStyle>
          <a:p>
            <a:pPr>
              <a:defRPr/>
            </a:pPr>
            <a:fld id="{EB140B4E-6A5A-408A-9255-4DEE15C7817A}" type="datetime13">
              <a:rPr lang="en-US"/>
              <a:pPr>
                <a:defRPr/>
              </a:pPr>
              <a:t>11:34:15 PM</a:t>
            </a:fld>
            <a:endParaRPr lang="en-US" dirty="0"/>
          </a:p>
        </p:txBody>
      </p:sp>
      <p:sp>
        <p:nvSpPr>
          <p:cNvPr id="5" name="Rectangle 5">
            <a:extLst>
              <a:ext uri="{FF2B5EF4-FFF2-40B4-BE49-F238E27FC236}">
                <a16:creationId xmlns:a16="http://schemas.microsoft.com/office/drawing/2014/main" id="{8B7685CE-606C-4740-BB19-C5723EC49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842425-A8C8-4950-8CE8-767689C443DD}"/>
              </a:ext>
            </a:extLst>
          </p:cNvPr>
          <p:cNvSpPr/>
          <p:nvPr userDrawn="1"/>
        </p:nvSpPr>
        <p:spPr>
          <a:xfrm rot="5400000">
            <a:off x="8588188" y="5506108"/>
            <a:ext cx="2088232" cy="615553"/>
          </a:xfrm>
          <a:prstGeom prst="rect">
            <a:avLst/>
          </a:prstGeom>
        </p:spPr>
        <p:txBody>
          <a:bodyPr wrap="square">
            <a:spAutoFit/>
          </a:bodyPr>
          <a:lstStyle/>
          <a:p>
            <a:pPr>
              <a:defRPr/>
            </a:pPr>
            <a:br>
              <a:rPr lang="en-US" sz="1600" dirty="0">
                <a:solidFill>
                  <a:prstClr val="black"/>
                </a:solidFill>
                <a:latin typeface="Times New Roman" panose="02020603050405020304" pitchFamily="18" charset="0"/>
                <a:cs typeface="Times New Roman" panose="02020603050405020304" pitchFamily="18" charset="0"/>
              </a:rPr>
            </a:br>
            <a:r>
              <a:rPr lang="en-US" sz="1600" dirty="0">
                <a:solidFill>
                  <a:prstClr val="black"/>
                </a:solidFill>
                <a:latin typeface="Times New Roman" panose="02020603050405020304" pitchFamily="18" charset="0"/>
                <a:cs typeface="Times New Roman" panose="02020603050405020304" pitchFamily="18" charset="0"/>
              </a:rPr>
              <a:t>w</a:t>
            </a:r>
            <a:r>
              <a:rPr lang="en-US" dirty="0">
                <a:solidFill>
                  <a:prstClr val="black"/>
                </a:solidFill>
                <a:latin typeface="Times New Roman" panose="02020603050405020304" pitchFamily="18" charset="0"/>
                <a:cs typeface="Times New Roman" panose="02020603050405020304" pitchFamily="18" charset="0"/>
              </a:rPr>
              <a:t>ww.Ravanpoint.ir</a:t>
            </a:r>
            <a:endParaRPr lang="en-GB"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799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05AEC-13BF-4C4D-9D01-6A5C0178B99B}"/>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186" eaLnBrk="1" fontAlgn="auto" hangingPunct="1">
              <a:spcBef>
                <a:spcPts val="0"/>
              </a:spcBef>
              <a:spcAft>
                <a:spcPts val="0"/>
              </a:spcAft>
              <a:defRPr/>
            </a:pPr>
            <a:endParaRPr lang="en-US" b="0">
              <a:solidFill>
                <a:prstClr val="white"/>
              </a:solidFill>
            </a:endParaRPr>
          </a:p>
        </p:txBody>
      </p:sp>
      <p:sp>
        <p:nvSpPr>
          <p:cNvPr id="6" name="Rectangle 5">
            <a:extLst>
              <a:ext uri="{FF2B5EF4-FFF2-40B4-BE49-F238E27FC236}">
                <a16:creationId xmlns:a16="http://schemas.microsoft.com/office/drawing/2014/main" id="{B74B2685-37E5-447C-9120-C7D4596DDC47}"/>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186" eaLnBrk="1" fontAlgn="auto" hangingPunct="1">
              <a:spcBef>
                <a:spcPts val="0"/>
              </a:spcBef>
              <a:spcAft>
                <a:spcPts val="0"/>
              </a:spcAft>
              <a:defRPr/>
            </a:pPr>
            <a:endParaRPr lang="en-US" b="0">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a:extLst>
              <a:ext uri="{FF2B5EF4-FFF2-40B4-BE49-F238E27FC236}">
                <a16:creationId xmlns:a16="http://schemas.microsoft.com/office/drawing/2014/main" id="{438F9022-326A-4817-A5AB-35D7A6C48200}"/>
              </a:ext>
            </a:extLst>
          </p:cNvPr>
          <p:cNvSpPr>
            <a:spLocks noGrp="1"/>
          </p:cNvSpPr>
          <p:nvPr>
            <p:ph type="dt" sz="half" idx="10"/>
          </p:nvPr>
        </p:nvSpPr>
        <p:spPr/>
        <p:txBody>
          <a:bodyPr/>
          <a:lstStyle>
            <a:lvl1pPr defTabSz="914400" fontAlgn="base">
              <a:spcBef>
                <a:spcPct val="0"/>
              </a:spcBef>
              <a:spcAft>
                <a:spcPct val="0"/>
              </a:spcAft>
              <a:defRPr b="1">
                <a:solidFill>
                  <a:srgbClr val="F4E7ED"/>
                </a:solidFill>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8" name="Footer Placeholder 5">
            <a:extLst>
              <a:ext uri="{FF2B5EF4-FFF2-40B4-BE49-F238E27FC236}">
                <a16:creationId xmlns:a16="http://schemas.microsoft.com/office/drawing/2014/main" id="{37EA772D-54FA-4D69-9E8E-A4F10D869D2C}"/>
              </a:ext>
            </a:extLst>
          </p:cNvPr>
          <p:cNvSpPr>
            <a:spLocks noGrp="1"/>
          </p:cNvSpPr>
          <p:nvPr>
            <p:ph type="ftr" sz="quarter" idx="11"/>
          </p:nvPr>
        </p:nvSpPr>
        <p:spPr/>
        <p:txBody>
          <a:bodyPr/>
          <a:lstStyle>
            <a:lvl1pPr defTabSz="914400" fontAlgn="base">
              <a:spcBef>
                <a:spcPct val="0"/>
              </a:spcBef>
              <a:spcAft>
                <a:spcPct val="0"/>
              </a:spcAft>
              <a:defRPr b="1">
                <a:solidFill>
                  <a:srgbClr val="F4E7ED"/>
                </a:solidFill>
                <a:latin typeface="Arial" pitchFamily="34" charset="0"/>
                <a:cs typeface="Zar" pitchFamily="2" charset="-78"/>
              </a:defRPr>
            </a:lvl1pPr>
          </a:lstStyle>
          <a:p>
            <a:pPr>
              <a:defRPr/>
            </a:pPr>
            <a:endParaRPr lang="en-US"/>
          </a:p>
        </p:txBody>
      </p:sp>
      <p:sp>
        <p:nvSpPr>
          <p:cNvPr id="9" name="Slide Number Placeholder 6">
            <a:extLst>
              <a:ext uri="{FF2B5EF4-FFF2-40B4-BE49-F238E27FC236}">
                <a16:creationId xmlns:a16="http://schemas.microsoft.com/office/drawing/2014/main" id="{B90E121D-4E24-49F3-A24E-6CD33712B34E}"/>
              </a:ext>
            </a:extLst>
          </p:cNvPr>
          <p:cNvSpPr>
            <a:spLocks noGrp="1"/>
          </p:cNvSpPr>
          <p:nvPr>
            <p:ph type="sldNum" sz="quarter" idx="12"/>
          </p:nvPr>
        </p:nvSpPr>
        <p:spPr/>
        <p:txBody>
          <a:bodyPr/>
          <a:lstStyle>
            <a:lvl1pPr defTabSz="914400">
              <a:defRPr b="1">
                <a:solidFill>
                  <a:srgbClr val="F4E7ED"/>
                </a:solidFill>
                <a:latin typeface="Arial" panose="020B0604020202020204" pitchFamily="34" charset="0"/>
              </a:defRPr>
            </a:lvl1pPr>
          </a:lstStyle>
          <a:p>
            <a:fld id="{8877F93F-854E-4FF0-81AB-8B306E5E4FC9}" type="slidenum">
              <a:rPr lang="en-US" altLang="fa-IR"/>
              <a:pPr/>
              <a:t>‹#›</a:t>
            </a:fld>
            <a:endParaRPr lang="en-US" altLang="fa-IR"/>
          </a:p>
        </p:txBody>
      </p:sp>
    </p:spTree>
    <p:extLst>
      <p:ext uri="{BB962C8B-B14F-4D97-AF65-F5344CB8AC3E}">
        <p14:creationId xmlns:p14="http://schemas.microsoft.com/office/powerpoint/2010/main" val="321733773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60C17-57AF-4ED6-9ADD-36C300380AEE}"/>
              </a:ext>
            </a:extLst>
          </p:cNvPr>
          <p:cNvSpPr>
            <a:spLocks noGrp="1"/>
          </p:cNvSpPr>
          <p:nvPr>
            <p:ph type="dt" sz="half" idx="10"/>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a:p>
        </p:txBody>
      </p:sp>
      <p:sp>
        <p:nvSpPr>
          <p:cNvPr id="5" name="Footer Placeholder 4">
            <a:extLst>
              <a:ext uri="{FF2B5EF4-FFF2-40B4-BE49-F238E27FC236}">
                <a16:creationId xmlns:a16="http://schemas.microsoft.com/office/drawing/2014/main" id="{E32B4A94-69CE-498F-A420-48350303A2B2}"/>
              </a:ext>
            </a:extLst>
          </p:cNvPr>
          <p:cNvSpPr>
            <a:spLocks noGrp="1"/>
          </p:cNvSpPr>
          <p:nvPr>
            <p:ph type="ftr" sz="quarter" idx="11"/>
          </p:nvPr>
        </p:nvSpPr>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6" name="Slide Number Placeholder 5">
            <a:extLst>
              <a:ext uri="{FF2B5EF4-FFF2-40B4-BE49-F238E27FC236}">
                <a16:creationId xmlns:a16="http://schemas.microsoft.com/office/drawing/2014/main" id="{73936F2B-D2E4-4A83-A471-C4D1CD399DAC}"/>
              </a:ext>
            </a:extLst>
          </p:cNvPr>
          <p:cNvSpPr>
            <a:spLocks noGrp="1"/>
          </p:cNvSpPr>
          <p:nvPr>
            <p:ph type="sldNum" sz="quarter" idx="12"/>
          </p:nvPr>
        </p:nvSpPr>
        <p:spPr/>
        <p:txBody>
          <a:bodyPr/>
          <a:lstStyle>
            <a:lvl1pPr defTabSz="914400">
              <a:defRPr b="1">
                <a:latin typeface="Arial" panose="020B0604020202020204" pitchFamily="34" charset="0"/>
              </a:defRPr>
            </a:lvl1pPr>
          </a:lstStyle>
          <a:p>
            <a:fld id="{343028C9-7F45-4C62-AD4E-5C3CEE6C7C87}" type="slidenum">
              <a:rPr lang="en-US" altLang="fa-IR"/>
              <a:pPr/>
              <a:t>‹#›</a:t>
            </a:fld>
            <a:endParaRPr lang="en-US" altLang="fa-IR"/>
          </a:p>
        </p:txBody>
      </p:sp>
    </p:spTree>
    <p:extLst>
      <p:ext uri="{BB962C8B-B14F-4D97-AF65-F5344CB8AC3E}">
        <p14:creationId xmlns:p14="http://schemas.microsoft.com/office/powerpoint/2010/main" val="1805220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DB82D-B67C-4D96-90D3-9AAC51467356}"/>
              </a:ext>
            </a:extLst>
          </p:cNvPr>
          <p:cNvSpPr>
            <a:spLocks noGrp="1"/>
          </p:cNvSpPr>
          <p:nvPr>
            <p:ph type="dt" sz="half" idx="10"/>
          </p:nvPr>
        </p:nvSpPr>
        <p:spPr>
          <a:xfrm>
            <a:off x="4243388" y="6557963"/>
            <a:ext cx="2001837" cy="227012"/>
          </a:xfrm>
        </p:spPr>
        <p:txBody>
          <a:bodyPr/>
          <a:lstStyle>
            <a:lvl1pPr defTabSz="914400" fontAlgn="base">
              <a:spcBef>
                <a:spcPct val="0"/>
              </a:spcBef>
              <a:spcAft>
                <a:spcPct val="0"/>
              </a:spcAft>
              <a:defRPr b="1">
                <a:latin typeface="Arial" pitchFamily="34" charset="0"/>
                <a:cs typeface="Zar" pitchFamily="2" charset="-78"/>
              </a:defRPr>
            </a:lvl1pPr>
          </a:lstStyle>
          <a:p>
            <a:pPr>
              <a:defRPr/>
            </a:pPr>
            <a:fld id="{F8CFA630-13BB-46C4-BD44-B2C5F9B66074}" type="datetimeFigureOut">
              <a:rPr lang="en-US"/>
              <a:pPr>
                <a:defRPr/>
              </a:pPr>
              <a:t>5/26/2020</a:t>
            </a:fld>
            <a:endParaRPr lang="en-US" dirty="0"/>
          </a:p>
        </p:txBody>
      </p:sp>
      <p:sp>
        <p:nvSpPr>
          <p:cNvPr id="5" name="Footer Placeholder 4">
            <a:extLst>
              <a:ext uri="{FF2B5EF4-FFF2-40B4-BE49-F238E27FC236}">
                <a16:creationId xmlns:a16="http://schemas.microsoft.com/office/drawing/2014/main" id="{7756A4C7-7CAF-475A-970F-3B4AC76DAB18}"/>
              </a:ext>
            </a:extLst>
          </p:cNvPr>
          <p:cNvSpPr>
            <a:spLocks noGrp="1"/>
          </p:cNvSpPr>
          <p:nvPr>
            <p:ph type="ftr" sz="quarter" idx="11"/>
          </p:nvPr>
        </p:nvSpPr>
        <p:spPr>
          <a:xfrm>
            <a:off x="457200" y="6556375"/>
            <a:ext cx="3657600" cy="228600"/>
          </a:xfrm>
        </p:spPr>
        <p:txBody>
          <a:bodyPr/>
          <a:lstStyle>
            <a:lvl1pPr defTabSz="914400" fontAlgn="base">
              <a:spcBef>
                <a:spcPct val="0"/>
              </a:spcBef>
              <a:spcAft>
                <a:spcPct val="0"/>
              </a:spcAft>
              <a:defRPr b="1">
                <a:latin typeface="Arial" pitchFamily="34" charset="0"/>
                <a:cs typeface="Zar" pitchFamily="2" charset="-78"/>
              </a:defRPr>
            </a:lvl1pPr>
          </a:lstStyle>
          <a:p>
            <a:pPr>
              <a:defRPr/>
            </a:pPr>
            <a:endParaRPr lang="en-US"/>
          </a:p>
        </p:txBody>
      </p:sp>
      <p:sp>
        <p:nvSpPr>
          <p:cNvPr id="6" name="Slide Number Placeholder 5">
            <a:extLst>
              <a:ext uri="{FF2B5EF4-FFF2-40B4-BE49-F238E27FC236}">
                <a16:creationId xmlns:a16="http://schemas.microsoft.com/office/drawing/2014/main" id="{B005CF06-56BA-45E6-8806-1617883EE6CA}"/>
              </a:ext>
            </a:extLst>
          </p:cNvPr>
          <p:cNvSpPr>
            <a:spLocks noGrp="1"/>
          </p:cNvSpPr>
          <p:nvPr>
            <p:ph type="sldNum" sz="quarter" idx="12"/>
          </p:nvPr>
        </p:nvSpPr>
        <p:spPr>
          <a:xfrm>
            <a:off x="6254750" y="6553200"/>
            <a:ext cx="587375" cy="228600"/>
          </a:xfrm>
        </p:spPr>
        <p:txBody>
          <a:bodyPr/>
          <a:lstStyle>
            <a:lvl1pPr defTabSz="914400">
              <a:defRPr b="1">
                <a:latin typeface="Arial" panose="020B0604020202020204" pitchFamily="34" charset="0"/>
              </a:defRPr>
            </a:lvl1pPr>
          </a:lstStyle>
          <a:p>
            <a:fld id="{00539FF6-BDC9-4C5E-B4DA-BC723FD5964B}" type="slidenum">
              <a:rPr lang="en-US" altLang="fa-IR"/>
              <a:pPr/>
              <a:t>‹#›</a:t>
            </a:fld>
            <a:endParaRPr lang="en-US" altLang="fa-IR"/>
          </a:p>
        </p:txBody>
      </p:sp>
    </p:spTree>
    <p:extLst>
      <p:ext uri="{BB962C8B-B14F-4D97-AF65-F5344CB8AC3E}">
        <p14:creationId xmlns:p14="http://schemas.microsoft.com/office/powerpoint/2010/main" val="78407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68389209"/>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78884010"/>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05465734"/>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621883680"/>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381696984"/>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96628885"/>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588188" y="5506108"/>
            <a:ext cx="2088232" cy="615553"/>
          </a:xfrm>
          <a:prstGeom prst="rect">
            <a:avLst/>
          </a:prstGeom>
        </p:spPr>
        <p:txBody>
          <a:bodyPr wrap="square">
            <a:spAutoFit/>
          </a:bodyPr>
          <a:lstStyle/>
          <a:p>
            <a:pPr>
              <a:defRPr/>
            </a:pP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1771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6B710C-0B49-4E9E-9FE2-28C69900A910}"/>
              </a:ext>
            </a:extLst>
          </p:cNvPr>
          <p:cNvSpPr>
            <a:spLocks noGrp="1" noChangeArrowheads="1"/>
          </p:cNvSpPr>
          <p:nvPr>
            <p:ph type="dt" sz="half" idx="10"/>
          </p:nvPr>
        </p:nvSpPr>
        <p:spPr>
          <a:ln/>
        </p:spPr>
        <p:txBody>
          <a:bodyPr/>
          <a:lstStyle>
            <a:lvl1pPr>
              <a:defRPr/>
            </a:lvl1pPr>
          </a:lstStyle>
          <a:p>
            <a:pPr>
              <a:defRPr/>
            </a:pPr>
            <a:fld id="{896357D3-6166-4A3D-821C-ED38C165C3B2}" type="datetime13">
              <a:rPr lang="en-US"/>
              <a:pPr>
                <a:defRPr/>
              </a:pPr>
              <a:t>11:33:06 PM</a:t>
            </a:fld>
            <a:endParaRPr lang="en-US" dirty="0"/>
          </a:p>
        </p:txBody>
      </p:sp>
      <p:sp>
        <p:nvSpPr>
          <p:cNvPr id="5" name="Rectangle 5">
            <a:extLst>
              <a:ext uri="{FF2B5EF4-FFF2-40B4-BE49-F238E27FC236}">
                <a16:creationId xmlns:a16="http://schemas.microsoft.com/office/drawing/2014/main" id="{53C30174-0D9C-46B1-9FC9-3B4F65C9150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00136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99041522"/>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90691527"/>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55000198"/>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467723777"/>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9785B2-7040-4770-A20A-F9F4F84937D2}"/>
              </a:ext>
            </a:extLst>
          </p:cNvPr>
          <p:cNvSpPr>
            <a:spLocks noGrp="1" noChangeArrowheads="1"/>
          </p:cNvSpPr>
          <p:nvPr>
            <p:ph type="dt" sz="half" idx="10"/>
          </p:nvPr>
        </p:nvSpPr>
        <p:spPr>
          <a:ln/>
        </p:spPr>
        <p:txBody>
          <a:bodyPr/>
          <a:lstStyle>
            <a:lvl1pPr>
              <a:defRPr/>
            </a:lvl1pPr>
          </a:lstStyle>
          <a:p>
            <a:pPr>
              <a:defRPr/>
            </a:pPr>
            <a:fld id="{DB08204E-25FE-4D23-89E1-00D08D06B853}" type="datetime13">
              <a:rPr lang="en-US"/>
              <a:pPr>
                <a:defRPr/>
              </a:pPr>
              <a:t>11:33:06 PM</a:t>
            </a:fld>
            <a:endParaRPr lang="en-US" dirty="0"/>
          </a:p>
        </p:txBody>
      </p:sp>
      <p:sp>
        <p:nvSpPr>
          <p:cNvPr id="6" name="Rectangle 5">
            <a:extLst>
              <a:ext uri="{FF2B5EF4-FFF2-40B4-BE49-F238E27FC236}">
                <a16:creationId xmlns:a16="http://schemas.microsoft.com/office/drawing/2014/main" id="{2F849251-96ED-4C82-B6A2-C53E1F8C329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37355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7FBF7EC-E91F-4229-83F1-E2392019ED0E}"/>
              </a:ext>
            </a:extLst>
          </p:cNvPr>
          <p:cNvSpPr>
            <a:spLocks noGrp="1" noChangeArrowheads="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6845818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70E804-3A41-431D-B0BC-10D68D5B83BC}"/>
              </a:ext>
            </a:extLst>
          </p:cNvPr>
          <p:cNvSpPr>
            <a:spLocks noGrp="1" noChangeArrowheads="1"/>
          </p:cNvSpPr>
          <p:nvPr>
            <p:ph type="dt" sz="half" idx="10"/>
          </p:nvPr>
        </p:nvSpPr>
        <p:spPr>
          <a:ln/>
        </p:spPr>
        <p:txBody>
          <a:bodyPr/>
          <a:lstStyle>
            <a:lvl1pPr>
              <a:defRPr/>
            </a:lvl1pPr>
          </a:lstStyle>
          <a:p>
            <a:pPr>
              <a:defRPr/>
            </a:pPr>
            <a:fld id="{29212F34-425E-4890-B351-6F0EAF76FFF4}" type="datetime13">
              <a:rPr lang="en-US"/>
              <a:pPr>
                <a:defRPr/>
              </a:pPr>
              <a:t>11:33:06 PM</a:t>
            </a:fld>
            <a:endParaRPr lang="en-US" dirty="0"/>
          </a:p>
        </p:txBody>
      </p:sp>
      <p:sp>
        <p:nvSpPr>
          <p:cNvPr id="4" name="Rectangle 5">
            <a:extLst>
              <a:ext uri="{FF2B5EF4-FFF2-40B4-BE49-F238E27FC236}">
                <a16:creationId xmlns:a16="http://schemas.microsoft.com/office/drawing/2014/main" id="{B12408D6-CDE6-4D59-9E5D-E77E1CE7A55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30530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CD7D43-9DCC-48CE-AD9F-784B3096CF89}"/>
              </a:ext>
            </a:extLst>
          </p:cNvPr>
          <p:cNvSpPr>
            <a:spLocks noGrp="1" noChangeArrowheads="1"/>
          </p:cNvSpPr>
          <p:nvPr>
            <p:ph type="dt" sz="half" idx="10"/>
          </p:nvPr>
        </p:nvSpPr>
        <p:spPr/>
        <p:txBody>
          <a:bodyPr/>
          <a:lstStyle>
            <a:lvl1pPr>
              <a:defRPr/>
            </a:lvl1pPr>
          </a:lstStyle>
          <a:p>
            <a:pPr>
              <a:defRPr/>
            </a:pPr>
            <a:fld id="{F397EA3B-C0A9-47EF-8478-F3A2970DA432}" type="datetime13">
              <a:rPr lang="en-US"/>
              <a:pPr>
                <a:defRPr/>
              </a:pPr>
              <a:t>11:34:07 PM</a:t>
            </a:fld>
            <a:endParaRPr lang="en-US"/>
          </a:p>
        </p:txBody>
      </p:sp>
      <p:sp>
        <p:nvSpPr>
          <p:cNvPr id="3" name="Rectangle 2">
            <a:extLst>
              <a:ext uri="{FF2B5EF4-FFF2-40B4-BE49-F238E27FC236}">
                <a16:creationId xmlns:a16="http://schemas.microsoft.com/office/drawing/2014/main" id="{FE8236C3-460D-49C3-BA69-33821909612D}"/>
              </a:ext>
            </a:extLst>
          </p:cNvPr>
          <p:cNvSpPr/>
          <p:nvPr userDrawn="1"/>
        </p:nvSpPr>
        <p:spPr>
          <a:xfrm rot="5400000">
            <a:off x="8588188" y="5506108"/>
            <a:ext cx="2088232" cy="615553"/>
          </a:xfrm>
          <a:prstGeom prst="rect">
            <a:avLst/>
          </a:prstGeom>
        </p:spPr>
        <p:txBody>
          <a:bodyPr wrap="square">
            <a:spAutoFit/>
          </a:bodyPr>
          <a:lstStyle/>
          <a:p>
            <a:pPr>
              <a:defRPr/>
            </a:pPr>
            <a:br>
              <a:rPr lang="en-US" sz="1600" dirty="0">
                <a:solidFill>
                  <a:prstClr val="black"/>
                </a:solidFill>
                <a:latin typeface="Times New Roman" panose="02020603050405020304" pitchFamily="18" charset="0"/>
                <a:cs typeface="Times New Roman" panose="02020603050405020304" pitchFamily="18" charset="0"/>
              </a:rPr>
            </a:br>
            <a:r>
              <a:rPr lang="en-US" sz="1600" dirty="0">
                <a:solidFill>
                  <a:prstClr val="black"/>
                </a:solidFill>
                <a:latin typeface="Times New Roman" panose="02020603050405020304" pitchFamily="18" charset="0"/>
                <a:cs typeface="Times New Roman" panose="02020603050405020304" pitchFamily="18" charset="0"/>
              </a:rPr>
              <a:t>w</a:t>
            </a:r>
            <a:r>
              <a:rPr lang="en-US" dirty="0">
                <a:solidFill>
                  <a:prstClr val="black"/>
                </a:solidFill>
                <a:latin typeface="Times New Roman" panose="02020603050405020304" pitchFamily="18" charset="0"/>
                <a:cs typeface="Times New Roman" panose="02020603050405020304" pitchFamily="18" charset="0"/>
              </a:rPr>
              <a:t>ww.Ravanpoint.ir</a:t>
            </a:r>
            <a:endParaRPr lang="en-GB"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6908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490C0C-1EB7-442B-89D6-492A69A40A87}"/>
              </a:ext>
            </a:extLst>
          </p:cNvPr>
          <p:cNvSpPr>
            <a:spLocks noGrp="1" noChangeArrowheads="1"/>
          </p:cNvSpPr>
          <p:nvPr>
            <p:ph type="dt" sz="half" idx="10"/>
          </p:nvPr>
        </p:nvSpPr>
        <p:spPr>
          <a:ln/>
        </p:spPr>
        <p:txBody>
          <a:bodyPr/>
          <a:lstStyle>
            <a:lvl1pPr>
              <a:defRPr/>
            </a:lvl1pPr>
          </a:lstStyle>
          <a:p>
            <a:pPr>
              <a:defRPr/>
            </a:pPr>
            <a:fld id="{96CD5160-9727-4EE5-B9BE-23DE0477CCB5}" type="datetime13">
              <a:rPr lang="en-US"/>
              <a:pPr>
                <a:defRPr/>
              </a:pPr>
              <a:t>11:33:06 PM</a:t>
            </a:fld>
            <a:endParaRPr lang="en-US" dirty="0"/>
          </a:p>
        </p:txBody>
      </p:sp>
      <p:sp>
        <p:nvSpPr>
          <p:cNvPr id="6" name="Rectangle 5">
            <a:extLst>
              <a:ext uri="{FF2B5EF4-FFF2-40B4-BE49-F238E27FC236}">
                <a16:creationId xmlns:a16="http://schemas.microsoft.com/office/drawing/2014/main" id="{2612AED0-052F-455A-946F-7A7560398B0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58892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C93BC5-0A3F-4EC4-9F6F-DF5C0EA7965D}"/>
              </a:ext>
            </a:extLst>
          </p:cNvPr>
          <p:cNvSpPr>
            <a:spLocks noGrp="1" noChangeArrowheads="1"/>
          </p:cNvSpPr>
          <p:nvPr>
            <p:ph type="dt" sz="half" idx="10"/>
          </p:nvPr>
        </p:nvSpPr>
        <p:spPr>
          <a:ln/>
        </p:spPr>
        <p:txBody>
          <a:bodyPr/>
          <a:lstStyle>
            <a:lvl1pPr>
              <a:defRPr/>
            </a:lvl1pPr>
          </a:lstStyle>
          <a:p>
            <a:pPr>
              <a:defRPr/>
            </a:pPr>
            <a:fld id="{2FDBCAFB-6449-4DA8-B323-F9D4D6FACFC2}" type="datetime13">
              <a:rPr lang="en-US"/>
              <a:pPr>
                <a:defRPr/>
              </a:pPr>
              <a:t>11:33:06 PM</a:t>
            </a:fld>
            <a:endParaRPr lang="en-US" dirty="0"/>
          </a:p>
        </p:txBody>
      </p:sp>
      <p:sp>
        <p:nvSpPr>
          <p:cNvPr id="6" name="Rectangle 5">
            <a:extLst>
              <a:ext uri="{FF2B5EF4-FFF2-40B4-BE49-F238E27FC236}">
                <a16:creationId xmlns:a16="http://schemas.microsoft.com/office/drawing/2014/main" id="{7F7755FD-4099-4287-81B0-37632465C58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66944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a:extLst>
              <a:ext uri="{FF2B5EF4-FFF2-40B4-BE49-F238E27FC236}">
                <a16:creationId xmlns:a16="http://schemas.microsoft.com/office/drawing/2014/main" id="{9CEB712E-E639-4940-A645-4974F1EAEEC9}"/>
              </a:ext>
            </a:extLst>
          </p:cNvPr>
          <p:cNvSpPr>
            <a:spLocks/>
          </p:cNvSpPr>
          <p:nvPr/>
        </p:nvSpPr>
        <p:spPr bwMode="gray">
          <a:xfrm>
            <a:off x="-9525" y="344488"/>
            <a:ext cx="8194675" cy="6334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7" name="Group 16">
            <a:extLst>
              <a:ext uri="{FF2B5EF4-FFF2-40B4-BE49-F238E27FC236}">
                <a16:creationId xmlns:a16="http://schemas.microsoft.com/office/drawing/2014/main" id="{9F93D494-645A-402F-92D5-6E9F17D9C60D}"/>
              </a:ext>
            </a:extLst>
          </p:cNvPr>
          <p:cNvGrpSpPr>
            <a:grpSpLocks/>
          </p:cNvGrpSpPr>
          <p:nvPr/>
        </p:nvGrpSpPr>
        <p:grpSpPr bwMode="auto">
          <a:xfrm>
            <a:off x="8153400" y="0"/>
            <a:ext cx="990600" cy="6858000"/>
            <a:chOff x="5040" y="0"/>
            <a:chExt cx="720" cy="4320"/>
          </a:xfrm>
        </p:grpSpPr>
        <p:sp>
          <p:nvSpPr>
            <p:cNvPr id="1040" name="Rectangle 17">
              <a:extLst>
                <a:ext uri="{FF2B5EF4-FFF2-40B4-BE49-F238E27FC236}">
                  <a16:creationId xmlns:a16="http://schemas.microsoft.com/office/drawing/2014/main" id="{D42BCA50-F180-45C0-AF3F-D631BF6A8FDC}"/>
                </a:ext>
              </a:extLst>
            </p:cNvPr>
            <p:cNvSpPr>
              <a:spLocks noChangeArrowheads="1"/>
            </p:cNvSpPr>
            <p:nvPr/>
          </p:nvSpPr>
          <p:spPr bwMode="gray">
            <a:xfrm>
              <a:off x="5042" y="0"/>
              <a:ext cx="718" cy="4320"/>
            </a:xfrm>
            <a:prstGeom prst="rect">
              <a:avLst/>
            </a:prstGeom>
            <a:solidFill>
              <a:schemeClr val="folHlink">
                <a:alpha val="39999"/>
              </a:schemeClr>
            </a:solid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1041" name="Rectangle 18">
              <a:extLst>
                <a:ext uri="{FF2B5EF4-FFF2-40B4-BE49-F238E27FC236}">
                  <a16:creationId xmlns:a16="http://schemas.microsoft.com/office/drawing/2014/main" id="{36E28F96-217F-4006-869C-24D32FAFAA75}"/>
                </a:ext>
              </a:extLst>
            </p:cNvPr>
            <p:cNvSpPr>
              <a:spLocks noChangeArrowheads="1"/>
            </p:cNvSpPr>
            <p:nvPr/>
          </p:nvSpPr>
          <p:spPr bwMode="gray">
            <a:xfrm>
              <a:off x="5040" y="219"/>
              <a:ext cx="720" cy="393"/>
            </a:xfrm>
            <a:prstGeom prst="rect">
              <a:avLst/>
            </a:prstGeom>
            <a:solidFill>
              <a:schemeClr val="tx1"/>
            </a:solid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grpSp>
      <p:grpSp>
        <p:nvGrpSpPr>
          <p:cNvPr id="1028" name="Group 26">
            <a:extLst>
              <a:ext uri="{FF2B5EF4-FFF2-40B4-BE49-F238E27FC236}">
                <a16:creationId xmlns:a16="http://schemas.microsoft.com/office/drawing/2014/main" id="{7A3DA2D4-4D54-41E1-B281-AF65C6A2F216}"/>
              </a:ext>
            </a:extLst>
          </p:cNvPr>
          <p:cNvGrpSpPr>
            <a:grpSpLocks/>
          </p:cNvGrpSpPr>
          <p:nvPr/>
        </p:nvGrpSpPr>
        <p:grpSpPr bwMode="auto">
          <a:xfrm>
            <a:off x="7912100" y="5708650"/>
            <a:ext cx="1143000" cy="1123950"/>
            <a:chOff x="4848" y="3552"/>
            <a:chExt cx="720" cy="708"/>
          </a:xfrm>
        </p:grpSpPr>
        <p:sp>
          <p:nvSpPr>
            <p:cNvPr id="1037" name="AutoShape 19">
              <a:extLst>
                <a:ext uri="{FF2B5EF4-FFF2-40B4-BE49-F238E27FC236}">
                  <a16:creationId xmlns:a16="http://schemas.microsoft.com/office/drawing/2014/main" id="{F8E57D7A-B5EA-4270-8D3A-FB3EAA534CAA}"/>
                </a:ext>
              </a:extLst>
            </p:cNvPr>
            <p:cNvSpPr>
              <a:spLocks noChangeArrowheads="1"/>
            </p:cNvSpPr>
            <p:nvPr/>
          </p:nvSpPr>
          <p:spPr bwMode="gray">
            <a:xfrm>
              <a:off x="4848" y="3744"/>
              <a:ext cx="384" cy="336"/>
            </a:xfrm>
            <a:prstGeom prst="hexagon">
              <a:avLst>
                <a:gd name="adj" fmla="val 28571"/>
                <a:gd name="vf" fmla="val 115470"/>
              </a:avLst>
            </a:prstGeom>
            <a:blipFill dpi="0" rotWithShape="1">
              <a:blip r:embed="rId13"/>
              <a:srcRect/>
              <a:stretch>
                <a:fillRect/>
              </a:stretch>
            </a:blip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1038" name="AutoShape 20">
              <a:extLst>
                <a:ext uri="{FF2B5EF4-FFF2-40B4-BE49-F238E27FC236}">
                  <a16:creationId xmlns:a16="http://schemas.microsoft.com/office/drawing/2014/main" id="{2CC81625-FB35-44EF-94E7-37E772854F80}"/>
                </a:ext>
              </a:extLst>
            </p:cNvPr>
            <p:cNvSpPr>
              <a:spLocks noChangeArrowheads="1"/>
            </p:cNvSpPr>
            <p:nvPr/>
          </p:nvSpPr>
          <p:spPr bwMode="gray">
            <a:xfrm>
              <a:off x="5184" y="3552"/>
              <a:ext cx="384" cy="336"/>
            </a:xfrm>
            <a:prstGeom prst="hexagon">
              <a:avLst>
                <a:gd name="adj" fmla="val 28571"/>
                <a:gd name="vf" fmla="val 115470"/>
              </a:avLst>
            </a:prstGeom>
            <a:blipFill dpi="0" rotWithShape="1">
              <a:blip r:embed="rId14"/>
              <a:srcRect/>
              <a:stretch>
                <a:fillRect/>
              </a:stretch>
            </a:blipFill>
            <a:ln w="9525">
              <a:solidFill>
                <a:schemeClr val="tx1"/>
              </a:solidFill>
              <a:miter lim="800000"/>
              <a:headEnd/>
              <a:tailEnd/>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1039" name="AutoShape 21">
              <a:extLst>
                <a:ext uri="{FF2B5EF4-FFF2-40B4-BE49-F238E27FC236}">
                  <a16:creationId xmlns:a16="http://schemas.microsoft.com/office/drawing/2014/main" id="{F65BABAF-9840-4C6D-9D50-403C0EDDD345}"/>
                </a:ext>
              </a:extLst>
            </p:cNvPr>
            <p:cNvSpPr>
              <a:spLocks noChangeArrowheads="1"/>
            </p:cNvSpPr>
            <p:nvPr/>
          </p:nvSpPr>
          <p:spPr bwMode="gray">
            <a:xfrm>
              <a:off x="5178" y="3924"/>
              <a:ext cx="384" cy="336"/>
            </a:xfrm>
            <a:prstGeom prst="hexagon">
              <a:avLst>
                <a:gd name="adj" fmla="val 28571"/>
                <a:gd name="vf" fmla="val 115470"/>
              </a:avLst>
            </a:prstGeom>
            <a:blipFill dpi="0" rotWithShape="1">
              <a:blip r:embed="rId15"/>
              <a:srcRect/>
              <a:stretch>
                <a:fillRect/>
              </a:stretch>
            </a:blipFill>
            <a:ln>
              <a:noFill/>
            </a:ln>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grpSp>
      <p:sp>
        <p:nvSpPr>
          <p:cNvPr id="2" name="Rectangle 3">
            <a:extLst>
              <a:ext uri="{FF2B5EF4-FFF2-40B4-BE49-F238E27FC236}">
                <a16:creationId xmlns:a16="http://schemas.microsoft.com/office/drawing/2014/main" id="{6237E361-5F26-4604-9F32-1D14ED3762CC}"/>
              </a:ext>
            </a:extLst>
          </p:cNvPr>
          <p:cNvSpPr>
            <a:spLocks noGrp="1" noChangeArrowheads="1"/>
          </p:cNvSpPr>
          <p:nvPr>
            <p:ph type="body" idx="1"/>
          </p:nvPr>
        </p:nvSpPr>
        <p:spPr bwMode="auto">
          <a:xfrm>
            <a:off x="76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3" name="Rectangle 4">
            <a:extLst>
              <a:ext uri="{FF2B5EF4-FFF2-40B4-BE49-F238E27FC236}">
                <a16:creationId xmlns:a16="http://schemas.microsoft.com/office/drawing/2014/main" id="{F72FC49E-27B6-47CC-88E2-3498AB8A602F}"/>
              </a:ext>
            </a:extLst>
          </p:cNvPr>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b="0">
                <a:latin typeface="Arial" charset="0"/>
                <a:cs typeface="+mn-cs"/>
              </a:defRPr>
            </a:lvl1pPr>
          </a:lstStyle>
          <a:p>
            <a:pPr>
              <a:defRPr/>
            </a:pPr>
            <a:fld id="{599BCB6E-BA12-431E-8270-99CD820A4048}" type="datetime13">
              <a:rPr lang="en-US"/>
              <a:pPr>
                <a:defRPr/>
              </a:pPr>
              <a:t>11:33:02 PM</a:t>
            </a:fld>
            <a:endParaRPr lang="en-US" dirty="0"/>
          </a:p>
        </p:txBody>
      </p:sp>
      <p:sp>
        <p:nvSpPr>
          <p:cNvPr id="1029" name="Rectangle 5">
            <a:extLst>
              <a:ext uri="{FF2B5EF4-FFF2-40B4-BE49-F238E27FC236}">
                <a16:creationId xmlns:a16="http://schemas.microsoft.com/office/drawing/2014/main" id="{EB3C76AD-FA8E-4A9F-8045-1D3101146554}"/>
              </a:ext>
            </a:extLst>
          </p:cNvPr>
          <p:cNvSpPr>
            <a:spLocks noGrp="1" noChangeArrowheads="1"/>
          </p:cNvSpPr>
          <p:nvPr>
            <p:ph type="ftr" sz="quarter" idx="3"/>
          </p:nvPr>
        </p:nvSpPr>
        <p:spPr bwMode="auto">
          <a:xfrm>
            <a:off x="5486400" y="6624638"/>
            <a:ext cx="28956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b="0">
                <a:solidFill>
                  <a:srgbClr val="000000"/>
                </a:solidFill>
                <a:latin typeface="Verdana" pitchFamily="34" charset="0"/>
                <a:cs typeface="Zar" panose="00000700000000000000" pitchFamily="2" charset="-78"/>
              </a:defRPr>
            </a:lvl1pPr>
          </a:lstStyle>
          <a:p>
            <a:pPr>
              <a:defRPr/>
            </a:pPr>
            <a:endParaRPr lang="en-US"/>
          </a:p>
        </p:txBody>
      </p:sp>
      <p:grpSp>
        <p:nvGrpSpPr>
          <p:cNvPr id="7" name="Group 27">
            <a:extLst>
              <a:ext uri="{FF2B5EF4-FFF2-40B4-BE49-F238E27FC236}">
                <a16:creationId xmlns:a16="http://schemas.microsoft.com/office/drawing/2014/main" id="{7768AB57-AD70-450E-BD68-A93DABD98723}"/>
              </a:ext>
            </a:extLst>
          </p:cNvPr>
          <p:cNvGrpSpPr>
            <a:grpSpLocks/>
          </p:cNvGrpSpPr>
          <p:nvPr/>
        </p:nvGrpSpPr>
        <p:grpSpPr bwMode="auto">
          <a:xfrm>
            <a:off x="152400" y="228600"/>
            <a:ext cx="838200" cy="838200"/>
            <a:chOff x="96" y="144"/>
            <a:chExt cx="528" cy="528"/>
          </a:xfrm>
        </p:grpSpPr>
        <p:sp>
          <p:nvSpPr>
            <p:cNvPr id="1034" name="AutoShape 23" descr="hack">
              <a:extLst>
                <a:ext uri="{FF2B5EF4-FFF2-40B4-BE49-F238E27FC236}">
                  <a16:creationId xmlns:a16="http://schemas.microsoft.com/office/drawing/2014/main" id="{B822F134-564A-4DE0-9A52-922180CA6D0B}"/>
                </a:ext>
              </a:extLst>
            </p:cNvPr>
            <p:cNvSpPr>
              <a:spLocks noChangeArrowheads="1"/>
            </p:cNvSpPr>
            <p:nvPr/>
          </p:nvSpPr>
          <p:spPr bwMode="gray">
            <a:xfrm>
              <a:off x="96" y="269"/>
              <a:ext cx="298" cy="264"/>
            </a:xfrm>
            <a:prstGeom prst="hexagon">
              <a:avLst>
                <a:gd name="adj" fmla="val 28220"/>
                <a:gd name="vf" fmla="val 115470"/>
              </a:avLst>
            </a:prstGeom>
            <a:blipFill dpi="0" rotWithShape="1">
              <a:blip r:embed="rId16"/>
              <a:srcRect/>
              <a:stretch>
                <a:fillRect/>
              </a:stretch>
            </a:blip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1035" name="AutoShape 24" descr="cbbd5e4b4c56ea06f863ec8d24be6085">
              <a:extLst>
                <a:ext uri="{FF2B5EF4-FFF2-40B4-BE49-F238E27FC236}">
                  <a16:creationId xmlns:a16="http://schemas.microsoft.com/office/drawing/2014/main" id="{8185C629-A18A-408F-A2C4-29B2C15F8A2B}"/>
                </a:ext>
              </a:extLst>
            </p:cNvPr>
            <p:cNvSpPr>
              <a:spLocks noChangeArrowheads="1"/>
            </p:cNvSpPr>
            <p:nvPr/>
          </p:nvSpPr>
          <p:spPr bwMode="gray">
            <a:xfrm>
              <a:off x="326" y="144"/>
              <a:ext cx="298" cy="264"/>
            </a:xfrm>
            <a:prstGeom prst="hexagon">
              <a:avLst>
                <a:gd name="adj" fmla="val 28220"/>
                <a:gd name="vf" fmla="val 115470"/>
              </a:avLst>
            </a:prstGeom>
            <a:blipFill dpi="0" rotWithShape="1">
              <a:blip r:embed="rId17"/>
              <a:srcRect/>
              <a:stretch>
                <a:fillRect/>
              </a:stretch>
            </a:blip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sp>
          <p:nvSpPr>
            <p:cNvPr id="1036" name="AutoShape 25" descr="1313402606_cyberwar">
              <a:extLst>
                <a:ext uri="{FF2B5EF4-FFF2-40B4-BE49-F238E27FC236}">
                  <a16:creationId xmlns:a16="http://schemas.microsoft.com/office/drawing/2014/main" id="{E02181DA-7867-4221-9094-742F5DCF2ECA}"/>
                </a:ext>
              </a:extLst>
            </p:cNvPr>
            <p:cNvSpPr>
              <a:spLocks noChangeArrowheads="1"/>
            </p:cNvSpPr>
            <p:nvPr/>
          </p:nvSpPr>
          <p:spPr bwMode="gray">
            <a:xfrm>
              <a:off x="326" y="408"/>
              <a:ext cx="298" cy="264"/>
            </a:xfrm>
            <a:prstGeom prst="hexagon">
              <a:avLst>
                <a:gd name="adj" fmla="val 28220"/>
                <a:gd name="vf" fmla="val 115470"/>
              </a:avLst>
            </a:prstGeom>
            <a:blipFill dpi="0" rotWithShape="1">
              <a:blip r:embed="rId18"/>
              <a:srcRect/>
              <a:stretch>
                <a:fillRect/>
              </a:stretch>
            </a:blip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lgn="r" rtl="1">
                <a:defRPr b="1">
                  <a:solidFill>
                    <a:schemeClr val="tx1"/>
                  </a:solidFill>
                  <a:latin typeface="Arial" panose="020B0604020202020204" pitchFamily="34" charset="0"/>
                  <a:cs typeface="Zar" panose="00000400000000000000" pitchFamily="2" charset="-78"/>
                </a:defRPr>
              </a:lvl1pPr>
              <a:lvl2pPr marL="742950" indent="-285750" algn="r" rtl="1">
                <a:defRPr b="1">
                  <a:solidFill>
                    <a:schemeClr val="tx1"/>
                  </a:solidFill>
                  <a:latin typeface="Arial" panose="020B0604020202020204" pitchFamily="34" charset="0"/>
                  <a:cs typeface="Zar" panose="00000400000000000000" pitchFamily="2" charset="-78"/>
                </a:defRPr>
              </a:lvl2pPr>
              <a:lvl3pPr marL="1143000" indent="-228600" algn="r" rtl="1">
                <a:defRPr b="1">
                  <a:solidFill>
                    <a:schemeClr val="tx1"/>
                  </a:solidFill>
                  <a:latin typeface="Arial" panose="020B0604020202020204" pitchFamily="34" charset="0"/>
                  <a:cs typeface="Zar" panose="00000400000000000000" pitchFamily="2" charset="-78"/>
                </a:defRPr>
              </a:lvl3pPr>
              <a:lvl4pPr marL="1600200" indent="-228600" algn="r" rtl="1">
                <a:defRPr b="1">
                  <a:solidFill>
                    <a:schemeClr val="tx1"/>
                  </a:solidFill>
                  <a:latin typeface="Arial" panose="020B0604020202020204" pitchFamily="34" charset="0"/>
                  <a:cs typeface="Zar" panose="00000400000000000000" pitchFamily="2" charset="-78"/>
                </a:defRPr>
              </a:lvl4pPr>
              <a:lvl5pPr marL="2057400" indent="-228600" algn="r" rtl="1">
                <a:defRPr b="1">
                  <a:solidFill>
                    <a:schemeClr val="tx1"/>
                  </a:solidFill>
                  <a:latin typeface="Arial" panose="020B0604020202020204" pitchFamily="34" charset="0"/>
                  <a:cs typeface="Zar" panose="00000400000000000000" pitchFamily="2" charset="-78"/>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Zar" panose="00000400000000000000" pitchFamily="2" charset="-78"/>
                </a:defRPr>
              </a:lvl9pPr>
            </a:lstStyle>
            <a:p>
              <a:pPr algn="l" rtl="0" eaLnBrk="1" hangingPunct="1">
                <a:defRPr/>
              </a:pPr>
              <a:endParaRPr lang="fa-IR" altLang="fa-IR" b="0"/>
            </a:p>
          </p:txBody>
        </p:sp>
      </p:grpSp>
      <p:sp>
        <p:nvSpPr>
          <p:cNvPr id="5" name="Rectangle 2">
            <a:extLst>
              <a:ext uri="{FF2B5EF4-FFF2-40B4-BE49-F238E27FC236}">
                <a16:creationId xmlns:a16="http://schemas.microsoft.com/office/drawing/2014/main" id="{6901497F-B1F4-4297-AA62-5F8A1BA19AAB}"/>
              </a:ext>
            </a:extLst>
          </p:cNvPr>
          <p:cNvSpPr>
            <a:spLocks noGrp="1" noChangeArrowheads="1"/>
          </p:cNvSpPr>
          <p:nvPr>
            <p:ph type="title"/>
          </p:nvPr>
        </p:nvSpPr>
        <p:spPr bwMode="white">
          <a:xfrm>
            <a:off x="1143000" y="381000"/>
            <a:ext cx="6705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a:t>Click to edit Master title style</a:t>
            </a:r>
          </a:p>
        </p:txBody>
      </p:sp>
    </p:spTree>
  </p:cSld>
  <p:clrMap bg1="lt1" tx1="dk1" bg2="lt2" tx2="dk2" accent1="accent1" accent2="accent2" accent3="accent3" accent4="accent4" accent5="accent5" accent6="accent6" hlink="hlink" folHlink="folHlink"/>
  <p:sldLayoutIdLst>
    <p:sldLayoutId id="2147484211" r:id="rId1"/>
    <p:sldLayoutId id="2147484203" r:id="rId2"/>
    <p:sldLayoutId id="2147484204" r:id="rId3"/>
    <p:sldLayoutId id="2147484205" r:id="rId4"/>
    <p:sldLayoutId id="2147484212" r:id="rId5"/>
    <p:sldLayoutId id="2147484206" r:id="rId6"/>
    <p:sldLayoutId id="2147484213" r:id="rId7"/>
    <p:sldLayoutId id="2147484207" r:id="rId8"/>
    <p:sldLayoutId id="2147484208" r:id="rId9"/>
    <p:sldLayoutId id="2147484209" r:id="rId10"/>
    <p:sldLayoutId id="214748421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8"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nodeType="afterGroup">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strips(downLeft)">
                                      <p:cBhvr>
                                        <p:cTn id="15" dur="500"/>
                                        <p:tgtEl>
                                          <p:spTgt spid="2">
                                            <p:txEl>
                                              <p:pRg st="0" end="0"/>
                                            </p:txEl>
                                          </p:spTgt>
                                        </p:tgtEl>
                                      </p:cBhvr>
                                    </p:animEffect>
                                  </p:childTnLst>
                                </p:cTn>
                              </p:par>
                            </p:childTnLst>
                          </p:cTn>
                        </p:par>
                        <p:par>
                          <p:cTn id="16" fill="hold" nodeType="afterGroup">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strips(downLeft)">
                                      <p:cBhvr>
                                        <p:cTn id="19" dur="500"/>
                                        <p:tgtEl>
                                          <p:spTgt spid="2">
                                            <p:txEl>
                                              <p:pRg st="1" end="1"/>
                                            </p:txEl>
                                          </p:spTgt>
                                        </p:tgtEl>
                                      </p:cBhvr>
                                    </p:animEffect>
                                  </p:childTnLst>
                                </p:cTn>
                              </p:par>
                            </p:childTnLst>
                          </p:cTn>
                        </p:par>
                        <p:par>
                          <p:cTn id="20" fill="hold" nodeType="afterGroup">
                            <p:stCondLst>
                              <p:cond delay="1500"/>
                            </p:stCondLst>
                            <p:childTnLst>
                              <p:par>
                                <p:cTn id="21" presetID="18" presetClass="entr" presetSubtype="12"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strips(downLeft)">
                                      <p:cBhvr>
                                        <p:cTn id="23" dur="500"/>
                                        <p:tgtEl>
                                          <p:spTgt spid="2">
                                            <p:txEl>
                                              <p:pRg st="2" end="2"/>
                                            </p:txEl>
                                          </p:spTgt>
                                        </p:tgtEl>
                                      </p:cBhvr>
                                    </p:animEffect>
                                  </p:childTnLst>
                                </p:cTn>
                              </p:par>
                            </p:childTnLst>
                          </p:cTn>
                        </p:par>
                        <p:par>
                          <p:cTn id="24" fill="hold" nodeType="afterGroup">
                            <p:stCondLst>
                              <p:cond delay="2000"/>
                            </p:stCondLst>
                            <p:childTnLst>
                              <p:par>
                                <p:cTn id="25" presetID="18" presetClass="entr" presetSubtype="12"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strips(downLeft)">
                                      <p:cBhvr>
                                        <p:cTn id="27" dur="500"/>
                                        <p:tgtEl>
                                          <p:spTgt spid="2">
                                            <p:txEl>
                                              <p:pRg st="3" end="3"/>
                                            </p:txEl>
                                          </p:spTgt>
                                        </p:tgtEl>
                                      </p:cBhvr>
                                    </p:animEffect>
                                  </p:childTnLst>
                                </p:cTn>
                              </p:par>
                            </p:childTnLst>
                          </p:cTn>
                        </p:par>
                        <p:par>
                          <p:cTn id="28" fill="hold" nodeType="afterGroup">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strips(downLeft)">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8" presetClass="entr" presetSubtype="12"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strips(downLeft)">
                      <p:cBhvr>
                        <p:cTn dur="500"/>
                        <p:tgtEl>
                          <p:spTgt spid="2"/>
                        </p:tgtEl>
                      </p:cBhvr>
                    </p:animEffect>
                  </p:childTnLst>
                </p:cTn>
              </p:par>
            </p:tnLst>
          </p:tmpl>
          <p:tmpl lvl="2">
            <p:tnLst>
              <p:par>
                <p:cTn presetID="18" presetClass="entr" presetSubtype="12"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strips(downLeft)">
                      <p:cBhvr>
                        <p:cTn dur="500"/>
                        <p:tgtEl>
                          <p:spTgt spid="2"/>
                        </p:tgtEl>
                      </p:cBhvr>
                    </p:animEffect>
                  </p:childTnLst>
                </p:cTn>
              </p:par>
            </p:tnLst>
          </p:tmpl>
          <p:tmpl lvl="3">
            <p:tnLst>
              <p:par>
                <p:cTn presetID="18" presetClass="entr" presetSubtype="12"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strips(downLeft)">
                      <p:cBhvr>
                        <p:cTn dur="500"/>
                        <p:tgtEl>
                          <p:spTgt spid="2"/>
                        </p:tgtEl>
                      </p:cBhvr>
                    </p:animEffect>
                  </p:childTnLst>
                </p:cTn>
              </p:par>
            </p:tnLst>
          </p:tmpl>
          <p:tmpl lvl="4">
            <p:tnLst>
              <p:par>
                <p:cTn presetID="18" presetClass="entr" presetSubtype="12"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strips(downLeft)">
                      <p:cBhvr>
                        <p:cTn dur="500"/>
                        <p:tgtEl>
                          <p:spTgt spid="2"/>
                        </p:tgtEl>
                      </p:cBhvr>
                    </p:animEffect>
                  </p:childTnLst>
                </p:cTn>
              </p:par>
            </p:tnLst>
          </p:tmpl>
          <p:tmpl lvl="5">
            <p:tnLst>
              <p:par>
                <p:cTn presetID="18" presetClass="entr" presetSubtype="12"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strips(downLeft)">
                      <p:cBhvr>
                        <p:cTn dur="500"/>
                        <p:tgtEl>
                          <p:spTgt spid="2"/>
                        </p:tgtEl>
                      </p:cBhvr>
                    </p:animEffect>
                  </p:childTnLst>
                </p:cTn>
              </p:par>
            </p:tnLst>
          </p:tmpl>
        </p:tmplLst>
      </p:bldP>
      <p:bldP spid="5" grpId="0"/>
    </p:bldLst>
  </p:timing>
  <p:hf sldNum="0" hdr="0" ftr="0"/>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cs typeface="Titr" pitchFamily="2" charset="-78"/>
        </a:defRPr>
      </a:lvl2pPr>
      <a:lvl3pPr algn="r" rtl="0" eaLnBrk="0" fontAlgn="base" hangingPunct="0">
        <a:spcBef>
          <a:spcPct val="0"/>
        </a:spcBef>
        <a:spcAft>
          <a:spcPct val="0"/>
        </a:spcAft>
        <a:defRPr sz="3200">
          <a:solidFill>
            <a:schemeClr val="bg1"/>
          </a:solidFill>
          <a:latin typeface="Verdana" pitchFamily="34" charset="0"/>
          <a:cs typeface="Titr" pitchFamily="2" charset="-78"/>
        </a:defRPr>
      </a:lvl3pPr>
      <a:lvl4pPr algn="r" rtl="0" eaLnBrk="0" fontAlgn="base" hangingPunct="0">
        <a:spcBef>
          <a:spcPct val="0"/>
        </a:spcBef>
        <a:spcAft>
          <a:spcPct val="0"/>
        </a:spcAft>
        <a:defRPr sz="3200">
          <a:solidFill>
            <a:schemeClr val="bg1"/>
          </a:solidFill>
          <a:latin typeface="Verdana" pitchFamily="34" charset="0"/>
          <a:cs typeface="Titr" pitchFamily="2" charset="-78"/>
        </a:defRPr>
      </a:lvl4pPr>
      <a:lvl5pPr algn="r" rtl="0" eaLnBrk="0" fontAlgn="base" hangingPunct="0">
        <a:spcBef>
          <a:spcPct val="0"/>
        </a:spcBef>
        <a:spcAft>
          <a:spcPct val="0"/>
        </a:spcAft>
        <a:defRPr sz="3200">
          <a:solidFill>
            <a:schemeClr val="bg1"/>
          </a:solidFill>
          <a:latin typeface="Verdana" pitchFamily="34" charset="0"/>
          <a:cs typeface="Titr" pitchFamily="2" charset="-78"/>
        </a:defRPr>
      </a:lvl5pPr>
      <a:lvl6pPr marL="457200" algn="r" rtl="0" fontAlgn="base">
        <a:spcBef>
          <a:spcPct val="0"/>
        </a:spcBef>
        <a:spcAft>
          <a:spcPct val="0"/>
        </a:spcAft>
        <a:defRPr sz="3200">
          <a:solidFill>
            <a:schemeClr val="bg1"/>
          </a:solidFill>
          <a:latin typeface="Verdana" pitchFamily="34" charset="0"/>
          <a:cs typeface="Titr" pitchFamily="2" charset="-78"/>
        </a:defRPr>
      </a:lvl6pPr>
      <a:lvl7pPr marL="914400" algn="r" rtl="0" fontAlgn="base">
        <a:spcBef>
          <a:spcPct val="0"/>
        </a:spcBef>
        <a:spcAft>
          <a:spcPct val="0"/>
        </a:spcAft>
        <a:defRPr sz="3200">
          <a:solidFill>
            <a:schemeClr val="bg1"/>
          </a:solidFill>
          <a:latin typeface="Verdana" pitchFamily="34" charset="0"/>
          <a:cs typeface="Titr" pitchFamily="2" charset="-78"/>
        </a:defRPr>
      </a:lvl7pPr>
      <a:lvl8pPr marL="1371600" algn="r" rtl="0" fontAlgn="base">
        <a:spcBef>
          <a:spcPct val="0"/>
        </a:spcBef>
        <a:spcAft>
          <a:spcPct val="0"/>
        </a:spcAft>
        <a:defRPr sz="3200">
          <a:solidFill>
            <a:schemeClr val="bg1"/>
          </a:solidFill>
          <a:latin typeface="Verdana" pitchFamily="34" charset="0"/>
          <a:cs typeface="Titr" pitchFamily="2" charset="-78"/>
        </a:defRPr>
      </a:lvl8pPr>
      <a:lvl9pPr marL="1828800" algn="r" rtl="0" fontAlgn="base">
        <a:spcBef>
          <a:spcPct val="0"/>
        </a:spcBef>
        <a:spcAft>
          <a:spcPct val="0"/>
        </a:spcAft>
        <a:defRPr sz="3200">
          <a:solidFill>
            <a:schemeClr val="bg1"/>
          </a:solidFill>
          <a:latin typeface="Verdana" pitchFamily="34" charset="0"/>
          <a:cs typeface="Titr" pitchFamily="2" charset="-78"/>
        </a:defRPr>
      </a:lvl9pPr>
    </p:titleStyle>
    <p:bodyStyle>
      <a:lvl1pPr marL="342900" indent="-342900" algn="just" rtl="1" eaLnBrk="0" fontAlgn="base" hangingPunct="0">
        <a:spcBef>
          <a:spcPct val="20000"/>
        </a:spcBef>
        <a:spcAft>
          <a:spcPct val="0"/>
        </a:spcAft>
        <a:buClr>
          <a:schemeClr val="hlink"/>
        </a:buClr>
        <a:buFont typeface="Wingdings" panose="05000000000000000000" pitchFamily="2" charset="2"/>
        <a:buChar char="v"/>
        <a:defRPr sz="2000" b="1">
          <a:solidFill>
            <a:srgbClr val="000000"/>
          </a:solidFill>
          <a:latin typeface="+mn-lt"/>
          <a:ea typeface="+mn-ea"/>
          <a:cs typeface="+mn-cs"/>
        </a:defRPr>
      </a:lvl1pPr>
      <a:lvl2pPr marL="742950" indent="-285750" algn="just" rtl="1" eaLnBrk="0" fontAlgn="base" hangingPunct="0">
        <a:spcBef>
          <a:spcPct val="20000"/>
        </a:spcBef>
        <a:spcAft>
          <a:spcPct val="0"/>
        </a:spcAft>
        <a:buClr>
          <a:schemeClr val="accent1"/>
        </a:buClr>
        <a:buFont typeface="Wingdings" panose="05000000000000000000" pitchFamily="2" charset="2"/>
        <a:buChar char="§"/>
        <a:defRPr sz="2000">
          <a:solidFill>
            <a:srgbClr val="000000"/>
          </a:solidFill>
          <a:latin typeface="Arial" charset="0"/>
          <a:cs typeface="+mn-cs"/>
        </a:defRPr>
      </a:lvl2pPr>
      <a:lvl3pPr marL="1143000" indent="-228600" algn="just" rtl="1" eaLnBrk="0" fontAlgn="base" hangingPunct="0">
        <a:spcBef>
          <a:spcPct val="20000"/>
        </a:spcBef>
        <a:spcAft>
          <a:spcPct val="0"/>
        </a:spcAft>
        <a:buClr>
          <a:schemeClr val="tx1"/>
        </a:buClr>
        <a:buChar char="•"/>
        <a:defRPr sz="2000">
          <a:solidFill>
            <a:srgbClr val="000000"/>
          </a:solidFill>
          <a:latin typeface="Arial" charset="0"/>
          <a:cs typeface="+mn-cs"/>
        </a:defRPr>
      </a:lvl3pPr>
      <a:lvl4pPr marL="1600200" indent="-228600" algn="just" rtl="1" eaLnBrk="0" fontAlgn="base" hangingPunct="0">
        <a:spcBef>
          <a:spcPct val="20000"/>
        </a:spcBef>
        <a:spcAft>
          <a:spcPct val="0"/>
        </a:spcAft>
        <a:buChar char="–"/>
        <a:defRPr sz="2000">
          <a:solidFill>
            <a:srgbClr val="000000"/>
          </a:solidFill>
          <a:latin typeface="Arial" charset="0"/>
          <a:cs typeface="+mn-cs"/>
        </a:defRPr>
      </a:lvl4pPr>
      <a:lvl5pPr marL="2057400" indent="-228600" algn="just" rtl="1" eaLnBrk="0" fontAlgn="base" hangingPunct="0">
        <a:spcBef>
          <a:spcPct val="20000"/>
        </a:spcBef>
        <a:spcAft>
          <a:spcPct val="0"/>
        </a:spcAft>
        <a:buChar char="»"/>
        <a:defRPr sz="2000">
          <a:solidFill>
            <a:srgbClr val="000000"/>
          </a:solidFill>
          <a:latin typeface="Arial" charset="0"/>
          <a:cs typeface="+mn-cs"/>
        </a:defRPr>
      </a:lvl5pPr>
      <a:lvl6pPr marL="2514600" indent="-228600" algn="just" rtl="1" fontAlgn="base">
        <a:spcBef>
          <a:spcPct val="20000"/>
        </a:spcBef>
        <a:spcAft>
          <a:spcPct val="0"/>
        </a:spcAft>
        <a:buChar char="»"/>
        <a:defRPr sz="2000">
          <a:solidFill>
            <a:srgbClr val="000000"/>
          </a:solidFill>
          <a:latin typeface="Arial" charset="0"/>
          <a:cs typeface="+mn-cs"/>
        </a:defRPr>
      </a:lvl6pPr>
      <a:lvl7pPr marL="2971800" indent="-228600" algn="just" rtl="1" fontAlgn="base">
        <a:spcBef>
          <a:spcPct val="20000"/>
        </a:spcBef>
        <a:spcAft>
          <a:spcPct val="0"/>
        </a:spcAft>
        <a:buChar char="»"/>
        <a:defRPr sz="2000">
          <a:solidFill>
            <a:srgbClr val="000000"/>
          </a:solidFill>
          <a:latin typeface="Arial" charset="0"/>
          <a:cs typeface="+mn-cs"/>
        </a:defRPr>
      </a:lvl7pPr>
      <a:lvl8pPr marL="3429000" indent="-228600" algn="just" rtl="1" fontAlgn="base">
        <a:spcBef>
          <a:spcPct val="20000"/>
        </a:spcBef>
        <a:spcAft>
          <a:spcPct val="0"/>
        </a:spcAft>
        <a:buChar char="»"/>
        <a:defRPr sz="2000">
          <a:solidFill>
            <a:srgbClr val="000000"/>
          </a:solidFill>
          <a:latin typeface="Arial" charset="0"/>
          <a:cs typeface="+mn-cs"/>
        </a:defRPr>
      </a:lvl8pPr>
      <a:lvl9pPr marL="3886200" indent="-228600" algn="just" rtl="1" fontAlgn="base">
        <a:spcBef>
          <a:spcPct val="20000"/>
        </a:spcBef>
        <a:spcAft>
          <a:spcPct val="0"/>
        </a:spcAft>
        <a:buChar char="»"/>
        <a:defRPr sz="2000">
          <a:solidFill>
            <a:srgbClr val="000000"/>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45C5FD-79AC-4DD6-9D64-34C495C2828A}"/>
              </a:ext>
            </a:extLst>
          </p:cNvPr>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914186" eaLnBrk="1" fontAlgn="auto" hangingPunct="1">
              <a:spcBef>
                <a:spcPts val="0"/>
              </a:spcBef>
              <a:spcAft>
                <a:spcPts val="0"/>
              </a:spcAft>
              <a:defRPr/>
            </a:pPr>
            <a:endParaRPr lang="en-US" b="0">
              <a:solidFill>
                <a:prstClr val="white"/>
              </a:solidFill>
            </a:endParaRPr>
          </a:p>
        </p:txBody>
      </p:sp>
      <p:sp>
        <p:nvSpPr>
          <p:cNvPr id="3" name="Title Placeholder 2">
            <a:extLst>
              <a:ext uri="{FF2B5EF4-FFF2-40B4-BE49-F238E27FC236}">
                <a16:creationId xmlns:a16="http://schemas.microsoft.com/office/drawing/2014/main" id="{737C2AD5-D145-4BC3-9DDB-525A9EB8BF4C}"/>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2054" name="Text Placeholder 30">
            <a:extLst>
              <a:ext uri="{FF2B5EF4-FFF2-40B4-BE49-F238E27FC236}">
                <a16:creationId xmlns:a16="http://schemas.microsoft.com/office/drawing/2014/main" id="{DF23325E-EAB7-49AC-BC22-4B18367CC080}"/>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27" name="Date Placeholder 26">
            <a:extLst>
              <a:ext uri="{FF2B5EF4-FFF2-40B4-BE49-F238E27FC236}">
                <a16:creationId xmlns:a16="http://schemas.microsoft.com/office/drawing/2014/main" id="{0B2D475B-F982-4B6E-9EF8-AC3008C8B23F}"/>
              </a:ext>
            </a:extLst>
          </p:cNvPr>
          <p:cNvSpPr>
            <a:spLocks noGrp="1"/>
          </p:cNvSpPr>
          <p:nvPr>
            <p:ph type="dt" sz="half" idx="2"/>
          </p:nvPr>
        </p:nvSpPr>
        <p:spPr>
          <a:xfrm>
            <a:off x="4246563" y="6557963"/>
            <a:ext cx="2001837" cy="227012"/>
          </a:xfrm>
          <a:prstGeom prst="rect">
            <a:avLst/>
          </a:prstGeom>
        </p:spPr>
        <p:txBody>
          <a:bodyPr vert="horz" tIns="0" bIns="0" anchor="b"/>
          <a:lstStyle>
            <a:lvl1pPr algn="l" defTabSz="914186" eaLnBrk="1" fontAlgn="auto" latinLnBrk="0" hangingPunct="1">
              <a:spcBef>
                <a:spcPts val="0"/>
              </a:spcBef>
              <a:spcAft>
                <a:spcPts val="0"/>
              </a:spcAft>
              <a:defRPr kumimoji="0" sz="1000" b="0">
                <a:solidFill>
                  <a:srgbClr val="B13F9A"/>
                </a:solidFill>
                <a:latin typeface="Trebuchet MS"/>
                <a:cs typeface="+mn-cs"/>
              </a:defRPr>
            </a:lvl1pPr>
            <a:extLst/>
          </a:lstStyle>
          <a:p>
            <a:pPr>
              <a:defRPr/>
            </a:pPr>
            <a:fld id="{F8CFA630-13BB-46C4-BD44-B2C5F9B66074}" type="datetimeFigureOut">
              <a:rPr lang="en-US"/>
              <a:pPr>
                <a:defRPr/>
              </a:pPr>
              <a:t>5/26/2020</a:t>
            </a:fld>
            <a:endParaRPr lang="en-US" dirty="0"/>
          </a:p>
        </p:txBody>
      </p:sp>
      <p:sp>
        <p:nvSpPr>
          <p:cNvPr id="4" name="Footer Placeholder 3">
            <a:extLst>
              <a:ext uri="{FF2B5EF4-FFF2-40B4-BE49-F238E27FC236}">
                <a16:creationId xmlns:a16="http://schemas.microsoft.com/office/drawing/2014/main" id="{C5E2A081-B067-46E8-93DA-BFDADE89DE63}"/>
              </a:ext>
            </a:extLst>
          </p:cNvPr>
          <p:cNvSpPr>
            <a:spLocks noGrp="1"/>
          </p:cNvSpPr>
          <p:nvPr>
            <p:ph type="ftr" sz="quarter" idx="3"/>
          </p:nvPr>
        </p:nvSpPr>
        <p:spPr>
          <a:xfrm>
            <a:off x="457200" y="6557963"/>
            <a:ext cx="3657600" cy="228600"/>
          </a:xfrm>
          <a:prstGeom prst="rect">
            <a:avLst/>
          </a:prstGeom>
        </p:spPr>
        <p:txBody>
          <a:bodyPr vert="horz" tIns="0" bIns="0" anchor="b"/>
          <a:lstStyle>
            <a:lvl1pPr algn="r" defTabSz="914186" eaLnBrk="1" fontAlgn="auto" latinLnBrk="0" hangingPunct="1">
              <a:spcBef>
                <a:spcPts val="0"/>
              </a:spcBef>
              <a:spcAft>
                <a:spcPts val="0"/>
              </a:spcAft>
              <a:defRPr kumimoji="0" sz="1000" b="0">
                <a:solidFill>
                  <a:srgbClr val="B13F9A"/>
                </a:solidFill>
                <a:latin typeface="Trebuchet MS"/>
                <a:cs typeface="+mn-cs"/>
              </a:defRPr>
            </a:lvl1pPr>
            <a:extLst/>
          </a:lstStyle>
          <a:p>
            <a:pPr>
              <a:defRPr/>
            </a:pPr>
            <a:endParaRPr lang="en-US"/>
          </a:p>
        </p:txBody>
      </p:sp>
      <p:sp>
        <p:nvSpPr>
          <p:cNvPr id="16" name="Slide Number Placeholder 15">
            <a:extLst>
              <a:ext uri="{FF2B5EF4-FFF2-40B4-BE49-F238E27FC236}">
                <a16:creationId xmlns:a16="http://schemas.microsoft.com/office/drawing/2014/main" id="{AA903ED1-E75D-4898-B5A8-AB9DD55E421F}"/>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defTabSz="912813" eaLnBrk="1" hangingPunct="1">
              <a:defRPr sz="1100" b="0">
                <a:solidFill>
                  <a:srgbClr val="B13F9A"/>
                </a:solidFill>
                <a:latin typeface="Trebuchet MS" panose="020B0603020202020204" pitchFamily="34" charset="0"/>
              </a:defRPr>
            </a:lvl1pPr>
          </a:lstStyle>
          <a:p>
            <a:fld id="{BE009CD7-595A-477E-A254-CA90C3E80181}" type="slidenum">
              <a:rPr lang="en-US" altLang="fa-IR"/>
              <a:pPr/>
              <a:t>‹#›</a:t>
            </a:fld>
            <a:endParaRPr lang="en-US" altLang="fa-IR"/>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anose="020B0603020202020204" pitchFamily="34" charset="0"/>
        </a:defRPr>
      </a:lvl2pPr>
      <a:lvl3pPr algn="l" rtl="0" eaLnBrk="0" fontAlgn="base" hangingPunct="0">
        <a:spcBef>
          <a:spcPct val="0"/>
        </a:spcBef>
        <a:spcAft>
          <a:spcPct val="0"/>
        </a:spcAft>
        <a:defRPr sz="3800" b="1">
          <a:solidFill>
            <a:schemeClr val="tx1"/>
          </a:solidFill>
          <a:latin typeface="Trebuchet MS" panose="020B0603020202020204" pitchFamily="34" charset="0"/>
        </a:defRPr>
      </a:lvl3pPr>
      <a:lvl4pPr algn="l" rtl="0" eaLnBrk="0" fontAlgn="base" hangingPunct="0">
        <a:spcBef>
          <a:spcPct val="0"/>
        </a:spcBef>
        <a:spcAft>
          <a:spcPct val="0"/>
        </a:spcAft>
        <a:defRPr sz="3800" b="1">
          <a:solidFill>
            <a:schemeClr val="tx1"/>
          </a:solidFill>
          <a:latin typeface="Trebuchet MS" panose="020B0603020202020204" pitchFamily="34" charset="0"/>
        </a:defRPr>
      </a:lvl4pPr>
      <a:lvl5pPr algn="l" rtl="0" eaLnBrk="0" fontAlgn="base" hangingPunct="0">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95117731"/>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C58675AA-A7D4-4A0E-BAEB-6D7BAD23B6B8}"/>
              </a:ext>
            </a:extLst>
          </p:cNvPr>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lvl1pPr algn="just" rtl="1">
              <a:spcBef>
                <a:spcPct val="20000"/>
              </a:spcBef>
              <a:buClr>
                <a:schemeClr val="hlink"/>
              </a:buClr>
              <a:buFont typeface="Wingdings" panose="05000000000000000000" pitchFamily="2" charset="2"/>
              <a:buChar char="v"/>
              <a:defRPr sz="2000" b="1">
                <a:solidFill>
                  <a:srgbClr val="000000"/>
                </a:solidFill>
                <a:latin typeface="Verdana" panose="020B0604030504040204" pitchFamily="34" charset="0"/>
                <a:cs typeface="Zar" panose="00000400000000000000" pitchFamily="2" charset="-78"/>
              </a:defRPr>
            </a:lvl1pPr>
            <a:lvl2pPr marL="742950" indent="-285750" algn="just" rtl="1">
              <a:spcBef>
                <a:spcPct val="20000"/>
              </a:spcBef>
              <a:buClr>
                <a:schemeClr val="accent1"/>
              </a:buClr>
              <a:buFont typeface="Wingdings" panose="05000000000000000000" pitchFamily="2" charset="2"/>
              <a:buChar char="§"/>
              <a:defRPr sz="2000">
                <a:solidFill>
                  <a:srgbClr val="000000"/>
                </a:solidFill>
                <a:latin typeface="Arial" panose="020B0604020202020204" pitchFamily="34" charset="0"/>
                <a:cs typeface="Zar" panose="00000400000000000000" pitchFamily="2" charset="-78"/>
              </a:defRPr>
            </a:lvl2pPr>
            <a:lvl3pPr marL="1143000" indent="-228600" algn="just" rtl="1">
              <a:spcBef>
                <a:spcPct val="20000"/>
              </a:spcBef>
              <a:buClr>
                <a:schemeClr val="tx1"/>
              </a:buClr>
              <a:buChar char="•"/>
              <a:defRPr sz="2000">
                <a:solidFill>
                  <a:srgbClr val="000000"/>
                </a:solidFill>
                <a:latin typeface="Arial" panose="020B0604020202020204" pitchFamily="34" charset="0"/>
                <a:cs typeface="Zar" panose="00000400000000000000" pitchFamily="2" charset="-78"/>
              </a:defRPr>
            </a:lvl3pPr>
            <a:lvl4pPr marL="1600200" indent="-228600" algn="just" rtl="1">
              <a:spcBef>
                <a:spcPct val="20000"/>
              </a:spcBef>
              <a:buChar char="–"/>
              <a:defRPr sz="2000">
                <a:solidFill>
                  <a:srgbClr val="000000"/>
                </a:solidFill>
                <a:latin typeface="Arial" panose="020B0604020202020204" pitchFamily="34" charset="0"/>
                <a:cs typeface="Zar" panose="00000400000000000000" pitchFamily="2" charset="-78"/>
              </a:defRPr>
            </a:lvl4pPr>
            <a:lvl5pPr marL="2057400" indent="-228600" algn="just" rtl="1">
              <a:spcBef>
                <a:spcPct val="20000"/>
              </a:spcBef>
              <a:buChar char="»"/>
              <a:defRPr sz="2000">
                <a:solidFill>
                  <a:srgbClr val="000000"/>
                </a:solidFill>
                <a:latin typeface="Arial" panose="020B0604020202020204" pitchFamily="34" charset="0"/>
                <a:cs typeface="Zar" panose="00000400000000000000" pitchFamily="2" charset="-78"/>
              </a:defRPr>
            </a:lvl5pPr>
            <a:lvl6pPr marL="2514600" indent="-228600" algn="just" rtl="1" eaLnBrk="0" fontAlgn="base" hangingPunct="0">
              <a:spcBef>
                <a:spcPct val="20000"/>
              </a:spcBef>
              <a:spcAft>
                <a:spcPct val="0"/>
              </a:spcAft>
              <a:buChar char="»"/>
              <a:defRPr sz="2000">
                <a:solidFill>
                  <a:srgbClr val="000000"/>
                </a:solidFill>
                <a:latin typeface="Arial" panose="020B0604020202020204" pitchFamily="34" charset="0"/>
                <a:cs typeface="Zar" panose="00000400000000000000" pitchFamily="2" charset="-78"/>
              </a:defRPr>
            </a:lvl6pPr>
            <a:lvl7pPr marL="2971800" indent="-228600" algn="just" rtl="1" eaLnBrk="0" fontAlgn="base" hangingPunct="0">
              <a:spcBef>
                <a:spcPct val="20000"/>
              </a:spcBef>
              <a:spcAft>
                <a:spcPct val="0"/>
              </a:spcAft>
              <a:buChar char="»"/>
              <a:defRPr sz="2000">
                <a:solidFill>
                  <a:srgbClr val="000000"/>
                </a:solidFill>
                <a:latin typeface="Arial" panose="020B0604020202020204" pitchFamily="34" charset="0"/>
                <a:cs typeface="Zar" panose="00000400000000000000" pitchFamily="2" charset="-78"/>
              </a:defRPr>
            </a:lvl7pPr>
            <a:lvl8pPr marL="3429000" indent="-228600" algn="just" rtl="1" eaLnBrk="0" fontAlgn="base" hangingPunct="0">
              <a:spcBef>
                <a:spcPct val="20000"/>
              </a:spcBef>
              <a:spcAft>
                <a:spcPct val="0"/>
              </a:spcAft>
              <a:buChar char="»"/>
              <a:defRPr sz="2000">
                <a:solidFill>
                  <a:srgbClr val="000000"/>
                </a:solidFill>
                <a:latin typeface="Arial" panose="020B0604020202020204" pitchFamily="34" charset="0"/>
                <a:cs typeface="Zar" panose="00000400000000000000" pitchFamily="2" charset="-78"/>
              </a:defRPr>
            </a:lvl8pPr>
            <a:lvl9pPr marL="3886200" indent="-228600" algn="just" rtl="1" eaLnBrk="0" fontAlgn="base" hangingPunct="0">
              <a:spcBef>
                <a:spcPct val="20000"/>
              </a:spcBef>
              <a:spcAft>
                <a:spcPct val="0"/>
              </a:spcAft>
              <a:buChar char="»"/>
              <a:defRPr sz="2000">
                <a:solidFill>
                  <a:srgbClr val="000000"/>
                </a:solidFill>
                <a:latin typeface="Arial" panose="020B0604020202020204" pitchFamily="34" charset="0"/>
                <a:cs typeface="Zar" panose="00000400000000000000" pitchFamily="2" charset="-78"/>
              </a:defRPr>
            </a:lvl9pPr>
          </a:lstStyle>
          <a:p>
            <a:pPr algn="ctr" rtl="0" eaLnBrk="1" hangingPunct="1">
              <a:spcBef>
                <a:spcPct val="0"/>
              </a:spcBef>
              <a:buClrTx/>
              <a:buFontTx/>
              <a:buNone/>
            </a:pPr>
            <a:r>
              <a:rPr lang="fa-IR" altLang="fa-IR" sz="2400" b="0">
                <a:latin typeface="Tahoma" panose="020B0604030504040204" pitchFamily="34" charset="0"/>
                <a:cs typeface="B Titr" panose="00000700000000000000" pitchFamily="2" charset="-78"/>
              </a:rPr>
              <a:t>سر آغاز هر نامه نام خداست              که بی نام او نامه یکسر خطاست             </a:t>
            </a:r>
            <a:endParaRPr lang="fa-IR" altLang="fa-IR" sz="2400">
              <a:latin typeface="Arial" panose="020B0604020202020204" pitchFamily="34" charset="0"/>
              <a:cs typeface="B Titr" panose="00000700000000000000" pitchFamily="2" charset="-78"/>
            </a:endParaRPr>
          </a:p>
        </p:txBody>
      </p:sp>
      <p:sp>
        <p:nvSpPr>
          <p:cNvPr id="8" name="Date Placeholder 7">
            <a:extLst>
              <a:ext uri="{FF2B5EF4-FFF2-40B4-BE49-F238E27FC236}">
                <a16:creationId xmlns:a16="http://schemas.microsoft.com/office/drawing/2014/main" id="{CFAEB3C9-6DD1-44DD-A163-D4C437F750F9}"/>
              </a:ext>
            </a:extLst>
          </p:cNvPr>
          <p:cNvSpPr>
            <a:spLocks noGrp="1"/>
          </p:cNvSpPr>
          <p:nvPr>
            <p:ph type="dt" sz="quarter" idx="10"/>
          </p:nvPr>
        </p:nvSpPr>
        <p:spPr/>
        <p:txBody>
          <a:bodyPr/>
          <a:lstStyle/>
          <a:p>
            <a:pPr>
              <a:defRPr/>
            </a:pPr>
            <a:fld id="{5F0E3EFB-6C40-4370-A116-D954E4A95E80}" type="datetime13">
              <a:rPr lang="en-US"/>
              <a:pPr>
                <a:defRPr/>
              </a:pPr>
              <a:t>11:33:02 PM</a:t>
            </a:fld>
            <a:endParaRPr lang="en-US"/>
          </a:p>
        </p:txBody>
      </p:sp>
      <p:pic>
        <p:nvPicPr>
          <p:cNvPr id="4" name="Picture 3">
            <a:extLst>
              <a:ext uri="{FF2B5EF4-FFF2-40B4-BE49-F238E27FC236}">
                <a16:creationId xmlns:a16="http://schemas.microsoft.com/office/drawing/2014/main" id="{0CF56B0D-CA22-4597-9D80-D9C43D0ED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5125651"/>
            <a:ext cx="1748683" cy="1730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6FFB0A4-F522-4E4B-B86F-E844AA13F678}"/>
              </a:ext>
            </a:extLst>
          </p:cNvPr>
          <p:cNvSpPr>
            <a:spLocks noGrp="1"/>
          </p:cNvSpPr>
          <p:nvPr>
            <p:ph type="title"/>
          </p:nvPr>
        </p:nvSpPr>
        <p:spPr/>
        <p:txBody>
          <a:bodyPr/>
          <a:lstStyle/>
          <a:p>
            <a:pPr rtl="1"/>
            <a:r>
              <a:rPr lang="fa-IR" altLang="fa-IR">
                <a:solidFill>
                  <a:srgbClr val="FFFF00"/>
                </a:solidFill>
                <a:cs typeface="B Nazanin" panose="00000400000000000000" pitchFamily="2" charset="-78"/>
              </a:rPr>
              <a:t>آسيب‌هاي‌ اجتماعي‌</a:t>
            </a:r>
            <a:r>
              <a:rPr lang="en-US" altLang="fa-IR">
                <a:solidFill>
                  <a:srgbClr val="FFFF00"/>
                </a:solidFill>
                <a:cs typeface="B Nazanin" panose="00000400000000000000" pitchFamily="2" charset="-78"/>
              </a:rPr>
              <a:t> </a:t>
            </a:r>
            <a:r>
              <a:rPr lang="fa-IR" altLang="fa-IR">
                <a:solidFill>
                  <a:srgbClr val="FFFF00"/>
                </a:solidFill>
                <a:cs typeface="B Nazanin" panose="00000400000000000000" pitchFamily="2" charset="-78"/>
              </a:rPr>
              <a:t>جدید‌ </a:t>
            </a:r>
            <a:endParaRPr lang="en-US" altLang="fa-IR"/>
          </a:p>
        </p:txBody>
      </p:sp>
      <p:sp>
        <p:nvSpPr>
          <p:cNvPr id="29699" name="Content Placeholder 2">
            <a:extLst>
              <a:ext uri="{FF2B5EF4-FFF2-40B4-BE49-F238E27FC236}">
                <a16:creationId xmlns:a16="http://schemas.microsoft.com/office/drawing/2014/main" id="{B15BABA1-ABF1-43F8-9889-C47E8AA07C0C}"/>
              </a:ext>
            </a:extLst>
          </p:cNvPr>
          <p:cNvSpPr>
            <a:spLocks noGrp="1"/>
          </p:cNvSpPr>
          <p:nvPr>
            <p:ph idx="1"/>
          </p:nvPr>
        </p:nvSpPr>
        <p:spPr/>
        <p:txBody>
          <a:bodyPr/>
          <a:lstStyle/>
          <a:p>
            <a:r>
              <a:rPr lang="fa-IR" altLang="fa-IR">
                <a:cs typeface="B Nazanin" panose="00000400000000000000" pitchFamily="2" charset="-78"/>
              </a:rPr>
              <a:t>آسيب هاي ناشي از اينترنت، تلفن همراه، ماهواره و بازي هاي رايانه اي</a:t>
            </a:r>
          </a:p>
          <a:p>
            <a:r>
              <a:rPr lang="fa-IR" altLang="fa-IR">
                <a:cs typeface="B Nazanin" panose="00000400000000000000" pitchFamily="2" charset="-78"/>
              </a:rPr>
              <a:t>سايت هاي شبكه هاي اجتماعي كه اجتماعات مجازي كاربران اينترنتي هستند:</a:t>
            </a:r>
          </a:p>
          <a:p>
            <a:r>
              <a:rPr lang="fa-IR" altLang="fa-IR">
                <a:cs typeface="B Nazanin" panose="00000400000000000000" pitchFamily="2" charset="-78"/>
              </a:rPr>
              <a:t>معروف ترین شبکه های مجازی اجتماعی: چهار شبكه ي اجتماعي توئيتر، فيس بوك، لينكدين و ماي اسپيس و اخیراً واتس آپ، وی چت و اینستاگرام و تلگرام و ....</a:t>
            </a:r>
          </a:p>
          <a:p>
            <a:endParaRPr lang="fa-IR" altLang="fa-IR">
              <a:cs typeface="B Nazanin" panose="00000400000000000000" pitchFamily="2" charset="-78"/>
            </a:endParaRPr>
          </a:p>
          <a:p>
            <a:r>
              <a:rPr lang="fa-IR" altLang="fa-IR">
                <a:cs typeface="B Nazanin" panose="00000400000000000000" pitchFamily="2" charset="-78"/>
              </a:rPr>
              <a:t>فيس بوك ايراني، سايت هاي دوست يابي و همسريابي در داخل كشور</a:t>
            </a:r>
            <a:endParaRPr lang="en-US" altLang="fa-IR">
              <a:cs typeface="B Nazanin" panose="000004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118C3B2-4588-4E78-9C23-036B827817A0}"/>
              </a:ext>
            </a:extLst>
          </p:cNvPr>
          <p:cNvSpPr>
            <a:spLocks noGrp="1"/>
          </p:cNvSpPr>
          <p:nvPr>
            <p:ph type="title"/>
          </p:nvPr>
        </p:nvSpPr>
        <p:spPr/>
        <p:txBody>
          <a:bodyPr/>
          <a:lstStyle/>
          <a:p>
            <a:r>
              <a:rPr lang="fa-IR" altLang="fa-IR" sz="5400">
                <a:solidFill>
                  <a:srgbClr val="FFFF00"/>
                </a:solidFill>
                <a:cs typeface="B Nazanin" panose="00000400000000000000" pitchFamily="2" charset="-78"/>
              </a:rPr>
              <a:t>بازی های رایانه ای</a:t>
            </a:r>
            <a:endParaRPr lang="en-US" altLang="fa-IR" sz="5400">
              <a:solidFill>
                <a:srgbClr val="FFFF00"/>
              </a:solidFill>
              <a:cs typeface="B Nazanin" panose="00000400000000000000" pitchFamily="2" charset="-78"/>
            </a:endParaRPr>
          </a:p>
        </p:txBody>
      </p:sp>
      <p:sp>
        <p:nvSpPr>
          <p:cNvPr id="30723" name="Content Placeholder 2">
            <a:extLst>
              <a:ext uri="{FF2B5EF4-FFF2-40B4-BE49-F238E27FC236}">
                <a16:creationId xmlns:a16="http://schemas.microsoft.com/office/drawing/2014/main" id="{AFD403DC-1F50-4307-8724-C3E8C8E4F630}"/>
              </a:ext>
            </a:extLst>
          </p:cNvPr>
          <p:cNvSpPr>
            <a:spLocks noGrp="1"/>
          </p:cNvSpPr>
          <p:nvPr>
            <p:ph idx="1"/>
          </p:nvPr>
        </p:nvSpPr>
        <p:spPr>
          <a:xfrm>
            <a:off x="457200" y="1844675"/>
            <a:ext cx="8229600" cy="4281488"/>
          </a:xfrm>
        </p:spPr>
        <p:txBody>
          <a:bodyPr/>
          <a:lstStyle/>
          <a:p>
            <a:r>
              <a:rPr lang="fa-IR" altLang="fa-IR">
                <a:cs typeface="B Nazanin" panose="00000400000000000000" pitchFamily="2" charset="-78"/>
              </a:rPr>
              <a:t>بازی های رایانه ای از جمله دیگر مصادیق بروز آسیب های نوپدید است.</a:t>
            </a:r>
          </a:p>
          <a:p>
            <a:endParaRPr lang="fa-IR" altLang="fa-IR">
              <a:cs typeface="B Nazanin" panose="00000400000000000000" pitchFamily="2" charset="-78"/>
            </a:endParaRPr>
          </a:p>
          <a:p>
            <a:r>
              <a:rPr lang="fa-IR" altLang="fa-IR">
                <a:cs typeface="B Nazanin" panose="00000400000000000000" pitchFamily="2" charset="-78"/>
              </a:rPr>
              <a:t>اعتیاد به بازی های رایانه ای، خشونت، افت تحصیلی، احساس برتر بودن، بیماری های اسکلتی از جمله آثار نامطلوب این بازی هاست.</a:t>
            </a:r>
            <a:endParaRPr lang="en-US" altLang="fa-IR">
              <a:cs typeface="B Nazanin" panose="000004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AADC506-F6FE-474B-BA5B-15B1F7AC47E9}"/>
              </a:ext>
            </a:extLst>
          </p:cNvPr>
          <p:cNvSpPr>
            <a:spLocks noGrp="1"/>
          </p:cNvSpPr>
          <p:nvPr>
            <p:ph type="title"/>
          </p:nvPr>
        </p:nvSpPr>
        <p:spPr>
          <a:xfrm>
            <a:off x="457200" y="274638"/>
            <a:ext cx="8229600" cy="777875"/>
          </a:xfrm>
        </p:spPr>
        <p:txBody>
          <a:bodyPr/>
          <a:lstStyle/>
          <a:p>
            <a:r>
              <a:rPr lang="fa-IR" altLang="fa-IR">
                <a:solidFill>
                  <a:srgbClr val="FFFF00"/>
                </a:solidFill>
                <a:cs typeface="B Nazanin" panose="00000400000000000000" pitchFamily="2" charset="-78"/>
              </a:rPr>
              <a:t>چت کردن </a:t>
            </a:r>
            <a:endParaRPr lang="en-US" altLang="fa-IR">
              <a:solidFill>
                <a:srgbClr val="FFFF00"/>
              </a:solidFill>
              <a:cs typeface="B Nazanin" panose="00000400000000000000" pitchFamily="2" charset="-78"/>
            </a:endParaRPr>
          </a:p>
        </p:txBody>
      </p:sp>
      <p:sp>
        <p:nvSpPr>
          <p:cNvPr id="31747" name="Content Placeholder 2">
            <a:extLst>
              <a:ext uri="{FF2B5EF4-FFF2-40B4-BE49-F238E27FC236}">
                <a16:creationId xmlns:a16="http://schemas.microsoft.com/office/drawing/2014/main" id="{5F1E11AF-A66B-4D8C-A798-D3B7296F9F74}"/>
              </a:ext>
            </a:extLst>
          </p:cNvPr>
          <p:cNvSpPr>
            <a:spLocks noGrp="1"/>
          </p:cNvSpPr>
          <p:nvPr>
            <p:ph idx="1"/>
          </p:nvPr>
        </p:nvSpPr>
        <p:spPr>
          <a:xfrm>
            <a:off x="457200" y="1196975"/>
            <a:ext cx="8229600" cy="4929188"/>
          </a:xfrm>
        </p:spPr>
        <p:txBody>
          <a:bodyPr/>
          <a:lstStyle/>
          <a:p>
            <a:endParaRPr lang="fa-IR" altLang="fa-IR">
              <a:cs typeface="B Nazanin" panose="00000400000000000000" pitchFamily="2" charset="-78"/>
            </a:endParaRPr>
          </a:p>
          <a:p>
            <a:r>
              <a:rPr lang="fa-IR" altLang="fa-IR">
                <a:cs typeface="B Nazanin" panose="00000400000000000000" pitchFamily="2" charset="-78"/>
              </a:rPr>
              <a:t>چت در لغت به معنای گپ یا گفتگوی خودمانی می باشد.</a:t>
            </a:r>
          </a:p>
          <a:p>
            <a:endParaRPr lang="fa-IR" altLang="fa-IR">
              <a:cs typeface="B Nazanin" panose="00000400000000000000" pitchFamily="2" charset="-78"/>
            </a:endParaRPr>
          </a:p>
          <a:p>
            <a:r>
              <a:rPr lang="fa-IR" altLang="fa-IR">
                <a:cs typeface="B Nazanin" panose="00000400000000000000" pitchFamily="2" charset="-78"/>
              </a:rPr>
              <a:t>چت کردن یا گفتگوی اینترنتی یکی از آسیب های اجتماعی نو پدید می باشد.</a:t>
            </a:r>
          </a:p>
          <a:p>
            <a:endParaRPr lang="fa-IR" altLang="fa-IR">
              <a:cs typeface="B Nazanin" panose="00000400000000000000" pitchFamily="2" charset="-78"/>
            </a:endParaRPr>
          </a:p>
          <a:p>
            <a:r>
              <a:rPr lang="fa-IR" altLang="fa-IR">
                <a:cs typeface="B Nazanin" panose="00000400000000000000" pitchFamily="2" charset="-78"/>
              </a:rPr>
              <a:t>بیشترین استفاده کنندگان از اتاق های چت در ایران جوانان و نوجوانان در محدوده 15 تا 30 سال می باشند.</a:t>
            </a:r>
          </a:p>
          <a:p>
            <a:endParaRPr lang="fa-IR" altLang="fa-IR" sz="1100">
              <a:cs typeface="B Nazanin" panose="00000400000000000000" pitchFamily="2" charset="-78"/>
            </a:endParaRPr>
          </a:p>
          <a:p>
            <a:endParaRPr lang="en-US" altLang="fa-IR" sz="1100">
              <a:cs typeface="B Nazanin" panose="00000400000000000000"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BA068B0-EC17-4C98-9E01-8F5697AE08AB}"/>
              </a:ext>
            </a:extLst>
          </p:cNvPr>
          <p:cNvSpPr>
            <a:spLocks noGrp="1"/>
          </p:cNvSpPr>
          <p:nvPr>
            <p:ph type="title"/>
          </p:nvPr>
        </p:nvSpPr>
        <p:spPr>
          <a:xfrm>
            <a:off x="457200" y="274638"/>
            <a:ext cx="8229600" cy="922337"/>
          </a:xfrm>
        </p:spPr>
        <p:txBody>
          <a:bodyPr/>
          <a:lstStyle/>
          <a:p>
            <a:r>
              <a:rPr lang="fa-IR" altLang="fa-IR">
                <a:solidFill>
                  <a:srgbClr val="FFFF00"/>
                </a:solidFill>
                <a:cs typeface="B Nazanin" panose="00000400000000000000" pitchFamily="2" charset="-78"/>
              </a:rPr>
              <a:t>چت کردن</a:t>
            </a:r>
            <a:endParaRPr lang="en-US" altLang="fa-IR"/>
          </a:p>
        </p:txBody>
      </p:sp>
      <p:sp>
        <p:nvSpPr>
          <p:cNvPr id="32771" name="Content Placeholder 2">
            <a:extLst>
              <a:ext uri="{FF2B5EF4-FFF2-40B4-BE49-F238E27FC236}">
                <a16:creationId xmlns:a16="http://schemas.microsoft.com/office/drawing/2014/main" id="{96053551-C392-494A-B470-CBBDE8D0C31D}"/>
              </a:ext>
            </a:extLst>
          </p:cNvPr>
          <p:cNvSpPr>
            <a:spLocks noGrp="1"/>
          </p:cNvSpPr>
          <p:nvPr>
            <p:ph idx="1"/>
          </p:nvPr>
        </p:nvSpPr>
        <p:spPr/>
        <p:txBody>
          <a:bodyPr/>
          <a:lstStyle/>
          <a:p>
            <a:r>
              <a:rPr lang="fa-IR" altLang="fa-IR">
                <a:cs typeface="B Nazanin" panose="00000400000000000000" pitchFamily="2" charset="-78"/>
              </a:rPr>
              <a:t>یکی از آسیب های اجتماعی پنهان، در جامعه ی ما تبلیغاتی است که از طریق چت کردن ارائه می کنند، و اغلب مسائل جنسی است ، که بر خلاف عرف جامعه ما است، و باعث آسیب به جامعه، رفتار و فرهنگ جوانان ما می شود. </a:t>
            </a:r>
          </a:p>
          <a:p>
            <a:endParaRPr lang="fa-IR" altLang="fa-IR">
              <a:cs typeface="B Nazanin" panose="00000400000000000000" pitchFamily="2" charset="-78"/>
            </a:endParaRPr>
          </a:p>
          <a:p>
            <a:r>
              <a:rPr lang="fa-IR" altLang="fa-IR">
                <a:cs typeface="B Nazanin" panose="00000400000000000000" pitchFamily="2" charset="-78"/>
              </a:rPr>
              <a:t>جوانان دچار اختلات رفتاری و فکری می شوند، و احساس بی هویتی و سر در گمی در آن ها ایجاد می شود.</a:t>
            </a:r>
            <a:endParaRPr lang="en-US" altLang="fa-IR">
              <a:cs typeface="B Nazanin"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4B8E4BD-340A-4AF0-93B7-20DA243ADB3A}"/>
              </a:ext>
            </a:extLst>
          </p:cNvPr>
          <p:cNvSpPr>
            <a:spLocks noGrp="1"/>
          </p:cNvSpPr>
          <p:nvPr>
            <p:ph type="title"/>
          </p:nvPr>
        </p:nvSpPr>
        <p:spPr/>
        <p:txBody>
          <a:bodyPr/>
          <a:lstStyle/>
          <a:p>
            <a:r>
              <a:rPr lang="fa-IR" altLang="fa-IR" sz="5400">
                <a:solidFill>
                  <a:srgbClr val="FFFF00"/>
                </a:solidFill>
                <a:cs typeface="B Nazanin" panose="00000400000000000000" pitchFamily="2" charset="-78"/>
              </a:rPr>
              <a:t>وب کم</a:t>
            </a:r>
            <a:endParaRPr lang="en-US" altLang="fa-IR" sz="5400">
              <a:solidFill>
                <a:srgbClr val="FFFF00"/>
              </a:solidFill>
              <a:cs typeface="B Nazanin" panose="00000400000000000000" pitchFamily="2" charset="-78"/>
            </a:endParaRPr>
          </a:p>
        </p:txBody>
      </p:sp>
      <p:sp>
        <p:nvSpPr>
          <p:cNvPr id="33795" name="Content Placeholder 2">
            <a:extLst>
              <a:ext uri="{FF2B5EF4-FFF2-40B4-BE49-F238E27FC236}">
                <a16:creationId xmlns:a16="http://schemas.microsoft.com/office/drawing/2014/main" id="{B97FDE31-136C-4739-A61D-838A9FA54F0B}"/>
              </a:ext>
            </a:extLst>
          </p:cNvPr>
          <p:cNvSpPr>
            <a:spLocks noGrp="1"/>
          </p:cNvSpPr>
          <p:nvPr>
            <p:ph idx="1"/>
          </p:nvPr>
        </p:nvSpPr>
        <p:spPr/>
        <p:txBody>
          <a:bodyPr/>
          <a:lstStyle/>
          <a:p>
            <a:r>
              <a:rPr lang="fa-IR" altLang="fa-IR" sz="3200">
                <a:cs typeface="B Nazanin" panose="00000400000000000000" pitchFamily="2" charset="-78"/>
              </a:rPr>
              <a:t>اکثراً به روشی غلط از آن استفاده می شود، باعث می شود، که ذهن جوانان ما را مسموم و آلوده کنند، بگذریم که از این طریق ویروس هم فرستاده می شود، وکسانی که ندانسته از آن استفاده وبه آن دچار می شوند. </a:t>
            </a:r>
            <a:endParaRPr lang="en-US" altLang="fa-IR" sz="3200">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2240D9F-6276-4BF6-B428-B8479BF2626A}"/>
              </a:ext>
            </a:extLst>
          </p:cNvPr>
          <p:cNvSpPr>
            <a:spLocks noGrp="1"/>
          </p:cNvSpPr>
          <p:nvPr>
            <p:ph type="title"/>
          </p:nvPr>
        </p:nvSpPr>
        <p:spPr/>
        <p:txBody>
          <a:bodyPr/>
          <a:lstStyle/>
          <a:p>
            <a:pPr rtl="1"/>
            <a:r>
              <a:rPr lang="fa-IR" altLang="fa-IR" sz="4800">
                <a:solidFill>
                  <a:srgbClr val="FFFF00"/>
                </a:solidFill>
                <a:cs typeface="B Nazanin" panose="00000400000000000000" pitchFamily="2" charset="-78"/>
              </a:rPr>
              <a:t>موادمخدر نوپديد</a:t>
            </a:r>
            <a:endParaRPr lang="en-US" altLang="fa-IR" sz="4800">
              <a:solidFill>
                <a:srgbClr val="FFFF00"/>
              </a:solidFill>
              <a:cs typeface="B Nazanin" panose="00000400000000000000" pitchFamily="2" charset="-78"/>
            </a:endParaRPr>
          </a:p>
        </p:txBody>
      </p:sp>
      <p:sp>
        <p:nvSpPr>
          <p:cNvPr id="34819" name="Content Placeholder 2">
            <a:extLst>
              <a:ext uri="{FF2B5EF4-FFF2-40B4-BE49-F238E27FC236}">
                <a16:creationId xmlns:a16="http://schemas.microsoft.com/office/drawing/2014/main" id="{DB42514C-E1B8-4DA4-B085-BBD165490F66}"/>
              </a:ext>
            </a:extLst>
          </p:cNvPr>
          <p:cNvSpPr>
            <a:spLocks noGrp="1"/>
          </p:cNvSpPr>
          <p:nvPr>
            <p:ph idx="1"/>
          </p:nvPr>
        </p:nvSpPr>
        <p:spPr/>
        <p:txBody>
          <a:bodyPr/>
          <a:lstStyle/>
          <a:p>
            <a:r>
              <a:rPr lang="fa-IR" altLang="fa-IR">
                <a:cs typeface="B Nazanin" panose="00000400000000000000" pitchFamily="2" charset="-78"/>
              </a:rPr>
              <a:t>تنها با يك بار مصرف این مواد ساختار مغزي مصرف كننده را در هم شكسته و تعادل رفتاري وي را از بين مي‌برد.</a:t>
            </a:r>
          </a:p>
          <a:p>
            <a:endParaRPr lang="fa-IR" altLang="fa-IR">
              <a:cs typeface="B Nazanin" panose="00000400000000000000" pitchFamily="2" charset="-78"/>
            </a:endParaRPr>
          </a:p>
          <a:p>
            <a:r>
              <a:rPr lang="fa-IR" altLang="fa-IR">
                <a:cs typeface="B Nazanin" panose="00000400000000000000" pitchFamily="2" charset="-78"/>
              </a:rPr>
              <a:t>مي‌تواند ساير آسيب‌هاي اجتماعي همانند قتل‌هاي برنامه‌ريزي نشده، سرقت، جرايم خشن و تجاوز به عنف را نيز ايجاد كند.</a:t>
            </a:r>
            <a:endParaRPr lang="en-US" altLang="fa-IR">
              <a:cs typeface="B Nazanin" panose="00000400000000000000"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9F32B84-5CA9-43FE-9822-77A0A371A575}"/>
              </a:ext>
            </a:extLst>
          </p:cNvPr>
          <p:cNvSpPr>
            <a:spLocks noGrp="1"/>
          </p:cNvSpPr>
          <p:nvPr>
            <p:ph type="title"/>
          </p:nvPr>
        </p:nvSpPr>
        <p:spPr/>
        <p:txBody>
          <a:bodyPr/>
          <a:lstStyle/>
          <a:p>
            <a:r>
              <a:rPr lang="fa-IR" altLang="fa-IR" sz="6000">
                <a:solidFill>
                  <a:srgbClr val="FFFF00"/>
                </a:solidFill>
                <a:cs typeface="B Titr" panose="00000700000000000000" pitchFamily="2" charset="-78"/>
              </a:rPr>
              <a:t>موضوع بحث امروز</a:t>
            </a:r>
            <a:endParaRPr lang="en-US" altLang="fa-IR" sz="6000">
              <a:solidFill>
                <a:srgbClr val="FFFF00"/>
              </a:solidFill>
              <a:cs typeface="B Titr" panose="00000700000000000000" pitchFamily="2" charset="-78"/>
            </a:endParaRPr>
          </a:p>
        </p:txBody>
      </p:sp>
      <p:sp>
        <p:nvSpPr>
          <p:cNvPr id="3" name="Content Placeholder 2">
            <a:extLst>
              <a:ext uri="{FF2B5EF4-FFF2-40B4-BE49-F238E27FC236}">
                <a16:creationId xmlns:a16="http://schemas.microsoft.com/office/drawing/2014/main" id="{A1295B24-6655-4E5D-8D65-49D8D7DEFC92}"/>
              </a:ext>
            </a:extLst>
          </p:cNvPr>
          <p:cNvSpPr>
            <a:spLocks noGrp="1"/>
          </p:cNvSpPr>
          <p:nvPr>
            <p:ph idx="1"/>
          </p:nvPr>
        </p:nvSpPr>
        <p:spPr>
          <a:xfrm>
            <a:off x="457200" y="2492375"/>
            <a:ext cx="8229600" cy="3633788"/>
          </a:xfrm>
        </p:spPr>
        <p:txBody>
          <a:bodyPr/>
          <a:lstStyle/>
          <a:p>
            <a:pPr algn="ctr">
              <a:lnSpc>
                <a:spcPct val="200000"/>
              </a:lnSpc>
              <a:buFont typeface="Wingdings" panose="05000000000000000000" pitchFamily="2" charset="2"/>
              <a:buNone/>
              <a:defRPr/>
            </a:pPr>
            <a:r>
              <a:rPr lang="fa-IR" sz="3600" dirty="0">
                <a:cs typeface="B Titr" pitchFamily="2" charset="-78"/>
              </a:rPr>
              <a:t>دنیای مجازی (اینترنت، چت، و ...): آسیب ها و تهدیدات</a:t>
            </a:r>
          </a:p>
          <a:p>
            <a:pPr marL="0" indent="0" algn="r">
              <a:lnSpc>
                <a:spcPct val="200000"/>
              </a:lnSpc>
              <a:buFont typeface="Wingdings" panose="05000000000000000000" pitchFamily="2" charset="2"/>
              <a:buNone/>
              <a:defRPr/>
            </a:pPr>
            <a:endParaRPr lang="fa-IR" sz="3600" dirty="0">
              <a:cs typeface="B Nazanin" pitchFamily="2" charset="-78"/>
            </a:endParaRPr>
          </a:p>
          <a:p>
            <a:pPr marL="0" indent="0" algn="r">
              <a:lnSpc>
                <a:spcPct val="200000"/>
              </a:lnSpc>
              <a:buFont typeface="Wingdings" panose="05000000000000000000" pitchFamily="2" charset="2"/>
              <a:buNone/>
              <a:defRPr/>
            </a:pPr>
            <a:endParaRPr lang="en-US" sz="3600" dirty="0">
              <a:cs typeface="B Nazanin"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B805BA0F-E3EA-4012-AA72-389641BA0D47}"/>
              </a:ext>
            </a:extLst>
          </p:cNvPr>
          <p:cNvSpPr>
            <a:spLocks noGrp="1"/>
          </p:cNvSpPr>
          <p:nvPr>
            <p:ph idx="1"/>
          </p:nvPr>
        </p:nvSpPr>
        <p:spPr/>
        <p:txBody>
          <a:bodyPr/>
          <a:lstStyle/>
          <a:p>
            <a:pPr algn="ctr">
              <a:buFont typeface="Wingdings" panose="05000000000000000000" pitchFamily="2" charset="2"/>
              <a:buNone/>
            </a:pPr>
            <a:r>
              <a:rPr lang="fa-IR" altLang="fa-IR" sz="3200">
                <a:cs typeface="B Titr" panose="00000700000000000000" pitchFamily="2" charset="-78"/>
              </a:rPr>
              <a:t>جذابيت ها، قابليت ها و ويژگي هاي خاص فضاي مجازي آن را به محيطي براي تعاملات اجتماعي مبدل كرده است.</a:t>
            </a:r>
          </a:p>
          <a:p>
            <a:pPr algn="ctr">
              <a:buFont typeface="Wingdings" panose="05000000000000000000" pitchFamily="2" charset="2"/>
              <a:buNone/>
            </a:pPr>
            <a:endParaRPr lang="fa-IR" altLang="fa-IR" sz="3200">
              <a:cs typeface="B Titr" panose="00000700000000000000" pitchFamily="2" charset="-78"/>
            </a:endParaRPr>
          </a:p>
          <a:p>
            <a:pPr algn="ctr">
              <a:buFont typeface="Wingdings" panose="05000000000000000000" pitchFamily="2" charset="2"/>
              <a:buNone/>
            </a:pPr>
            <a:r>
              <a:rPr lang="fa-IR" altLang="fa-IR" sz="2800">
                <a:cs typeface="B Titr" panose="00000700000000000000" pitchFamily="2" charset="-78"/>
              </a:rPr>
              <a:t>ميزان استفاده از اينترنت و شبكه هاي مجازي چنان رو به گسترش است كه نسل كنوني را نسل زد </a:t>
            </a:r>
            <a:r>
              <a:rPr lang="en-US" altLang="fa-IR" sz="2800">
                <a:cs typeface="B Titr" panose="00000700000000000000" pitchFamily="2" charset="-78"/>
              </a:rPr>
              <a:t>z</a:t>
            </a:r>
            <a:r>
              <a:rPr lang="fa-IR" altLang="fa-IR" sz="2800">
                <a:cs typeface="B Titr" panose="00000700000000000000" pitchFamily="2" charset="-78"/>
              </a:rPr>
              <a:t>، نسل اينترنت يا نسل شبكه نام نهاده اند.</a:t>
            </a:r>
          </a:p>
        </p:txBody>
      </p:sp>
      <p:sp>
        <p:nvSpPr>
          <p:cNvPr id="4" name="Date Placeholder 3">
            <a:extLst>
              <a:ext uri="{FF2B5EF4-FFF2-40B4-BE49-F238E27FC236}">
                <a16:creationId xmlns:a16="http://schemas.microsoft.com/office/drawing/2014/main" id="{82FE4FD4-E35F-47D7-8BDB-1B12F8AD591F}"/>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6DB1563-CBA1-44BC-81CB-05DC7BD29D02}"/>
              </a:ext>
            </a:extLst>
          </p:cNvPr>
          <p:cNvSpPr>
            <a:spLocks noGrp="1"/>
          </p:cNvSpPr>
          <p:nvPr>
            <p:ph type="title"/>
          </p:nvPr>
        </p:nvSpPr>
        <p:spPr/>
        <p:txBody>
          <a:bodyPr/>
          <a:lstStyle/>
          <a:p>
            <a:endParaRPr lang="fa-IR" altLang="fa-IR"/>
          </a:p>
        </p:txBody>
      </p:sp>
      <p:sp>
        <p:nvSpPr>
          <p:cNvPr id="37891" name="Content Placeholder 2">
            <a:extLst>
              <a:ext uri="{FF2B5EF4-FFF2-40B4-BE49-F238E27FC236}">
                <a16:creationId xmlns:a16="http://schemas.microsoft.com/office/drawing/2014/main" id="{333BBF0A-35BC-4FE8-82A7-FB1C51E197E9}"/>
              </a:ext>
            </a:extLst>
          </p:cNvPr>
          <p:cNvSpPr>
            <a:spLocks noGrp="1"/>
          </p:cNvSpPr>
          <p:nvPr>
            <p:ph idx="1"/>
          </p:nvPr>
        </p:nvSpPr>
        <p:spPr/>
        <p:txBody>
          <a:bodyPr/>
          <a:lstStyle/>
          <a:p>
            <a:pPr algn="ctr">
              <a:buFont typeface="Wingdings" panose="05000000000000000000" pitchFamily="2" charset="2"/>
              <a:buNone/>
            </a:pPr>
            <a:r>
              <a:rPr lang="fa-IR" altLang="fa-IR" sz="3200">
                <a:cs typeface="B Titr" panose="00000700000000000000" pitchFamily="2" charset="-78"/>
              </a:rPr>
              <a:t>فضاي مجازي به عنوان يكي از ويژگي هاي زندگي مدرن تعريف شده است كه همانند هر پديده اي كه منافع و اثرات مثبتي بر زندگي بشر دارد، داراي جنبه هاي منفي و ويرانگري نيز هست</a:t>
            </a:r>
          </a:p>
          <a:p>
            <a:r>
              <a:rPr lang="fa-IR" altLang="fa-IR" sz="3200">
                <a:cs typeface="B Nazanin" panose="00000400000000000000" pitchFamily="2" charset="-78"/>
              </a:rPr>
              <a:t>دسترسی ساده به اطلاعات، ورود بسيار ساده و سريع، حداقل محدوديت براي دسترسي، برقراري ارتباط با سراسر دنيا به اشكال مختلف و عدم وجود محدوديت زماني، مكاني، دسترسي به پايگاه هاي اطلاعاتي مختلف و شركت در فعاليت هاي اقتصادي، علمي، فرهنگي، هنري، مذهبي و ...</a:t>
            </a:r>
          </a:p>
        </p:txBody>
      </p:sp>
      <p:sp>
        <p:nvSpPr>
          <p:cNvPr id="4" name="Date Placeholder 3">
            <a:extLst>
              <a:ext uri="{FF2B5EF4-FFF2-40B4-BE49-F238E27FC236}">
                <a16:creationId xmlns:a16="http://schemas.microsoft.com/office/drawing/2014/main" id="{C2445084-0357-4012-954E-DA2C6912AA41}"/>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00C0803-5443-4A26-BD52-EAFCDD9F023B}"/>
              </a:ext>
            </a:extLst>
          </p:cNvPr>
          <p:cNvSpPr>
            <a:spLocks noGrp="1"/>
          </p:cNvSpPr>
          <p:nvPr>
            <p:ph type="title"/>
          </p:nvPr>
        </p:nvSpPr>
        <p:spPr/>
        <p:txBody>
          <a:bodyPr/>
          <a:lstStyle/>
          <a:p>
            <a:endParaRPr lang="fa-IR" altLang="fa-IR"/>
          </a:p>
        </p:txBody>
      </p:sp>
      <p:sp>
        <p:nvSpPr>
          <p:cNvPr id="38915" name="Content Placeholder 2">
            <a:extLst>
              <a:ext uri="{FF2B5EF4-FFF2-40B4-BE49-F238E27FC236}">
                <a16:creationId xmlns:a16="http://schemas.microsoft.com/office/drawing/2014/main" id="{43B28607-B1EA-47EC-BDD4-078A018F64F9}"/>
              </a:ext>
            </a:extLst>
          </p:cNvPr>
          <p:cNvSpPr>
            <a:spLocks noGrp="1"/>
          </p:cNvSpPr>
          <p:nvPr>
            <p:ph idx="1"/>
          </p:nvPr>
        </p:nvSpPr>
        <p:spPr/>
        <p:txBody>
          <a:bodyPr/>
          <a:lstStyle/>
          <a:p>
            <a:r>
              <a:rPr lang="fa-IR" altLang="fa-IR" sz="3600">
                <a:cs typeface="B Nazanin" panose="00000400000000000000" pitchFamily="2" charset="-78"/>
              </a:rPr>
              <a:t>گرايش و اعتیاد نوجوانان به چت روم ها، عشق هاي مجازي، كلاهبرداري و سوءاستفاده از دختران و پسران با ارائه شخصيت هاي دروغين، ازدواج هاي اينترنتي، هرزنگاري، سرقت اطلاعات و اخاذي از جمله آسيب هاي ناشي از استفاده ناصحيح از اینترنت و شبکه های مجازی است</a:t>
            </a:r>
          </a:p>
        </p:txBody>
      </p:sp>
      <p:sp>
        <p:nvSpPr>
          <p:cNvPr id="4" name="Date Placeholder 3">
            <a:extLst>
              <a:ext uri="{FF2B5EF4-FFF2-40B4-BE49-F238E27FC236}">
                <a16:creationId xmlns:a16="http://schemas.microsoft.com/office/drawing/2014/main" id="{3911DE03-F099-4FF7-9652-76718EE2C0E7}"/>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ADADI\Desktop\اسلاید روان پاور پوینت\1303.jpg">
            <a:extLst>
              <a:ext uri="{FF2B5EF4-FFF2-40B4-BE49-F238E27FC236}">
                <a16:creationId xmlns:a16="http://schemas.microsoft.com/office/drawing/2014/main" id="{FF04ECDF-0549-4D49-9E6A-46A850AA7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68413"/>
            <a:ext cx="45847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Users\MADADI\Desktop\اسلاید روان پاور پوینت\139614.jpg">
            <a:extLst>
              <a:ext uri="{FF2B5EF4-FFF2-40B4-BE49-F238E27FC236}">
                <a16:creationId xmlns:a16="http://schemas.microsoft.com/office/drawing/2014/main" id="{B097B4F9-F01D-4299-9B4E-0A383CD56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4124325"/>
            <a:ext cx="45720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Users\MADADI\Desktop\اسلاید روان پاور پوینت\b858dc03bb496ce9776eefb318ee70e6_XL1.jpg">
            <a:extLst>
              <a:ext uri="{FF2B5EF4-FFF2-40B4-BE49-F238E27FC236}">
                <a16:creationId xmlns:a16="http://schemas.microsoft.com/office/drawing/2014/main" id="{A6C514A4-592D-44B3-A224-8717B7FB8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4005263"/>
            <a:ext cx="459898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Users\MADADI\Desktop\اسلاید روان پاور پوینت\Mihanstar_com-ettelaat-tamas.jpg">
            <a:extLst>
              <a:ext uri="{FF2B5EF4-FFF2-40B4-BE49-F238E27FC236}">
                <a16:creationId xmlns:a16="http://schemas.microsoft.com/office/drawing/2014/main" id="{42E78E8B-3628-4CCC-87A9-71C854ACE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22375"/>
            <a:ext cx="4648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79B64DD-716D-4814-AC7A-A4494C59A3BD}"/>
              </a:ext>
            </a:extLst>
          </p:cNvPr>
          <p:cNvSpPr/>
          <p:nvPr/>
        </p:nvSpPr>
        <p:spPr>
          <a:xfrm>
            <a:off x="0" y="2743200"/>
            <a:ext cx="9144000" cy="2124075"/>
          </a:xfrm>
          <a:prstGeom prst="rect">
            <a:avLst/>
          </a:prstGeom>
        </p:spPr>
        <p:txBody>
          <a:bodyPr>
            <a:spAutoFit/>
          </a:bodyPr>
          <a:lstStyle/>
          <a:p>
            <a:pPr marL="342900" indent="-342900" algn="ctr" rtl="1">
              <a:spcBef>
                <a:spcPct val="20000"/>
              </a:spcBef>
              <a:buClr>
                <a:srgbClr val="FFCC00"/>
              </a:buClr>
              <a:buSzPct val="70000"/>
              <a:defRPr/>
            </a:pPr>
            <a:r>
              <a:rPr lang="fa-IR" sz="6600" kern="0" dirty="0">
                <a:solidFill>
                  <a:srgbClr val="FF0000"/>
                </a:solidFill>
                <a:effectLst>
                  <a:outerShdw blurRad="38100" dist="38100" dir="2700000" algn="tl">
                    <a:srgbClr val="000000"/>
                  </a:outerShdw>
                </a:effectLst>
                <a:latin typeface="Garamond"/>
                <a:cs typeface="B Titr" pitchFamily="2" charset="-78"/>
              </a:rPr>
              <a:t>آسيب هاي اجتماعي با تاکید بر شبکه های اجتماعی</a:t>
            </a:r>
          </a:p>
        </p:txBody>
      </p:sp>
    </p:spTree>
  </p:cSld>
  <p:clrMapOvr>
    <a:masterClrMapping/>
  </p:clrMapOvr>
  <p:transition spd="slow" advClick="0" advTm="5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0F577BF-931C-4362-8844-7C66040E3487}"/>
              </a:ext>
            </a:extLst>
          </p:cNvPr>
          <p:cNvSpPr>
            <a:spLocks noGrp="1"/>
          </p:cNvSpPr>
          <p:nvPr>
            <p:ph type="title"/>
          </p:nvPr>
        </p:nvSpPr>
        <p:spPr/>
        <p:txBody>
          <a:bodyPr/>
          <a:lstStyle/>
          <a:p>
            <a:pPr rtl="1"/>
            <a:r>
              <a:rPr lang="fa-IR" altLang="fa-IR">
                <a:solidFill>
                  <a:srgbClr val="FFFF00"/>
                </a:solidFill>
                <a:cs typeface="B Nazanin" panose="00000400000000000000" pitchFamily="2" charset="-78"/>
              </a:rPr>
              <a:t>آسیب های مرتبط با فضای مجازی</a:t>
            </a:r>
            <a:endParaRPr lang="en-US" altLang="fa-IR">
              <a:solidFill>
                <a:srgbClr val="FFFF00"/>
              </a:solidFill>
              <a:cs typeface="B Nazanin" panose="00000400000000000000" pitchFamily="2" charset="-78"/>
            </a:endParaRPr>
          </a:p>
        </p:txBody>
      </p:sp>
      <p:sp>
        <p:nvSpPr>
          <p:cNvPr id="39939" name="Content Placeholder 2">
            <a:extLst>
              <a:ext uri="{FF2B5EF4-FFF2-40B4-BE49-F238E27FC236}">
                <a16:creationId xmlns:a16="http://schemas.microsoft.com/office/drawing/2014/main" id="{91593BBE-357E-4A9F-B54F-625501E3931C}"/>
              </a:ext>
            </a:extLst>
          </p:cNvPr>
          <p:cNvSpPr>
            <a:spLocks noGrp="1"/>
          </p:cNvSpPr>
          <p:nvPr>
            <p:ph idx="1"/>
          </p:nvPr>
        </p:nvSpPr>
        <p:spPr/>
        <p:txBody>
          <a:bodyPr/>
          <a:lstStyle/>
          <a:p>
            <a:pPr algn="r"/>
            <a:r>
              <a:rPr lang="fa-IR" altLang="fa-IR">
                <a:cs typeface="B Nazanin" panose="00000400000000000000" pitchFamily="2" charset="-78"/>
              </a:rPr>
              <a:t>دزدی هویت </a:t>
            </a:r>
            <a:endParaRPr lang="en-US" altLang="fa-IR">
              <a:cs typeface="B Nazanin" panose="00000400000000000000" pitchFamily="2" charset="-78"/>
            </a:endParaRPr>
          </a:p>
          <a:p>
            <a:pPr algn="r"/>
            <a:r>
              <a:rPr lang="fa-IR" altLang="fa-IR">
                <a:cs typeface="B Nazanin" panose="00000400000000000000" pitchFamily="2" charset="-78"/>
              </a:rPr>
              <a:t> روابط بین جنسیتی </a:t>
            </a:r>
            <a:endParaRPr lang="en-US" altLang="fa-IR">
              <a:cs typeface="B Nazanin" panose="00000400000000000000" pitchFamily="2" charset="-78"/>
            </a:endParaRPr>
          </a:p>
          <a:p>
            <a:pPr algn="r"/>
            <a:r>
              <a:rPr lang="fa-IR" altLang="fa-IR">
                <a:cs typeface="B Nazanin" panose="00000400000000000000" pitchFamily="2" charset="-78"/>
              </a:rPr>
              <a:t>اعتیاد به اینترنت</a:t>
            </a:r>
            <a:endParaRPr lang="en-US" altLang="fa-IR">
              <a:cs typeface="B Nazanin" panose="00000400000000000000" pitchFamily="2" charset="-78"/>
            </a:endParaRPr>
          </a:p>
          <a:p>
            <a:pPr algn="r"/>
            <a:r>
              <a:rPr lang="fa-IR" altLang="fa-IR">
                <a:cs typeface="B Nazanin" panose="00000400000000000000" pitchFamily="2" charset="-78"/>
              </a:rPr>
              <a:t>آسیب های فضای مجازی و اینترنت برای کودکان</a:t>
            </a:r>
            <a:endParaRPr lang="en-US" altLang="fa-IR">
              <a:cs typeface="B Nazanin" panose="00000400000000000000" pitchFamily="2" charset="-78"/>
            </a:endParaRPr>
          </a:p>
          <a:p>
            <a:pPr algn="r"/>
            <a:r>
              <a:rPr lang="fa-IR" altLang="fa-IR">
                <a:cs typeface="B Nazanin" panose="00000400000000000000" pitchFamily="2" charset="-78"/>
              </a:rPr>
              <a:t>تجاوز به حریم خصوصی افراد</a:t>
            </a:r>
            <a:endParaRPr lang="en-US" altLang="fa-IR">
              <a:cs typeface="B Nazanin" panose="00000400000000000000" pitchFamily="2" charset="-78"/>
            </a:endParaRPr>
          </a:p>
          <a:p>
            <a:pPr algn="r"/>
            <a:r>
              <a:rPr lang="fa-IR" altLang="fa-IR">
                <a:cs typeface="B Nazanin" panose="00000400000000000000" pitchFamily="2" charset="-78"/>
              </a:rPr>
              <a:t>آسیب های مرتبط با بهره گیری از تلفن همراه و شبکه های تلویزیونی ماهواره ای </a:t>
            </a:r>
          </a:p>
          <a:p>
            <a:pPr algn="r"/>
            <a:endParaRPr lang="en-US" altLang="fa-IR">
              <a:cs typeface="B Nazanin" panose="00000400000000000000"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11C8C31-1438-4293-A99D-007927C28B2F}"/>
              </a:ext>
            </a:extLst>
          </p:cNvPr>
          <p:cNvSpPr>
            <a:spLocks noGrp="1"/>
          </p:cNvSpPr>
          <p:nvPr>
            <p:ph type="title"/>
          </p:nvPr>
        </p:nvSpPr>
        <p:spPr/>
        <p:txBody>
          <a:bodyPr/>
          <a:lstStyle/>
          <a:p>
            <a:r>
              <a:rPr lang="fa-IR" altLang="fa-IR">
                <a:solidFill>
                  <a:srgbClr val="FF0000"/>
                </a:solidFill>
                <a:cs typeface="B Titr" panose="00000700000000000000" pitchFamily="2" charset="-78"/>
              </a:rPr>
              <a:t>قانون حفاظت از دانش آموز امي هستير</a:t>
            </a:r>
          </a:p>
        </p:txBody>
      </p:sp>
      <p:sp>
        <p:nvSpPr>
          <p:cNvPr id="40963" name="Content Placeholder 2">
            <a:extLst>
              <a:ext uri="{FF2B5EF4-FFF2-40B4-BE49-F238E27FC236}">
                <a16:creationId xmlns:a16="http://schemas.microsoft.com/office/drawing/2014/main" id="{70E3A596-6E76-4159-8D48-1713447736A8}"/>
              </a:ext>
            </a:extLst>
          </p:cNvPr>
          <p:cNvSpPr>
            <a:spLocks noGrp="1"/>
          </p:cNvSpPr>
          <p:nvPr>
            <p:ph idx="1"/>
          </p:nvPr>
        </p:nvSpPr>
        <p:spPr/>
        <p:txBody>
          <a:bodyPr/>
          <a:lstStyle/>
          <a:p>
            <a:r>
              <a:rPr lang="fa-IR" altLang="fa-IR" sz="2400" b="0">
                <a:cs typeface="B Nazanin" panose="00000400000000000000" pitchFamily="2" charset="-78"/>
              </a:rPr>
              <a:t>"قانون حفاظت از دانش آموز امي هستير“، معروف به "قانون ميسوري فيس بوك“، هر گونه گفتگوي خصوصي بين معلمان و دانش آموزان را در فيس بوك منع مي كند. به بيان ديگر، معلمان و دانش آموزان نبايد از طريق چت يا پيام هاي خصوصي با يكديگر در تماس باشند. دانش آموزان بايد بدانند كه ممكن است اهداف آموزشي، حرفه اي يا ورزشي خود را با گذاشتن پست هاي نامناسب در فيس بوك به خطر بيندازند.</a:t>
            </a:r>
          </a:p>
          <a:p>
            <a:r>
              <a:rPr lang="fa-IR" altLang="fa-IR" sz="2400" b="0">
                <a:cs typeface="B Nazanin" panose="00000400000000000000" pitchFamily="2" charset="-78"/>
              </a:rPr>
              <a:t>با وجود اين كه بسياري از دانش آموزان، امروزه از امكاناتي همچون فيس بوك، توئيتر، ايميل، پيام فوري، پيامك، ام ام اس و غيره به عنوان شكل اصلي ارتباطشان با خانواده و دوستانشان استفاده مي كنند و نيز اين راه ها ممكن است راحت ترين راه هاي ارتباطي باشند، لازم است كه يك مرز حرفه اي در زماني كه اين ابزارها وارد ارتباط ميان معلمان و دانش آموزان مي شوند، وجود داشته باشد.</a:t>
            </a:r>
          </a:p>
        </p:txBody>
      </p:sp>
      <p:sp>
        <p:nvSpPr>
          <p:cNvPr id="4" name="Date Placeholder 3">
            <a:extLst>
              <a:ext uri="{FF2B5EF4-FFF2-40B4-BE49-F238E27FC236}">
                <a16:creationId xmlns:a16="http://schemas.microsoft.com/office/drawing/2014/main" id="{46DDE797-2E57-44FC-8C5F-240FA32A7AAE}"/>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EC24F3A-B0FD-4D11-B4E2-35F660553EB7}"/>
              </a:ext>
            </a:extLst>
          </p:cNvPr>
          <p:cNvSpPr>
            <a:spLocks noGrp="1"/>
          </p:cNvSpPr>
          <p:nvPr>
            <p:ph type="title"/>
          </p:nvPr>
        </p:nvSpPr>
        <p:spPr/>
        <p:txBody>
          <a:bodyPr/>
          <a:lstStyle/>
          <a:p>
            <a:endParaRPr lang="fa-IR" altLang="fa-IR"/>
          </a:p>
        </p:txBody>
      </p:sp>
      <p:sp>
        <p:nvSpPr>
          <p:cNvPr id="41987" name="Content Placeholder 2">
            <a:extLst>
              <a:ext uri="{FF2B5EF4-FFF2-40B4-BE49-F238E27FC236}">
                <a16:creationId xmlns:a16="http://schemas.microsoft.com/office/drawing/2014/main" id="{0C661E88-0813-42F5-A1E3-B34613989713}"/>
              </a:ext>
            </a:extLst>
          </p:cNvPr>
          <p:cNvSpPr>
            <a:spLocks noGrp="1"/>
          </p:cNvSpPr>
          <p:nvPr>
            <p:ph idx="1"/>
          </p:nvPr>
        </p:nvSpPr>
        <p:spPr/>
        <p:txBody>
          <a:bodyPr/>
          <a:lstStyle/>
          <a:p>
            <a:r>
              <a:rPr lang="fa-IR" altLang="fa-IR" sz="3200">
                <a:cs typeface="B Nazanin" panose="00000400000000000000" pitchFamily="2" charset="-78"/>
              </a:rPr>
              <a:t>لازم است كه معلمان و دانش آموزان اين مرز را بشناسند و به آن احترام بگذارند. با وجود آن كه اين شبكه هاي اجتماعي ارزش هاي مثبتي مي توانند داشته باشند مانند ياد آوري كردن تكاليف بعدي به دانش آموزان، اطلاع رساني درباره ي جلسات يا فعاليت هاي عملي و جواب دادن به سؤالات مربوط به تكاليف خانه، ولي ضروري است كه معلمان درباره ي فيس بوك، توئيت كردن، پيام فوري و ارسال ايميل به دانش آموزان محتاط و معقول عمل نمايند.</a:t>
            </a:r>
          </a:p>
        </p:txBody>
      </p:sp>
      <p:sp>
        <p:nvSpPr>
          <p:cNvPr id="4" name="Date Placeholder 3">
            <a:extLst>
              <a:ext uri="{FF2B5EF4-FFF2-40B4-BE49-F238E27FC236}">
                <a16:creationId xmlns:a16="http://schemas.microsoft.com/office/drawing/2014/main" id="{4C0F90F2-48C4-427B-B909-97479C566383}"/>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FB57D3F-0DA6-4C05-B7A1-DE3C50CF6AB8}"/>
              </a:ext>
            </a:extLst>
          </p:cNvPr>
          <p:cNvSpPr>
            <a:spLocks noGrp="1"/>
          </p:cNvSpPr>
          <p:nvPr>
            <p:ph type="title"/>
          </p:nvPr>
        </p:nvSpPr>
        <p:spPr/>
        <p:txBody>
          <a:bodyPr/>
          <a:lstStyle/>
          <a:p>
            <a:endParaRPr lang="fa-IR" altLang="fa-IR"/>
          </a:p>
        </p:txBody>
      </p:sp>
      <p:sp>
        <p:nvSpPr>
          <p:cNvPr id="43011" name="Content Placeholder 2">
            <a:extLst>
              <a:ext uri="{FF2B5EF4-FFF2-40B4-BE49-F238E27FC236}">
                <a16:creationId xmlns:a16="http://schemas.microsoft.com/office/drawing/2014/main" id="{8367B883-BA99-48F8-B63B-50B914C4F6D0}"/>
              </a:ext>
            </a:extLst>
          </p:cNvPr>
          <p:cNvSpPr>
            <a:spLocks noGrp="1"/>
          </p:cNvSpPr>
          <p:nvPr>
            <p:ph idx="1"/>
          </p:nvPr>
        </p:nvSpPr>
        <p:spPr/>
        <p:txBody>
          <a:bodyPr/>
          <a:lstStyle/>
          <a:p>
            <a:r>
              <a:rPr lang="fa-IR" altLang="fa-IR" sz="3200">
                <a:cs typeface="B Nazanin" panose="00000400000000000000" pitchFamily="2" charset="-78"/>
              </a:rPr>
              <a:t>فناوري اطلاعات و ارتباطات در چگونگي اين كه مردم بتوانند نزديكي را از لحاظ مكاني، حقيقي و ارتباط تجربه نمايند، انقلابي به پا كرده است. </a:t>
            </a:r>
            <a:r>
              <a:rPr lang="fa-IR" altLang="fa-IR" sz="3200">
                <a:solidFill>
                  <a:srgbClr val="C00000"/>
                </a:solidFill>
                <a:cs typeface="B Titr" panose="00000700000000000000" pitchFamily="2" charset="-78"/>
              </a:rPr>
              <a:t>دهکده جهانی</a:t>
            </a:r>
          </a:p>
          <a:p>
            <a:r>
              <a:rPr lang="fa-IR" altLang="fa-IR" sz="3200">
                <a:cs typeface="B Nazanin" panose="00000400000000000000" pitchFamily="2" charset="-78"/>
              </a:rPr>
              <a:t>با وجود كاربردهاي بسياري كه فناوري اطلاعات و ارتباطات دارد، موضوعي كه امروزه زياد به آن پرداخته مي شود اين است كه ارتباطات فيزيكي واقعي به نفع ارتباط هاي آنلاين در حال كاهش هستند.</a:t>
            </a:r>
          </a:p>
          <a:p>
            <a:pPr algn="ctr">
              <a:buFont typeface="Wingdings" panose="05000000000000000000" pitchFamily="2" charset="2"/>
              <a:buNone/>
            </a:pPr>
            <a:r>
              <a:rPr lang="fa-IR" altLang="fa-IR" sz="3200">
                <a:cs typeface="B Titr" panose="00000700000000000000" pitchFamily="2" charset="-78"/>
              </a:rPr>
              <a:t>در نتيجه، اين امر به روابط اجتماعي بيشتر اما ضعيف تر منجر مي شود. </a:t>
            </a:r>
            <a:r>
              <a:rPr lang="fa-IR" altLang="fa-IR" sz="3200">
                <a:solidFill>
                  <a:srgbClr val="C00000"/>
                </a:solidFill>
                <a:cs typeface="B Titr" panose="00000700000000000000" pitchFamily="2" charset="-78"/>
              </a:rPr>
              <a:t>طلاق عاطفی یا روانی</a:t>
            </a:r>
          </a:p>
        </p:txBody>
      </p:sp>
      <p:sp>
        <p:nvSpPr>
          <p:cNvPr id="4" name="Date Placeholder 3">
            <a:extLst>
              <a:ext uri="{FF2B5EF4-FFF2-40B4-BE49-F238E27FC236}">
                <a16:creationId xmlns:a16="http://schemas.microsoft.com/office/drawing/2014/main" id="{A137775B-9943-4710-8B6A-47D10291EB54}"/>
              </a:ext>
            </a:extLst>
          </p:cNvPr>
          <p:cNvSpPr>
            <a:spLocks noGrp="1"/>
          </p:cNvSpPr>
          <p:nvPr>
            <p:ph type="dt" sz="quarter" idx="10"/>
          </p:nvPr>
        </p:nvSpPr>
        <p:spPr/>
        <p:txBody>
          <a:bodyPr/>
          <a:lstStyle/>
          <a:p>
            <a:pPr>
              <a:defRPr/>
            </a:pPr>
            <a:fld id="{C69BB1F8-834E-48E4-AC9D-BDBC731B92E4}" type="datetime13">
              <a:rPr lang="en-US" smtClean="0"/>
              <a:pPr>
                <a:defRPr/>
              </a:pPr>
              <a:t>11:33:06 PM</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746E-6525-43D6-B391-A74054C97B47}"/>
              </a:ext>
            </a:extLst>
          </p:cNvPr>
          <p:cNvSpPr>
            <a:spLocks noGrp="1"/>
          </p:cNvSpPr>
          <p:nvPr>
            <p:ph type="title"/>
          </p:nvPr>
        </p:nvSpPr>
        <p:spPr>
          <a:xfrm>
            <a:off x="457200" y="320040"/>
            <a:ext cx="7239000" cy="1143000"/>
          </a:xfrm>
        </p:spPr>
        <p:txBody>
          <a:bodyPr/>
          <a:lstStyle/>
          <a:p>
            <a:pPr algn="ctr" eaLnBrk="1" fontAlgn="auto" hangingPunct="1">
              <a:spcAft>
                <a:spcPts val="0"/>
              </a:spcAft>
              <a:defRPr/>
            </a:pPr>
            <a:r>
              <a:rPr lang="fa-IR" sz="6600" dirty="0">
                <a:solidFill>
                  <a:srgbClr val="FF0000"/>
                </a:solidFill>
                <a:cs typeface="B Titr" pitchFamily="2" charset="-78"/>
              </a:rPr>
              <a:t>فضای مجازی</a:t>
            </a:r>
            <a:endParaRPr lang="en-US" sz="6600" dirty="0">
              <a:solidFill>
                <a:srgbClr val="FF0000"/>
              </a:solidFill>
              <a:cs typeface="B Titr" pitchFamily="2" charset="-78"/>
            </a:endParaRPr>
          </a:p>
        </p:txBody>
      </p:sp>
      <p:sp>
        <p:nvSpPr>
          <p:cNvPr id="44035" name="Content Placeholder 2">
            <a:extLst>
              <a:ext uri="{FF2B5EF4-FFF2-40B4-BE49-F238E27FC236}">
                <a16:creationId xmlns:a16="http://schemas.microsoft.com/office/drawing/2014/main" id="{38646F07-7319-4029-94E8-A2D62DF4E79E}"/>
              </a:ext>
            </a:extLst>
          </p:cNvPr>
          <p:cNvSpPr>
            <a:spLocks noGrp="1"/>
          </p:cNvSpPr>
          <p:nvPr>
            <p:ph idx="1"/>
          </p:nvPr>
        </p:nvSpPr>
        <p:spPr>
          <a:xfrm>
            <a:off x="457200" y="1609725"/>
            <a:ext cx="7391400" cy="4846638"/>
          </a:xfrm>
        </p:spPr>
        <p:txBody>
          <a:bodyPr/>
          <a:lstStyle/>
          <a:p>
            <a:pPr algn="r" rtl="1" eaLnBrk="1" hangingPunct="1"/>
            <a:r>
              <a:rPr lang="fa-IR" altLang="fa-IR" sz="4000">
                <a:cs typeface="B Nazanin" panose="00000400000000000000" pitchFamily="2" charset="-78"/>
              </a:rPr>
              <a:t>ویژگی ها</a:t>
            </a:r>
          </a:p>
          <a:p>
            <a:pPr algn="r" rtl="1" eaLnBrk="1" hangingPunct="1"/>
            <a:r>
              <a:rPr lang="fa-IR" altLang="fa-IR" sz="4000">
                <a:cs typeface="B Nazanin" panose="00000400000000000000" pitchFamily="2" charset="-78"/>
              </a:rPr>
              <a:t>شیوه کار</a:t>
            </a:r>
          </a:p>
          <a:p>
            <a:pPr algn="r" rtl="1" eaLnBrk="1" hangingPunct="1"/>
            <a:r>
              <a:rPr lang="fa-IR" altLang="fa-IR" sz="4400">
                <a:cs typeface="B Nazanin" panose="00000400000000000000" pitchFamily="2" charset="-78"/>
              </a:rPr>
              <a:t>اهداف </a:t>
            </a:r>
            <a:endParaRPr lang="en-US" altLang="fa-IR" sz="4400">
              <a:cs typeface="B Nazanin" panose="00000400000000000000" pitchFamily="2" charset="-78"/>
            </a:endParaRPr>
          </a:p>
        </p:txBody>
      </p:sp>
      <p:pic>
        <p:nvPicPr>
          <p:cNvPr id="72706" name="Picture 2">
            <a:extLst>
              <a:ext uri="{FF2B5EF4-FFF2-40B4-BE49-F238E27FC236}">
                <a16:creationId xmlns:a16="http://schemas.microsoft.com/office/drawing/2014/main" id="{5E9263FB-9416-47DD-8F02-087AFB13D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4876800" cy="457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90FB-D3B1-402C-A10C-D04E65FFDB4F}"/>
              </a:ext>
            </a:extLst>
          </p:cNvPr>
          <p:cNvSpPr>
            <a:spLocks noGrp="1"/>
          </p:cNvSpPr>
          <p:nvPr>
            <p:ph type="title"/>
          </p:nvPr>
        </p:nvSpPr>
        <p:spPr>
          <a:xfrm>
            <a:off x="457200" y="320040"/>
            <a:ext cx="7239000" cy="1143000"/>
          </a:xfrm>
        </p:spPr>
        <p:txBody>
          <a:bodyPr/>
          <a:lstStyle/>
          <a:p>
            <a:pPr algn="ctr" eaLnBrk="1" fontAlgn="auto" hangingPunct="1">
              <a:spcAft>
                <a:spcPts val="0"/>
              </a:spcAft>
              <a:defRPr/>
            </a:pPr>
            <a:r>
              <a:rPr lang="fa-IR" sz="2800" dirty="0">
                <a:solidFill>
                  <a:srgbClr val="FF0000"/>
                </a:solidFill>
                <a:cs typeface="B Titr" pitchFamily="2" charset="-78"/>
              </a:rPr>
              <a:t>سوء استفاده شبکه های مجازی از نظریه های روانشناسان بزرگ</a:t>
            </a:r>
            <a:endParaRPr lang="en-US" sz="2800" dirty="0">
              <a:solidFill>
                <a:srgbClr val="FF0000"/>
              </a:solidFill>
              <a:cs typeface="B Titr" pitchFamily="2" charset="-78"/>
            </a:endParaRPr>
          </a:p>
        </p:txBody>
      </p:sp>
      <p:sp>
        <p:nvSpPr>
          <p:cNvPr id="45059" name="Content Placeholder 2">
            <a:extLst>
              <a:ext uri="{FF2B5EF4-FFF2-40B4-BE49-F238E27FC236}">
                <a16:creationId xmlns:a16="http://schemas.microsoft.com/office/drawing/2014/main" id="{95BFAF20-5687-485A-86BB-EE84E34FA997}"/>
              </a:ext>
            </a:extLst>
          </p:cNvPr>
          <p:cNvSpPr>
            <a:spLocks noGrp="1"/>
          </p:cNvSpPr>
          <p:nvPr>
            <p:ph idx="1"/>
          </p:nvPr>
        </p:nvSpPr>
        <p:spPr>
          <a:xfrm>
            <a:off x="457200" y="2492375"/>
            <a:ext cx="7239000" cy="3889375"/>
          </a:xfrm>
        </p:spPr>
        <p:txBody>
          <a:bodyPr/>
          <a:lstStyle/>
          <a:p>
            <a:pPr algn="just" rtl="1" eaLnBrk="1" hangingPunct="1"/>
            <a:r>
              <a:rPr lang="fa-IR" altLang="fa-IR" sz="4400">
                <a:cs typeface="B Nazanin" panose="00000400000000000000" pitchFamily="2" charset="-78"/>
              </a:rPr>
              <a:t>آلبرت بندورا: الگوپذیری</a:t>
            </a:r>
          </a:p>
          <a:p>
            <a:pPr algn="just" rtl="1" eaLnBrk="1" hangingPunct="1"/>
            <a:endParaRPr lang="fa-IR" altLang="fa-IR" sz="4000">
              <a:cs typeface="B Nazanin" panose="00000400000000000000" pitchFamily="2" charset="-78"/>
            </a:endParaRPr>
          </a:p>
          <a:p>
            <a:pPr algn="just" rtl="1" eaLnBrk="1" hangingPunct="1"/>
            <a:r>
              <a:rPr lang="fa-IR" altLang="fa-IR" sz="4000">
                <a:cs typeface="B Nazanin" panose="00000400000000000000" pitchFamily="2" charset="-78"/>
              </a:rPr>
              <a:t>زیگموند فروید:غریزه خشونت و غریزه جنسی نیازی اصلی</a:t>
            </a:r>
          </a:p>
          <a:p>
            <a:pPr algn="just" rtl="1" eaLnBrk="1" hangingPunct="1"/>
            <a:endParaRPr lang="en-US" altLang="fa-IR">
              <a:cs typeface="B Nazanin" panose="00000400000000000000" pitchFamily="2" charset="-78"/>
            </a:endParaRPr>
          </a:p>
        </p:txBody>
      </p:sp>
    </p:spTree>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4B90-1124-42F9-9469-12C9FD1DE55D}"/>
              </a:ext>
            </a:extLst>
          </p:cNvPr>
          <p:cNvSpPr>
            <a:spLocks noGrp="1"/>
          </p:cNvSpPr>
          <p:nvPr>
            <p:ph type="title"/>
          </p:nvPr>
        </p:nvSpPr>
        <p:spPr>
          <a:xfrm>
            <a:off x="457200" y="457200"/>
            <a:ext cx="7239000" cy="1447800"/>
          </a:xfrm>
        </p:spPr>
        <p:txBody>
          <a:bodyPr>
            <a:normAutofit fontScale="90000"/>
          </a:bodyPr>
          <a:lstStyle/>
          <a:p>
            <a:pPr algn="ctr" eaLnBrk="1" fontAlgn="auto" hangingPunct="1">
              <a:spcAft>
                <a:spcPts val="0"/>
              </a:spcAft>
              <a:defRPr/>
            </a:pPr>
            <a:r>
              <a:rPr lang="fa-IR" sz="6000" dirty="0">
                <a:solidFill>
                  <a:srgbClr val="FF0000"/>
                </a:solidFill>
                <a:cs typeface="B Titr" pitchFamily="2" charset="-78"/>
              </a:rPr>
              <a:t>شیوه کار فضای مجازی و شبکه های اجتماعی</a:t>
            </a:r>
            <a:endParaRPr lang="en-US" sz="6000" dirty="0">
              <a:solidFill>
                <a:srgbClr val="FF0000"/>
              </a:solidFill>
              <a:cs typeface="B Titr" pitchFamily="2" charset="-78"/>
            </a:endParaRPr>
          </a:p>
        </p:txBody>
      </p:sp>
      <p:sp>
        <p:nvSpPr>
          <p:cNvPr id="3" name="Content Placeholder 2">
            <a:extLst>
              <a:ext uri="{FF2B5EF4-FFF2-40B4-BE49-F238E27FC236}">
                <a16:creationId xmlns:a16="http://schemas.microsoft.com/office/drawing/2014/main" id="{B5E15F71-BE01-462F-AED1-46A872759C87}"/>
              </a:ext>
            </a:extLst>
          </p:cNvPr>
          <p:cNvSpPr>
            <a:spLocks noGrp="1"/>
          </p:cNvSpPr>
          <p:nvPr>
            <p:ph idx="1"/>
          </p:nvPr>
        </p:nvSpPr>
        <p:spPr>
          <a:xfrm>
            <a:off x="3276600" y="2590800"/>
            <a:ext cx="4419600" cy="3865563"/>
          </a:xfrm>
        </p:spPr>
        <p:txBody>
          <a:bodyPr>
            <a:normAutofit fontScale="92500"/>
          </a:bodyPr>
          <a:lstStyle/>
          <a:p>
            <a:pPr marL="274320" indent="-274320" algn="r" rtl="1" eaLnBrk="1" fontAlgn="auto" hangingPunct="1">
              <a:spcAft>
                <a:spcPts val="0"/>
              </a:spcAft>
              <a:buFont typeface="Wingdings 2"/>
              <a:buChar char=""/>
              <a:defRPr/>
            </a:pPr>
            <a:r>
              <a:rPr lang="fa-IR" sz="4000" dirty="0">
                <a:cs typeface="B Nazanin" pitchFamily="2" charset="-78"/>
              </a:rPr>
              <a:t>جذابیت زیاد</a:t>
            </a:r>
          </a:p>
          <a:p>
            <a:pPr marL="274320" indent="-274320" algn="r" rtl="1" eaLnBrk="1" fontAlgn="auto" hangingPunct="1">
              <a:spcAft>
                <a:spcPts val="0"/>
              </a:spcAft>
              <a:buFont typeface="Wingdings 2"/>
              <a:buChar char=""/>
              <a:defRPr/>
            </a:pPr>
            <a:r>
              <a:rPr lang="fa-IR" sz="4000" dirty="0">
                <a:cs typeface="B Nazanin" pitchFamily="2" charset="-78"/>
              </a:rPr>
              <a:t>ورود غیرمستقیم به مسایل اخلاقی</a:t>
            </a:r>
          </a:p>
          <a:p>
            <a:pPr marL="274320" indent="-274320" algn="r" rtl="1" eaLnBrk="1" fontAlgn="auto" hangingPunct="1">
              <a:spcAft>
                <a:spcPts val="0"/>
              </a:spcAft>
              <a:buFont typeface="Wingdings 2"/>
              <a:buChar char=""/>
              <a:defRPr/>
            </a:pPr>
            <a:r>
              <a:rPr lang="fa-IR" sz="4000" dirty="0">
                <a:cs typeface="B Nazanin" pitchFamily="2" charset="-78"/>
              </a:rPr>
              <a:t>در پوششی معنوی و دینی: ا درصد غلط را با 99درصد درست می قبولانند</a:t>
            </a:r>
            <a:endParaRPr lang="en-US" sz="4000" dirty="0">
              <a:cs typeface="B Nazanin" pitchFamily="2" charset="-78"/>
            </a:endParaRPr>
          </a:p>
        </p:txBody>
      </p:sp>
      <p:pic>
        <p:nvPicPr>
          <p:cNvPr id="73730" name="Picture 2" descr="http://www.rasanews.ir/Images/News/Larg_Pic/17-2-1394/IMAGE635665971325488804.jpg">
            <a:extLst>
              <a:ext uri="{FF2B5EF4-FFF2-40B4-BE49-F238E27FC236}">
                <a16:creationId xmlns:a16="http://schemas.microsoft.com/office/drawing/2014/main" id="{93048BB1-5671-4459-88A4-78AE31C2E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2743200"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13D5-C36B-474D-B8ED-A5730F522443}"/>
              </a:ext>
            </a:extLst>
          </p:cNvPr>
          <p:cNvSpPr>
            <a:spLocks noGrp="1"/>
          </p:cNvSpPr>
          <p:nvPr>
            <p:ph type="title"/>
          </p:nvPr>
        </p:nvSpPr>
        <p:spPr>
          <a:xfrm>
            <a:off x="457200" y="320040"/>
            <a:ext cx="7239000" cy="1143000"/>
          </a:xfrm>
        </p:spPr>
        <p:txBody>
          <a:bodyPr/>
          <a:lstStyle/>
          <a:p>
            <a:pPr algn="ctr" eaLnBrk="1" fontAlgn="auto" hangingPunct="1">
              <a:spcAft>
                <a:spcPts val="0"/>
              </a:spcAft>
              <a:defRPr/>
            </a:pPr>
            <a:r>
              <a:rPr lang="fa-IR" dirty="0">
                <a:solidFill>
                  <a:srgbClr val="FF0000"/>
                </a:solidFill>
                <a:cs typeface="B Titr" pitchFamily="2" charset="-78"/>
              </a:rPr>
              <a:t>سست کردن بنیان خانواده</a:t>
            </a:r>
            <a:endParaRPr lang="en-US" dirty="0">
              <a:solidFill>
                <a:srgbClr val="FF0000"/>
              </a:solidFill>
              <a:cs typeface="B Titr" pitchFamily="2" charset="-78"/>
            </a:endParaRPr>
          </a:p>
        </p:txBody>
      </p:sp>
      <p:sp>
        <p:nvSpPr>
          <p:cNvPr id="47107" name="Content Placeholder 2">
            <a:extLst>
              <a:ext uri="{FF2B5EF4-FFF2-40B4-BE49-F238E27FC236}">
                <a16:creationId xmlns:a16="http://schemas.microsoft.com/office/drawing/2014/main" id="{1F6AD9AE-405E-4164-BE19-E7025377E7AB}"/>
              </a:ext>
            </a:extLst>
          </p:cNvPr>
          <p:cNvSpPr>
            <a:spLocks noGrp="1"/>
          </p:cNvSpPr>
          <p:nvPr>
            <p:ph idx="1"/>
          </p:nvPr>
        </p:nvSpPr>
        <p:spPr/>
        <p:txBody>
          <a:bodyPr/>
          <a:lstStyle/>
          <a:p>
            <a:pPr algn="just" rtl="1" eaLnBrk="1" hangingPunct="1"/>
            <a:r>
              <a:rPr lang="fa-IR" altLang="fa-IR" sz="4000">
                <a:cs typeface="B Nazanin" panose="00000400000000000000" pitchFamily="2" charset="-78"/>
              </a:rPr>
              <a:t>عشق های مثلثی</a:t>
            </a:r>
          </a:p>
          <a:p>
            <a:pPr algn="just" rtl="1" eaLnBrk="1" hangingPunct="1"/>
            <a:r>
              <a:rPr lang="fa-IR" altLang="fa-IR" sz="4000">
                <a:cs typeface="B Nazanin" panose="00000400000000000000" pitchFamily="2" charset="-78"/>
              </a:rPr>
              <a:t>ازدواج سفید</a:t>
            </a:r>
          </a:p>
          <a:p>
            <a:pPr algn="just" rtl="1" eaLnBrk="1" hangingPunct="1"/>
            <a:r>
              <a:rPr lang="fa-IR" altLang="fa-IR" sz="4000">
                <a:cs typeface="B Nazanin" panose="00000400000000000000" pitchFamily="2" charset="-78"/>
              </a:rPr>
              <a:t>نارضایتی فرزندان از والدین</a:t>
            </a:r>
            <a:endParaRPr lang="en-US" altLang="fa-IR" sz="4000">
              <a:cs typeface="B Nazanin" panose="00000400000000000000" pitchFamily="2" charset="-78"/>
            </a:endParaRPr>
          </a:p>
        </p:txBody>
      </p:sp>
      <p:pic>
        <p:nvPicPr>
          <p:cNvPr id="47108" name="Picture 2" descr="عشق دوم">
            <a:extLst>
              <a:ext uri="{FF2B5EF4-FFF2-40B4-BE49-F238E27FC236}">
                <a16:creationId xmlns:a16="http://schemas.microsoft.com/office/drawing/2014/main" id="{810D19E3-48A7-47B3-9407-7E25769BA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933825"/>
            <a:ext cx="33131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08D67B9-39D7-4677-840E-1B5D4034F016}"/>
              </a:ext>
            </a:extLst>
          </p:cNvPr>
          <p:cNvSpPr>
            <a:spLocks noGrp="1"/>
          </p:cNvSpPr>
          <p:nvPr>
            <p:ph type="title"/>
          </p:nvPr>
        </p:nvSpPr>
        <p:spPr/>
        <p:txBody>
          <a:bodyPr/>
          <a:lstStyle/>
          <a:p>
            <a:r>
              <a:rPr lang="fa-IR" altLang="fa-IR"/>
              <a:t>آسیب شناسی شبکه های اجتماعی</a:t>
            </a:r>
          </a:p>
        </p:txBody>
      </p:sp>
      <p:sp>
        <p:nvSpPr>
          <p:cNvPr id="48131" name="Content Placeholder 2">
            <a:extLst>
              <a:ext uri="{FF2B5EF4-FFF2-40B4-BE49-F238E27FC236}">
                <a16:creationId xmlns:a16="http://schemas.microsoft.com/office/drawing/2014/main" id="{0F81EA47-C269-4E54-93A9-460A82E55F2B}"/>
              </a:ext>
            </a:extLst>
          </p:cNvPr>
          <p:cNvSpPr>
            <a:spLocks noGrp="1"/>
          </p:cNvSpPr>
          <p:nvPr>
            <p:ph idx="1"/>
          </p:nvPr>
        </p:nvSpPr>
        <p:spPr/>
        <p:txBody>
          <a:bodyPr/>
          <a:lstStyle/>
          <a:p>
            <a:r>
              <a:rPr lang="fa-IR" altLang="fa-IR" sz="3600" b="0"/>
              <a:t>1. شبکه‌هاي اجتماعي و آسيب‌هاي سياسي ـ امنيتي</a:t>
            </a:r>
          </a:p>
          <a:p>
            <a:r>
              <a:rPr lang="fa-IR" altLang="fa-IR" sz="3600" b="0"/>
              <a:t>2. شبکه‌هاي اجتماعي و آسيب‌هاي فرهنگى</a:t>
            </a:r>
          </a:p>
          <a:p>
            <a:r>
              <a:rPr lang="fa-IR" altLang="fa-IR" sz="3600" b="0"/>
              <a:t>3. شبکه‌هاي اجتماعي و آسيب‌هاي خانوادگي</a:t>
            </a:r>
          </a:p>
          <a:p>
            <a:r>
              <a:rPr lang="fa-IR" altLang="fa-IR" sz="3600" b="0"/>
              <a:t>4. شبکه هاي اجتماعي و آسيب هاي رواني ـ رفتاري</a:t>
            </a:r>
          </a:p>
          <a:p>
            <a:endParaRPr lang="fa-IR" altLang="fa-IR" sz="36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C5123D6-5085-4D06-896E-482E0F40987E}"/>
              </a:ext>
            </a:extLst>
          </p:cNvPr>
          <p:cNvSpPr>
            <a:spLocks noGrp="1"/>
          </p:cNvSpPr>
          <p:nvPr>
            <p:ph type="title"/>
          </p:nvPr>
        </p:nvSpPr>
        <p:spPr>
          <a:xfrm>
            <a:off x="1371600" y="598488"/>
            <a:ext cx="6705600" cy="563562"/>
          </a:xfrm>
        </p:spPr>
        <p:txBody>
          <a:bodyPr/>
          <a:lstStyle/>
          <a:p>
            <a:r>
              <a:rPr lang="fa-IR" altLang="fa-IR"/>
              <a:t>آسيب‌هاي سياسي ـ امنيتي</a:t>
            </a:r>
            <a:br>
              <a:rPr lang="fa-IR" altLang="fa-IR"/>
            </a:br>
            <a:endParaRPr lang="fa-IR" altLang="fa-IR"/>
          </a:p>
        </p:txBody>
      </p:sp>
      <p:sp>
        <p:nvSpPr>
          <p:cNvPr id="49155" name="Content Placeholder 2">
            <a:extLst>
              <a:ext uri="{FF2B5EF4-FFF2-40B4-BE49-F238E27FC236}">
                <a16:creationId xmlns:a16="http://schemas.microsoft.com/office/drawing/2014/main" id="{E2C15873-A399-4515-8FFF-BE52F658587B}"/>
              </a:ext>
            </a:extLst>
          </p:cNvPr>
          <p:cNvSpPr>
            <a:spLocks noGrp="1"/>
          </p:cNvSpPr>
          <p:nvPr>
            <p:ph idx="1"/>
          </p:nvPr>
        </p:nvSpPr>
        <p:spPr/>
        <p:txBody>
          <a:bodyPr/>
          <a:lstStyle/>
          <a:p>
            <a:r>
              <a:rPr lang="fa-IR" altLang="fa-IR" sz="3200" b="0">
                <a:cs typeface="B Nazanin" panose="00000400000000000000" pitchFamily="2" charset="-78"/>
              </a:rPr>
              <a:t>قرار دادن اطلاعات حريم خصوصي کاربران در اختيار دولت ها و شرکت هاي تجاري</a:t>
            </a:r>
          </a:p>
          <a:p>
            <a:endParaRPr lang="en-US" altLang="fa-IR" sz="3200" b="0">
              <a:cs typeface="B Nazanin" panose="00000400000000000000" pitchFamily="2" charset="-78"/>
            </a:endParaRPr>
          </a:p>
          <a:p>
            <a:r>
              <a:rPr lang="fa-IR" altLang="fa-IR" sz="3200" b="0">
                <a:cs typeface="B Nazanin" panose="00000400000000000000" pitchFamily="2" charset="-78"/>
              </a:rPr>
              <a:t>دول استعمارگر </a:t>
            </a:r>
            <a:r>
              <a:rPr lang="fa-IR" altLang="fa-IR" sz="3200">
                <a:solidFill>
                  <a:srgbClr val="FF0000"/>
                </a:solidFill>
                <a:cs typeface="B Nazanin" panose="00000400000000000000" pitchFamily="2" charset="-78"/>
              </a:rPr>
              <a:t>با کمترين هزينه </a:t>
            </a:r>
            <a:r>
              <a:rPr lang="fa-IR" altLang="fa-IR" sz="3200" b="0">
                <a:cs typeface="B Nazanin" panose="00000400000000000000" pitchFamily="2" charset="-78"/>
              </a:rPr>
              <a:t>مي‌تواند هم نظرسنجي خوبي از جوامع داشته باشد و هم اينکه جهت جريان افکار عمومي را رصد کند.</a:t>
            </a:r>
          </a:p>
          <a:p>
            <a:r>
              <a:rPr lang="fa-IR" altLang="fa-IR" sz="3200" b="0">
                <a:cs typeface="B Nazanin" panose="00000400000000000000" pitchFamily="2" charset="-78"/>
              </a:rPr>
              <a:t>استعمار: کهنه-نو-فرانوین(ابزارهای جدید ارتباطی و رسانه ها)</a:t>
            </a:r>
          </a:p>
          <a:p>
            <a:endParaRPr lang="fa-IR" altLang="fa-IR" sz="32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تعریف آسیب های اجتماعی نوپدید چیست ؟">
            <a:extLst>
              <a:ext uri="{FF2B5EF4-FFF2-40B4-BE49-F238E27FC236}">
                <a16:creationId xmlns:a16="http://schemas.microsoft.com/office/drawing/2014/main" id="{B3F627CD-AC8E-44F3-BFFC-EF29623CCE8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916113"/>
            <a:ext cx="9036050" cy="3600450"/>
          </a:xfrm>
        </p:spPr>
      </p:pic>
      <p:sp>
        <p:nvSpPr>
          <p:cNvPr id="5" name="Rectangle 4">
            <a:extLst>
              <a:ext uri="{FF2B5EF4-FFF2-40B4-BE49-F238E27FC236}">
                <a16:creationId xmlns:a16="http://schemas.microsoft.com/office/drawing/2014/main" id="{0EDA7F98-458B-4A58-8C47-63EB1BD78C2E}"/>
              </a:ext>
            </a:extLst>
          </p:cNvPr>
          <p:cNvSpPr/>
          <p:nvPr/>
        </p:nvSpPr>
        <p:spPr>
          <a:xfrm>
            <a:off x="107950" y="-146050"/>
            <a:ext cx="9036050" cy="4433888"/>
          </a:xfrm>
          <a:prstGeom prst="rect">
            <a:avLst/>
          </a:prstGeom>
        </p:spPr>
        <p:txBody>
          <a:bodyPr>
            <a:spAutoFit/>
          </a:bodyPr>
          <a:lstStyle/>
          <a:p>
            <a:pPr marL="342900" indent="-342900" algn="ctr" rtl="1">
              <a:spcBef>
                <a:spcPct val="20000"/>
              </a:spcBef>
              <a:buClr>
                <a:srgbClr val="FFCC00"/>
              </a:buClr>
              <a:buSzPct val="70000"/>
              <a:defRPr/>
            </a:pPr>
            <a:endParaRPr lang="fa-IR" sz="40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lnSpc>
                <a:spcPct val="90000"/>
              </a:lnSpc>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lnSpc>
                <a:spcPct val="90000"/>
              </a:lnSpc>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lnSpc>
                <a:spcPct val="90000"/>
              </a:lnSpc>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lnSpc>
                <a:spcPct val="90000"/>
              </a:lnSpc>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a:p>
            <a:pPr marL="342900" indent="-342900" algn="ctr" rtl="1">
              <a:lnSpc>
                <a:spcPct val="90000"/>
              </a:lnSpc>
              <a:spcBef>
                <a:spcPct val="20000"/>
              </a:spcBef>
              <a:buClr>
                <a:srgbClr val="FFCC00"/>
              </a:buClr>
              <a:buSzPct val="70000"/>
              <a:defRPr/>
            </a:pPr>
            <a:endParaRPr lang="fa-IR" sz="3600" kern="0" dirty="0">
              <a:solidFill>
                <a:srgbClr val="FFFF00"/>
              </a:solidFill>
              <a:effectLst>
                <a:outerShdw blurRad="38100" dist="38100" dir="2700000" algn="tl">
                  <a:srgbClr val="000000"/>
                </a:outerShdw>
              </a:effectLst>
              <a:latin typeface="Garamond"/>
              <a:cs typeface="B Titr"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8BE88837-EE02-4545-8FDE-54FEC9F02CFB}"/>
              </a:ext>
            </a:extLst>
          </p:cNvPr>
          <p:cNvSpPr>
            <a:spLocks noGrp="1"/>
          </p:cNvSpPr>
          <p:nvPr>
            <p:ph idx="1"/>
          </p:nvPr>
        </p:nvSpPr>
        <p:spPr/>
        <p:txBody>
          <a:bodyPr/>
          <a:lstStyle/>
          <a:p>
            <a:r>
              <a:rPr lang="fa-IR" altLang="fa-IR" sz="2800" b="0">
                <a:cs typeface="B Nazanin" panose="00000400000000000000" pitchFamily="2" charset="-78"/>
              </a:rPr>
              <a:t>جوليان آسانژ موسس </a:t>
            </a:r>
            <a:r>
              <a:rPr lang="fa-IR" altLang="fa-IR" sz="2800" b="0">
                <a:solidFill>
                  <a:srgbClr val="FF0000"/>
                </a:solidFill>
                <a:cs typeface="B Nazanin" panose="00000400000000000000" pitchFamily="2" charset="-78"/>
              </a:rPr>
              <a:t>وب سايت ويکي ليکس </a:t>
            </a:r>
            <a:r>
              <a:rPr lang="fa-IR" altLang="fa-IR" sz="2800" b="0">
                <a:cs typeface="B Nazanin" panose="00000400000000000000" pitchFamily="2" charset="-78"/>
              </a:rPr>
              <a:t>درباره يکي از معروف‌ترين شبکه‌هاي اجتماعي مي‌گويد: «فيس‌‌بوک تنفرآميزترين ابزار جاسوسي است که تاکنون خلق شده است. هرکس که نام و مشخصات دوستان خود را به شبکة اجتماعي فيس‌‌بوک اضافه مي‌کند بايد بداند که به شکل رايگان در خدمت دستگاه‌هاي اطلاعاتي آمريکاست و اين گنجينة اطلاعاتي را براي آنها تکميل مي‌کند.»</a:t>
            </a:r>
          </a:p>
          <a:p>
            <a:endParaRPr lang="fa-IR" altLang="fa-IR" sz="2800"/>
          </a:p>
        </p:txBody>
      </p:sp>
      <p:pic>
        <p:nvPicPr>
          <p:cNvPr id="50179" name="Picture 4">
            <a:extLst>
              <a:ext uri="{FF2B5EF4-FFF2-40B4-BE49-F238E27FC236}">
                <a16:creationId xmlns:a16="http://schemas.microsoft.com/office/drawing/2014/main" id="{76840EE5-74EF-4756-A108-C7F3777D3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3848100"/>
            <a:ext cx="504348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FAD45FF-F956-4015-B072-6946C14D76E1}"/>
              </a:ext>
            </a:extLst>
          </p:cNvPr>
          <p:cNvSpPr>
            <a:spLocks noGrp="1"/>
          </p:cNvSpPr>
          <p:nvPr>
            <p:ph type="title"/>
          </p:nvPr>
        </p:nvSpPr>
        <p:spPr/>
        <p:txBody>
          <a:bodyPr/>
          <a:lstStyle/>
          <a:p>
            <a:r>
              <a:rPr lang="fa-IR" altLang="fa-IR" sz="2400">
                <a:solidFill>
                  <a:srgbClr val="FFFF00"/>
                </a:solidFill>
                <a:cs typeface="B Titr" panose="00000700000000000000" pitchFamily="2" charset="-78"/>
              </a:rPr>
              <a:t>نمونه هایی از نکات عطف و آسیب شناسی سیاسی-امنیتی</a:t>
            </a:r>
          </a:p>
        </p:txBody>
      </p:sp>
      <p:sp>
        <p:nvSpPr>
          <p:cNvPr id="3" name="Content Placeholder 2">
            <a:extLst>
              <a:ext uri="{FF2B5EF4-FFF2-40B4-BE49-F238E27FC236}">
                <a16:creationId xmlns:a16="http://schemas.microsoft.com/office/drawing/2014/main" id="{3669E62A-181B-41CF-9DA1-05056AFFDD55}"/>
              </a:ext>
            </a:extLst>
          </p:cNvPr>
          <p:cNvSpPr>
            <a:spLocks noGrp="1"/>
          </p:cNvSpPr>
          <p:nvPr>
            <p:ph idx="1"/>
          </p:nvPr>
        </p:nvSpPr>
        <p:spPr/>
        <p:txBody>
          <a:bodyPr/>
          <a:lstStyle/>
          <a:p>
            <a:pPr>
              <a:defRPr/>
            </a:pPr>
            <a:r>
              <a:rPr lang="fa-IR" sz="4000" b="0" dirty="0">
                <a:cs typeface="B Nazanin" pitchFamily="2" charset="-78"/>
              </a:rPr>
              <a:t>انتخاب باراک اوباما به رياست جمهوري آمريکا شعار </a:t>
            </a:r>
            <a:r>
              <a:rPr lang="en-US" sz="4000" b="0" dirty="0">
                <a:cs typeface="B Nazanin" pitchFamily="2" charset="-78"/>
              </a:rPr>
              <a:t>CHANGE</a:t>
            </a:r>
            <a:endParaRPr lang="fa-IR" sz="4000" b="0" dirty="0">
              <a:cs typeface="B Nazanin" pitchFamily="2" charset="-78"/>
            </a:endParaRPr>
          </a:p>
          <a:p>
            <a:pPr>
              <a:defRPr/>
            </a:pPr>
            <a:r>
              <a:rPr lang="fa-IR" sz="4000" b="0" dirty="0">
                <a:cs typeface="B Nazanin" pitchFamily="2" charset="-78"/>
              </a:rPr>
              <a:t>انقلاب ها و خيزش هاي اجتماعي در کشورهاي عربي</a:t>
            </a:r>
          </a:p>
          <a:p>
            <a:pPr>
              <a:defRPr/>
            </a:pPr>
            <a:r>
              <a:rPr lang="fa-IR" sz="4000" b="0" dirty="0">
                <a:cs typeface="B Nazanin" pitchFamily="2" charset="-78"/>
              </a:rPr>
              <a:t>عضوگیری گروه های تکفیری و الحادی مانند داعش</a:t>
            </a:r>
          </a:p>
          <a:p>
            <a:pPr>
              <a:defRPr/>
            </a:pPr>
            <a:r>
              <a:rPr lang="fa-IR" sz="4000" b="0" dirty="0">
                <a:cs typeface="B Nazanin" pitchFamily="2" charset="-78"/>
              </a:rPr>
              <a:t>پروژه بمب ژنتیکی علیه ایران</a:t>
            </a:r>
          </a:p>
          <a:p>
            <a:pPr marL="0" indent="0">
              <a:buFont typeface="Wingdings" panose="05000000000000000000" pitchFamily="2" charset="2"/>
              <a:buNone/>
              <a:defRPr/>
            </a:pPr>
            <a:endParaRPr lang="fa-IR" sz="2800" b="0" dirty="0"/>
          </a:p>
          <a:p>
            <a:pPr marL="0" indent="0">
              <a:buFont typeface="Wingdings" panose="05000000000000000000" pitchFamily="2" charset="2"/>
              <a:buNone/>
              <a:defRPr/>
            </a:pPr>
            <a:endParaRPr lang="fa-IR" sz="2800" b="0" dirty="0"/>
          </a:p>
          <a:p>
            <a:pPr>
              <a:defRPr/>
            </a:pPr>
            <a:endParaRPr lang="fa-IR" sz="2800" dirty="0"/>
          </a:p>
        </p:txBody>
      </p:sp>
      <p:sp>
        <p:nvSpPr>
          <p:cNvPr id="4" name="Date Placeholder 3">
            <a:extLst>
              <a:ext uri="{FF2B5EF4-FFF2-40B4-BE49-F238E27FC236}">
                <a16:creationId xmlns:a16="http://schemas.microsoft.com/office/drawing/2014/main" id="{B88FCA02-58C3-435B-9CC1-D8633A6C4263}"/>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5A55274-A9A9-4AF9-9E27-BBEE2B5FBD09}"/>
              </a:ext>
            </a:extLst>
          </p:cNvPr>
          <p:cNvSpPr>
            <a:spLocks noGrp="1"/>
          </p:cNvSpPr>
          <p:nvPr>
            <p:ph type="title"/>
          </p:nvPr>
        </p:nvSpPr>
        <p:spPr>
          <a:xfrm>
            <a:off x="1219200" y="728663"/>
            <a:ext cx="6705600" cy="304800"/>
          </a:xfrm>
        </p:spPr>
        <p:txBody>
          <a:bodyPr/>
          <a:lstStyle/>
          <a:p>
            <a:r>
              <a:rPr lang="fa-IR" altLang="fa-IR">
                <a:solidFill>
                  <a:srgbClr val="FFC000"/>
                </a:solidFill>
              </a:rPr>
              <a:t>شبکه‌هاي اجتماعي و آسيب‌هاي فرهنگى</a:t>
            </a:r>
            <a:br>
              <a:rPr lang="fa-IR" altLang="fa-IR">
                <a:solidFill>
                  <a:srgbClr val="FFC000"/>
                </a:solidFill>
              </a:rPr>
            </a:br>
            <a:endParaRPr lang="fa-IR" altLang="fa-IR">
              <a:solidFill>
                <a:srgbClr val="FFC000"/>
              </a:solidFill>
            </a:endParaRPr>
          </a:p>
        </p:txBody>
      </p:sp>
      <p:sp>
        <p:nvSpPr>
          <p:cNvPr id="3" name="Content Placeholder 2">
            <a:extLst>
              <a:ext uri="{FF2B5EF4-FFF2-40B4-BE49-F238E27FC236}">
                <a16:creationId xmlns:a16="http://schemas.microsoft.com/office/drawing/2014/main" id="{84471BE3-BD41-4F2D-936C-A2140FBE4AE6}"/>
              </a:ext>
            </a:extLst>
          </p:cNvPr>
          <p:cNvSpPr>
            <a:spLocks noGrp="1"/>
          </p:cNvSpPr>
          <p:nvPr>
            <p:ph idx="1"/>
          </p:nvPr>
        </p:nvSpPr>
        <p:spPr>
          <a:xfrm>
            <a:off x="0" y="1041400"/>
            <a:ext cx="8153400" cy="5248275"/>
          </a:xfrm>
        </p:spPr>
        <p:txBody>
          <a:bodyPr/>
          <a:lstStyle/>
          <a:p>
            <a:pPr>
              <a:defRPr/>
            </a:pPr>
            <a:r>
              <a:rPr lang="fa-IR" sz="3200" dirty="0">
                <a:solidFill>
                  <a:srgbClr val="FF0000"/>
                </a:solidFill>
              </a:rPr>
              <a:t>«امپرياليسم فرهنگى» يا «امپرياليسم رسانه‌اي»</a:t>
            </a:r>
            <a:r>
              <a:rPr lang="en-US" sz="3200" b="0" dirty="0"/>
              <a:t>:</a:t>
            </a:r>
            <a:endParaRPr lang="fa-IR" sz="3200" b="0" dirty="0"/>
          </a:p>
          <a:p>
            <a:pPr marL="0" indent="0">
              <a:buFont typeface="Wingdings" panose="05000000000000000000" pitchFamily="2" charset="2"/>
              <a:buNone/>
              <a:defRPr/>
            </a:pPr>
            <a:endParaRPr lang="en-US" sz="3200" b="0" dirty="0"/>
          </a:p>
          <a:p>
            <a:pPr marL="0" indent="0">
              <a:buFont typeface="Wingdings" panose="05000000000000000000" pitchFamily="2" charset="2"/>
              <a:buNone/>
              <a:defRPr/>
            </a:pPr>
            <a:r>
              <a:rPr lang="fa-IR" sz="3200" b="0" dirty="0"/>
              <a:t>يكى از كاركردهاى منفى شبکه‌هاي مجازي، سلطة فرهنگى است. سلطة فرهنگى عبارت است از مبادلة يك سوية عناصر و پديده‏هاى فرهنگى. </a:t>
            </a:r>
          </a:p>
          <a:p>
            <a:pPr marL="0" indent="0">
              <a:buFont typeface="Wingdings" panose="05000000000000000000" pitchFamily="2" charset="2"/>
              <a:buNone/>
              <a:defRPr/>
            </a:pPr>
            <a:r>
              <a:rPr lang="fa-IR" sz="3200" b="0" dirty="0"/>
              <a:t>بر اساس اين نظريه، رسانه‏هاى گروهى از جمله شبکه‌هاي مجازي، از سياست دقيقى پيروى مى‏كنند كه قدرت‏هاى سياسى و اقتصادى جهان تدوين كرده‏اند.</a:t>
            </a:r>
            <a:endParaRPr lang="fa-IR" sz="3200" dirty="0"/>
          </a:p>
        </p:txBody>
      </p:sp>
      <p:sp>
        <p:nvSpPr>
          <p:cNvPr id="4" name="Date Placeholder 3">
            <a:extLst>
              <a:ext uri="{FF2B5EF4-FFF2-40B4-BE49-F238E27FC236}">
                <a16:creationId xmlns:a16="http://schemas.microsoft.com/office/drawing/2014/main" id="{D1B17F32-092F-418B-BE89-F7D7BBA9E419}"/>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43C446C-EC58-45DD-9321-E473775F4DC5}"/>
              </a:ext>
            </a:extLst>
          </p:cNvPr>
          <p:cNvSpPr>
            <a:spLocks noGrp="1"/>
          </p:cNvSpPr>
          <p:nvPr>
            <p:ph type="title"/>
          </p:nvPr>
        </p:nvSpPr>
        <p:spPr/>
        <p:txBody>
          <a:bodyPr/>
          <a:lstStyle/>
          <a:p>
            <a:r>
              <a:rPr lang="fa-IR" altLang="fa-IR"/>
              <a:t>امپرياليسم فرهنگى</a:t>
            </a:r>
          </a:p>
        </p:txBody>
      </p:sp>
      <p:sp>
        <p:nvSpPr>
          <p:cNvPr id="3" name="Content Placeholder 2">
            <a:extLst>
              <a:ext uri="{FF2B5EF4-FFF2-40B4-BE49-F238E27FC236}">
                <a16:creationId xmlns:a16="http://schemas.microsoft.com/office/drawing/2014/main" id="{9EE985AC-F50A-4C49-A19F-955CE902E4B1}"/>
              </a:ext>
            </a:extLst>
          </p:cNvPr>
          <p:cNvSpPr>
            <a:spLocks noGrp="1"/>
          </p:cNvSpPr>
          <p:nvPr>
            <p:ph idx="1"/>
          </p:nvPr>
        </p:nvSpPr>
        <p:spPr>
          <a:xfrm>
            <a:off x="76200" y="1076325"/>
            <a:ext cx="8077200" cy="5248275"/>
          </a:xfrm>
        </p:spPr>
        <p:txBody>
          <a:bodyPr/>
          <a:lstStyle/>
          <a:p>
            <a:pPr>
              <a:defRPr/>
            </a:pPr>
            <a:r>
              <a:rPr lang="fa-IR" sz="3200" b="0" dirty="0">
                <a:cs typeface="B Nazanin" pitchFamily="2" charset="-78"/>
              </a:rPr>
              <a:t>واژة امپرياليسم فرهنگى، نشان دهندة نوعى نفوذ اجتماعى ‏است كه از طريق آن، يک كشور، تصورها، ارزش ها، معلومات، هنجارها، رفتارها و سبك زندگى خود را به كشورهاى ديگر تحميل مى‏كند.</a:t>
            </a:r>
          </a:p>
          <a:p>
            <a:pPr>
              <a:defRPr/>
            </a:pPr>
            <a:r>
              <a:rPr lang="fa-IR" sz="3200" b="0" dirty="0">
                <a:cs typeface="B Nazanin" pitchFamily="2" charset="-78"/>
              </a:rPr>
              <a:t>نمونه ها:</a:t>
            </a:r>
          </a:p>
          <a:p>
            <a:pPr marL="0" indent="0">
              <a:buFont typeface="Wingdings" panose="05000000000000000000" pitchFamily="2" charset="2"/>
              <a:buNone/>
              <a:defRPr/>
            </a:pPr>
            <a:r>
              <a:rPr lang="fa-IR" sz="3200" b="0" dirty="0">
                <a:cs typeface="B Nazanin" pitchFamily="2" charset="-78"/>
              </a:rPr>
              <a:t>الف) رفتار و پوشش جوامع در سال های اخیر</a:t>
            </a:r>
          </a:p>
          <a:p>
            <a:pPr marL="0" indent="0">
              <a:buFont typeface="Wingdings" panose="05000000000000000000" pitchFamily="2" charset="2"/>
              <a:buNone/>
              <a:defRPr/>
            </a:pPr>
            <a:r>
              <a:rPr lang="fa-IR" sz="3200" b="0" dirty="0">
                <a:cs typeface="B Nazanin" pitchFamily="2" charset="-78"/>
              </a:rPr>
              <a:t>ب)نفوذ بر جامعه آمریکا در زمان جنگ ویتنام</a:t>
            </a:r>
          </a:p>
          <a:p>
            <a:pPr marL="0" indent="0">
              <a:buFont typeface="Wingdings" panose="05000000000000000000" pitchFamily="2" charset="2"/>
              <a:buNone/>
              <a:defRPr/>
            </a:pPr>
            <a:r>
              <a:rPr lang="fa-IR" sz="3200" b="0" dirty="0">
                <a:cs typeface="B Nazanin" pitchFamily="2" charset="-78"/>
              </a:rPr>
              <a:t>مانند هیپی ها-کفش های چراغ دار-موسیقی زیرزمینی-رپ-پانک-هوی متال</a:t>
            </a:r>
            <a:endParaRPr lang="fa-IR" sz="3200" dirty="0">
              <a:cs typeface="B Nazanin" pitchFamily="2" charset="-78"/>
            </a:endParaRPr>
          </a:p>
        </p:txBody>
      </p:sp>
      <p:sp>
        <p:nvSpPr>
          <p:cNvPr id="4" name="Date Placeholder 3">
            <a:extLst>
              <a:ext uri="{FF2B5EF4-FFF2-40B4-BE49-F238E27FC236}">
                <a16:creationId xmlns:a16="http://schemas.microsoft.com/office/drawing/2014/main" id="{313FC098-5E3E-45F3-8641-06C2D2851FB5}"/>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7DC3FCD-5F06-41EA-8758-00DAFD2A804C}"/>
              </a:ext>
            </a:extLst>
          </p:cNvPr>
          <p:cNvSpPr>
            <a:spLocks noGrp="1"/>
          </p:cNvSpPr>
          <p:nvPr>
            <p:ph type="title"/>
          </p:nvPr>
        </p:nvSpPr>
        <p:spPr/>
        <p:txBody>
          <a:bodyPr/>
          <a:lstStyle/>
          <a:p>
            <a:r>
              <a:rPr lang="fa-IR" altLang="fa-IR"/>
              <a:t>بيانيه‏ «استراتژى امنيت ملى در قرن جديد»</a:t>
            </a:r>
          </a:p>
        </p:txBody>
      </p:sp>
      <p:sp>
        <p:nvSpPr>
          <p:cNvPr id="54275" name="Content Placeholder 2">
            <a:extLst>
              <a:ext uri="{FF2B5EF4-FFF2-40B4-BE49-F238E27FC236}">
                <a16:creationId xmlns:a16="http://schemas.microsoft.com/office/drawing/2014/main" id="{D84C08B4-7F85-4439-95D9-3CE3B2A79E0A}"/>
              </a:ext>
            </a:extLst>
          </p:cNvPr>
          <p:cNvSpPr>
            <a:spLocks noGrp="1"/>
          </p:cNvSpPr>
          <p:nvPr>
            <p:ph idx="1"/>
          </p:nvPr>
        </p:nvSpPr>
        <p:spPr/>
        <p:txBody>
          <a:bodyPr/>
          <a:lstStyle/>
          <a:p>
            <a:r>
              <a:rPr lang="fa-IR" altLang="fa-IR" sz="3200" b="0"/>
              <a:t> كاخ سفيد در پنجم ژانويه 2000 بيانيه‏اى را با عنوان «استراتژى امنيت ملى در قرن جديد» منتشر كرد؛</a:t>
            </a:r>
          </a:p>
          <a:p>
            <a:r>
              <a:rPr lang="fa-IR" altLang="fa-IR" sz="3200" b="0"/>
              <a:t> در اين بيانيه، افزون بر يادآورى منافع حياتى آمريكا، از اينترنت به عنوان مهم‌ترين ابزار ديپلماسى مردمى نام برده و تصريح شده است كه «برنامه‌ريزى ما بايد به گونه‏اى باشد كه توانايى ما را براى اطلاع‌رسانى و تأثيرگذارى بر ملت‌هاي ديگر در جهت منافع آمريكا تقويت كند.»</a:t>
            </a:r>
          </a:p>
          <a:p>
            <a:r>
              <a:rPr lang="fa-IR" altLang="fa-IR" sz="3200">
                <a:solidFill>
                  <a:srgbClr val="FF0000"/>
                </a:solidFill>
                <a:cs typeface="B Titr" panose="00000700000000000000" pitchFamily="2" charset="-78"/>
              </a:rPr>
              <a:t>توجه: چرا اینترنت و ابزارهای ارتباطی برای ایرانیان اصلا تحریم نیست و مواد لازم و ضروری برای ما تحریم است؟</a:t>
            </a:r>
          </a:p>
        </p:txBody>
      </p:sp>
      <p:sp>
        <p:nvSpPr>
          <p:cNvPr id="4" name="Date Placeholder 3">
            <a:extLst>
              <a:ext uri="{FF2B5EF4-FFF2-40B4-BE49-F238E27FC236}">
                <a16:creationId xmlns:a16="http://schemas.microsoft.com/office/drawing/2014/main" id="{E7BAF5F3-D457-40FE-B2AC-16BADA87A881}"/>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FD7D29A-55FF-48BB-8E83-67856888672F}"/>
              </a:ext>
            </a:extLst>
          </p:cNvPr>
          <p:cNvSpPr>
            <a:spLocks noGrp="1"/>
          </p:cNvSpPr>
          <p:nvPr>
            <p:ph type="title"/>
          </p:nvPr>
        </p:nvSpPr>
        <p:spPr/>
        <p:txBody>
          <a:bodyPr/>
          <a:lstStyle/>
          <a:p>
            <a:r>
              <a:rPr lang="fa-IR" altLang="fa-IR"/>
              <a:t>سبک زندگی غربی</a:t>
            </a:r>
          </a:p>
        </p:txBody>
      </p:sp>
      <p:sp>
        <p:nvSpPr>
          <p:cNvPr id="55299" name="Content Placeholder 2">
            <a:extLst>
              <a:ext uri="{FF2B5EF4-FFF2-40B4-BE49-F238E27FC236}">
                <a16:creationId xmlns:a16="http://schemas.microsoft.com/office/drawing/2014/main" id="{6CA29CEE-D83A-4541-B2F6-45616771E89C}"/>
              </a:ext>
            </a:extLst>
          </p:cNvPr>
          <p:cNvSpPr>
            <a:spLocks noGrp="1"/>
          </p:cNvSpPr>
          <p:nvPr>
            <p:ph idx="1"/>
          </p:nvPr>
        </p:nvSpPr>
        <p:spPr/>
        <p:txBody>
          <a:bodyPr/>
          <a:lstStyle/>
          <a:p>
            <a:r>
              <a:rPr lang="fa-IR" altLang="fa-IR" sz="3200" b="0"/>
              <a:t>خوگرفتن به شبکه‌هاي مجازي سبب مى‏شود افراد، فرهنگ غربي را الگو قرار داده و سبک زندگي خود را با آن تطبيق دهند.</a:t>
            </a:r>
          </a:p>
          <a:p>
            <a:r>
              <a:rPr lang="en-US" altLang="fa-IR" sz="3200" b="0"/>
              <a:t>American Dream</a:t>
            </a:r>
            <a:endParaRPr lang="fa-IR" altLang="fa-IR" sz="3200" b="0"/>
          </a:p>
          <a:p>
            <a:r>
              <a:rPr lang="en-US" altLang="fa-IR" sz="3200" b="0"/>
              <a:t>American LifeStyle</a:t>
            </a:r>
          </a:p>
          <a:p>
            <a:r>
              <a:rPr lang="fa-IR" altLang="fa-IR" sz="3200" b="0">
                <a:cs typeface="B Nazanin" panose="00000400000000000000" pitchFamily="2" charset="-78"/>
              </a:rPr>
              <a:t>نقش هالیوود و دیزنی</a:t>
            </a:r>
          </a:p>
          <a:p>
            <a:r>
              <a:rPr lang="fa-IR" altLang="fa-IR" sz="3200" b="0">
                <a:cs typeface="B Nazanin" panose="00000400000000000000" pitchFamily="2" charset="-78"/>
              </a:rPr>
              <a:t>شلوارهای پاره!</a:t>
            </a:r>
          </a:p>
          <a:p>
            <a:r>
              <a:rPr lang="fa-IR" altLang="fa-IR" sz="3200" b="0">
                <a:cs typeface="B Nazanin" panose="00000400000000000000" pitchFamily="2" charset="-78"/>
              </a:rPr>
              <a:t>بازی </a:t>
            </a:r>
            <a:r>
              <a:rPr lang="en-US" altLang="fa-IR" sz="3200" b="0">
                <a:cs typeface="B Nazanin" panose="00000400000000000000" pitchFamily="2" charset="-78"/>
              </a:rPr>
              <a:t>SIMS</a:t>
            </a:r>
            <a:endParaRPr lang="fa-IR" altLang="fa-IR" sz="3200" b="0">
              <a:cs typeface="B Nazanin" panose="00000400000000000000" pitchFamily="2" charset="-78"/>
            </a:endParaRPr>
          </a:p>
        </p:txBody>
      </p:sp>
      <p:sp>
        <p:nvSpPr>
          <p:cNvPr id="4" name="Date Placeholder 3">
            <a:extLst>
              <a:ext uri="{FF2B5EF4-FFF2-40B4-BE49-F238E27FC236}">
                <a16:creationId xmlns:a16="http://schemas.microsoft.com/office/drawing/2014/main" id="{F9CB52BE-4D08-49B0-BCD8-B3A81ECCC4DB}"/>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508B9B4-A218-410E-8AA6-AD936A4FC624}"/>
              </a:ext>
            </a:extLst>
          </p:cNvPr>
          <p:cNvSpPr>
            <a:spLocks noGrp="1"/>
          </p:cNvSpPr>
          <p:nvPr>
            <p:ph type="title"/>
          </p:nvPr>
        </p:nvSpPr>
        <p:spPr/>
        <p:txBody>
          <a:bodyPr/>
          <a:lstStyle/>
          <a:p>
            <a:r>
              <a:rPr lang="fa-IR" altLang="fa-IR"/>
              <a:t> آسيب‌هاي خانوادگي</a:t>
            </a:r>
          </a:p>
        </p:txBody>
      </p:sp>
      <p:sp>
        <p:nvSpPr>
          <p:cNvPr id="3" name="Content Placeholder 2">
            <a:extLst>
              <a:ext uri="{FF2B5EF4-FFF2-40B4-BE49-F238E27FC236}">
                <a16:creationId xmlns:a16="http://schemas.microsoft.com/office/drawing/2014/main" id="{F36019B2-8AAB-419C-806C-3FF5851A5191}"/>
              </a:ext>
            </a:extLst>
          </p:cNvPr>
          <p:cNvSpPr>
            <a:spLocks noGrp="1"/>
          </p:cNvSpPr>
          <p:nvPr>
            <p:ph idx="1"/>
          </p:nvPr>
        </p:nvSpPr>
        <p:spPr>
          <a:xfrm>
            <a:off x="76200" y="1076325"/>
            <a:ext cx="8077200" cy="5248275"/>
          </a:xfrm>
        </p:spPr>
        <p:txBody>
          <a:bodyPr/>
          <a:lstStyle/>
          <a:p>
            <a:pPr>
              <a:defRPr/>
            </a:pPr>
            <a:r>
              <a:rPr lang="fa-IR" sz="3200" dirty="0">
                <a:solidFill>
                  <a:srgbClr val="FF0000"/>
                </a:solidFill>
              </a:rPr>
              <a:t>الف. در حوزة روابط همسران</a:t>
            </a:r>
          </a:p>
          <a:p>
            <a:pPr marL="0" indent="0">
              <a:buFont typeface="Wingdings" panose="05000000000000000000" pitchFamily="2" charset="2"/>
              <a:buNone/>
              <a:defRPr/>
            </a:pPr>
            <a:r>
              <a:rPr lang="fa-IR" sz="3200" b="0" dirty="0">
                <a:cs typeface="B Nazanin" pitchFamily="2" charset="-78"/>
              </a:rPr>
              <a:t>افزایش آمار طلاق</a:t>
            </a:r>
          </a:p>
          <a:p>
            <a:pPr marL="0" indent="0">
              <a:buFont typeface="Wingdings" panose="05000000000000000000" pitchFamily="2" charset="2"/>
              <a:buNone/>
              <a:defRPr/>
            </a:pPr>
            <a:r>
              <a:rPr lang="fa-IR" sz="3200" b="0" dirty="0">
                <a:cs typeface="B Nazanin" pitchFamily="2" charset="-78"/>
              </a:rPr>
              <a:t>کاهش ارتباط رو در رو و فيزيکي انسان‌ها(نابودی سنت صله رحم)</a:t>
            </a:r>
          </a:p>
          <a:p>
            <a:pPr marL="0" indent="0">
              <a:buFont typeface="Wingdings" panose="05000000000000000000" pitchFamily="2" charset="2"/>
              <a:buNone/>
              <a:defRPr/>
            </a:pPr>
            <a:r>
              <a:rPr lang="fa-IR" sz="3200" b="0" dirty="0">
                <a:cs typeface="B Nazanin" pitchFamily="2" charset="-78"/>
              </a:rPr>
              <a:t>نابودی روابط سنتی در خانواده ایرانی</a:t>
            </a:r>
          </a:p>
          <a:p>
            <a:pPr marL="0" indent="0">
              <a:buFont typeface="Wingdings" panose="05000000000000000000" pitchFamily="2" charset="2"/>
              <a:buNone/>
              <a:defRPr/>
            </a:pPr>
            <a:r>
              <a:rPr lang="fa-IR" sz="3200" b="0" dirty="0">
                <a:cs typeface="B Nazanin" pitchFamily="2" charset="-78"/>
              </a:rPr>
              <a:t>میل به روابطی مانند خانواده های آمریکایی و اروپایی (البته آن چیزی که برای جهان سوم! نمایش داده می شود)</a:t>
            </a:r>
          </a:p>
          <a:p>
            <a:pPr marL="0" indent="0">
              <a:buFont typeface="Wingdings" panose="05000000000000000000" pitchFamily="2" charset="2"/>
              <a:buNone/>
              <a:defRPr/>
            </a:pPr>
            <a:r>
              <a:rPr lang="fa-IR" sz="3200" b="0" dirty="0">
                <a:cs typeface="B Nazanin" pitchFamily="2" charset="-78"/>
              </a:rPr>
              <a:t>ازدواج اينترنتي، طلاق و ازهم‌پاشيدگي خانواده</a:t>
            </a:r>
          </a:p>
          <a:p>
            <a:pPr marL="0" indent="0">
              <a:buFont typeface="Wingdings" panose="05000000000000000000" pitchFamily="2" charset="2"/>
              <a:buNone/>
              <a:defRPr/>
            </a:pPr>
            <a:endParaRPr lang="en-US" sz="3200" b="0" dirty="0"/>
          </a:p>
          <a:p>
            <a:pPr marL="0" indent="0">
              <a:buFont typeface="Wingdings" panose="05000000000000000000" pitchFamily="2" charset="2"/>
              <a:buNone/>
              <a:defRPr/>
            </a:pPr>
            <a:endParaRPr lang="en-US" sz="3200" dirty="0"/>
          </a:p>
          <a:p>
            <a:pPr>
              <a:defRPr/>
            </a:pPr>
            <a:endParaRPr lang="fa-IR" sz="3200" dirty="0"/>
          </a:p>
        </p:txBody>
      </p:sp>
      <p:sp>
        <p:nvSpPr>
          <p:cNvPr id="4" name="Date Placeholder 3">
            <a:extLst>
              <a:ext uri="{FF2B5EF4-FFF2-40B4-BE49-F238E27FC236}">
                <a16:creationId xmlns:a16="http://schemas.microsoft.com/office/drawing/2014/main" id="{7F42A733-BA8A-49F7-A1BC-F64BAE12F637}"/>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98B0564-80CF-44CF-94B2-7D737CC1819B}"/>
              </a:ext>
            </a:extLst>
          </p:cNvPr>
          <p:cNvSpPr>
            <a:spLocks noGrp="1"/>
          </p:cNvSpPr>
          <p:nvPr>
            <p:ph type="title"/>
          </p:nvPr>
        </p:nvSpPr>
        <p:spPr/>
        <p:txBody>
          <a:bodyPr/>
          <a:lstStyle/>
          <a:p>
            <a:r>
              <a:rPr lang="fa-IR" altLang="fa-IR"/>
              <a:t> آسيب‌هاي خانوادگي</a:t>
            </a:r>
          </a:p>
        </p:txBody>
      </p:sp>
      <p:sp>
        <p:nvSpPr>
          <p:cNvPr id="58371" name="Content Placeholder 2">
            <a:extLst>
              <a:ext uri="{FF2B5EF4-FFF2-40B4-BE49-F238E27FC236}">
                <a16:creationId xmlns:a16="http://schemas.microsoft.com/office/drawing/2014/main" id="{21FA35D2-D6CB-4CEF-824E-886BF16A257F}"/>
              </a:ext>
            </a:extLst>
          </p:cNvPr>
          <p:cNvSpPr>
            <a:spLocks noGrp="1"/>
          </p:cNvSpPr>
          <p:nvPr>
            <p:ph idx="1"/>
          </p:nvPr>
        </p:nvSpPr>
        <p:spPr/>
        <p:txBody>
          <a:bodyPr/>
          <a:lstStyle/>
          <a:p>
            <a:r>
              <a:rPr lang="fa-IR" altLang="fa-IR" sz="4000" b="0">
                <a:cs typeface="B Nazanin" panose="00000400000000000000" pitchFamily="2" charset="-78"/>
              </a:rPr>
              <a:t>سايت‌هاي شبکه‌هاي اجتماعي نظیر فیس بوک، همسران ناخشنود را وسوسه مي‌کند تا در جستجوي افراد ديگري</a:t>
            </a:r>
            <a:r>
              <a:rPr lang="fa-IR" altLang="fa-IR" sz="4000" b="0"/>
              <a:t> </a:t>
            </a:r>
            <a:r>
              <a:rPr lang="fa-IR" altLang="fa-IR" sz="4000">
                <a:solidFill>
                  <a:srgbClr val="FF0000"/>
                </a:solidFill>
              </a:rPr>
              <a:t>(نظير دوستان، هم‌کلاسي هاي سابق، دوستان صميمي دوران کودکي، يا دوستان جديد) </a:t>
            </a:r>
            <a:r>
              <a:rPr lang="fa-IR" altLang="fa-IR" sz="4000" b="0">
                <a:cs typeface="B Nazanin" panose="00000400000000000000" pitchFamily="2" charset="-78"/>
              </a:rPr>
              <a:t>برآيند که بالقوه زمينة خيانت به همسران کنوني افراد را فراهم و بر ضد نهاد خانواده عمل مي‌کند.</a:t>
            </a:r>
          </a:p>
        </p:txBody>
      </p:sp>
      <p:sp>
        <p:nvSpPr>
          <p:cNvPr id="4" name="Date Placeholder 3">
            <a:extLst>
              <a:ext uri="{FF2B5EF4-FFF2-40B4-BE49-F238E27FC236}">
                <a16:creationId xmlns:a16="http://schemas.microsoft.com/office/drawing/2014/main" id="{A0EB87E8-217D-4B7B-A2FB-82EA1764F6B8}"/>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98D002D-BD01-41D4-970A-359EEBB3588B}"/>
              </a:ext>
            </a:extLst>
          </p:cNvPr>
          <p:cNvSpPr>
            <a:spLocks noGrp="1"/>
          </p:cNvSpPr>
          <p:nvPr>
            <p:ph type="title"/>
          </p:nvPr>
        </p:nvSpPr>
        <p:spPr/>
        <p:txBody>
          <a:bodyPr/>
          <a:lstStyle/>
          <a:p>
            <a:r>
              <a:rPr lang="fa-IR" altLang="fa-IR"/>
              <a:t> آسيب‌هاي خانوادگي</a:t>
            </a:r>
          </a:p>
        </p:txBody>
      </p:sp>
      <p:sp>
        <p:nvSpPr>
          <p:cNvPr id="3" name="Content Placeholder 2">
            <a:extLst>
              <a:ext uri="{FF2B5EF4-FFF2-40B4-BE49-F238E27FC236}">
                <a16:creationId xmlns:a16="http://schemas.microsoft.com/office/drawing/2014/main" id="{11B064F9-F3E0-4AB8-84D9-1496F591F09B}"/>
              </a:ext>
            </a:extLst>
          </p:cNvPr>
          <p:cNvSpPr>
            <a:spLocks noGrp="1"/>
          </p:cNvSpPr>
          <p:nvPr>
            <p:ph idx="1"/>
          </p:nvPr>
        </p:nvSpPr>
        <p:spPr>
          <a:xfrm>
            <a:off x="76200" y="1076325"/>
            <a:ext cx="8077200" cy="5248275"/>
          </a:xfrm>
        </p:spPr>
        <p:txBody>
          <a:bodyPr/>
          <a:lstStyle/>
          <a:p>
            <a:pPr>
              <a:defRPr/>
            </a:pPr>
            <a:r>
              <a:rPr lang="fa-IR" sz="3200" dirty="0">
                <a:solidFill>
                  <a:srgbClr val="FF0000"/>
                </a:solidFill>
              </a:rPr>
              <a:t>ب. در حوزة روابط والدين و فرزندان</a:t>
            </a:r>
          </a:p>
          <a:p>
            <a:pPr>
              <a:defRPr/>
            </a:pPr>
            <a:r>
              <a:rPr lang="fa-IR" sz="3200" b="0" dirty="0"/>
              <a:t> </a:t>
            </a:r>
            <a:r>
              <a:rPr lang="fa-IR" sz="3200" b="0" dirty="0">
                <a:cs typeface="B Nazanin" pitchFamily="2" charset="-78"/>
              </a:rPr>
              <a:t>والدین به واسطه نداشتن سواد رسانه‌اي مدرن، از دنياي نسل جوان دور افتاده‌‌‌اند.</a:t>
            </a:r>
          </a:p>
          <a:p>
            <a:pPr>
              <a:defRPr/>
            </a:pPr>
            <a:r>
              <a:rPr lang="fa-IR" sz="3200" b="0" dirty="0">
                <a:cs typeface="B Nazanin" pitchFamily="2" charset="-78"/>
              </a:rPr>
              <a:t>رابطه یکسویه فرزندان با والدین به دلیل اعتیاد اینترنتی</a:t>
            </a:r>
          </a:p>
          <a:p>
            <a:pPr>
              <a:defRPr/>
            </a:pPr>
            <a:r>
              <a:rPr lang="fa-IR" sz="3200" b="0" dirty="0">
                <a:cs typeface="B Nazanin" pitchFamily="2" charset="-78"/>
              </a:rPr>
              <a:t>تشخیص و راهکار:</a:t>
            </a:r>
          </a:p>
          <a:p>
            <a:pPr marL="0" indent="0">
              <a:buFont typeface="Wingdings" panose="05000000000000000000" pitchFamily="2" charset="2"/>
              <a:buNone/>
              <a:defRPr/>
            </a:pPr>
            <a:r>
              <a:rPr lang="fa-IR" sz="3200" b="0" dirty="0">
                <a:cs typeface="B Nazanin" pitchFamily="2" charset="-78"/>
              </a:rPr>
              <a:t>1- مطالعه و یادگیری این شبکه ها</a:t>
            </a:r>
          </a:p>
          <a:p>
            <a:pPr marL="0" indent="0">
              <a:buFont typeface="Wingdings" panose="05000000000000000000" pitchFamily="2" charset="2"/>
              <a:buNone/>
              <a:defRPr/>
            </a:pPr>
            <a:r>
              <a:rPr lang="fa-IR" sz="3200" b="0" dirty="0">
                <a:cs typeface="B Nazanin" pitchFamily="2" charset="-78"/>
              </a:rPr>
              <a:t>2-قراردادن کامپیوتر در محل دید</a:t>
            </a:r>
            <a:endParaRPr lang="fa-IR" sz="3200" dirty="0">
              <a:cs typeface="B Nazanin" pitchFamily="2" charset="-78"/>
            </a:endParaRPr>
          </a:p>
          <a:p>
            <a:pPr marL="0" indent="0">
              <a:buFont typeface="Wingdings" panose="05000000000000000000" pitchFamily="2" charset="2"/>
              <a:buNone/>
              <a:defRPr/>
            </a:pPr>
            <a:r>
              <a:rPr lang="fa-IR" sz="3200" b="0" dirty="0">
                <a:cs typeface="B Nazanin" pitchFamily="2" charset="-78"/>
              </a:rPr>
              <a:t>3-کنترل نامحسوس فرزندان</a:t>
            </a:r>
          </a:p>
          <a:p>
            <a:pPr marL="0" indent="0">
              <a:buFont typeface="Wingdings" panose="05000000000000000000" pitchFamily="2" charset="2"/>
              <a:buNone/>
              <a:defRPr/>
            </a:pPr>
            <a:endParaRPr lang="fa-IR" sz="3200" dirty="0"/>
          </a:p>
        </p:txBody>
      </p:sp>
      <p:sp>
        <p:nvSpPr>
          <p:cNvPr id="4" name="Date Placeholder 3">
            <a:extLst>
              <a:ext uri="{FF2B5EF4-FFF2-40B4-BE49-F238E27FC236}">
                <a16:creationId xmlns:a16="http://schemas.microsoft.com/office/drawing/2014/main" id="{68D1C7B6-4E31-4DBE-9D47-0CFBB4878782}"/>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697F271-E7BA-40DB-A8F2-163ACEA46F69}"/>
              </a:ext>
            </a:extLst>
          </p:cNvPr>
          <p:cNvSpPr>
            <a:spLocks noGrp="1"/>
          </p:cNvSpPr>
          <p:nvPr>
            <p:ph type="title"/>
          </p:nvPr>
        </p:nvSpPr>
        <p:spPr/>
        <p:txBody>
          <a:bodyPr/>
          <a:lstStyle/>
          <a:p>
            <a:r>
              <a:rPr lang="fa-IR" altLang="fa-IR"/>
              <a:t> آسيب هاي رواني ـ رفتاري</a:t>
            </a:r>
          </a:p>
        </p:txBody>
      </p:sp>
      <p:sp>
        <p:nvSpPr>
          <p:cNvPr id="60419" name="Content Placeholder 2">
            <a:extLst>
              <a:ext uri="{FF2B5EF4-FFF2-40B4-BE49-F238E27FC236}">
                <a16:creationId xmlns:a16="http://schemas.microsoft.com/office/drawing/2014/main" id="{4CDCE269-19BE-4879-829C-6181FEBFA692}"/>
              </a:ext>
            </a:extLst>
          </p:cNvPr>
          <p:cNvSpPr>
            <a:spLocks noGrp="1"/>
          </p:cNvSpPr>
          <p:nvPr>
            <p:ph idx="1"/>
          </p:nvPr>
        </p:nvSpPr>
        <p:spPr>
          <a:xfrm>
            <a:off x="152400" y="1071563"/>
            <a:ext cx="8229600" cy="5248275"/>
          </a:xfrm>
        </p:spPr>
        <p:txBody>
          <a:bodyPr/>
          <a:lstStyle/>
          <a:p>
            <a:r>
              <a:rPr lang="fa-IR" altLang="fa-IR" sz="2800">
                <a:solidFill>
                  <a:srgbClr val="FF0000"/>
                </a:solidFill>
              </a:rPr>
              <a:t>الف.  اعتياد به شبکه هاي اجتماعی</a:t>
            </a:r>
          </a:p>
          <a:p>
            <a:r>
              <a:rPr lang="fa-IR" altLang="fa-IR" sz="3200" b="0"/>
              <a:t>وابستگي روزافزون مخاطبان به شبکه هاي اجتماعي و صرف کردن زمان هاي طولاني براي انتشار پست، بازنشر پست هاي سايرين، لايک کردن و امتحان کردن ساير قابليت هايي که شبکه هاي اجتماعي در اختيار آنها قرار مي دهند، نوعي از اعتياد اينترنتي  به نام </a:t>
            </a:r>
            <a:r>
              <a:rPr lang="fa-IR" altLang="fa-IR" sz="3200"/>
              <a:t>اعتياد به شبکه هاي اجتماعي</a:t>
            </a:r>
            <a:r>
              <a:rPr lang="fa-IR" altLang="fa-IR" sz="3200" b="0" baseline="30000"/>
              <a:t> </a:t>
            </a:r>
            <a:r>
              <a:rPr lang="fa-IR" altLang="fa-IR" sz="3200" b="0"/>
              <a:t> را به وجود آورده است. </a:t>
            </a:r>
          </a:p>
          <a:p>
            <a:r>
              <a:rPr lang="fa-IR" altLang="fa-IR" sz="3200" b="0"/>
              <a:t> افسردگي، خجالتي شدن، گوشه گيري و تمايل به دوري از اجتماع و کاهش اعتماد به نفس&gt;&gt;&gt;&gt;&gt; </a:t>
            </a:r>
            <a:r>
              <a:rPr lang="fa-IR" altLang="fa-IR" sz="5400">
                <a:solidFill>
                  <a:srgbClr val="FF0000"/>
                </a:solidFill>
              </a:rPr>
              <a:t>چرا؟؟؟؟</a:t>
            </a:r>
          </a:p>
        </p:txBody>
      </p:sp>
      <p:sp>
        <p:nvSpPr>
          <p:cNvPr id="4" name="Date Placeholder 3">
            <a:extLst>
              <a:ext uri="{FF2B5EF4-FFF2-40B4-BE49-F238E27FC236}">
                <a16:creationId xmlns:a16="http://schemas.microsoft.com/office/drawing/2014/main" id="{42D3AD3F-FFB9-49AB-998A-34502A35FE7E}"/>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8434460-B6BD-4669-88AF-F1411A35CC4E}"/>
              </a:ext>
            </a:extLst>
          </p:cNvPr>
          <p:cNvSpPr>
            <a:spLocks noGrp="1"/>
          </p:cNvSpPr>
          <p:nvPr>
            <p:ph type="title"/>
          </p:nvPr>
        </p:nvSpPr>
        <p:spPr/>
        <p:txBody>
          <a:bodyPr/>
          <a:lstStyle/>
          <a:p>
            <a:pPr eaLnBrk="1" hangingPunct="1"/>
            <a:r>
              <a:rPr lang="fa-IR" altLang="fa-IR" sz="4000">
                <a:solidFill>
                  <a:srgbClr val="FF0000"/>
                </a:solidFill>
                <a:cs typeface="B Nazanin" panose="00000400000000000000" pitchFamily="2" charset="-78"/>
              </a:rPr>
              <a:t>آسیب های اجتماعی</a:t>
            </a:r>
            <a:br>
              <a:rPr lang="fa-IR" altLang="fa-IR" sz="4000">
                <a:solidFill>
                  <a:srgbClr val="FF0000"/>
                </a:solidFill>
                <a:cs typeface="B Nazanin" panose="00000400000000000000" pitchFamily="2" charset="-78"/>
              </a:rPr>
            </a:br>
            <a:r>
              <a:rPr lang="en-US" altLang="fa-IR" sz="4000">
                <a:solidFill>
                  <a:srgbClr val="FF0000"/>
                </a:solidFill>
                <a:cs typeface="B Nazanin" panose="00000400000000000000" pitchFamily="2" charset="-78"/>
              </a:rPr>
              <a:t>Social</a:t>
            </a:r>
            <a:r>
              <a:rPr lang="fa-IR" altLang="fa-IR" sz="4000">
                <a:solidFill>
                  <a:srgbClr val="FF0000"/>
                </a:solidFill>
                <a:cs typeface="B Nazanin" panose="00000400000000000000" pitchFamily="2" charset="-78"/>
              </a:rPr>
              <a:t> </a:t>
            </a:r>
            <a:r>
              <a:rPr lang="en-US" altLang="fa-IR" sz="4000">
                <a:solidFill>
                  <a:srgbClr val="FF0000"/>
                </a:solidFill>
                <a:cs typeface="B Nazanin" panose="00000400000000000000" pitchFamily="2" charset="-78"/>
              </a:rPr>
              <a:t>Pathology</a:t>
            </a:r>
          </a:p>
        </p:txBody>
      </p:sp>
      <p:sp>
        <p:nvSpPr>
          <p:cNvPr id="23555" name="Content Placeholder 2">
            <a:extLst>
              <a:ext uri="{FF2B5EF4-FFF2-40B4-BE49-F238E27FC236}">
                <a16:creationId xmlns:a16="http://schemas.microsoft.com/office/drawing/2014/main" id="{02104F22-D32C-4270-96ED-82CFEC49BDC2}"/>
              </a:ext>
            </a:extLst>
          </p:cNvPr>
          <p:cNvSpPr>
            <a:spLocks noGrp="1"/>
          </p:cNvSpPr>
          <p:nvPr>
            <p:ph idx="1"/>
          </p:nvPr>
        </p:nvSpPr>
        <p:spPr>
          <a:xfrm>
            <a:off x="457200" y="1773238"/>
            <a:ext cx="8229600" cy="4352925"/>
          </a:xfrm>
        </p:spPr>
        <p:txBody>
          <a:bodyPr/>
          <a:lstStyle/>
          <a:p>
            <a:pPr eaLnBrk="1" hangingPunct="1">
              <a:lnSpc>
                <a:spcPct val="150000"/>
              </a:lnSpc>
            </a:pPr>
            <a:r>
              <a:rPr lang="fa-IR" altLang="fa-IR" sz="3200">
                <a:cs typeface="B Nazanin" panose="00000400000000000000" pitchFamily="2" charset="-78"/>
              </a:rPr>
              <a:t>آسیب</a:t>
            </a:r>
            <a:r>
              <a:rPr lang="en-US" altLang="fa-IR" sz="3200">
                <a:cs typeface="B Nazanin" panose="00000400000000000000" pitchFamily="2" charset="-78"/>
              </a:rPr>
              <a:t> </a:t>
            </a:r>
            <a:r>
              <a:rPr lang="fa-IR" altLang="fa-IR" sz="3200">
                <a:cs typeface="B Nazanin" panose="00000400000000000000" pitchFamily="2" charset="-78"/>
              </a:rPr>
              <a:t>های اجتماعی به رفتارهایی گفته می شود که هنجارهای اجتماعی را نقض نماید.</a:t>
            </a:r>
            <a:endParaRPr lang="en-US" altLang="fa-IR" sz="3200">
              <a:cs typeface="B Nazanin" panose="00000400000000000000" pitchFamily="2" charset="-78"/>
            </a:endParaRPr>
          </a:p>
          <a:p>
            <a:pPr algn="r" eaLnBrk="1" hangingPunct="1"/>
            <a:endParaRPr lang="en-US" altLang="fa-IR" sz="3200">
              <a:cs typeface="B Nazanin" panose="00000400000000000000" pitchFamily="2" charset="-78"/>
            </a:endParaRPr>
          </a:p>
          <a:p>
            <a:pPr eaLnBrk="1" hangingPunct="1"/>
            <a:r>
              <a:rPr lang="fa-IR" altLang="fa-IR" sz="3200">
                <a:cs typeface="B Nazanin" panose="00000400000000000000" pitchFamily="2" charset="-78"/>
              </a:rPr>
              <a:t>این نوع افراد سعی دارند کجروی ها خود را از دید ناظران قانون، اخلاق عمومی و نظم اجتماعی پنهان نمایند؛ زیرا در غیر این صورت با پیگرد قانونی، تکفیر اخلاقی یا طرد اجتماعی مواجه می شوند.</a:t>
            </a:r>
            <a:endParaRPr lang="en-US" altLang="fa-IR" sz="3200">
              <a:cs typeface="B Nazanin" panose="000004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6D7773C-CFFA-49A9-994C-A03D58007A19}"/>
              </a:ext>
            </a:extLst>
          </p:cNvPr>
          <p:cNvSpPr>
            <a:spLocks noGrp="1"/>
          </p:cNvSpPr>
          <p:nvPr>
            <p:ph type="title"/>
          </p:nvPr>
        </p:nvSpPr>
        <p:spPr/>
        <p:txBody>
          <a:bodyPr/>
          <a:lstStyle/>
          <a:p>
            <a:r>
              <a:rPr lang="fa-IR" altLang="fa-IR"/>
              <a:t> آسيب هاي رواني ـ رفتاري</a:t>
            </a:r>
          </a:p>
        </p:txBody>
      </p:sp>
      <p:sp>
        <p:nvSpPr>
          <p:cNvPr id="61443" name="Content Placeholder 2">
            <a:extLst>
              <a:ext uri="{FF2B5EF4-FFF2-40B4-BE49-F238E27FC236}">
                <a16:creationId xmlns:a16="http://schemas.microsoft.com/office/drawing/2014/main" id="{1CEB7DFD-0D7A-40DA-8560-3A21C5DDF19C}"/>
              </a:ext>
            </a:extLst>
          </p:cNvPr>
          <p:cNvSpPr>
            <a:spLocks noGrp="1"/>
          </p:cNvSpPr>
          <p:nvPr>
            <p:ph idx="1"/>
          </p:nvPr>
        </p:nvSpPr>
        <p:spPr>
          <a:xfrm>
            <a:off x="0" y="957263"/>
            <a:ext cx="8229600" cy="5248275"/>
          </a:xfrm>
        </p:spPr>
        <p:txBody>
          <a:bodyPr/>
          <a:lstStyle/>
          <a:p>
            <a:r>
              <a:rPr lang="fa-IR" altLang="fa-IR" sz="4000">
                <a:cs typeface="B Titr" panose="00000700000000000000" pitchFamily="2" charset="-78"/>
              </a:rPr>
              <a:t>عادت بیش از حد به دنیای مجازی </a:t>
            </a:r>
          </a:p>
          <a:p>
            <a:r>
              <a:rPr lang="fa-IR" altLang="fa-IR" sz="4000">
                <a:cs typeface="B Titr" panose="00000700000000000000" pitchFamily="2" charset="-78"/>
              </a:rPr>
              <a:t>هنگامی که فرد در شرایط دنیای واقعی قرار می گیرد به اصطلاح سنکوپ روحی     می کند!!!</a:t>
            </a:r>
          </a:p>
        </p:txBody>
      </p:sp>
      <p:sp>
        <p:nvSpPr>
          <p:cNvPr id="4" name="Date Placeholder 3">
            <a:extLst>
              <a:ext uri="{FF2B5EF4-FFF2-40B4-BE49-F238E27FC236}">
                <a16:creationId xmlns:a16="http://schemas.microsoft.com/office/drawing/2014/main" id="{C6F78C05-722A-42B3-B187-D84385BFDAA4}"/>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6477F0D-367D-4C6A-B9DC-D3C22B08F9E5}"/>
              </a:ext>
            </a:extLst>
          </p:cNvPr>
          <p:cNvSpPr>
            <a:spLocks noGrp="1"/>
          </p:cNvSpPr>
          <p:nvPr>
            <p:ph type="title"/>
          </p:nvPr>
        </p:nvSpPr>
        <p:spPr/>
        <p:txBody>
          <a:bodyPr/>
          <a:lstStyle/>
          <a:p>
            <a:r>
              <a:rPr lang="fa-IR" altLang="fa-IR"/>
              <a:t> آسيب هاي رواني ـ رفتاري</a:t>
            </a:r>
          </a:p>
        </p:txBody>
      </p:sp>
      <p:sp>
        <p:nvSpPr>
          <p:cNvPr id="62467" name="Content Placeholder 2">
            <a:extLst>
              <a:ext uri="{FF2B5EF4-FFF2-40B4-BE49-F238E27FC236}">
                <a16:creationId xmlns:a16="http://schemas.microsoft.com/office/drawing/2014/main" id="{AEEC52CC-3D1E-4820-B3B9-2681AD97CBB6}"/>
              </a:ext>
            </a:extLst>
          </p:cNvPr>
          <p:cNvSpPr>
            <a:spLocks noGrp="1"/>
          </p:cNvSpPr>
          <p:nvPr>
            <p:ph idx="1"/>
          </p:nvPr>
        </p:nvSpPr>
        <p:spPr>
          <a:xfrm>
            <a:off x="20638" y="1273175"/>
            <a:ext cx="8229600" cy="5248275"/>
          </a:xfrm>
        </p:spPr>
        <p:txBody>
          <a:bodyPr/>
          <a:lstStyle/>
          <a:p>
            <a:r>
              <a:rPr lang="fa-IR" altLang="fa-IR" sz="2400">
                <a:solidFill>
                  <a:srgbClr val="FF0000"/>
                </a:solidFill>
              </a:rPr>
              <a:t>شماري از پيامدهاى منفى اعتياد به شبکه هاي اينترنتي عبارتند از:</a:t>
            </a:r>
          </a:p>
          <a:p>
            <a:r>
              <a:rPr lang="fa-IR" altLang="fa-IR" sz="2400" b="0"/>
              <a:t>دگرگونى‏هاى شديد در سبك زندگى به منظور گذراندن زمان بيشترى در شبكه؛</a:t>
            </a:r>
          </a:p>
          <a:p>
            <a:r>
              <a:rPr lang="fa-IR" altLang="fa-IR" sz="2400" b="0"/>
              <a:t>كاهش كلى فعاليت‏هاى بدنى؛</a:t>
            </a:r>
          </a:p>
          <a:p>
            <a:r>
              <a:rPr lang="en-US" altLang="fa-IR" sz="2400" b="0"/>
              <a:t> </a:t>
            </a:r>
            <a:r>
              <a:rPr lang="fa-IR" altLang="fa-IR" sz="2400" b="0"/>
              <a:t>بى‏توجهى به سلامت فردى و در نتيجه، پرداختن به سرگرمى‏هاى اينترنتى؛</a:t>
            </a:r>
          </a:p>
          <a:p>
            <a:r>
              <a:rPr lang="en-US" altLang="fa-IR" sz="2400" b="0"/>
              <a:t> </a:t>
            </a:r>
            <a:r>
              <a:rPr lang="fa-IR" altLang="fa-IR" sz="2400" b="0"/>
              <a:t>دور شدن از فعاليت‏هاى مهم زندگى؛</a:t>
            </a:r>
          </a:p>
          <a:p>
            <a:r>
              <a:rPr lang="en-US" altLang="fa-IR" sz="2400" b="0"/>
              <a:t> </a:t>
            </a:r>
            <a:r>
              <a:rPr lang="fa-IR" altLang="fa-IR" sz="2400" b="0"/>
              <a:t>كمبود خواب و يا تغيير الگوهاى خواب، براى گذراندن زمان بيشترى در شبكه؛</a:t>
            </a:r>
          </a:p>
          <a:p>
            <a:r>
              <a:rPr lang="fa-IR" altLang="fa-IR" sz="2400" b="0"/>
              <a:t>كاهش معاشرت و در نتيجه، از دست دادن دوستان؛</a:t>
            </a:r>
          </a:p>
          <a:p>
            <a:r>
              <a:rPr lang="en-US" altLang="fa-IR" sz="2400" b="0"/>
              <a:t> </a:t>
            </a:r>
            <a:r>
              <a:rPr lang="fa-IR" altLang="fa-IR" sz="2400" b="0"/>
              <a:t>غفلت از خانواده؛</a:t>
            </a:r>
          </a:p>
          <a:p>
            <a:r>
              <a:rPr lang="en-US" altLang="fa-IR" sz="2400" b="0"/>
              <a:t> </a:t>
            </a:r>
            <a:r>
              <a:rPr lang="fa-IR" altLang="fa-IR" sz="2400" b="0"/>
              <a:t>بى‏توجهى به مسئوليت‏هاى شغلى و شخصى.</a:t>
            </a:r>
          </a:p>
          <a:p>
            <a:endParaRPr lang="fa-IR" altLang="fa-IR" sz="2400"/>
          </a:p>
        </p:txBody>
      </p:sp>
      <p:sp>
        <p:nvSpPr>
          <p:cNvPr id="4" name="Date Placeholder 3">
            <a:extLst>
              <a:ext uri="{FF2B5EF4-FFF2-40B4-BE49-F238E27FC236}">
                <a16:creationId xmlns:a16="http://schemas.microsoft.com/office/drawing/2014/main" id="{50EE348A-F8B7-4473-8C5E-F59F6FA0A1FF}"/>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80594FB1-6D27-48EA-A650-FBE501153DAD}"/>
              </a:ext>
            </a:extLst>
          </p:cNvPr>
          <p:cNvSpPr>
            <a:spLocks noGrp="1"/>
          </p:cNvSpPr>
          <p:nvPr>
            <p:ph type="title"/>
          </p:nvPr>
        </p:nvSpPr>
        <p:spPr/>
        <p:txBody>
          <a:bodyPr/>
          <a:lstStyle/>
          <a:p>
            <a:r>
              <a:rPr lang="fa-IR" altLang="fa-IR"/>
              <a:t> آسيب هاي رواني ـ رفتاري</a:t>
            </a:r>
          </a:p>
        </p:txBody>
      </p:sp>
      <p:sp>
        <p:nvSpPr>
          <p:cNvPr id="63491" name="Content Placeholder 2">
            <a:extLst>
              <a:ext uri="{FF2B5EF4-FFF2-40B4-BE49-F238E27FC236}">
                <a16:creationId xmlns:a16="http://schemas.microsoft.com/office/drawing/2014/main" id="{A4DFD795-6097-4761-8C8A-DC11FF1328B2}"/>
              </a:ext>
            </a:extLst>
          </p:cNvPr>
          <p:cNvSpPr>
            <a:spLocks noGrp="1"/>
          </p:cNvSpPr>
          <p:nvPr>
            <p:ph idx="1"/>
          </p:nvPr>
        </p:nvSpPr>
        <p:spPr/>
        <p:txBody>
          <a:bodyPr/>
          <a:lstStyle/>
          <a:p>
            <a:r>
              <a:rPr lang="fa-IR" altLang="fa-IR" sz="2800">
                <a:solidFill>
                  <a:srgbClr val="FF0000"/>
                </a:solidFill>
              </a:rPr>
              <a:t>ب. افسردگى و انزواى اجتماعى</a:t>
            </a:r>
          </a:p>
          <a:p>
            <a:r>
              <a:rPr lang="fa-IR" altLang="fa-IR" sz="2800" b="0"/>
              <a:t>شيوه‏هاى گوناگون ارتباط از طريق اينترنت، در پايين ترين سطح کيفي قرار مى‏گيرند. ارتباط در فضاى مجازى، عموما بر متن استوار است و بنابراين، از نشانه‏هاى بصرى و شنيدارى در تعامل‏هاى رودررو بى‏بهره است.</a:t>
            </a:r>
          </a:p>
          <a:p>
            <a:r>
              <a:rPr lang="fa-IR" altLang="fa-IR" sz="2800" b="0"/>
              <a:t>پژوهشگران در پژوهشي درازمدت دو ساله دربارة كاربران اينترنت، به اين نتيجه دست يافتند كه استفادة فزاينده از اينترنت با كاهش ارتباط خانوادگى و شركت در محافل اجتماعى محلى همراه است.</a:t>
            </a:r>
          </a:p>
          <a:p>
            <a:r>
              <a:rPr lang="fa-IR" altLang="fa-IR" sz="2800" b="0"/>
              <a:t>حضور در شبکه‌هاي مجازي، تنها بودن اما در کنار يکديگر بودن همراه است؛ نوعي تنهايي که مي‌توان آن را </a:t>
            </a:r>
            <a:r>
              <a:rPr lang="fa-IR" altLang="fa-IR" sz="2800">
                <a:solidFill>
                  <a:srgbClr val="FF0000"/>
                </a:solidFill>
              </a:rPr>
              <a:t>«تنهايي جمعي» </a:t>
            </a:r>
            <a:r>
              <a:rPr lang="fa-IR" altLang="fa-IR" sz="2800" b="0"/>
              <a:t>ناميد.</a:t>
            </a:r>
            <a:endParaRPr lang="fa-IR" altLang="fa-IR" sz="2800">
              <a:solidFill>
                <a:srgbClr val="FF0000"/>
              </a:solidFill>
            </a:endParaRPr>
          </a:p>
        </p:txBody>
      </p:sp>
      <p:sp>
        <p:nvSpPr>
          <p:cNvPr id="4" name="Date Placeholder 3">
            <a:extLst>
              <a:ext uri="{FF2B5EF4-FFF2-40B4-BE49-F238E27FC236}">
                <a16:creationId xmlns:a16="http://schemas.microsoft.com/office/drawing/2014/main" id="{55A9B1E6-7570-433A-A170-3AD14C9566A8}"/>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008CA1A-0E41-4F6C-A083-9FFB3AE8EE0D}"/>
              </a:ext>
            </a:extLst>
          </p:cNvPr>
          <p:cNvSpPr>
            <a:spLocks noGrp="1"/>
          </p:cNvSpPr>
          <p:nvPr>
            <p:ph type="title"/>
          </p:nvPr>
        </p:nvSpPr>
        <p:spPr/>
        <p:txBody>
          <a:bodyPr/>
          <a:lstStyle/>
          <a:p>
            <a:r>
              <a:rPr lang="fa-IR" altLang="fa-IR"/>
              <a:t> آسيب هاي رواني ـ رفتاري</a:t>
            </a:r>
          </a:p>
        </p:txBody>
      </p:sp>
      <p:sp>
        <p:nvSpPr>
          <p:cNvPr id="3" name="Content Placeholder 2">
            <a:extLst>
              <a:ext uri="{FF2B5EF4-FFF2-40B4-BE49-F238E27FC236}">
                <a16:creationId xmlns:a16="http://schemas.microsoft.com/office/drawing/2014/main" id="{E85CE873-78FE-4F03-BE58-69DAF11AA6FF}"/>
              </a:ext>
            </a:extLst>
          </p:cNvPr>
          <p:cNvSpPr>
            <a:spLocks noGrp="1"/>
          </p:cNvSpPr>
          <p:nvPr>
            <p:ph idx="1"/>
          </p:nvPr>
        </p:nvSpPr>
        <p:spPr>
          <a:xfrm>
            <a:off x="76200" y="1076325"/>
            <a:ext cx="8001000" cy="5172075"/>
          </a:xfrm>
        </p:spPr>
        <p:txBody>
          <a:bodyPr/>
          <a:lstStyle/>
          <a:p>
            <a:pPr>
              <a:defRPr/>
            </a:pPr>
            <a:r>
              <a:rPr lang="fa-IR" sz="2800" dirty="0">
                <a:solidFill>
                  <a:srgbClr val="FF0000"/>
                </a:solidFill>
              </a:rPr>
              <a:t>ج. اختلال‌هاي جنسي و روابط نابهنجار</a:t>
            </a:r>
          </a:p>
          <a:p>
            <a:pPr>
              <a:defRPr/>
            </a:pPr>
            <a:r>
              <a:rPr lang="fa-IR" sz="2800" b="0" dirty="0"/>
              <a:t>يكى از آسيب‌هاي شايع و خطرناک شبکه‌هاي اجتماعي، اشاعه فحشا، بى بندوبارى اخلاقى و تحريك جنسى است.</a:t>
            </a:r>
          </a:p>
          <a:p>
            <a:pPr>
              <a:defRPr/>
            </a:pPr>
            <a:r>
              <a:rPr lang="fa-IR" sz="2800" dirty="0">
                <a:solidFill>
                  <a:srgbClr val="FF0000"/>
                </a:solidFill>
              </a:rPr>
              <a:t>چرا اینترنت منبع پخش فحشا و هرزه نگاری در دنیای جدید است؟</a:t>
            </a:r>
          </a:p>
          <a:p>
            <a:pPr marL="0" indent="0">
              <a:buFont typeface="Wingdings" panose="05000000000000000000" pitchFamily="2" charset="2"/>
              <a:buNone/>
              <a:defRPr/>
            </a:pPr>
            <a:r>
              <a:rPr lang="fa-IR" sz="2800" dirty="0">
                <a:solidFill>
                  <a:srgbClr val="FF0000"/>
                </a:solidFill>
              </a:rPr>
              <a:t>سه ویژگی اینترنت:</a:t>
            </a:r>
          </a:p>
          <a:p>
            <a:pPr marL="0" indent="0">
              <a:buFont typeface="Wingdings" panose="05000000000000000000" pitchFamily="2" charset="2"/>
              <a:buNone/>
              <a:defRPr/>
            </a:pPr>
            <a:r>
              <a:rPr lang="fa-IR" sz="2800" dirty="0"/>
              <a:t>«دسترسي آسان»، «هزينه اندک» و «ناشناس ماندن کاربر»</a:t>
            </a:r>
          </a:p>
          <a:p>
            <a:pPr marL="0" indent="0">
              <a:buFont typeface="Wingdings" panose="05000000000000000000" pitchFamily="2" charset="2"/>
              <a:buNone/>
              <a:defRPr/>
            </a:pPr>
            <a:r>
              <a:rPr lang="fa-IR" sz="2800" b="0" dirty="0"/>
              <a:t>نامرئى بودن اين جرأت را به افراد مى‏دهد كه به جاهايى بروند و كارهايى بكنند كه در خارج از اينترنت نمى‏كردند. افراد در اينگونه ارتباط‌ها، نگران اين نخواهند بود كه از سوى ديگران تهديد شوند؛ زيرا هر كارى كه انجام دهند، گمنام خواهند ماند.</a:t>
            </a:r>
            <a:endParaRPr lang="fa-IR" sz="2800" dirty="0">
              <a:solidFill>
                <a:srgbClr val="FF0000"/>
              </a:solidFill>
            </a:endParaRPr>
          </a:p>
          <a:p>
            <a:pPr>
              <a:defRPr/>
            </a:pPr>
            <a:endParaRPr lang="fa-IR" sz="2800" dirty="0">
              <a:solidFill>
                <a:srgbClr val="FF0000"/>
              </a:solidFill>
            </a:endParaRPr>
          </a:p>
        </p:txBody>
      </p:sp>
      <p:sp>
        <p:nvSpPr>
          <p:cNvPr id="4" name="Date Placeholder 3">
            <a:extLst>
              <a:ext uri="{FF2B5EF4-FFF2-40B4-BE49-F238E27FC236}">
                <a16:creationId xmlns:a16="http://schemas.microsoft.com/office/drawing/2014/main" id="{00AB709A-61E5-4CD0-B059-22AE66D78B8A}"/>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E59E3BD-D03A-47E9-86FD-0B99B02FD9B2}"/>
              </a:ext>
            </a:extLst>
          </p:cNvPr>
          <p:cNvSpPr>
            <a:spLocks noGrp="1"/>
          </p:cNvSpPr>
          <p:nvPr>
            <p:ph type="title"/>
          </p:nvPr>
        </p:nvSpPr>
        <p:spPr/>
        <p:txBody>
          <a:bodyPr/>
          <a:lstStyle/>
          <a:p>
            <a:r>
              <a:rPr lang="fa-IR" altLang="fa-IR"/>
              <a:t>راهکارهای برخورد:</a:t>
            </a:r>
          </a:p>
        </p:txBody>
      </p:sp>
      <p:sp>
        <p:nvSpPr>
          <p:cNvPr id="3" name="Content Placeholder 2">
            <a:extLst>
              <a:ext uri="{FF2B5EF4-FFF2-40B4-BE49-F238E27FC236}">
                <a16:creationId xmlns:a16="http://schemas.microsoft.com/office/drawing/2014/main" id="{11085C46-087B-4340-960D-99494C6AF665}"/>
              </a:ext>
            </a:extLst>
          </p:cNvPr>
          <p:cNvSpPr>
            <a:spLocks noGrp="1"/>
          </p:cNvSpPr>
          <p:nvPr>
            <p:ph idx="1"/>
          </p:nvPr>
        </p:nvSpPr>
        <p:spPr>
          <a:xfrm>
            <a:off x="76200" y="1076325"/>
            <a:ext cx="8077200" cy="5248275"/>
          </a:xfrm>
        </p:spPr>
        <p:txBody>
          <a:bodyPr/>
          <a:lstStyle/>
          <a:p>
            <a:pPr>
              <a:defRPr/>
            </a:pPr>
            <a:r>
              <a:rPr lang="fa-IR" sz="2800" dirty="0">
                <a:solidFill>
                  <a:srgbClr val="FF0000"/>
                </a:solidFill>
              </a:rPr>
              <a:t>الف)از طرف دولت و ارگان ها:</a:t>
            </a:r>
          </a:p>
          <a:p>
            <a:pPr marL="0" indent="0">
              <a:buFont typeface="Wingdings" panose="05000000000000000000" pitchFamily="2" charset="2"/>
              <a:buNone/>
              <a:defRPr/>
            </a:pPr>
            <a:r>
              <a:rPr lang="fa-IR" dirty="0"/>
              <a:t>بومی سازی شبکه های اجتماعی</a:t>
            </a:r>
          </a:p>
          <a:p>
            <a:pPr marL="0" indent="0">
              <a:buFont typeface="Wingdings" panose="05000000000000000000" pitchFamily="2" charset="2"/>
              <a:buNone/>
              <a:defRPr/>
            </a:pPr>
            <a:r>
              <a:rPr lang="fa-IR" dirty="0"/>
              <a:t>نقش تاثیر گذار نخبگان و صاحبنظران در شبکه های اجتماعی</a:t>
            </a:r>
          </a:p>
          <a:p>
            <a:pPr marL="0" indent="0">
              <a:buFont typeface="Wingdings" panose="05000000000000000000" pitchFamily="2" charset="2"/>
              <a:buNone/>
              <a:defRPr/>
            </a:pPr>
            <a:r>
              <a:rPr lang="fa-IR" dirty="0"/>
              <a:t>نیازمند برنامه ریزی و تببین قانون</a:t>
            </a:r>
          </a:p>
          <a:p>
            <a:pPr marL="0" indent="0">
              <a:buFont typeface="Wingdings" panose="05000000000000000000" pitchFamily="2" charset="2"/>
              <a:buNone/>
              <a:defRPr/>
            </a:pPr>
            <a:br>
              <a:rPr lang="fa-IR" dirty="0"/>
            </a:br>
            <a:endParaRPr lang="fa-IR" dirty="0"/>
          </a:p>
          <a:p>
            <a:pPr>
              <a:defRPr/>
            </a:pPr>
            <a:r>
              <a:rPr lang="fa-IR" sz="2800" dirty="0">
                <a:solidFill>
                  <a:srgbClr val="FF0000"/>
                </a:solidFill>
              </a:rPr>
              <a:t>ب)از طرف افراد جامعه:</a:t>
            </a:r>
          </a:p>
          <a:p>
            <a:pPr marL="0" indent="0">
              <a:buFont typeface="Wingdings" panose="05000000000000000000" pitchFamily="2" charset="2"/>
              <a:buNone/>
              <a:defRPr/>
            </a:pPr>
            <a:r>
              <a:rPr lang="fa-IR" dirty="0"/>
              <a:t>جدیت در کنار گذاشتن شبکه‌های اجتماعی</a:t>
            </a:r>
          </a:p>
          <a:p>
            <a:pPr marL="0" indent="0">
              <a:buFont typeface="Wingdings" panose="05000000000000000000" pitchFamily="2" charset="2"/>
              <a:buNone/>
              <a:defRPr/>
            </a:pPr>
            <a:r>
              <a:rPr lang="fa-IR" dirty="0"/>
              <a:t>تفریح و رسیدگی به خانواده</a:t>
            </a:r>
          </a:p>
          <a:p>
            <a:pPr marL="0" indent="0">
              <a:buFont typeface="Wingdings" panose="05000000000000000000" pitchFamily="2" charset="2"/>
              <a:buNone/>
              <a:defRPr/>
            </a:pPr>
            <a:r>
              <a:rPr lang="fa-IR" dirty="0"/>
              <a:t>برای وقت خود ارزش قائل شوید:</a:t>
            </a:r>
          </a:p>
          <a:p>
            <a:pPr marL="0" indent="0">
              <a:buFont typeface="Wingdings" panose="05000000000000000000" pitchFamily="2" charset="2"/>
              <a:buNone/>
              <a:defRPr/>
            </a:pPr>
            <a:r>
              <a:rPr lang="fa-IR" dirty="0"/>
              <a:t>استفاده از یک نرم‌افزار واحد و حذف نرم‌افزارهای مشابه</a:t>
            </a:r>
          </a:p>
          <a:p>
            <a:pPr marL="0" indent="0">
              <a:buFont typeface="Wingdings" panose="05000000000000000000" pitchFamily="2" charset="2"/>
              <a:buNone/>
              <a:defRPr/>
            </a:pPr>
            <a:r>
              <a:rPr lang="fa-IR" dirty="0"/>
              <a:t>هر گروهی ارزش عضو شدن ندارد</a:t>
            </a:r>
          </a:p>
          <a:p>
            <a:pPr marL="0" indent="0">
              <a:buFont typeface="Wingdings" panose="05000000000000000000" pitchFamily="2" charset="2"/>
              <a:buNone/>
              <a:defRPr/>
            </a:pPr>
            <a:r>
              <a:rPr lang="fa-IR" dirty="0"/>
              <a:t>آشنایی فرزندان با مضرات شبکه‌های اجتماعی</a:t>
            </a:r>
            <a:endParaRPr lang="fa-IR" dirty="0">
              <a:solidFill>
                <a:srgbClr val="FF0000"/>
              </a:solidFill>
            </a:endParaRPr>
          </a:p>
        </p:txBody>
      </p:sp>
      <p:sp>
        <p:nvSpPr>
          <p:cNvPr id="4" name="Date Placeholder 3">
            <a:extLst>
              <a:ext uri="{FF2B5EF4-FFF2-40B4-BE49-F238E27FC236}">
                <a16:creationId xmlns:a16="http://schemas.microsoft.com/office/drawing/2014/main" id="{AEDDBCE6-C6D3-4D75-BE50-BDC9BCD65F53}"/>
              </a:ext>
            </a:extLst>
          </p:cNvPr>
          <p:cNvSpPr>
            <a:spLocks noGrp="1"/>
          </p:cNvSpPr>
          <p:nvPr>
            <p:ph type="dt" sz="quarter" idx="10"/>
          </p:nvPr>
        </p:nvSpPr>
        <p:spPr/>
        <p:txBody>
          <a:bodyPr/>
          <a:lstStyle/>
          <a:p>
            <a:pPr>
              <a:defRPr/>
            </a:pPr>
            <a:fld id="{8DEAACE3-1408-429F-9CDB-65C51394BD9C}" type="datetime13">
              <a:rPr lang="en-US" smtClean="0"/>
              <a:pPr>
                <a:defRPr/>
              </a:pPr>
              <a:t>11:33:06 PM</a:t>
            </a:fld>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C3D1AB4-0079-4A8B-9628-BEE12B3DB021}"/>
              </a:ext>
            </a:extLst>
          </p:cNvPr>
          <p:cNvSpPr>
            <a:spLocks noGrp="1"/>
          </p:cNvSpPr>
          <p:nvPr>
            <p:ph type="title"/>
          </p:nvPr>
        </p:nvSpPr>
        <p:spPr/>
        <p:txBody>
          <a:bodyPr/>
          <a:lstStyle/>
          <a:p>
            <a:pPr rtl="1"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2400">
              <a:solidFill>
                <a:srgbClr val="FFFF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0162F258-C4C4-4076-AC68-61C956752E7B}"/>
              </a:ext>
            </a:extLst>
          </p:cNvPr>
          <p:cNvSpPr>
            <a:spLocks noGrp="1"/>
          </p:cNvSpPr>
          <p:nvPr>
            <p:ph idx="1"/>
          </p:nvPr>
        </p:nvSpPr>
        <p:spPr/>
        <p:txBody>
          <a:bodyPr/>
          <a:lstStyle/>
          <a:p>
            <a:pPr marL="0" indent="0" eaLnBrk="1" hangingPunct="1">
              <a:buFont typeface="Wingdings" panose="05000000000000000000" pitchFamily="2" charset="2"/>
              <a:buNone/>
              <a:defRPr/>
            </a:pPr>
            <a:r>
              <a:rPr lang="fa-IR" dirty="0">
                <a:cs typeface="B Nazanin" pitchFamily="2" charset="-78"/>
              </a:rPr>
              <a:t>1- با آگاهی دادن به جوانان می توانید از سوء استفاده‌های احتمالی در محیط وب جلوگیری کنید.</a:t>
            </a:r>
          </a:p>
          <a:p>
            <a:pPr eaLnBrk="1" hangingPunct="1">
              <a:defRPr/>
            </a:pPr>
            <a:endParaRPr lang="fa-IR" dirty="0">
              <a:cs typeface="B Nazanin" pitchFamily="2" charset="-78"/>
            </a:endParaRPr>
          </a:p>
          <a:p>
            <a:pPr eaLnBrk="1" hangingPunct="1">
              <a:defRPr/>
            </a:pPr>
            <a:r>
              <a:rPr lang="fa-IR" dirty="0">
                <a:cs typeface="B Nazanin" pitchFamily="2" charset="-78"/>
              </a:rPr>
              <a:t> در قدم اول دلایل نگرانی خود را برای آنها شرح دهید و به آنها بفهمانید که مورد اعتمادتان هستند و افراد غریبه‌ای که به واسطه استفاده از اینترنت و شبکه های مجازی در ارتباط با آنها قرار دارند دلیل اصلی نگرانی شما هستند.</a:t>
            </a:r>
            <a:endParaRPr lang="en-US" dirty="0">
              <a:cs typeface="B Nazanin" pitchFamily="2" charset="-78"/>
            </a:endParaRPr>
          </a:p>
        </p:txBody>
      </p:sp>
      <p:pic>
        <p:nvPicPr>
          <p:cNvPr id="66564" name="Picture 4">
            <a:extLst>
              <a:ext uri="{FF2B5EF4-FFF2-40B4-BE49-F238E27FC236}">
                <a16:creationId xmlns:a16="http://schemas.microsoft.com/office/drawing/2014/main" id="{C860EB43-7478-40C2-9292-AC7B57A09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7600"/>
            <a:ext cx="54864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522B"/>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532B772-A5B2-459B-8EC6-D6B187A5E906}"/>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1074D28A-D10D-415A-A545-8AAF01CBCACD}"/>
              </a:ext>
            </a:extLst>
          </p:cNvPr>
          <p:cNvSpPr>
            <a:spLocks noGrp="1"/>
          </p:cNvSpPr>
          <p:nvPr>
            <p:ph idx="1"/>
          </p:nvPr>
        </p:nvSpPr>
        <p:spPr>
          <a:xfrm>
            <a:off x="457200" y="1773238"/>
            <a:ext cx="8229600" cy="4352925"/>
          </a:xfrm>
        </p:spPr>
        <p:txBody>
          <a:bodyPr/>
          <a:lstStyle/>
          <a:p>
            <a:pPr marL="0" indent="0" eaLnBrk="1" hangingPunct="1">
              <a:buFont typeface="Wingdings" panose="05000000000000000000" pitchFamily="2" charset="2"/>
              <a:buNone/>
              <a:defRPr/>
            </a:pPr>
            <a:r>
              <a:rPr lang="fa-IR" dirty="0">
                <a:cs typeface="B Nazanin" pitchFamily="2" charset="-78"/>
              </a:rPr>
              <a:t>2 - از جوانان بخواهید که اطلاعات شخصی و خصوصی خود و اعضاء خانواده را در اختیار دیگران قرار ندهند. </a:t>
            </a:r>
          </a:p>
          <a:p>
            <a:pPr marL="0" indent="0" eaLnBrk="1" hangingPunct="1">
              <a:buFont typeface="Wingdings" panose="05000000000000000000" pitchFamily="2" charset="2"/>
              <a:buNone/>
              <a:defRPr/>
            </a:pPr>
            <a:endParaRPr lang="fa-IR" dirty="0">
              <a:cs typeface="B Nazanin" pitchFamily="2" charset="-78"/>
            </a:endParaRPr>
          </a:p>
          <a:p>
            <a:pPr eaLnBrk="1" hangingPunct="1">
              <a:defRPr/>
            </a:pPr>
            <a:r>
              <a:rPr lang="fa-IR" dirty="0">
                <a:cs typeface="B Nazanin" pitchFamily="2" charset="-78"/>
              </a:rPr>
              <a:t>به آنها تفهیم کنید که در شرایطی که افراد ناشناس آدرس منزل، شماره تلفن، اسم مدرسه و مسیری را که برای رسیدن به منزل طی می‌کنند را در اختیار داشته باشند، چه خطراتی احتمالی در کمین‌شان خواهد بود</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0D6DCDB-8456-4DCD-A7DA-5741E91CF3AB}"/>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6FB37A24-0BB7-43F4-B25E-993DAB0DCFA6}"/>
              </a:ext>
            </a:extLst>
          </p:cNvPr>
          <p:cNvSpPr>
            <a:spLocks noGrp="1"/>
          </p:cNvSpPr>
          <p:nvPr>
            <p:ph idx="1"/>
          </p:nvPr>
        </p:nvSpPr>
        <p:spPr/>
        <p:txBody>
          <a:bodyPr/>
          <a:lstStyle/>
          <a:p>
            <a:pPr eaLnBrk="1" hangingPunct="1">
              <a:lnSpc>
                <a:spcPct val="150000"/>
              </a:lnSpc>
              <a:defRPr/>
            </a:pPr>
            <a:endParaRPr lang="fa-IR" dirty="0">
              <a:cs typeface="B Nazanin" pitchFamily="2" charset="-78"/>
            </a:endParaRPr>
          </a:p>
          <a:p>
            <a:pPr marL="0" indent="0" eaLnBrk="1" hangingPunct="1">
              <a:lnSpc>
                <a:spcPct val="150000"/>
              </a:lnSpc>
              <a:buFont typeface="Wingdings" panose="05000000000000000000" pitchFamily="2" charset="2"/>
              <a:buNone/>
              <a:defRPr/>
            </a:pPr>
            <a:r>
              <a:rPr lang="fa-IR" dirty="0">
                <a:cs typeface="B Nazanin" pitchFamily="2" charset="-78"/>
              </a:rPr>
              <a:t>3- به آنها گوشزد کنید که تحت هیچ شرایطی رمزهای عبور خود را در اختیار سایرین، حتی دوستان صمیمی خود قرار ندهند.</a:t>
            </a:r>
          </a:p>
          <a:p>
            <a:pPr eaLnBrk="1" hangingPunct="1">
              <a:lnSpc>
                <a:spcPct val="150000"/>
              </a:lnSpc>
              <a:defRPr/>
            </a:pPr>
            <a:endParaRPr lang="en-US" dirty="0">
              <a:cs typeface="B Nazanin"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5040AE8-151A-4AC1-AF7D-A1E0EBECCB68}"/>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69635" name="Content Placeholder 2">
            <a:extLst>
              <a:ext uri="{FF2B5EF4-FFF2-40B4-BE49-F238E27FC236}">
                <a16:creationId xmlns:a16="http://schemas.microsoft.com/office/drawing/2014/main" id="{8E170CA4-C8FD-467F-90B1-45783E579AF2}"/>
              </a:ext>
            </a:extLst>
          </p:cNvPr>
          <p:cNvSpPr>
            <a:spLocks noGrp="1"/>
          </p:cNvSpPr>
          <p:nvPr>
            <p:ph idx="1"/>
          </p:nvPr>
        </p:nvSpPr>
        <p:spPr>
          <a:xfrm>
            <a:off x="457200" y="2133600"/>
            <a:ext cx="8229600" cy="3992563"/>
          </a:xfrm>
        </p:spPr>
        <p:txBody>
          <a:bodyPr/>
          <a:lstStyle/>
          <a:p>
            <a:pPr marL="0" indent="0" eaLnBrk="1" hangingPunct="1">
              <a:lnSpc>
                <a:spcPct val="150000"/>
              </a:lnSpc>
              <a:buFont typeface="Wingdings" panose="05000000000000000000" pitchFamily="2" charset="2"/>
              <a:buNone/>
            </a:pPr>
            <a:r>
              <a:rPr lang="fa-IR" altLang="fa-IR">
                <a:cs typeface="B Nazanin" panose="00000400000000000000" pitchFamily="2" charset="-78"/>
              </a:rPr>
              <a:t>4- برای آنها توضیح دهید که چه اطلاعاتی خصوصی اند و سایرین نباید از آنها مطلع باشند و چه اطلاعاتی قابل انتشار برای عموم هستند.</a:t>
            </a:r>
            <a:endParaRPr lang="en-US" altLang="fa-IR">
              <a:cs typeface="B Nazanin" panose="00000400000000000000"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A4D2254-B739-45D1-ABC6-9AF60A1BDB12}"/>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043D26DE-48D8-4776-9DD7-692928D4503E}"/>
              </a:ext>
            </a:extLst>
          </p:cNvPr>
          <p:cNvSpPr>
            <a:spLocks noGrp="1"/>
          </p:cNvSpPr>
          <p:nvPr>
            <p:ph idx="1"/>
          </p:nvPr>
        </p:nvSpPr>
        <p:spPr>
          <a:xfrm>
            <a:off x="457200" y="1989138"/>
            <a:ext cx="8229600" cy="4137025"/>
          </a:xfrm>
        </p:spPr>
        <p:txBody>
          <a:bodyPr/>
          <a:lstStyle/>
          <a:p>
            <a:pPr marL="0" indent="0" eaLnBrk="1" hangingPunct="1">
              <a:lnSpc>
                <a:spcPct val="150000"/>
              </a:lnSpc>
              <a:buFont typeface="Wingdings" panose="05000000000000000000" pitchFamily="2" charset="2"/>
              <a:buNone/>
              <a:defRPr/>
            </a:pPr>
            <a:r>
              <a:rPr lang="fa-IR" dirty="0">
                <a:cs typeface="B Nazanin" pitchFamily="2" charset="-78"/>
              </a:rPr>
              <a:t>5- در خانه زمان و مکان مشخصی را برای استفاده آنها از اینترنت و استفاده از موبایل انتخاب شود.</a:t>
            </a:r>
          </a:p>
          <a:p>
            <a:pPr eaLnBrk="1" hangingPunct="1">
              <a:lnSpc>
                <a:spcPct val="150000"/>
              </a:lnSpc>
              <a:defRPr/>
            </a:pPr>
            <a:r>
              <a:rPr lang="fa-IR" dirty="0">
                <a:cs typeface="B Nazanin" pitchFamily="2" charset="-78"/>
              </a:rPr>
              <a:t>به گونه‌ای که علاوه بر عادت دادن آن‌ها به نظم و وقت شناس بودن، امکانی را به وجود آورید که تنها هنگامی که در خانه حضور دارید و امکان کنترل و راهنمایی وجود دارد از اینترنت ونلفن همراه استفاده کنند.</a:t>
            </a:r>
            <a:endParaRPr lang="en-US" dirty="0">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7DE081C-17A5-4A70-97FD-E8218602D8CE}"/>
              </a:ext>
            </a:extLst>
          </p:cNvPr>
          <p:cNvSpPr>
            <a:spLocks noGrp="1"/>
          </p:cNvSpPr>
          <p:nvPr>
            <p:ph type="title"/>
          </p:nvPr>
        </p:nvSpPr>
        <p:spPr/>
        <p:txBody>
          <a:bodyPr/>
          <a:lstStyle/>
          <a:p>
            <a:pPr rtl="1"/>
            <a:r>
              <a:rPr lang="fa-IR" altLang="fa-IR">
                <a:solidFill>
                  <a:srgbClr val="FFFF00"/>
                </a:solidFill>
                <a:cs typeface="B Titr" panose="00000700000000000000" pitchFamily="2" charset="-78"/>
              </a:rPr>
              <a:t>اهمیت پیگیری آسیب های اجتماعی</a:t>
            </a:r>
            <a:endParaRPr lang="en-US" altLang="fa-IR">
              <a:solidFill>
                <a:srgbClr val="FFFF00"/>
              </a:solidFill>
              <a:cs typeface="B Titr" panose="00000700000000000000" pitchFamily="2" charset="-78"/>
            </a:endParaRPr>
          </a:p>
        </p:txBody>
      </p:sp>
      <p:sp>
        <p:nvSpPr>
          <p:cNvPr id="24579" name="Content Placeholder 2">
            <a:extLst>
              <a:ext uri="{FF2B5EF4-FFF2-40B4-BE49-F238E27FC236}">
                <a16:creationId xmlns:a16="http://schemas.microsoft.com/office/drawing/2014/main" id="{6A505607-06A3-4DAF-B877-80D673F5F7AD}"/>
              </a:ext>
            </a:extLst>
          </p:cNvPr>
          <p:cNvSpPr>
            <a:spLocks noGrp="1"/>
          </p:cNvSpPr>
          <p:nvPr>
            <p:ph idx="1"/>
          </p:nvPr>
        </p:nvSpPr>
        <p:spPr/>
        <p:txBody>
          <a:bodyPr/>
          <a:lstStyle/>
          <a:p>
            <a:r>
              <a:rPr lang="fa-IR" altLang="fa-IR" sz="3200">
                <a:cs typeface="B Nazanin" panose="00000400000000000000" pitchFamily="2" charset="-78"/>
              </a:rPr>
              <a:t>اگر به اين آسيب هاي اجتماعي بموقع رسيدگي نشود افزايش جرم وجنايت را در پي دارد.</a:t>
            </a:r>
          </a:p>
          <a:p>
            <a:endParaRPr lang="fa-IR" altLang="fa-IR" sz="3200">
              <a:cs typeface="B Nazanin" panose="00000400000000000000" pitchFamily="2" charset="-78"/>
            </a:endParaRPr>
          </a:p>
          <a:p>
            <a:r>
              <a:rPr lang="fa-IR" altLang="fa-IR" sz="3200">
                <a:cs typeface="B Nazanin" panose="00000400000000000000" pitchFamily="2" charset="-78"/>
              </a:rPr>
              <a:t>به اعتقادات ديني ومذهبي جامعه لطمه وارد مي نمايد و فرهنگ بيگانه در كشور پياده مي شود.</a:t>
            </a:r>
          </a:p>
          <a:p>
            <a:endParaRPr lang="fa-IR" altLang="fa-IR" sz="3200">
              <a:cs typeface="B Nazanin" panose="00000400000000000000" pitchFamily="2" charset="-78"/>
            </a:endParaRPr>
          </a:p>
          <a:p>
            <a:r>
              <a:rPr lang="fa-IR" altLang="fa-IR" sz="3200">
                <a:cs typeface="B Nazanin" panose="00000400000000000000" pitchFamily="2" charset="-78"/>
              </a:rPr>
              <a:t>یک آسیب که در یک جامعه ی سکولار یا لیبرال، فقط یک جرم محسوب می شود، در ایران علاوه بر جرم بودن، گناه به شمار می رود.</a:t>
            </a:r>
            <a:endParaRPr lang="en-US" altLang="fa-IR" sz="3200">
              <a:cs typeface="B Nazanin" panose="00000400000000000000"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A180245-4A91-4431-B799-3A9E2B5AB87C}"/>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2400"/>
          </a:p>
        </p:txBody>
      </p:sp>
      <p:sp>
        <p:nvSpPr>
          <p:cNvPr id="3" name="Content Placeholder 2">
            <a:extLst>
              <a:ext uri="{FF2B5EF4-FFF2-40B4-BE49-F238E27FC236}">
                <a16:creationId xmlns:a16="http://schemas.microsoft.com/office/drawing/2014/main" id="{9D13B44C-BEC9-4BF8-A591-4E5ED5969180}"/>
              </a:ext>
            </a:extLst>
          </p:cNvPr>
          <p:cNvSpPr>
            <a:spLocks noGrp="1"/>
          </p:cNvSpPr>
          <p:nvPr>
            <p:ph idx="1"/>
          </p:nvPr>
        </p:nvSpPr>
        <p:spPr/>
        <p:txBody>
          <a:bodyPr/>
          <a:lstStyle/>
          <a:p>
            <a:pPr marL="0" indent="0" eaLnBrk="1" hangingPunct="1">
              <a:buFont typeface="Wingdings" panose="05000000000000000000" pitchFamily="2" charset="2"/>
              <a:buNone/>
              <a:defRPr/>
            </a:pPr>
            <a:r>
              <a:rPr lang="fa-IR" dirty="0">
                <a:cs typeface="B Nazanin" pitchFamily="2" charset="-78"/>
              </a:rPr>
              <a:t>6- به کودکان و نوجوانان اجازه استفاده از اینترنت در اتاق خودشان را داده نشود.</a:t>
            </a:r>
          </a:p>
          <a:p>
            <a:pPr eaLnBrk="1" hangingPunct="1">
              <a:defRPr/>
            </a:pPr>
            <a:endParaRPr lang="fa-IR" dirty="0">
              <a:cs typeface="B Nazanin" pitchFamily="2" charset="-78"/>
            </a:endParaRPr>
          </a:p>
          <a:p>
            <a:pPr eaLnBrk="1" hangingPunct="1">
              <a:defRPr/>
            </a:pPr>
            <a:r>
              <a:rPr lang="fa-IR" dirty="0">
                <a:cs typeface="B Nazanin" pitchFamily="2" charset="-78"/>
              </a:rPr>
              <a:t>در این صورت راحت‌تر می‌توان نحوه کار آنها با اینترنت را کنترل کرد و به آن نظارت داشت. </a:t>
            </a:r>
          </a:p>
          <a:p>
            <a:pPr marL="0" indent="0" eaLnBrk="1" hangingPunct="1">
              <a:buFont typeface="Wingdings" panose="05000000000000000000" pitchFamily="2" charset="2"/>
              <a:buNone/>
              <a:defRPr/>
            </a:pPr>
            <a:endParaRPr lang="fa-IR" dirty="0">
              <a:cs typeface="B Nazanin" pitchFamily="2" charset="-78"/>
            </a:endParaRPr>
          </a:p>
          <a:p>
            <a:pPr eaLnBrk="1" hangingPunct="1">
              <a:defRPr/>
            </a:pPr>
            <a:r>
              <a:rPr lang="fa-IR" dirty="0">
                <a:cs typeface="B Nazanin" pitchFamily="2" charset="-78"/>
              </a:rPr>
              <a:t>یک بخش عمومی از خانه ویژه کارهای اینترنتی همه افراد خانواده مشخص شود.</a:t>
            </a:r>
          </a:p>
          <a:p>
            <a:pPr eaLnBrk="1" hangingPunct="1">
              <a:defRPr/>
            </a:pPr>
            <a:endParaRPr lang="fa-IR" dirty="0">
              <a:cs typeface="B Nazanin"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0BDBFDE-5F97-4462-9435-E66E95E821C8}"/>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79FBC0EB-E532-4F65-831F-25B08CEE93EE}"/>
              </a:ext>
            </a:extLst>
          </p:cNvPr>
          <p:cNvSpPr>
            <a:spLocks noGrp="1"/>
          </p:cNvSpPr>
          <p:nvPr>
            <p:ph idx="1"/>
          </p:nvPr>
        </p:nvSpPr>
        <p:spPr>
          <a:xfrm>
            <a:off x="457200" y="1773238"/>
            <a:ext cx="8229600" cy="4352925"/>
          </a:xfrm>
        </p:spPr>
        <p:txBody>
          <a:bodyPr/>
          <a:lstStyle/>
          <a:p>
            <a:pPr marL="0" indent="0" eaLnBrk="1" hangingPunct="1">
              <a:buFont typeface="Wingdings" panose="05000000000000000000" pitchFamily="2" charset="2"/>
              <a:buNone/>
              <a:defRPr/>
            </a:pPr>
            <a:r>
              <a:rPr lang="fa-IR" dirty="0">
                <a:cs typeface="B Nazanin" pitchFamily="2" charset="-78"/>
              </a:rPr>
              <a:t>7- اگر همگی از یک کامپیوتر برای دسترسی به اینترنت استفاده می کنند برای هر کس اکانت ویژه را ایجاد شود.</a:t>
            </a:r>
          </a:p>
          <a:p>
            <a:pPr eaLnBrk="1" hangingPunct="1">
              <a:defRPr/>
            </a:pPr>
            <a:endParaRPr lang="fa-IR" dirty="0">
              <a:cs typeface="B Nazanin" pitchFamily="2" charset="-78"/>
            </a:endParaRPr>
          </a:p>
          <a:p>
            <a:pPr eaLnBrk="1" hangingPunct="1">
              <a:defRPr/>
            </a:pPr>
            <a:r>
              <a:rPr lang="fa-IR" dirty="0">
                <a:cs typeface="B Nazanin" pitchFamily="2" charset="-78"/>
              </a:rPr>
              <a:t> با این کار می‌توان بر اکانت فرزندان برخی نرم افزارها و تنظیمات کنترلی ویژه والدین را فعال کرد تا بتوان عملکرد آنها را هنگام استفاده از کامپیوتر بررسی و مراقبت کرد.</a:t>
            </a:r>
          </a:p>
          <a:p>
            <a:pPr eaLnBrk="1" hangingPunct="1">
              <a:defRPr/>
            </a:pPr>
            <a:endParaRPr lang="en-US" dirty="0">
              <a:cs typeface="B Nazanin"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E7D4170-B735-4642-B752-08341E5CF6AE}"/>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3E29D9D9-8717-4990-AE34-43E66E428237}"/>
              </a:ext>
            </a:extLst>
          </p:cNvPr>
          <p:cNvSpPr>
            <a:spLocks noGrp="1"/>
          </p:cNvSpPr>
          <p:nvPr>
            <p:ph idx="1"/>
          </p:nvPr>
        </p:nvSpPr>
        <p:spPr/>
        <p:txBody>
          <a:bodyPr/>
          <a:lstStyle/>
          <a:p>
            <a:pPr eaLnBrk="1" hangingPunct="1">
              <a:defRPr/>
            </a:pPr>
            <a:endParaRPr lang="fa-IR" dirty="0">
              <a:cs typeface="B Nazanin" pitchFamily="2" charset="-78"/>
            </a:endParaRPr>
          </a:p>
          <a:p>
            <a:pPr marL="0" indent="0" eaLnBrk="1" hangingPunct="1">
              <a:buFont typeface="Wingdings" panose="05000000000000000000" pitchFamily="2" charset="2"/>
              <a:buNone/>
              <a:defRPr/>
            </a:pPr>
            <a:r>
              <a:rPr lang="fa-IR" dirty="0">
                <a:cs typeface="B Nazanin" pitchFamily="2" charset="-78"/>
              </a:rPr>
              <a:t>8- شاید مهمترین کار برای حفاظت از جوانان این باشد که اعتماد آنها را جلب نمود تا در مورد مسائل و مشکلات با شما مشورت کنند.</a:t>
            </a:r>
          </a:p>
          <a:p>
            <a:pPr eaLnBrk="1" hangingPunct="1">
              <a:defRPr/>
            </a:pPr>
            <a:endParaRPr lang="fa-IR" dirty="0">
              <a:cs typeface="B Nazanin" pitchFamily="2" charset="-78"/>
            </a:endParaRPr>
          </a:p>
          <a:p>
            <a:pPr eaLnBrk="1" hangingPunct="1">
              <a:defRPr/>
            </a:pPr>
            <a:r>
              <a:rPr lang="fa-IR" dirty="0">
                <a:cs typeface="B Nazanin" pitchFamily="2" charset="-78"/>
              </a:rPr>
              <a:t> از آنها بخواهید تا هر سؤالی را که برایشان پیش می‌آید از شما بپرسند و به آنها صادقانه جواب دهید.</a:t>
            </a:r>
          </a:p>
          <a:p>
            <a:pPr eaLnBrk="1" hangingPunct="1">
              <a:defRPr/>
            </a:pPr>
            <a:endParaRPr lang="fa-IR" dirty="0">
              <a:cs typeface="B Nazanin" pitchFamily="2" charset="-78"/>
            </a:endParaRPr>
          </a:p>
          <a:p>
            <a:pPr eaLnBrk="1" hangingPunct="1">
              <a:defRPr/>
            </a:pPr>
            <a:endParaRPr lang="en-US" dirty="0">
              <a:cs typeface="B Nazanin"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3A096AA-6E50-4D8E-BCD6-25D2E49938CF}"/>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74755" name="Content Placeholder 2">
            <a:extLst>
              <a:ext uri="{FF2B5EF4-FFF2-40B4-BE49-F238E27FC236}">
                <a16:creationId xmlns:a16="http://schemas.microsoft.com/office/drawing/2014/main" id="{AFB7D637-5601-48D6-886D-A83822E05712}"/>
              </a:ext>
            </a:extLst>
          </p:cNvPr>
          <p:cNvSpPr>
            <a:spLocks noGrp="1"/>
          </p:cNvSpPr>
          <p:nvPr>
            <p:ph idx="1"/>
          </p:nvPr>
        </p:nvSpPr>
        <p:spPr>
          <a:xfrm>
            <a:off x="457200" y="1773238"/>
            <a:ext cx="8229600" cy="4352925"/>
          </a:xfrm>
        </p:spPr>
        <p:txBody>
          <a:bodyPr/>
          <a:lstStyle/>
          <a:p>
            <a:pPr marL="0" indent="0" eaLnBrk="1" hangingPunct="1">
              <a:lnSpc>
                <a:spcPct val="150000"/>
              </a:lnSpc>
              <a:buFont typeface="Wingdings" panose="05000000000000000000" pitchFamily="2" charset="2"/>
              <a:buNone/>
            </a:pPr>
            <a:r>
              <a:rPr lang="fa-IR" altLang="fa-IR">
                <a:cs typeface="B Nazanin" panose="00000400000000000000" pitchFamily="2" charset="-78"/>
              </a:rPr>
              <a:t>9- معمولاً کودکان و نوجوانان ترجیح می‌دهند به همه اعتماد کنند، به آنها بیاموزید افرادی در جامعه هستند که تمام تلاش خود را در جهت فریب کودکان انجام می‌دهند.</a:t>
            </a:r>
            <a:endParaRPr lang="en-US" altLang="fa-IR">
              <a:cs typeface="B Nazanin" panose="00000400000000000000"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438A224-A9DE-47FF-B162-572ED6C792A9}"/>
              </a:ext>
            </a:extLst>
          </p:cNvPr>
          <p:cNvSpPr>
            <a:spLocks noGrp="1"/>
          </p:cNvSpPr>
          <p:nvPr>
            <p:ph type="title"/>
          </p:nvPr>
        </p:nvSpPr>
        <p:spPr/>
        <p:txBody>
          <a:bodyPr/>
          <a:lstStyle/>
          <a:p>
            <a:pPr eaLnBrk="1" hangingPunct="1"/>
            <a:r>
              <a:rPr lang="fa-IR" altLang="fa-IR" sz="2400">
                <a:solidFill>
                  <a:srgbClr val="FFFF00"/>
                </a:solidFill>
                <a:cs typeface="B Nazanin" panose="00000400000000000000" pitchFamily="2" charset="-78"/>
              </a:rPr>
              <a:t>راه های پیشگیری از بروز آسیب‌های اجتماعی در فضای مجازی</a:t>
            </a:r>
            <a:endParaRPr lang="en-US" altLang="fa-IR" sz="1800"/>
          </a:p>
        </p:txBody>
      </p:sp>
      <p:sp>
        <p:nvSpPr>
          <p:cNvPr id="3" name="Content Placeholder 2">
            <a:extLst>
              <a:ext uri="{FF2B5EF4-FFF2-40B4-BE49-F238E27FC236}">
                <a16:creationId xmlns:a16="http://schemas.microsoft.com/office/drawing/2014/main" id="{E671620B-E1E1-42BD-94B8-2DE22DEBC794}"/>
              </a:ext>
            </a:extLst>
          </p:cNvPr>
          <p:cNvSpPr>
            <a:spLocks noGrp="1"/>
          </p:cNvSpPr>
          <p:nvPr>
            <p:ph idx="1"/>
          </p:nvPr>
        </p:nvSpPr>
        <p:spPr/>
        <p:txBody>
          <a:bodyPr/>
          <a:lstStyle/>
          <a:p>
            <a:pPr eaLnBrk="1" hangingPunct="1">
              <a:lnSpc>
                <a:spcPct val="150000"/>
              </a:lnSpc>
              <a:defRPr/>
            </a:pPr>
            <a:endParaRPr lang="fa-IR" dirty="0">
              <a:cs typeface="B Nazanin" pitchFamily="2" charset="-78"/>
            </a:endParaRPr>
          </a:p>
          <a:p>
            <a:pPr marL="0" indent="0" eaLnBrk="1" hangingPunct="1">
              <a:lnSpc>
                <a:spcPct val="150000"/>
              </a:lnSpc>
              <a:buFont typeface="Wingdings" panose="05000000000000000000" pitchFamily="2" charset="2"/>
              <a:buNone/>
              <a:defRPr/>
            </a:pPr>
            <a:r>
              <a:rPr lang="fa-IR" dirty="0">
                <a:cs typeface="B Nazanin" pitchFamily="2" charset="-78"/>
              </a:rPr>
              <a:t>10- از نگهداری اطلاعات شخصی بر روی رایانه یا گوشی خود خودداری کنید و سعی نمائید اطلاعات شخصی خود را بر روی </a:t>
            </a:r>
            <a:r>
              <a:rPr lang="en-US" dirty="0">
                <a:cs typeface="B Nazanin" pitchFamily="2" charset="-78"/>
              </a:rPr>
              <a:t>CD </a:t>
            </a:r>
            <a:r>
              <a:rPr lang="fa-IR" dirty="0">
                <a:cs typeface="B Nazanin" pitchFamily="2" charset="-78"/>
              </a:rPr>
              <a:t>یا</a:t>
            </a:r>
            <a:r>
              <a:rPr lang="en-US" dirty="0">
                <a:cs typeface="B Nazanin" pitchFamily="2" charset="-78"/>
              </a:rPr>
              <a:t>DVD </a:t>
            </a:r>
            <a:r>
              <a:rPr lang="fa-IR" dirty="0">
                <a:cs typeface="B Nazanin" pitchFamily="2" charset="-78"/>
              </a:rPr>
              <a:t> ذخیره کنید و از آنها در محل مناسبی مراقبت نمائید.</a:t>
            </a:r>
          </a:p>
          <a:p>
            <a:pPr eaLnBrk="1" hangingPunct="1">
              <a:lnSpc>
                <a:spcPct val="150000"/>
              </a:lnSpc>
              <a:defRPr/>
            </a:pPr>
            <a:endParaRPr lang="en-US" dirty="0">
              <a:cs typeface="B Nazanin"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D4E78845-B475-4F3D-8416-F414BF809E5F}"/>
              </a:ext>
            </a:extLst>
          </p:cNvPr>
          <p:cNvSpPr>
            <a:spLocks noGrp="1"/>
          </p:cNvSpPr>
          <p:nvPr>
            <p:ph idx="1"/>
          </p:nvPr>
        </p:nvSpPr>
        <p:spPr>
          <a:xfrm>
            <a:off x="250825" y="1600200"/>
            <a:ext cx="8642350" cy="4525963"/>
          </a:xfrm>
        </p:spPr>
        <p:txBody>
          <a:bodyPr/>
          <a:lstStyle/>
          <a:p>
            <a:pPr marL="0" indent="0" algn="r">
              <a:buFont typeface="Wingdings" panose="05000000000000000000" pitchFamily="2" charset="2"/>
              <a:buNone/>
            </a:pPr>
            <a:endParaRPr lang="fa-IR" altLang="fa-IR" sz="1400">
              <a:latin typeface="Aunchanted Thin Expanded" pitchFamily="2" charset="0"/>
            </a:endParaRPr>
          </a:p>
          <a:p>
            <a:pPr marL="0" indent="0" algn="ctr">
              <a:lnSpc>
                <a:spcPct val="150000"/>
              </a:lnSpc>
              <a:buFont typeface="Wingdings" panose="05000000000000000000" pitchFamily="2" charset="2"/>
              <a:buNone/>
            </a:pPr>
            <a:r>
              <a:rPr lang="fa-IR" altLang="fa-IR" sz="5400">
                <a:latin typeface="Aunchanted Thin Expanded" pitchFamily="2" charset="0"/>
                <a:cs typeface="B Nazanin" panose="00000400000000000000" pitchFamily="2" charset="-78"/>
              </a:rPr>
              <a:t>اصلا خودتان استفاده از اینترنت و شبکه های اجتماعی بلدید ؟؟؟؟؟؟؟؟؟؟؟؟؟</a:t>
            </a:r>
            <a:endParaRPr lang="en-US" altLang="fa-IR" sz="5400">
              <a:latin typeface="Aunchanted Thin Expanded" pitchFamily="2" charset="0"/>
              <a:cs typeface="B Nazanin" panose="00000400000000000000"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WordArt 6">
            <a:extLst>
              <a:ext uri="{FF2B5EF4-FFF2-40B4-BE49-F238E27FC236}">
                <a16:creationId xmlns:a16="http://schemas.microsoft.com/office/drawing/2014/main" id="{A6D9EBB5-B72A-4A64-948D-55B81C23C83C}"/>
              </a:ext>
            </a:extLst>
          </p:cNvPr>
          <p:cNvSpPr>
            <a:spLocks noChangeArrowheads="1" noChangeShapeType="1" noTextEdit="1"/>
          </p:cNvSpPr>
          <p:nvPr/>
        </p:nvSpPr>
        <p:spPr bwMode="gray">
          <a:xfrm>
            <a:off x="3505200" y="2438400"/>
            <a:ext cx="4800600" cy="1514475"/>
          </a:xfrm>
          <a:prstGeom prst="rect">
            <a:avLst/>
          </a:prstGeom>
        </p:spPr>
        <p:txBody>
          <a:bodyPr wrap="none" fromWordArt="1">
            <a:prstTxWarp prst="textDeflate">
              <a:avLst>
                <a:gd name="adj" fmla="val 0"/>
              </a:avLst>
            </a:prstTxWarp>
          </a:bodyPr>
          <a:lstStyle/>
          <a:p>
            <a:pPr algn="ctr" rtl="1" eaLnBrk="1" hangingPunct="1">
              <a:defRPr/>
            </a:pPr>
            <a:r>
              <a:rPr lang="fa-IR" sz="3600"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mn-cs"/>
              </a:rPr>
              <a:t>با تشكر از صبر و</a:t>
            </a:r>
            <a:endParaRPr lang="en-US" sz="3600"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mn-cs"/>
            </a:endParaRPr>
          </a:p>
          <a:p>
            <a:pPr algn="ctr" rtl="1" eaLnBrk="1" hangingPunct="1">
              <a:defRPr/>
            </a:pPr>
            <a:r>
              <a:rPr lang="fa-IR" sz="3600"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mn-cs"/>
              </a:rPr>
              <a:t> حوصله حضار گرامي</a:t>
            </a:r>
            <a:endParaRPr lang="en-US" sz="3600"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animEffect transition="in" filter="fade">
                                      <p:cBhvr>
                                        <p:cTn id="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info@ravanpoint.ir </a:t>
            </a: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6372982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A513506-5544-4610-AA4F-4A340780A2B6}"/>
              </a:ext>
            </a:extLst>
          </p:cNvPr>
          <p:cNvSpPr>
            <a:spLocks noGrp="1"/>
          </p:cNvSpPr>
          <p:nvPr>
            <p:ph type="title"/>
          </p:nvPr>
        </p:nvSpPr>
        <p:spPr/>
        <p:txBody>
          <a:bodyPr/>
          <a:lstStyle/>
          <a:p>
            <a:pPr rtl="1"/>
            <a:r>
              <a:rPr lang="fa-IR" altLang="fa-IR">
                <a:solidFill>
                  <a:srgbClr val="FFFF00"/>
                </a:solidFill>
                <a:cs typeface="B Titr" panose="00000700000000000000" pitchFamily="2" charset="-78"/>
              </a:rPr>
              <a:t>آسیب های اجتماعی نوپدید چیست ؟</a:t>
            </a:r>
            <a:endParaRPr lang="en-US" altLang="fa-IR">
              <a:solidFill>
                <a:srgbClr val="FFFF00"/>
              </a:solidFill>
              <a:cs typeface="B Titr" panose="00000700000000000000" pitchFamily="2" charset="-78"/>
            </a:endParaRPr>
          </a:p>
        </p:txBody>
      </p:sp>
      <p:sp>
        <p:nvSpPr>
          <p:cNvPr id="25603" name="Content Placeholder 2">
            <a:extLst>
              <a:ext uri="{FF2B5EF4-FFF2-40B4-BE49-F238E27FC236}">
                <a16:creationId xmlns:a16="http://schemas.microsoft.com/office/drawing/2014/main" id="{51759307-11AF-4F79-BCA8-530BA86F528A}"/>
              </a:ext>
            </a:extLst>
          </p:cNvPr>
          <p:cNvSpPr>
            <a:spLocks noGrp="1"/>
          </p:cNvSpPr>
          <p:nvPr>
            <p:ph idx="1"/>
          </p:nvPr>
        </p:nvSpPr>
        <p:spPr>
          <a:xfrm>
            <a:off x="457200" y="1773238"/>
            <a:ext cx="8229600" cy="4352925"/>
          </a:xfrm>
        </p:spPr>
        <p:txBody>
          <a:bodyPr/>
          <a:lstStyle/>
          <a:p>
            <a:r>
              <a:rPr lang="fa-IR" altLang="fa-IR" sz="2800">
                <a:cs typeface="B Nazanin" panose="00000400000000000000" pitchFamily="2" charset="-78"/>
              </a:rPr>
              <a:t>آسیب های هستند که در جوامع انسانی سابقه و پیشینه ندارند و بروز و شیوع آنها اخیراً در جامعه مدرن افزابش یافته است</a:t>
            </a:r>
          </a:p>
          <a:p>
            <a:endParaRPr lang="fa-IR" altLang="fa-IR" sz="2800">
              <a:cs typeface="B Nazanin" panose="00000400000000000000" pitchFamily="2" charset="-78"/>
            </a:endParaRPr>
          </a:p>
          <a:p>
            <a:r>
              <a:rPr lang="fa-IR" altLang="fa-IR" sz="2800">
                <a:cs typeface="B Nazanin" panose="00000400000000000000" pitchFamily="2" charset="-78"/>
              </a:rPr>
              <a:t>آسيب هاي اجتماعي نوپديد، آسيب هاي مرتبط با فناوري هاي جديد است كه اين آسيب ها ناشي از استفاده از ماهواره، بازي هاي رايانه اي، تلفن همراه و اينترنت و .... می باشند و یا مي توانند در اين مجموعه قرار گيرند.</a:t>
            </a:r>
          </a:p>
          <a:p>
            <a:r>
              <a:rPr lang="fa-IR" altLang="fa-IR" sz="2800">
                <a:cs typeface="B Nazanin" panose="00000400000000000000" pitchFamily="2" charset="-78"/>
              </a:rPr>
              <a:t>کودکان و نوجوانان بیش از سایر افراد در معرض آسیب های اجتماعی نوپدید قرار دارند.</a:t>
            </a:r>
          </a:p>
          <a:p>
            <a:endParaRPr lang="en-US" altLang="fa-IR" sz="2800">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4457754-777A-4D93-95CF-00EFE9C5BDEC}"/>
              </a:ext>
            </a:extLst>
          </p:cNvPr>
          <p:cNvSpPr>
            <a:spLocks noGrp="1"/>
          </p:cNvSpPr>
          <p:nvPr>
            <p:ph type="title"/>
          </p:nvPr>
        </p:nvSpPr>
        <p:spPr/>
        <p:txBody>
          <a:bodyPr/>
          <a:lstStyle/>
          <a:p>
            <a:pPr eaLnBrk="1" hangingPunct="1"/>
            <a:r>
              <a:rPr lang="fa-IR" altLang="fa-IR" sz="4800">
                <a:solidFill>
                  <a:srgbClr val="FFFF00"/>
                </a:solidFill>
                <a:cs typeface="B Nazanin" panose="00000400000000000000" pitchFamily="2" charset="-78"/>
              </a:rPr>
              <a:t>انواع‌ آسيب‌هاي‌ اجتماعي‌</a:t>
            </a:r>
            <a:endParaRPr lang="en-US" altLang="fa-IR" sz="4800">
              <a:solidFill>
                <a:srgbClr val="FFFF00"/>
              </a:solidFill>
              <a:cs typeface="B Nazanin" panose="00000400000000000000" pitchFamily="2" charset="-78"/>
            </a:endParaRPr>
          </a:p>
        </p:txBody>
      </p:sp>
      <p:sp>
        <p:nvSpPr>
          <p:cNvPr id="26627" name="Content Placeholder 2">
            <a:extLst>
              <a:ext uri="{FF2B5EF4-FFF2-40B4-BE49-F238E27FC236}">
                <a16:creationId xmlns:a16="http://schemas.microsoft.com/office/drawing/2014/main" id="{F6CB3367-2452-4582-A839-76D5AD9843C8}"/>
              </a:ext>
            </a:extLst>
          </p:cNvPr>
          <p:cNvSpPr>
            <a:spLocks noGrp="1"/>
          </p:cNvSpPr>
          <p:nvPr>
            <p:ph idx="1"/>
          </p:nvPr>
        </p:nvSpPr>
        <p:spPr>
          <a:xfrm>
            <a:off x="457200" y="1600200"/>
            <a:ext cx="8229600" cy="5141913"/>
          </a:xfrm>
        </p:spPr>
        <p:txBody>
          <a:bodyPr/>
          <a:lstStyle/>
          <a:p>
            <a:pPr algn="r" eaLnBrk="1" hangingPunct="1"/>
            <a:r>
              <a:rPr lang="fa-IR" altLang="fa-IR">
                <a:cs typeface="B Nazanin" panose="00000400000000000000" pitchFamily="2" charset="-78"/>
              </a:rPr>
              <a:t>اعتياد</a:t>
            </a:r>
          </a:p>
          <a:p>
            <a:pPr algn="r" eaLnBrk="1" hangingPunct="1"/>
            <a:r>
              <a:rPr lang="fa-IR" altLang="fa-IR">
                <a:cs typeface="B Nazanin" panose="00000400000000000000" pitchFamily="2" charset="-78"/>
              </a:rPr>
              <a:t>بزهكاري‌</a:t>
            </a:r>
          </a:p>
          <a:p>
            <a:pPr algn="r" eaLnBrk="1" hangingPunct="1"/>
            <a:r>
              <a:rPr lang="fa-IR" altLang="fa-IR">
                <a:cs typeface="B Nazanin" panose="00000400000000000000" pitchFamily="2" charset="-78"/>
              </a:rPr>
              <a:t>قاچاق</a:t>
            </a:r>
          </a:p>
          <a:p>
            <a:pPr algn="r" eaLnBrk="1" hangingPunct="1"/>
            <a:r>
              <a:rPr lang="fa-IR" altLang="fa-IR">
                <a:cs typeface="B Nazanin" panose="00000400000000000000" pitchFamily="2" charset="-78"/>
              </a:rPr>
              <a:t>انحرافات‌ جنسي‌</a:t>
            </a:r>
          </a:p>
          <a:p>
            <a:pPr algn="r" eaLnBrk="1" hangingPunct="1"/>
            <a:r>
              <a:rPr lang="fa-IR" altLang="fa-IR">
                <a:cs typeface="B Nazanin" panose="00000400000000000000" pitchFamily="2" charset="-78"/>
              </a:rPr>
              <a:t>خودفروشي‌ و روسپيگري‌</a:t>
            </a:r>
          </a:p>
          <a:p>
            <a:pPr algn="r" eaLnBrk="1" hangingPunct="1"/>
            <a:r>
              <a:rPr lang="fa-IR" altLang="fa-IR">
                <a:cs typeface="B Nazanin" panose="00000400000000000000" pitchFamily="2" charset="-78"/>
              </a:rPr>
              <a:t>رشوه‌</a:t>
            </a:r>
          </a:p>
          <a:p>
            <a:pPr algn="r" eaLnBrk="1" hangingPunct="1"/>
            <a:r>
              <a:rPr lang="fa-IR" altLang="fa-IR">
                <a:cs typeface="B Nazanin" panose="00000400000000000000" pitchFamily="2" charset="-78"/>
              </a:rPr>
              <a:t>قتل‌، جنايت‌ و خشونت‌</a:t>
            </a:r>
          </a:p>
          <a:p>
            <a:pPr algn="r" eaLnBrk="1" hangingPunct="1"/>
            <a:r>
              <a:rPr lang="fa-IR" altLang="fa-IR">
                <a:cs typeface="B Nazanin" panose="00000400000000000000" pitchFamily="2" charset="-78"/>
              </a:rPr>
              <a:t>تجاوز</a:t>
            </a:r>
          </a:p>
          <a:p>
            <a:pPr algn="r" eaLnBrk="1" hangingPunct="1"/>
            <a:r>
              <a:rPr lang="fa-IR" altLang="fa-IR">
                <a:cs typeface="B Nazanin" panose="00000400000000000000" pitchFamily="2" charset="-78"/>
              </a:rPr>
              <a:t>فرقه های انحرافی</a:t>
            </a:r>
            <a:endParaRPr lang="en-US" altLang="fa-IR">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1CBEFD6-D318-4DFD-8484-50B36FB23604}"/>
              </a:ext>
            </a:extLst>
          </p:cNvPr>
          <p:cNvSpPr>
            <a:spLocks noGrp="1"/>
          </p:cNvSpPr>
          <p:nvPr>
            <p:ph type="title"/>
          </p:nvPr>
        </p:nvSpPr>
        <p:spPr/>
        <p:txBody>
          <a:bodyPr/>
          <a:lstStyle/>
          <a:p>
            <a:pPr eaLnBrk="1" hangingPunct="1"/>
            <a:r>
              <a:rPr lang="fa-IR" altLang="fa-IR">
                <a:solidFill>
                  <a:srgbClr val="FFFF00"/>
                </a:solidFill>
                <a:cs typeface="B Nazanin" panose="00000400000000000000" pitchFamily="2" charset="-78"/>
              </a:rPr>
              <a:t>فهرست آسيب‌هاي‌ اجتماعي‌</a:t>
            </a:r>
            <a:endParaRPr lang="en-US" altLang="fa-IR">
              <a:solidFill>
                <a:srgbClr val="FFFF00"/>
              </a:solidFill>
              <a:cs typeface="B Nazanin" panose="00000400000000000000" pitchFamily="2" charset="-78"/>
            </a:endParaRPr>
          </a:p>
        </p:txBody>
      </p:sp>
      <p:sp>
        <p:nvSpPr>
          <p:cNvPr id="27651" name="Content Placeholder 2">
            <a:extLst>
              <a:ext uri="{FF2B5EF4-FFF2-40B4-BE49-F238E27FC236}">
                <a16:creationId xmlns:a16="http://schemas.microsoft.com/office/drawing/2014/main" id="{B6B5D149-9936-4869-8258-43733ABF5F19}"/>
              </a:ext>
            </a:extLst>
          </p:cNvPr>
          <p:cNvSpPr>
            <a:spLocks noGrp="1"/>
          </p:cNvSpPr>
          <p:nvPr>
            <p:ph idx="1"/>
          </p:nvPr>
        </p:nvSpPr>
        <p:spPr/>
        <p:txBody>
          <a:bodyPr/>
          <a:lstStyle/>
          <a:p>
            <a:pPr algn="r" eaLnBrk="1" hangingPunct="1"/>
            <a:r>
              <a:rPr lang="fa-IR" altLang="fa-IR">
                <a:cs typeface="B Nazanin" panose="00000400000000000000" pitchFamily="2" charset="-78"/>
              </a:rPr>
              <a:t>خودكشي‌</a:t>
            </a:r>
          </a:p>
          <a:p>
            <a:pPr algn="r" eaLnBrk="1" hangingPunct="1"/>
            <a:r>
              <a:rPr lang="fa-IR" altLang="fa-IR">
                <a:cs typeface="B Nazanin" panose="00000400000000000000" pitchFamily="2" charset="-78"/>
              </a:rPr>
              <a:t>گروه‌هاي‌ خلافكار و ضد اجتماعي‌</a:t>
            </a:r>
          </a:p>
          <a:p>
            <a:pPr algn="r" eaLnBrk="1" hangingPunct="1"/>
            <a:r>
              <a:rPr lang="fa-IR" altLang="fa-IR">
                <a:cs typeface="B Nazanin" panose="00000400000000000000" pitchFamily="2" charset="-78"/>
              </a:rPr>
              <a:t>سرقت‌</a:t>
            </a:r>
          </a:p>
          <a:p>
            <a:pPr algn="r" eaLnBrk="1" hangingPunct="1"/>
            <a:r>
              <a:rPr lang="fa-IR" altLang="fa-IR">
                <a:cs typeface="B Nazanin" panose="00000400000000000000" pitchFamily="2" charset="-78"/>
              </a:rPr>
              <a:t>ضرب‌ و جرح‌ و حملات‌ خياباني‌</a:t>
            </a:r>
          </a:p>
          <a:p>
            <a:pPr algn="r" eaLnBrk="1" hangingPunct="1"/>
            <a:r>
              <a:rPr lang="fa-IR" altLang="fa-IR">
                <a:cs typeface="B Nazanin" panose="00000400000000000000" pitchFamily="2" charset="-78"/>
              </a:rPr>
              <a:t>دختران‌ فراري‌ و فرار از خانه‌</a:t>
            </a:r>
          </a:p>
          <a:p>
            <a:pPr algn="r" eaLnBrk="1" hangingPunct="1"/>
            <a:r>
              <a:rPr lang="fa-IR" altLang="fa-IR">
                <a:cs typeface="B Nazanin" panose="00000400000000000000" pitchFamily="2" charset="-78"/>
              </a:rPr>
              <a:t>طلاق</a:t>
            </a:r>
          </a:p>
          <a:p>
            <a:pPr algn="r" eaLnBrk="1" hangingPunct="1"/>
            <a:r>
              <a:rPr lang="fa-IR" altLang="fa-IR">
                <a:cs typeface="B Nazanin" panose="00000400000000000000" pitchFamily="2" charset="-78"/>
              </a:rPr>
              <a:t>بيماري‌هاي‌ آميزشي‌</a:t>
            </a:r>
          </a:p>
          <a:p>
            <a:pPr algn="r" eaLnBrk="1" hangingPunct="1"/>
            <a:r>
              <a:rPr lang="fa-IR" altLang="fa-IR">
                <a:cs typeface="B Nazanin" panose="00000400000000000000" pitchFamily="2" charset="-78"/>
              </a:rPr>
              <a:t>كلاهبرداري‌</a:t>
            </a:r>
          </a:p>
          <a:p>
            <a:pPr algn="r" eaLnBrk="1" hangingPunct="1"/>
            <a:endParaRPr lang="en-US" altLang="fa-IR">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1537650-205D-4847-A106-670ECAEAE4D3}"/>
              </a:ext>
            </a:extLst>
          </p:cNvPr>
          <p:cNvSpPr>
            <a:spLocks noGrp="1"/>
          </p:cNvSpPr>
          <p:nvPr>
            <p:ph type="title"/>
          </p:nvPr>
        </p:nvSpPr>
        <p:spPr/>
        <p:txBody>
          <a:bodyPr/>
          <a:lstStyle/>
          <a:p>
            <a:pPr rtl="1" eaLnBrk="1" hangingPunct="1"/>
            <a:r>
              <a:rPr lang="fa-IR" altLang="fa-IR" sz="4800">
                <a:solidFill>
                  <a:srgbClr val="FFFF00"/>
                </a:solidFill>
                <a:cs typeface="B Nazanin" panose="00000400000000000000" pitchFamily="2" charset="-78"/>
              </a:rPr>
              <a:t>آسيب‌هاي‌ اجتماعي‌</a:t>
            </a:r>
            <a:r>
              <a:rPr lang="en-US" altLang="fa-IR" sz="4800">
                <a:solidFill>
                  <a:srgbClr val="FFFF00"/>
                </a:solidFill>
                <a:cs typeface="B Nazanin" panose="00000400000000000000" pitchFamily="2" charset="-78"/>
              </a:rPr>
              <a:t> </a:t>
            </a:r>
            <a:r>
              <a:rPr lang="fa-IR" altLang="fa-IR" sz="4800">
                <a:solidFill>
                  <a:srgbClr val="FFFF00"/>
                </a:solidFill>
                <a:cs typeface="B Nazanin" panose="00000400000000000000" pitchFamily="2" charset="-78"/>
              </a:rPr>
              <a:t>جدید‌ </a:t>
            </a:r>
            <a:endParaRPr lang="en-US" altLang="fa-IR" sz="4800">
              <a:solidFill>
                <a:srgbClr val="FFFF00"/>
              </a:solidFill>
              <a:cs typeface="B Nazanin" panose="00000400000000000000" pitchFamily="2" charset="-78"/>
            </a:endParaRPr>
          </a:p>
        </p:txBody>
      </p:sp>
      <p:sp>
        <p:nvSpPr>
          <p:cNvPr id="28675" name="Content Placeholder 2">
            <a:extLst>
              <a:ext uri="{FF2B5EF4-FFF2-40B4-BE49-F238E27FC236}">
                <a16:creationId xmlns:a16="http://schemas.microsoft.com/office/drawing/2014/main" id="{4DEED154-586D-40A0-8D3C-2D6AD7E4ABFE}"/>
              </a:ext>
            </a:extLst>
          </p:cNvPr>
          <p:cNvSpPr>
            <a:spLocks noGrp="1"/>
          </p:cNvSpPr>
          <p:nvPr>
            <p:ph idx="1"/>
          </p:nvPr>
        </p:nvSpPr>
        <p:spPr/>
        <p:txBody>
          <a:bodyPr/>
          <a:lstStyle/>
          <a:p>
            <a:pPr algn="r" eaLnBrk="1" hangingPunct="1"/>
            <a:r>
              <a:rPr lang="fa-IR" altLang="fa-IR">
                <a:cs typeface="B Nazanin" panose="00000400000000000000" pitchFamily="2" charset="-78"/>
              </a:rPr>
              <a:t>شركت‌هاي‌ هرمي‌ </a:t>
            </a:r>
          </a:p>
          <a:p>
            <a:pPr algn="r" eaLnBrk="1" hangingPunct="1"/>
            <a:r>
              <a:rPr lang="fa-IR" altLang="fa-IR">
                <a:cs typeface="B Nazanin" panose="00000400000000000000" pitchFamily="2" charset="-78"/>
              </a:rPr>
              <a:t>شبكه‌هاي‌ اجتماعي‌ و اينترنتي</a:t>
            </a:r>
          </a:p>
          <a:p>
            <a:pPr algn="r" eaLnBrk="1" hangingPunct="1"/>
            <a:r>
              <a:rPr lang="fa-IR" altLang="fa-IR">
                <a:cs typeface="B Nazanin" panose="00000400000000000000" pitchFamily="2" charset="-78"/>
              </a:rPr>
              <a:t>سايت‌هاي‌ مستهجن و غیر اخلاقی</a:t>
            </a:r>
          </a:p>
          <a:p>
            <a:pPr algn="r" eaLnBrk="1" hangingPunct="1"/>
            <a:r>
              <a:rPr lang="fa-IR" altLang="fa-IR">
                <a:cs typeface="B Nazanin" panose="00000400000000000000" pitchFamily="2" charset="-78"/>
              </a:rPr>
              <a:t>كانال‌هاي‌ ماهواره‌اي‌ پورنوگرافيك‌</a:t>
            </a:r>
          </a:p>
          <a:p>
            <a:pPr algn="r" eaLnBrk="1" hangingPunct="1"/>
            <a:r>
              <a:rPr lang="fa-IR" altLang="fa-IR">
                <a:cs typeface="B Nazanin" panose="00000400000000000000" pitchFamily="2" charset="-78"/>
              </a:rPr>
              <a:t>ارتباطات‌ ناسالم‌ و انحرافي‌ از طريق‌ خطوط‌ موبايل‌</a:t>
            </a:r>
          </a:p>
          <a:p>
            <a:pPr algn="r" eaLnBrk="1" hangingPunct="1"/>
            <a:r>
              <a:rPr lang="fa-IR" altLang="fa-IR">
                <a:cs typeface="B Nazanin" panose="00000400000000000000" pitchFamily="2" charset="-78"/>
              </a:rPr>
              <a:t> چت‌ كردن</a:t>
            </a:r>
          </a:p>
          <a:p>
            <a:pPr algn="r" eaLnBrk="1" hangingPunct="1"/>
            <a:r>
              <a:rPr lang="fa-IR" altLang="fa-IR">
                <a:cs typeface="B Nazanin" panose="00000400000000000000" pitchFamily="2" charset="-78"/>
              </a:rPr>
              <a:t>تشكيل‌ گروه‌هاي‌ انحرافي‌ مانند‌ شيطان‌پرستان‌ </a:t>
            </a:r>
          </a:p>
          <a:p>
            <a:pPr algn="r" eaLnBrk="1" hangingPunct="1"/>
            <a:r>
              <a:rPr lang="fa-IR" altLang="fa-IR">
                <a:cs typeface="B Nazanin" panose="00000400000000000000" pitchFamily="2" charset="-78"/>
              </a:rPr>
              <a:t>مواد روان گردان صنعتی و جدید</a:t>
            </a:r>
          </a:p>
          <a:p>
            <a:pPr algn="r" eaLnBrk="1" hangingPunct="1"/>
            <a:r>
              <a:rPr lang="fa-IR" altLang="fa-IR">
                <a:cs typeface="B Nazanin" panose="00000400000000000000" pitchFamily="2" charset="-78"/>
              </a:rPr>
              <a:t>همجنس گرایی</a:t>
            </a:r>
            <a:endParaRPr lang="en-US" altLang="fa-IR">
              <a:cs typeface="B Nazanin" panose="00000400000000000000" pitchFamily="2" charset="-78"/>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Titr"/>
      </a:majorFont>
      <a:minorFont>
        <a:latin typeface="Verdan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5573</TotalTime>
  <Words>3208</Words>
  <Application>Microsoft Office PowerPoint</Application>
  <PresentationFormat>On-screen Show (4:3)</PresentationFormat>
  <Paragraphs>289</Paragraphs>
  <Slides>57</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Arial</vt:lpstr>
      <vt:lpstr>Aunchanted Thin Expanded</vt:lpstr>
      <vt:lpstr>Calibri</vt:lpstr>
      <vt:lpstr>Garamond</vt:lpstr>
      <vt:lpstr>Tahoma</vt:lpstr>
      <vt:lpstr>Times New Roman</vt:lpstr>
      <vt:lpstr>Trebuchet MS</vt:lpstr>
      <vt:lpstr>Verdana</vt:lpstr>
      <vt:lpstr>Wingdings</vt:lpstr>
      <vt:lpstr>Wingdings 2</vt:lpstr>
      <vt:lpstr>sample</vt:lpstr>
      <vt:lpstr>Opulent</vt:lpstr>
      <vt:lpstr>Profile</vt:lpstr>
      <vt:lpstr>PowerPoint Presentation</vt:lpstr>
      <vt:lpstr>PowerPoint Presentation</vt:lpstr>
      <vt:lpstr>PowerPoint Presentation</vt:lpstr>
      <vt:lpstr>آسیب های اجتماعی Social Pathology</vt:lpstr>
      <vt:lpstr>اهمیت پیگیری آسیب های اجتماعی</vt:lpstr>
      <vt:lpstr>آسیب های اجتماعی نوپدید چیست ؟</vt:lpstr>
      <vt:lpstr>انواع‌ آسيب‌هاي‌ اجتماعي‌</vt:lpstr>
      <vt:lpstr>فهرست آسيب‌هاي‌ اجتماعي‌</vt:lpstr>
      <vt:lpstr>آسيب‌هاي‌ اجتماعي‌ جدید‌ </vt:lpstr>
      <vt:lpstr>آسيب‌هاي‌ اجتماعي‌ جدید‌ </vt:lpstr>
      <vt:lpstr>بازی های رایانه ای</vt:lpstr>
      <vt:lpstr>چت کردن </vt:lpstr>
      <vt:lpstr>چت کردن</vt:lpstr>
      <vt:lpstr>وب کم</vt:lpstr>
      <vt:lpstr>موادمخدر نوپديد</vt:lpstr>
      <vt:lpstr>موضوع بحث امروز</vt:lpstr>
      <vt:lpstr>PowerPoint Presentation</vt:lpstr>
      <vt:lpstr>PowerPoint Presentation</vt:lpstr>
      <vt:lpstr>PowerPoint Presentation</vt:lpstr>
      <vt:lpstr>آسیب های مرتبط با فضای مجازی</vt:lpstr>
      <vt:lpstr>قانون حفاظت از دانش آموز امي هستير</vt:lpstr>
      <vt:lpstr>PowerPoint Presentation</vt:lpstr>
      <vt:lpstr>PowerPoint Presentation</vt:lpstr>
      <vt:lpstr>فضای مجازی</vt:lpstr>
      <vt:lpstr>سوء استفاده شبکه های مجازی از نظریه های روانشناسان بزرگ</vt:lpstr>
      <vt:lpstr>شیوه کار فضای مجازی و شبکه های اجتماعی</vt:lpstr>
      <vt:lpstr>سست کردن بنیان خانواده</vt:lpstr>
      <vt:lpstr>آسیب شناسی شبکه های اجتماعی</vt:lpstr>
      <vt:lpstr>آسيب‌هاي سياسي ـ امنيتي </vt:lpstr>
      <vt:lpstr>PowerPoint Presentation</vt:lpstr>
      <vt:lpstr>نمونه هایی از نکات عطف و آسیب شناسی سیاسی-امنیتی</vt:lpstr>
      <vt:lpstr>شبکه‌هاي اجتماعي و آسيب‌هاي فرهنگى </vt:lpstr>
      <vt:lpstr>امپرياليسم فرهنگى</vt:lpstr>
      <vt:lpstr>بيانيه‏ «استراتژى امنيت ملى در قرن جديد»</vt:lpstr>
      <vt:lpstr>سبک زندگی غربی</vt:lpstr>
      <vt:lpstr> آسيب‌هاي خانوادگي</vt:lpstr>
      <vt:lpstr> آسيب‌هاي خانوادگي</vt:lpstr>
      <vt:lpstr> آسيب‌هاي خانوادگي</vt:lpstr>
      <vt:lpstr> آسيب هاي رواني ـ رفتاري</vt:lpstr>
      <vt:lpstr> آسيب هاي رواني ـ رفتاري</vt:lpstr>
      <vt:lpstr> آسيب هاي رواني ـ رفتاري</vt:lpstr>
      <vt:lpstr> آسيب هاي رواني ـ رفتاري</vt:lpstr>
      <vt:lpstr> آسيب هاي رواني ـ رفتاري</vt:lpstr>
      <vt:lpstr>راهکارهای برخورد:</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راه های پیشگیری از بروز آسیب‌های اجتماعی در فضای مجازی</vt:lpstr>
      <vt:lpstr>PowerPoint Presentation</vt:lpstr>
      <vt:lpstr>PowerPoint Presentation</vt:lpstr>
      <vt:lpstr>Conditions o use</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hamayel</cp:lastModifiedBy>
  <cp:revision>755</cp:revision>
  <dcterms:created xsi:type="dcterms:W3CDTF">2004-08-26T06:30:40Z</dcterms:created>
  <dcterms:modified xsi:type="dcterms:W3CDTF">2020-05-26T19:04:20Z</dcterms:modified>
</cp:coreProperties>
</file>