
<file path=[Content_Types].xml><?xml version="1.0" encoding="utf-8"?>
<Types xmlns="http://schemas.openxmlformats.org/package/2006/content-types">
  <Default Extension="jpeg" ContentType="image/jpeg"/>
  <Default Extension="jpg" ContentType="image/pn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6.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7.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4" r:id="rId1"/>
    <p:sldMasterId id="2147483921" r:id="rId2"/>
    <p:sldMasterId id="2147483931" r:id="rId3"/>
    <p:sldMasterId id="2147483935" r:id="rId4"/>
    <p:sldMasterId id="2147484329" r:id="rId5"/>
    <p:sldMasterId id="2147484341" r:id="rId6"/>
    <p:sldMasterId id="2147484432" r:id="rId7"/>
    <p:sldMasterId id="2147484914" r:id="rId8"/>
    <p:sldMasterId id="2147485250" r:id="rId9"/>
  </p:sldMasterIdLst>
  <p:notesMasterIdLst>
    <p:notesMasterId r:id="rId57"/>
  </p:notesMasterIdLst>
  <p:handoutMasterIdLst>
    <p:handoutMasterId r:id="rId58"/>
  </p:handoutMasterIdLst>
  <p:sldIdLst>
    <p:sldId id="470" r:id="rId10"/>
    <p:sldId id="701" r:id="rId11"/>
    <p:sldId id="551" r:id="rId12"/>
    <p:sldId id="562" r:id="rId13"/>
    <p:sldId id="563" r:id="rId14"/>
    <p:sldId id="564" r:id="rId15"/>
    <p:sldId id="575" r:id="rId16"/>
    <p:sldId id="585" r:id="rId17"/>
    <p:sldId id="695" r:id="rId18"/>
    <p:sldId id="696" r:id="rId19"/>
    <p:sldId id="697" r:id="rId20"/>
    <p:sldId id="588" r:id="rId21"/>
    <p:sldId id="700" r:id="rId22"/>
    <p:sldId id="698" r:id="rId23"/>
    <p:sldId id="699" r:id="rId24"/>
    <p:sldId id="578" r:id="rId25"/>
    <p:sldId id="591" r:id="rId26"/>
    <p:sldId id="637" r:id="rId27"/>
    <p:sldId id="676" r:id="rId28"/>
    <p:sldId id="677" r:id="rId29"/>
    <p:sldId id="678" r:id="rId30"/>
    <p:sldId id="687" r:id="rId31"/>
    <p:sldId id="688" r:id="rId32"/>
    <p:sldId id="702" r:id="rId33"/>
    <p:sldId id="703" r:id="rId34"/>
    <p:sldId id="704" r:id="rId35"/>
    <p:sldId id="679" r:id="rId36"/>
    <p:sldId id="692" r:id="rId37"/>
    <p:sldId id="693" r:id="rId38"/>
    <p:sldId id="694" r:id="rId39"/>
    <p:sldId id="680" r:id="rId40"/>
    <p:sldId id="705" r:id="rId41"/>
    <p:sldId id="706" r:id="rId42"/>
    <p:sldId id="708" r:id="rId43"/>
    <p:sldId id="709" r:id="rId44"/>
    <p:sldId id="710" r:id="rId45"/>
    <p:sldId id="711" r:id="rId46"/>
    <p:sldId id="713" r:id="rId47"/>
    <p:sldId id="714" r:id="rId48"/>
    <p:sldId id="715" r:id="rId49"/>
    <p:sldId id="716" r:id="rId50"/>
    <p:sldId id="717" r:id="rId51"/>
    <p:sldId id="718" r:id="rId52"/>
    <p:sldId id="719" r:id="rId53"/>
    <p:sldId id="720" r:id="rId54"/>
    <p:sldId id="721" r:id="rId55"/>
    <p:sldId id="305" r:id="rId56"/>
  </p:sldIdLst>
  <p:sldSz cx="9144000" cy="6858000" type="screen4x3"/>
  <p:notesSz cx="6797675" cy="9926638"/>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0303"/>
    <a:srgbClr val="000099"/>
    <a:srgbClr val="990099"/>
    <a:srgbClr val="FFFF00"/>
    <a:srgbClr val="996600"/>
    <a:srgbClr val="CCFF33"/>
    <a:srgbClr val="3399FF"/>
    <a:srgbClr val="ECE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368" autoAdjust="0"/>
    <p:restoredTop sz="90929"/>
  </p:normalViewPr>
  <p:slideViewPr>
    <p:cSldViewPr>
      <p:cViewPr varScale="1">
        <p:scale>
          <a:sx n="72" d="100"/>
          <a:sy n="72" d="100"/>
        </p:scale>
        <p:origin x="216"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a:extLst>
              <a:ext uri="{FF2B5EF4-FFF2-40B4-BE49-F238E27FC236}">
                <a16:creationId xmlns:a16="http://schemas.microsoft.com/office/drawing/2014/main" id="{3C3042D2-0848-4287-9912-C8915604B8D1}"/>
              </a:ext>
            </a:extLst>
          </p:cNvPr>
          <p:cNvSpPr>
            <a:spLocks noGrp="1" noChangeArrowheads="1"/>
          </p:cNvSpPr>
          <p:nvPr>
            <p:ph type="hdr" sz="quarter"/>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a:p>
        </p:txBody>
      </p:sp>
      <p:sp>
        <p:nvSpPr>
          <p:cNvPr id="128003" name="Rectangle 3">
            <a:extLst>
              <a:ext uri="{FF2B5EF4-FFF2-40B4-BE49-F238E27FC236}">
                <a16:creationId xmlns:a16="http://schemas.microsoft.com/office/drawing/2014/main" id="{6DAC40CC-DCCC-4103-B7BF-FFD08021D100}"/>
              </a:ext>
            </a:extLst>
          </p:cNvPr>
          <p:cNvSpPr>
            <a:spLocks noGrp="1" noChangeArrowheads="1"/>
          </p:cNvSpPr>
          <p:nvPr>
            <p:ph type="dt" sz="quarter" idx="1"/>
          </p:nvPr>
        </p:nvSpPr>
        <p:spPr bwMode="auto">
          <a:xfrm>
            <a:off x="15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fld id="{5E4D76D5-FBD9-42FE-B2F5-03797084F48D}" type="datetimeFigureOut">
              <a:rPr lang="ar-SA"/>
              <a:pPr>
                <a:defRPr/>
              </a:pPr>
              <a:t>04/10/1441</a:t>
            </a:fld>
            <a:endParaRPr lang="en-US"/>
          </a:p>
        </p:txBody>
      </p:sp>
      <p:sp>
        <p:nvSpPr>
          <p:cNvPr id="128004" name="Rectangle 4">
            <a:extLst>
              <a:ext uri="{FF2B5EF4-FFF2-40B4-BE49-F238E27FC236}">
                <a16:creationId xmlns:a16="http://schemas.microsoft.com/office/drawing/2014/main" id="{1FCED7FD-9CF9-4844-896A-2EC869ED66ED}"/>
              </a:ext>
            </a:extLst>
          </p:cNvPr>
          <p:cNvSpPr>
            <a:spLocks noGrp="1" noChangeArrowheads="1"/>
          </p:cNvSpPr>
          <p:nvPr>
            <p:ph type="ftr" sz="quarter" idx="2"/>
          </p:nvPr>
        </p:nvSpPr>
        <p:spPr bwMode="auto">
          <a:xfrm>
            <a:off x="3851275"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endParaRPr lang="en-US"/>
          </a:p>
        </p:txBody>
      </p:sp>
      <p:sp>
        <p:nvSpPr>
          <p:cNvPr id="128005" name="Rectangle 5">
            <a:extLst>
              <a:ext uri="{FF2B5EF4-FFF2-40B4-BE49-F238E27FC236}">
                <a16:creationId xmlns:a16="http://schemas.microsoft.com/office/drawing/2014/main" id="{35446BC1-3079-4E47-B4F3-741AEF725040}"/>
              </a:ext>
            </a:extLst>
          </p:cNvPr>
          <p:cNvSpPr>
            <a:spLocks noGrp="1" noChangeArrowheads="1"/>
          </p:cNvSpPr>
          <p:nvPr>
            <p:ph type="sldNum" sz="quarter" idx="3"/>
          </p:nvPr>
        </p:nvSpPr>
        <p:spPr bwMode="auto">
          <a:xfrm>
            <a:off x="15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fld id="{63345741-5A93-43FD-9B5E-D43865D999B5}" type="slidenum">
              <a:rPr lang="ar-SA"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C5E6F95A-C5FD-4067-B074-B9E30BA5C168}"/>
              </a:ext>
            </a:extLst>
          </p:cNvPr>
          <p:cNvSpPr>
            <a:spLocks noGrp="1" noChangeArrowheads="1"/>
          </p:cNvSpPr>
          <p:nvPr>
            <p:ph type="hdr" sz="quarter"/>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78851" name="Rectangle 3">
            <a:extLst>
              <a:ext uri="{FF2B5EF4-FFF2-40B4-BE49-F238E27FC236}">
                <a16:creationId xmlns:a16="http://schemas.microsoft.com/office/drawing/2014/main" id="{C68D37F4-65CF-4D98-8461-8185E456345D}"/>
              </a:ext>
            </a:extLst>
          </p:cNvPr>
          <p:cNvSpPr>
            <a:spLocks noGrp="1" noChangeArrowheads="1"/>
          </p:cNvSpPr>
          <p:nvPr>
            <p:ph type="dt" idx="1"/>
          </p:nvPr>
        </p:nvSpPr>
        <p:spPr bwMode="auto">
          <a:xfrm>
            <a:off x="15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8852" name="Rectangle 4">
            <a:extLst>
              <a:ext uri="{FF2B5EF4-FFF2-40B4-BE49-F238E27FC236}">
                <a16:creationId xmlns:a16="http://schemas.microsoft.com/office/drawing/2014/main" id="{AB0B6DC2-A05E-40A7-87EA-95C71202C743}"/>
              </a:ext>
            </a:extLst>
          </p:cNvPr>
          <p:cNvSpPr>
            <a:spLocks noGrp="1" noRot="1" noChangeAspect="1" noChangeArrowheads="1" noTextEdit="1"/>
          </p:cNvSpPr>
          <p:nvPr>
            <p:ph type="sldImg" idx="2"/>
          </p:nvPr>
        </p:nvSpPr>
        <p:spPr bwMode="auto">
          <a:xfrm>
            <a:off x="915988" y="744538"/>
            <a:ext cx="4965700"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3" name="Rectangle 5">
            <a:extLst>
              <a:ext uri="{FF2B5EF4-FFF2-40B4-BE49-F238E27FC236}">
                <a16:creationId xmlns:a16="http://schemas.microsoft.com/office/drawing/2014/main" id="{01E385DC-8D79-4CA2-9A6C-E8FC7B9F9003}"/>
              </a:ext>
            </a:extLst>
          </p:cNvPr>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8854" name="Rectangle 6">
            <a:extLst>
              <a:ext uri="{FF2B5EF4-FFF2-40B4-BE49-F238E27FC236}">
                <a16:creationId xmlns:a16="http://schemas.microsoft.com/office/drawing/2014/main" id="{F4562591-D0C3-4BFA-91FB-EB231C89C1A0}"/>
              </a:ext>
            </a:extLst>
          </p:cNvPr>
          <p:cNvSpPr>
            <a:spLocks noGrp="1" noChangeArrowheads="1"/>
          </p:cNvSpPr>
          <p:nvPr>
            <p:ph type="ftr" sz="quarter" idx="4"/>
          </p:nvPr>
        </p:nvSpPr>
        <p:spPr bwMode="auto">
          <a:xfrm>
            <a:off x="3851275"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endParaRPr lang="en-US"/>
          </a:p>
        </p:txBody>
      </p:sp>
      <p:sp>
        <p:nvSpPr>
          <p:cNvPr id="78855" name="Rectangle 7">
            <a:extLst>
              <a:ext uri="{FF2B5EF4-FFF2-40B4-BE49-F238E27FC236}">
                <a16:creationId xmlns:a16="http://schemas.microsoft.com/office/drawing/2014/main" id="{2F83F89B-43F9-4B57-9E2A-1BFAE6611BA7}"/>
              </a:ext>
            </a:extLst>
          </p:cNvPr>
          <p:cNvSpPr>
            <a:spLocks noGrp="1" noChangeArrowheads="1"/>
          </p:cNvSpPr>
          <p:nvPr>
            <p:ph type="sldNum" sz="quarter" idx="5"/>
          </p:nvPr>
        </p:nvSpPr>
        <p:spPr bwMode="auto">
          <a:xfrm>
            <a:off x="15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fld id="{AD5BE976-A298-4687-B825-E36C17A2A23E}" type="slidenum">
              <a:rPr lang="ar-SA" altLang="en-US"/>
              <a:pPr/>
              <a:t>‹#›</a:t>
            </a:fld>
            <a:endParaRPr lang="en-US" altLang="en-US"/>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1pPr>
    <a:lvl2pPr marL="4572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2pPr>
    <a:lvl3pPr marL="9144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3pPr>
    <a:lvl4pPr marL="13716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4pPr>
    <a:lvl5pPr marL="1828800" algn="r" rtl="1" eaLnBrk="0" fontAlgn="base" hangingPunct="0">
      <a:spcBef>
        <a:spcPct val="3000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fld id="{EE095FC5-32BB-436E-9879-6D97CF20B14F}" type="slidenum">
              <a:rPr kumimoji="0" lang="en-US" altLang="en-US"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1"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fr-FR" altLang="en-US">
              <a:cs typeface="Arial" panose="020B0604020202020204" pitchFamily="34" charset="0"/>
            </a:endParaRPr>
          </a:p>
        </p:txBody>
      </p:sp>
    </p:spTree>
    <p:extLst>
      <p:ext uri="{BB962C8B-B14F-4D97-AF65-F5344CB8AC3E}">
        <p14:creationId xmlns:p14="http://schemas.microsoft.com/office/powerpoint/2010/main" val="326583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wmf"/><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a:extLst>
              <a:ext uri="{FF2B5EF4-FFF2-40B4-BE49-F238E27FC236}">
                <a16:creationId xmlns:a16="http://schemas.microsoft.com/office/drawing/2014/main" id="{1B908631-BC82-4185-BCC2-ACED7FF51DBC}"/>
              </a:ext>
            </a:extLst>
          </p:cNvPr>
          <p:cNvSpPr>
            <a:spLocks noGrp="1"/>
          </p:cNvSpPr>
          <p:nvPr>
            <p:ph type="dt" sz="half" idx="10"/>
          </p:nvPr>
        </p:nvSpPr>
        <p:spPr/>
        <p:txBody>
          <a:bodyPr/>
          <a:lstStyle>
            <a:lvl1pPr>
              <a:defRPr/>
            </a:lvl1pPr>
          </a:lstStyle>
          <a:p>
            <a:pPr>
              <a:defRPr/>
            </a:pPr>
            <a:endParaRPr lang="en-US"/>
          </a:p>
        </p:txBody>
      </p:sp>
      <p:sp>
        <p:nvSpPr>
          <p:cNvPr id="5" name="Footer Placeholder 18">
            <a:extLst>
              <a:ext uri="{FF2B5EF4-FFF2-40B4-BE49-F238E27FC236}">
                <a16:creationId xmlns:a16="http://schemas.microsoft.com/office/drawing/2014/main" id="{FD6CB885-1321-4BAF-ADDE-16D78A452B5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6">
            <a:extLst>
              <a:ext uri="{FF2B5EF4-FFF2-40B4-BE49-F238E27FC236}">
                <a16:creationId xmlns:a16="http://schemas.microsoft.com/office/drawing/2014/main" id="{68D90F97-892B-4383-AE08-2845DEE01AB8}"/>
              </a:ext>
            </a:extLst>
          </p:cNvPr>
          <p:cNvSpPr>
            <a:spLocks noGrp="1"/>
          </p:cNvSpPr>
          <p:nvPr>
            <p:ph type="sldNum" sz="quarter" idx="12"/>
          </p:nvPr>
        </p:nvSpPr>
        <p:spPr/>
        <p:txBody>
          <a:bodyPr/>
          <a:lstStyle>
            <a:lvl1pPr>
              <a:defRPr>
                <a:solidFill>
                  <a:srgbClr val="D1EAEE"/>
                </a:solidFill>
              </a:defRPr>
            </a:lvl1pPr>
          </a:lstStyle>
          <a:p>
            <a:fld id="{07B562A0-A2C8-4D1F-BF94-A0B7EB8229F7}" type="slidenum">
              <a:rPr lang="ar-SA" altLang="en-US"/>
              <a:pPr/>
              <a:t>‹#›</a:t>
            </a:fld>
            <a:endParaRPr lang="en-US" altLang="en-US"/>
          </a:p>
        </p:txBody>
      </p:sp>
      <p:sp>
        <p:nvSpPr>
          <p:cNvPr id="8" name="Rectangle 7">
            <a:extLst>
              <a:ext uri="{FF2B5EF4-FFF2-40B4-BE49-F238E27FC236}">
                <a16:creationId xmlns:a16="http://schemas.microsoft.com/office/drawing/2014/main" id="{5513D75C-D9E3-4F54-A014-84D634FA7344}"/>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68197097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436BCA9D-E8A2-466D-863C-B5F088E72991}"/>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8967A463-A70E-4838-AA61-4BDC76F275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E3243B4A-0313-4A93-A6EE-18B3755423E5}"/>
              </a:ext>
            </a:extLst>
          </p:cNvPr>
          <p:cNvSpPr>
            <a:spLocks noGrp="1"/>
          </p:cNvSpPr>
          <p:nvPr>
            <p:ph type="sldNum" sz="quarter" idx="12"/>
          </p:nvPr>
        </p:nvSpPr>
        <p:spPr/>
        <p:txBody>
          <a:bodyPr/>
          <a:lstStyle>
            <a:lvl1pPr>
              <a:defRPr/>
            </a:lvl1pPr>
          </a:lstStyle>
          <a:p>
            <a:fld id="{31D87528-CCBE-4779-B549-F3BEDB2AEA82}" type="slidenum">
              <a:rPr lang="ar-SA" altLang="en-US"/>
              <a:pPr/>
              <a:t>‹#›</a:t>
            </a:fld>
            <a:endParaRPr lang="en-US" altLang="en-US"/>
          </a:p>
        </p:txBody>
      </p:sp>
    </p:spTree>
    <p:extLst>
      <p:ext uri="{BB962C8B-B14F-4D97-AF65-F5344CB8AC3E}">
        <p14:creationId xmlns:p14="http://schemas.microsoft.com/office/powerpoint/2010/main" val="38926041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268E841-58F5-4067-B364-9D275CC6C0F3}"/>
              </a:ext>
            </a:extLst>
          </p:cNvPr>
          <p:cNvGrpSpPr>
            <a:grpSpLocks/>
          </p:cNvGrpSpPr>
          <p:nvPr/>
        </p:nvGrpSpPr>
        <p:grpSpPr bwMode="auto">
          <a:xfrm>
            <a:off x="0" y="0"/>
            <a:ext cx="9140825" cy="6850063"/>
            <a:chOff x="0" y="0"/>
            <a:chExt cx="5758" cy="4315"/>
          </a:xfrm>
        </p:grpSpPr>
        <p:grpSp>
          <p:nvGrpSpPr>
            <p:cNvPr id="5" name="Group 3">
              <a:extLst>
                <a:ext uri="{FF2B5EF4-FFF2-40B4-BE49-F238E27FC236}">
                  <a16:creationId xmlns:a16="http://schemas.microsoft.com/office/drawing/2014/main" id="{3FE4E232-85FD-449D-9986-F48D5696259C}"/>
                </a:ext>
              </a:extLst>
            </p:cNvPr>
            <p:cNvGrpSpPr>
              <a:grpSpLocks/>
            </p:cNvGrpSpPr>
            <p:nvPr userDrawn="1"/>
          </p:nvGrpSpPr>
          <p:grpSpPr bwMode="auto">
            <a:xfrm>
              <a:off x="1728" y="2230"/>
              <a:ext cx="4027" cy="2085"/>
              <a:chOff x="1728" y="2230"/>
              <a:chExt cx="4027" cy="2085"/>
            </a:xfrm>
          </p:grpSpPr>
          <p:sp>
            <p:nvSpPr>
              <p:cNvPr id="8" name="Freeform 4">
                <a:extLst>
                  <a:ext uri="{FF2B5EF4-FFF2-40B4-BE49-F238E27FC236}">
                    <a16:creationId xmlns:a16="http://schemas.microsoft.com/office/drawing/2014/main" id="{AC35CB07-2373-4A74-8B91-6C543AA0E892}"/>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a-IR"/>
              </a:p>
            </p:txBody>
          </p:sp>
          <p:sp>
            <p:nvSpPr>
              <p:cNvPr id="9" name="Freeform 5">
                <a:extLst>
                  <a:ext uri="{FF2B5EF4-FFF2-40B4-BE49-F238E27FC236}">
                    <a16:creationId xmlns:a16="http://schemas.microsoft.com/office/drawing/2014/main" id="{66E520F4-58EC-491D-BD01-3AD447D7F146}"/>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a-IR"/>
              </a:p>
            </p:txBody>
          </p:sp>
          <p:sp>
            <p:nvSpPr>
              <p:cNvPr id="10" name="Freeform 6">
                <a:extLst>
                  <a:ext uri="{FF2B5EF4-FFF2-40B4-BE49-F238E27FC236}">
                    <a16:creationId xmlns:a16="http://schemas.microsoft.com/office/drawing/2014/main" id="{F04D5476-45FA-4204-B82C-1C1FF193FDB4}"/>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a-IR"/>
              </a:p>
            </p:txBody>
          </p:sp>
          <p:sp>
            <p:nvSpPr>
              <p:cNvPr id="11" name="Freeform 7">
                <a:extLst>
                  <a:ext uri="{FF2B5EF4-FFF2-40B4-BE49-F238E27FC236}">
                    <a16:creationId xmlns:a16="http://schemas.microsoft.com/office/drawing/2014/main" id="{E2F23282-B8E3-4CD6-8924-19DF182EC84A}"/>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2" name="Freeform 8">
                <a:extLst>
                  <a:ext uri="{FF2B5EF4-FFF2-40B4-BE49-F238E27FC236}">
                    <a16:creationId xmlns:a16="http://schemas.microsoft.com/office/drawing/2014/main" id="{7AF9D15F-CC0D-4F5B-91A1-631DBF103F46}"/>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a-IR"/>
              </a:p>
            </p:txBody>
          </p:sp>
        </p:grpSp>
        <p:sp>
          <p:nvSpPr>
            <p:cNvPr id="6" name="Freeform 9">
              <a:extLst>
                <a:ext uri="{FF2B5EF4-FFF2-40B4-BE49-F238E27FC236}">
                  <a16:creationId xmlns:a16="http://schemas.microsoft.com/office/drawing/2014/main" id="{E55CB793-779C-4C46-BE60-D75467A86E53}"/>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a-IR"/>
            </a:p>
          </p:txBody>
        </p:sp>
        <p:sp>
          <p:nvSpPr>
            <p:cNvPr id="7" name="Freeform 10">
              <a:extLst>
                <a:ext uri="{FF2B5EF4-FFF2-40B4-BE49-F238E27FC236}">
                  <a16:creationId xmlns:a16="http://schemas.microsoft.com/office/drawing/2014/main" id="{8011A5CA-7FA4-4083-9481-F77B154225E1}"/>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76139" name="Rectangle 11"/>
          <p:cNvSpPr>
            <a:spLocks noGrp="1" noChangeArrowheads="1"/>
          </p:cNvSpPr>
          <p:nvPr>
            <p:ph type="ctrTitle" sz="quarter"/>
          </p:nvPr>
        </p:nvSpPr>
        <p:spPr>
          <a:xfrm>
            <a:off x="685800" y="1736725"/>
            <a:ext cx="7772400" cy="1920875"/>
          </a:xfrm>
        </p:spPr>
        <p:txBody>
          <a:bodyPr/>
          <a:lstStyle>
            <a:lvl1pPr>
              <a:defRPr sz="6000"/>
            </a:lvl1pPr>
          </a:lstStyle>
          <a:p>
            <a:r>
              <a:rPr lang="en-US"/>
              <a:t>Click to edit Master title style</a:t>
            </a:r>
          </a:p>
        </p:txBody>
      </p:sp>
      <p:sp>
        <p:nvSpPr>
          <p:cNvPr id="176140" name="Rectangle 12"/>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3" name="Rectangle 13">
            <a:extLst>
              <a:ext uri="{FF2B5EF4-FFF2-40B4-BE49-F238E27FC236}">
                <a16:creationId xmlns:a16="http://schemas.microsoft.com/office/drawing/2014/main" id="{351A22DF-1AF6-4726-8745-167958AB41D9}"/>
              </a:ext>
            </a:extLst>
          </p:cNvPr>
          <p:cNvSpPr>
            <a:spLocks noGrp="1" noChangeArrowheads="1"/>
          </p:cNvSpPr>
          <p:nvPr>
            <p:ph type="dt" sz="quarter" idx="10"/>
          </p:nvPr>
        </p:nvSpPr>
        <p:spPr>
          <a:xfrm>
            <a:off x="457200" y="6248400"/>
            <a:ext cx="2133600" cy="476250"/>
          </a:xfrm>
        </p:spPr>
        <p:txBody>
          <a:bodyPr/>
          <a:lstStyle>
            <a:lvl1pPr>
              <a:defRPr/>
            </a:lvl1pPr>
          </a:lstStyle>
          <a:p>
            <a:pPr>
              <a:defRPr/>
            </a:pPr>
            <a:fld id="{FE1EC32F-19A6-49C5-914A-20573E25559B}" type="datetimeFigureOut">
              <a:rPr lang="ar-SA"/>
              <a:pPr>
                <a:defRPr/>
              </a:pPr>
              <a:t>04/10/1441</a:t>
            </a:fld>
            <a:endParaRPr lang="en-US"/>
          </a:p>
        </p:txBody>
      </p:sp>
      <p:sp>
        <p:nvSpPr>
          <p:cNvPr id="14" name="Rectangle 14">
            <a:extLst>
              <a:ext uri="{FF2B5EF4-FFF2-40B4-BE49-F238E27FC236}">
                <a16:creationId xmlns:a16="http://schemas.microsoft.com/office/drawing/2014/main" id="{F52751E8-D7E5-4C7C-A196-A1F9DC1E4C73}"/>
              </a:ext>
            </a:extLst>
          </p:cNvPr>
          <p:cNvSpPr>
            <a:spLocks noGrp="1" noChangeArrowheads="1"/>
          </p:cNvSpPr>
          <p:nvPr>
            <p:ph type="ftr" sz="quarter" idx="11"/>
          </p:nvPr>
        </p:nvSpPr>
        <p:spPr>
          <a:xfrm>
            <a:off x="3124200" y="6251575"/>
            <a:ext cx="2895600" cy="476250"/>
          </a:xfrm>
        </p:spPr>
        <p:txBody>
          <a:bodyPr/>
          <a:lstStyle>
            <a:lvl1pPr>
              <a:defRPr/>
            </a:lvl1pPr>
          </a:lstStyle>
          <a:p>
            <a:pPr>
              <a:defRPr/>
            </a:pPr>
            <a:endParaRPr lang="en-US"/>
          </a:p>
        </p:txBody>
      </p:sp>
      <p:sp>
        <p:nvSpPr>
          <p:cNvPr id="15" name="Rectangle 15">
            <a:extLst>
              <a:ext uri="{FF2B5EF4-FFF2-40B4-BE49-F238E27FC236}">
                <a16:creationId xmlns:a16="http://schemas.microsoft.com/office/drawing/2014/main" id="{310AB157-6804-43B2-8B8B-DB34E3080FBA}"/>
              </a:ext>
            </a:extLst>
          </p:cNvPr>
          <p:cNvSpPr>
            <a:spLocks noGrp="1" noChangeArrowheads="1"/>
          </p:cNvSpPr>
          <p:nvPr>
            <p:ph type="sldNum" sz="quarter" idx="12"/>
          </p:nvPr>
        </p:nvSpPr>
        <p:spPr>
          <a:xfrm>
            <a:off x="6553200" y="6254750"/>
            <a:ext cx="2133600" cy="476250"/>
          </a:xfrm>
        </p:spPr>
        <p:txBody>
          <a:bodyPr/>
          <a:lstStyle>
            <a:lvl1pPr>
              <a:defRPr/>
            </a:lvl1pPr>
          </a:lstStyle>
          <a:p>
            <a:fld id="{B5237475-ECDB-4005-9516-378D25D1EE7B}" type="slidenum">
              <a:rPr lang="ar-SA" altLang="en-US"/>
              <a:pPr/>
              <a:t>‹#›</a:t>
            </a:fld>
            <a:endParaRPr lang="en-US" altLang="en-US"/>
          </a:p>
        </p:txBody>
      </p:sp>
    </p:spTree>
    <p:extLst>
      <p:ext uri="{BB962C8B-B14F-4D97-AF65-F5344CB8AC3E}">
        <p14:creationId xmlns:p14="http://schemas.microsoft.com/office/powerpoint/2010/main" val="1839268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a:extLst>
              <a:ext uri="{FF2B5EF4-FFF2-40B4-BE49-F238E27FC236}">
                <a16:creationId xmlns:a16="http://schemas.microsoft.com/office/drawing/2014/main" id="{2668856B-1AA9-4C91-A43A-14D3E53F8CE0}"/>
              </a:ext>
            </a:extLst>
          </p:cNvPr>
          <p:cNvSpPr>
            <a:spLocks noGrp="1" noChangeArrowheads="1"/>
          </p:cNvSpPr>
          <p:nvPr>
            <p:ph type="dt" sz="half" idx="10"/>
          </p:nvPr>
        </p:nvSpPr>
        <p:spPr>
          <a:ln/>
        </p:spPr>
        <p:txBody>
          <a:bodyPr/>
          <a:lstStyle>
            <a:lvl1pPr>
              <a:defRPr/>
            </a:lvl1pPr>
          </a:lstStyle>
          <a:p>
            <a:pPr>
              <a:defRPr/>
            </a:pPr>
            <a:fld id="{1FB792AF-C9BC-4A86-AEDD-184F69C014D2}" type="datetimeFigureOut">
              <a:rPr lang="ar-SA"/>
              <a:pPr>
                <a:defRPr/>
              </a:pPr>
              <a:t>04/10/1441</a:t>
            </a:fld>
            <a:endParaRPr lang="en-US"/>
          </a:p>
        </p:txBody>
      </p:sp>
      <p:sp>
        <p:nvSpPr>
          <p:cNvPr id="5" name="Rectangle 3">
            <a:extLst>
              <a:ext uri="{FF2B5EF4-FFF2-40B4-BE49-F238E27FC236}">
                <a16:creationId xmlns:a16="http://schemas.microsoft.com/office/drawing/2014/main" id="{CDA138D3-FD91-40B7-AC21-170CBF616898}"/>
              </a:ext>
            </a:extLst>
          </p:cNvPr>
          <p:cNvSpPr>
            <a:spLocks noGrp="1" noChangeArrowheads="1"/>
          </p:cNvSpPr>
          <p:nvPr>
            <p:ph type="sldNum" sz="quarter" idx="11"/>
          </p:nvPr>
        </p:nvSpPr>
        <p:spPr>
          <a:ln/>
        </p:spPr>
        <p:txBody>
          <a:bodyPr/>
          <a:lstStyle>
            <a:lvl1pPr>
              <a:defRPr/>
            </a:lvl1pPr>
          </a:lstStyle>
          <a:p>
            <a:fld id="{07B0DA3C-AD16-4D1F-AD37-4A3ED609BDDE}" type="slidenum">
              <a:rPr lang="ar-SA" altLang="en-US"/>
              <a:pPr/>
              <a:t>‹#›</a:t>
            </a:fld>
            <a:endParaRPr lang="en-US" altLang="en-US"/>
          </a:p>
        </p:txBody>
      </p:sp>
      <p:sp>
        <p:nvSpPr>
          <p:cNvPr id="6" name="Rectangle 14">
            <a:extLst>
              <a:ext uri="{FF2B5EF4-FFF2-40B4-BE49-F238E27FC236}">
                <a16:creationId xmlns:a16="http://schemas.microsoft.com/office/drawing/2014/main" id="{F6730EBA-89F1-4083-A175-B80831C9630D}"/>
              </a:ext>
            </a:extLst>
          </p:cNvPr>
          <p:cNvSpPr>
            <a:spLocks noGrp="1" noChangeArrowheads="1"/>
          </p:cNvSpPr>
          <p:nvPr>
            <p:ph type="ftr" sz="quarter" idx="12"/>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BEC2F9F-83E4-47F9-A63F-15B8F6DE9165}"/>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92309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a:extLst>
              <a:ext uri="{FF2B5EF4-FFF2-40B4-BE49-F238E27FC236}">
                <a16:creationId xmlns:a16="http://schemas.microsoft.com/office/drawing/2014/main" id="{E07A3B22-9EC4-4418-9F0F-69D4C6AE9DB1}"/>
              </a:ext>
            </a:extLst>
          </p:cNvPr>
          <p:cNvSpPr>
            <a:spLocks noGrp="1" noChangeArrowheads="1"/>
          </p:cNvSpPr>
          <p:nvPr>
            <p:ph type="dt" sz="half" idx="10"/>
          </p:nvPr>
        </p:nvSpPr>
        <p:spPr>
          <a:ln/>
        </p:spPr>
        <p:txBody>
          <a:bodyPr/>
          <a:lstStyle>
            <a:lvl1pPr>
              <a:defRPr/>
            </a:lvl1pPr>
          </a:lstStyle>
          <a:p>
            <a:pPr>
              <a:defRPr/>
            </a:pPr>
            <a:fld id="{2B38C742-1838-4E48-8A8C-9FD8184F1D34}" type="datetimeFigureOut">
              <a:rPr lang="ar-SA"/>
              <a:pPr>
                <a:defRPr/>
              </a:pPr>
              <a:t>04/10/1441</a:t>
            </a:fld>
            <a:endParaRPr lang="en-US"/>
          </a:p>
        </p:txBody>
      </p:sp>
      <p:sp>
        <p:nvSpPr>
          <p:cNvPr id="5" name="Rectangle 3">
            <a:extLst>
              <a:ext uri="{FF2B5EF4-FFF2-40B4-BE49-F238E27FC236}">
                <a16:creationId xmlns:a16="http://schemas.microsoft.com/office/drawing/2014/main" id="{565D8274-B191-4027-BE38-B886EF33FF5A}"/>
              </a:ext>
            </a:extLst>
          </p:cNvPr>
          <p:cNvSpPr>
            <a:spLocks noGrp="1" noChangeArrowheads="1"/>
          </p:cNvSpPr>
          <p:nvPr>
            <p:ph type="sldNum" sz="quarter" idx="11"/>
          </p:nvPr>
        </p:nvSpPr>
        <p:spPr>
          <a:ln/>
        </p:spPr>
        <p:txBody>
          <a:bodyPr/>
          <a:lstStyle>
            <a:lvl1pPr>
              <a:defRPr/>
            </a:lvl1pPr>
          </a:lstStyle>
          <a:p>
            <a:fld id="{9FC93397-FDE9-4434-BEA7-4DE7A58B4DBB}" type="slidenum">
              <a:rPr lang="ar-SA" altLang="en-US"/>
              <a:pPr/>
              <a:t>‹#›</a:t>
            </a:fld>
            <a:endParaRPr lang="en-US" altLang="en-US"/>
          </a:p>
        </p:txBody>
      </p:sp>
      <p:sp>
        <p:nvSpPr>
          <p:cNvPr id="6" name="Rectangle 14">
            <a:extLst>
              <a:ext uri="{FF2B5EF4-FFF2-40B4-BE49-F238E27FC236}">
                <a16:creationId xmlns:a16="http://schemas.microsoft.com/office/drawing/2014/main" id="{17CA28AC-99CA-4CE4-B7E1-E322AC2B58B7}"/>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0108209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2">
            <a:extLst>
              <a:ext uri="{FF2B5EF4-FFF2-40B4-BE49-F238E27FC236}">
                <a16:creationId xmlns:a16="http://schemas.microsoft.com/office/drawing/2014/main" id="{CECB704C-74AB-4AEE-A03E-4E3EE436CDE7}"/>
              </a:ext>
            </a:extLst>
          </p:cNvPr>
          <p:cNvSpPr>
            <a:spLocks noGrp="1" noChangeArrowheads="1"/>
          </p:cNvSpPr>
          <p:nvPr>
            <p:ph type="dt" sz="half" idx="10"/>
          </p:nvPr>
        </p:nvSpPr>
        <p:spPr>
          <a:ln/>
        </p:spPr>
        <p:txBody>
          <a:bodyPr/>
          <a:lstStyle>
            <a:lvl1pPr>
              <a:defRPr/>
            </a:lvl1pPr>
          </a:lstStyle>
          <a:p>
            <a:pPr>
              <a:defRPr/>
            </a:pPr>
            <a:fld id="{F2AD488F-9F8B-4E1C-BD87-DA7B89C47807}" type="datetimeFigureOut">
              <a:rPr lang="ar-SA"/>
              <a:pPr>
                <a:defRPr/>
              </a:pPr>
              <a:t>04/10/1441</a:t>
            </a:fld>
            <a:endParaRPr lang="en-US"/>
          </a:p>
        </p:txBody>
      </p:sp>
      <p:sp>
        <p:nvSpPr>
          <p:cNvPr id="6" name="Rectangle 3">
            <a:extLst>
              <a:ext uri="{FF2B5EF4-FFF2-40B4-BE49-F238E27FC236}">
                <a16:creationId xmlns:a16="http://schemas.microsoft.com/office/drawing/2014/main" id="{AD0DAF99-6CB5-4A36-BE77-00926C38FFCF}"/>
              </a:ext>
            </a:extLst>
          </p:cNvPr>
          <p:cNvSpPr>
            <a:spLocks noGrp="1" noChangeArrowheads="1"/>
          </p:cNvSpPr>
          <p:nvPr>
            <p:ph type="sldNum" sz="quarter" idx="11"/>
          </p:nvPr>
        </p:nvSpPr>
        <p:spPr>
          <a:ln/>
        </p:spPr>
        <p:txBody>
          <a:bodyPr/>
          <a:lstStyle>
            <a:lvl1pPr>
              <a:defRPr/>
            </a:lvl1pPr>
          </a:lstStyle>
          <a:p>
            <a:fld id="{79473994-1334-4947-8E05-56D8ECA7A228}" type="slidenum">
              <a:rPr lang="ar-SA" altLang="en-US"/>
              <a:pPr/>
              <a:t>‹#›</a:t>
            </a:fld>
            <a:endParaRPr lang="en-US" altLang="en-US"/>
          </a:p>
        </p:txBody>
      </p:sp>
      <p:sp>
        <p:nvSpPr>
          <p:cNvPr id="7" name="Rectangle 14">
            <a:extLst>
              <a:ext uri="{FF2B5EF4-FFF2-40B4-BE49-F238E27FC236}">
                <a16:creationId xmlns:a16="http://schemas.microsoft.com/office/drawing/2014/main" id="{8F480A08-FF81-4545-A459-BBC52A5051FF}"/>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3360903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2">
            <a:extLst>
              <a:ext uri="{FF2B5EF4-FFF2-40B4-BE49-F238E27FC236}">
                <a16:creationId xmlns:a16="http://schemas.microsoft.com/office/drawing/2014/main" id="{E2B7AEFA-E882-4A55-97E0-9C2EA26D8224}"/>
              </a:ext>
            </a:extLst>
          </p:cNvPr>
          <p:cNvSpPr>
            <a:spLocks noGrp="1" noChangeArrowheads="1"/>
          </p:cNvSpPr>
          <p:nvPr>
            <p:ph type="dt" sz="half" idx="10"/>
          </p:nvPr>
        </p:nvSpPr>
        <p:spPr>
          <a:ln/>
        </p:spPr>
        <p:txBody>
          <a:bodyPr/>
          <a:lstStyle>
            <a:lvl1pPr>
              <a:defRPr/>
            </a:lvl1pPr>
          </a:lstStyle>
          <a:p>
            <a:pPr>
              <a:defRPr/>
            </a:pPr>
            <a:fld id="{3EA2266E-68EA-419D-A93A-F6C04BEB20AD}" type="datetimeFigureOut">
              <a:rPr lang="ar-SA"/>
              <a:pPr>
                <a:defRPr/>
              </a:pPr>
              <a:t>04/10/1441</a:t>
            </a:fld>
            <a:endParaRPr lang="en-US"/>
          </a:p>
        </p:txBody>
      </p:sp>
      <p:sp>
        <p:nvSpPr>
          <p:cNvPr id="8" name="Rectangle 3">
            <a:extLst>
              <a:ext uri="{FF2B5EF4-FFF2-40B4-BE49-F238E27FC236}">
                <a16:creationId xmlns:a16="http://schemas.microsoft.com/office/drawing/2014/main" id="{C168E42C-3871-435B-B19A-9CE3AF23F8CC}"/>
              </a:ext>
            </a:extLst>
          </p:cNvPr>
          <p:cNvSpPr>
            <a:spLocks noGrp="1" noChangeArrowheads="1"/>
          </p:cNvSpPr>
          <p:nvPr>
            <p:ph type="sldNum" sz="quarter" idx="11"/>
          </p:nvPr>
        </p:nvSpPr>
        <p:spPr>
          <a:ln/>
        </p:spPr>
        <p:txBody>
          <a:bodyPr/>
          <a:lstStyle>
            <a:lvl1pPr>
              <a:defRPr/>
            </a:lvl1pPr>
          </a:lstStyle>
          <a:p>
            <a:fld id="{2F764BFA-A939-4B13-857D-A540A85E86A5}" type="slidenum">
              <a:rPr lang="ar-SA" altLang="en-US"/>
              <a:pPr/>
              <a:t>‹#›</a:t>
            </a:fld>
            <a:endParaRPr lang="en-US" altLang="en-US"/>
          </a:p>
        </p:txBody>
      </p:sp>
      <p:sp>
        <p:nvSpPr>
          <p:cNvPr id="9" name="Rectangle 14">
            <a:extLst>
              <a:ext uri="{FF2B5EF4-FFF2-40B4-BE49-F238E27FC236}">
                <a16:creationId xmlns:a16="http://schemas.microsoft.com/office/drawing/2014/main" id="{243C516F-BAA9-4493-A5BB-7ACA53449B3A}"/>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28459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2">
            <a:extLst>
              <a:ext uri="{FF2B5EF4-FFF2-40B4-BE49-F238E27FC236}">
                <a16:creationId xmlns:a16="http://schemas.microsoft.com/office/drawing/2014/main" id="{7B299246-3B1D-412E-AD92-C00ED65AD17C}"/>
              </a:ext>
            </a:extLst>
          </p:cNvPr>
          <p:cNvSpPr>
            <a:spLocks noGrp="1" noChangeArrowheads="1"/>
          </p:cNvSpPr>
          <p:nvPr>
            <p:ph type="dt" sz="half" idx="10"/>
          </p:nvPr>
        </p:nvSpPr>
        <p:spPr>
          <a:ln/>
        </p:spPr>
        <p:txBody>
          <a:bodyPr/>
          <a:lstStyle>
            <a:lvl1pPr>
              <a:defRPr/>
            </a:lvl1pPr>
          </a:lstStyle>
          <a:p>
            <a:pPr>
              <a:defRPr/>
            </a:pPr>
            <a:fld id="{CDC2D835-55D1-49E4-A7B1-5C30A06F1FCA}" type="datetimeFigureOut">
              <a:rPr lang="ar-SA"/>
              <a:pPr>
                <a:defRPr/>
              </a:pPr>
              <a:t>04/10/1441</a:t>
            </a:fld>
            <a:endParaRPr lang="en-US"/>
          </a:p>
        </p:txBody>
      </p:sp>
      <p:sp>
        <p:nvSpPr>
          <p:cNvPr id="4" name="Rectangle 3">
            <a:extLst>
              <a:ext uri="{FF2B5EF4-FFF2-40B4-BE49-F238E27FC236}">
                <a16:creationId xmlns:a16="http://schemas.microsoft.com/office/drawing/2014/main" id="{70132456-AA5D-4360-97C9-BD8C71FEA54A}"/>
              </a:ext>
            </a:extLst>
          </p:cNvPr>
          <p:cNvSpPr>
            <a:spLocks noGrp="1" noChangeArrowheads="1"/>
          </p:cNvSpPr>
          <p:nvPr>
            <p:ph type="sldNum" sz="quarter" idx="11"/>
          </p:nvPr>
        </p:nvSpPr>
        <p:spPr>
          <a:ln/>
        </p:spPr>
        <p:txBody>
          <a:bodyPr/>
          <a:lstStyle>
            <a:lvl1pPr>
              <a:defRPr/>
            </a:lvl1pPr>
          </a:lstStyle>
          <a:p>
            <a:fld id="{558057EA-1CB5-4324-AC8B-F82C9FCE3942}" type="slidenum">
              <a:rPr lang="ar-SA" altLang="en-US"/>
              <a:pPr/>
              <a:t>‹#›</a:t>
            </a:fld>
            <a:endParaRPr lang="en-US" altLang="en-US"/>
          </a:p>
        </p:txBody>
      </p:sp>
      <p:sp>
        <p:nvSpPr>
          <p:cNvPr id="5" name="Rectangle 14">
            <a:extLst>
              <a:ext uri="{FF2B5EF4-FFF2-40B4-BE49-F238E27FC236}">
                <a16:creationId xmlns:a16="http://schemas.microsoft.com/office/drawing/2014/main" id="{BFD8009E-0C1D-4768-A562-E9F3A27E87C6}"/>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41121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9087FD9-AB90-4EE2-9795-CAC0B1F203E2}"/>
              </a:ext>
            </a:extLst>
          </p:cNvPr>
          <p:cNvSpPr>
            <a:spLocks noGrp="1" noChangeArrowheads="1"/>
          </p:cNvSpPr>
          <p:nvPr>
            <p:ph type="dt" sz="half" idx="10"/>
          </p:nvPr>
        </p:nvSpPr>
        <p:spPr>
          <a:ln/>
        </p:spPr>
        <p:txBody>
          <a:bodyPr/>
          <a:lstStyle>
            <a:lvl1pPr>
              <a:defRPr/>
            </a:lvl1pPr>
          </a:lstStyle>
          <a:p>
            <a:pPr>
              <a:defRPr/>
            </a:pPr>
            <a:fld id="{68D03FBB-22DC-4452-8F0F-8E10FE2F0044}" type="datetimeFigureOut">
              <a:rPr lang="ar-SA"/>
              <a:pPr>
                <a:defRPr/>
              </a:pPr>
              <a:t>04/10/1441</a:t>
            </a:fld>
            <a:endParaRPr lang="en-US"/>
          </a:p>
        </p:txBody>
      </p:sp>
      <p:sp>
        <p:nvSpPr>
          <p:cNvPr id="3" name="Rectangle 3">
            <a:extLst>
              <a:ext uri="{FF2B5EF4-FFF2-40B4-BE49-F238E27FC236}">
                <a16:creationId xmlns:a16="http://schemas.microsoft.com/office/drawing/2014/main" id="{AFDD5D76-76EF-4CAB-9724-EB961C0303D9}"/>
              </a:ext>
            </a:extLst>
          </p:cNvPr>
          <p:cNvSpPr>
            <a:spLocks noGrp="1" noChangeArrowheads="1"/>
          </p:cNvSpPr>
          <p:nvPr>
            <p:ph type="sldNum" sz="quarter" idx="11"/>
          </p:nvPr>
        </p:nvSpPr>
        <p:spPr>
          <a:ln/>
        </p:spPr>
        <p:txBody>
          <a:bodyPr/>
          <a:lstStyle>
            <a:lvl1pPr>
              <a:defRPr/>
            </a:lvl1pPr>
          </a:lstStyle>
          <a:p>
            <a:fld id="{3211CEF2-038E-49F4-B342-C3BBB622395B}" type="slidenum">
              <a:rPr lang="ar-SA" altLang="en-US"/>
              <a:pPr/>
              <a:t>‹#›</a:t>
            </a:fld>
            <a:endParaRPr lang="en-US" altLang="en-US"/>
          </a:p>
        </p:txBody>
      </p:sp>
      <p:sp>
        <p:nvSpPr>
          <p:cNvPr id="4" name="Rectangle 14">
            <a:extLst>
              <a:ext uri="{FF2B5EF4-FFF2-40B4-BE49-F238E27FC236}">
                <a16:creationId xmlns:a16="http://schemas.microsoft.com/office/drawing/2014/main" id="{96942A5C-7538-4AED-AC53-7E83DAF8D3A4}"/>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46993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734D0170-33D4-4D8E-9CA2-4E4AD55AA3B3}"/>
              </a:ext>
            </a:extLst>
          </p:cNvPr>
          <p:cNvSpPr>
            <a:spLocks noGrp="1" noChangeArrowheads="1"/>
          </p:cNvSpPr>
          <p:nvPr>
            <p:ph type="dt" sz="half" idx="10"/>
          </p:nvPr>
        </p:nvSpPr>
        <p:spPr>
          <a:ln/>
        </p:spPr>
        <p:txBody>
          <a:bodyPr/>
          <a:lstStyle>
            <a:lvl1pPr>
              <a:defRPr/>
            </a:lvl1pPr>
          </a:lstStyle>
          <a:p>
            <a:pPr>
              <a:defRPr/>
            </a:pPr>
            <a:fld id="{71BF8679-E77D-4DB9-A466-1CE753E2DEE6}" type="datetimeFigureOut">
              <a:rPr lang="ar-SA"/>
              <a:pPr>
                <a:defRPr/>
              </a:pPr>
              <a:t>04/10/1441</a:t>
            </a:fld>
            <a:endParaRPr lang="en-US"/>
          </a:p>
        </p:txBody>
      </p:sp>
      <p:sp>
        <p:nvSpPr>
          <p:cNvPr id="6" name="Rectangle 3">
            <a:extLst>
              <a:ext uri="{FF2B5EF4-FFF2-40B4-BE49-F238E27FC236}">
                <a16:creationId xmlns:a16="http://schemas.microsoft.com/office/drawing/2014/main" id="{B37C357F-7937-412B-9887-4D8EB59C71E1}"/>
              </a:ext>
            </a:extLst>
          </p:cNvPr>
          <p:cNvSpPr>
            <a:spLocks noGrp="1" noChangeArrowheads="1"/>
          </p:cNvSpPr>
          <p:nvPr>
            <p:ph type="sldNum" sz="quarter" idx="11"/>
          </p:nvPr>
        </p:nvSpPr>
        <p:spPr>
          <a:ln/>
        </p:spPr>
        <p:txBody>
          <a:bodyPr/>
          <a:lstStyle>
            <a:lvl1pPr>
              <a:defRPr/>
            </a:lvl1pPr>
          </a:lstStyle>
          <a:p>
            <a:fld id="{656B41F9-FD65-4714-8004-EF74CEEF29AB}" type="slidenum">
              <a:rPr lang="ar-SA" altLang="en-US"/>
              <a:pPr/>
              <a:t>‹#›</a:t>
            </a:fld>
            <a:endParaRPr lang="en-US" altLang="en-US"/>
          </a:p>
        </p:txBody>
      </p:sp>
      <p:sp>
        <p:nvSpPr>
          <p:cNvPr id="7" name="Rectangle 14">
            <a:extLst>
              <a:ext uri="{FF2B5EF4-FFF2-40B4-BE49-F238E27FC236}">
                <a16:creationId xmlns:a16="http://schemas.microsoft.com/office/drawing/2014/main" id="{13C070C6-5D24-454F-82A6-90B59D596D93}"/>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6166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a:extLst>
              <a:ext uri="{FF2B5EF4-FFF2-40B4-BE49-F238E27FC236}">
                <a16:creationId xmlns:a16="http://schemas.microsoft.com/office/drawing/2014/main" id="{5EB15F82-CA20-4A9C-926E-6DAF90D03F3A}"/>
              </a:ext>
            </a:extLst>
          </p:cNvPr>
          <p:cNvSpPr>
            <a:spLocks noGrp="1" noChangeArrowheads="1"/>
          </p:cNvSpPr>
          <p:nvPr>
            <p:ph type="dt" sz="half" idx="10"/>
          </p:nvPr>
        </p:nvSpPr>
        <p:spPr>
          <a:ln/>
        </p:spPr>
        <p:txBody>
          <a:bodyPr/>
          <a:lstStyle>
            <a:lvl1pPr>
              <a:defRPr/>
            </a:lvl1pPr>
          </a:lstStyle>
          <a:p>
            <a:pPr>
              <a:defRPr/>
            </a:pPr>
            <a:fld id="{5F237102-B0AD-45B9-83A7-4408A3A990CA}" type="datetimeFigureOut">
              <a:rPr lang="ar-SA"/>
              <a:pPr>
                <a:defRPr/>
              </a:pPr>
              <a:t>04/10/1441</a:t>
            </a:fld>
            <a:endParaRPr lang="en-US"/>
          </a:p>
        </p:txBody>
      </p:sp>
      <p:sp>
        <p:nvSpPr>
          <p:cNvPr id="6" name="Rectangle 3">
            <a:extLst>
              <a:ext uri="{FF2B5EF4-FFF2-40B4-BE49-F238E27FC236}">
                <a16:creationId xmlns:a16="http://schemas.microsoft.com/office/drawing/2014/main" id="{1AFA1B90-87CA-4BD2-8710-61E81B0E47AF}"/>
              </a:ext>
            </a:extLst>
          </p:cNvPr>
          <p:cNvSpPr>
            <a:spLocks noGrp="1" noChangeArrowheads="1"/>
          </p:cNvSpPr>
          <p:nvPr>
            <p:ph type="sldNum" sz="quarter" idx="11"/>
          </p:nvPr>
        </p:nvSpPr>
        <p:spPr>
          <a:ln/>
        </p:spPr>
        <p:txBody>
          <a:bodyPr/>
          <a:lstStyle>
            <a:lvl1pPr>
              <a:defRPr/>
            </a:lvl1pPr>
          </a:lstStyle>
          <a:p>
            <a:fld id="{6AA0EEA8-D092-4C12-ADA1-D03703446CE2}" type="slidenum">
              <a:rPr lang="ar-SA" altLang="en-US"/>
              <a:pPr/>
              <a:t>‹#›</a:t>
            </a:fld>
            <a:endParaRPr lang="en-US" altLang="en-US"/>
          </a:p>
        </p:txBody>
      </p:sp>
      <p:sp>
        <p:nvSpPr>
          <p:cNvPr id="7" name="Rectangle 14">
            <a:extLst>
              <a:ext uri="{FF2B5EF4-FFF2-40B4-BE49-F238E27FC236}">
                <a16:creationId xmlns:a16="http://schemas.microsoft.com/office/drawing/2014/main" id="{F30DD2C5-5546-4ED0-8FFE-AB2DD1CA292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4620500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F903A35D-F100-4F56-8B51-FE8ABC935A5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745A3DF8-D435-4E23-B6EC-8C0CE10322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9E0D766-6BAF-49BD-8784-247A21037745}"/>
              </a:ext>
            </a:extLst>
          </p:cNvPr>
          <p:cNvSpPr>
            <a:spLocks noGrp="1"/>
          </p:cNvSpPr>
          <p:nvPr>
            <p:ph type="sldNum" sz="quarter" idx="12"/>
          </p:nvPr>
        </p:nvSpPr>
        <p:spPr/>
        <p:txBody>
          <a:bodyPr/>
          <a:lstStyle>
            <a:lvl1pPr>
              <a:defRPr/>
            </a:lvl1pPr>
          </a:lstStyle>
          <a:p>
            <a:fld id="{249F44C4-B549-462E-BEA4-ED5E7F3B813E}" type="slidenum">
              <a:rPr lang="ar-SA" altLang="en-US"/>
              <a:pPr/>
              <a:t>‹#›</a:t>
            </a:fld>
            <a:endParaRPr lang="en-US" altLang="en-US"/>
          </a:p>
        </p:txBody>
      </p:sp>
      <p:sp>
        <p:nvSpPr>
          <p:cNvPr id="7" name="Rectangle 6">
            <a:extLst>
              <a:ext uri="{FF2B5EF4-FFF2-40B4-BE49-F238E27FC236}">
                <a16:creationId xmlns:a16="http://schemas.microsoft.com/office/drawing/2014/main" id="{DD7F07CB-AF5E-4371-AA6E-15F07AFE5052}"/>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204846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a:extLst>
              <a:ext uri="{FF2B5EF4-FFF2-40B4-BE49-F238E27FC236}">
                <a16:creationId xmlns:a16="http://schemas.microsoft.com/office/drawing/2014/main" id="{2CBFE326-9541-4E59-8988-61404F5808E6}"/>
              </a:ext>
            </a:extLst>
          </p:cNvPr>
          <p:cNvSpPr>
            <a:spLocks noGrp="1" noChangeArrowheads="1"/>
          </p:cNvSpPr>
          <p:nvPr>
            <p:ph type="dt" sz="half" idx="10"/>
          </p:nvPr>
        </p:nvSpPr>
        <p:spPr>
          <a:ln/>
        </p:spPr>
        <p:txBody>
          <a:bodyPr/>
          <a:lstStyle>
            <a:lvl1pPr>
              <a:defRPr/>
            </a:lvl1pPr>
          </a:lstStyle>
          <a:p>
            <a:pPr>
              <a:defRPr/>
            </a:pPr>
            <a:fld id="{592D9076-7A4B-46DA-BE84-5AD246EA8CE4}" type="datetimeFigureOut">
              <a:rPr lang="ar-SA"/>
              <a:pPr>
                <a:defRPr/>
              </a:pPr>
              <a:t>04/10/1441</a:t>
            </a:fld>
            <a:endParaRPr lang="en-US"/>
          </a:p>
        </p:txBody>
      </p:sp>
      <p:sp>
        <p:nvSpPr>
          <p:cNvPr id="5" name="Rectangle 3">
            <a:extLst>
              <a:ext uri="{FF2B5EF4-FFF2-40B4-BE49-F238E27FC236}">
                <a16:creationId xmlns:a16="http://schemas.microsoft.com/office/drawing/2014/main" id="{432E0D1C-692B-4063-88C3-52FED0CCD245}"/>
              </a:ext>
            </a:extLst>
          </p:cNvPr>
          <p:cNvSpPr>
            <a:spLocks noGrp="1" noChangeArrowheads="1"/>
          </p:cNvSpPr>
          <p:nvPr>
            <p:ph type="sldNum" sz="quarter" idx="11"/>
          </p:nvPr>
        </p:nvSpPr>
        <p:spPr>
          <a:ln/>
        </p:spPr>
        <p:txBody>
          <a:bodyPr/>
          <a:lstStyle>
            <a:lvl1pPr>
              <a:defRPr/>
            </a:lvl1pPr>
          </a:lstStyle>
          <a:p>
            <a:fld id="{2818BBB7-96DC-4620-93C3-B8162101EF38}" type="slidenum">
              <a:rPr lang="ar-SA" altLang="en-US"/>
              <a:pPr/>
              <a:t>‹#›</a:t>
            </a:fld>
            <a:endParaRPr lang="en-US" altLang="en-US"/>
          </a:p>
        </p:txBody>
      </p:sp>
      <p:sp>
        <p:nvSpPr>
          <p:cNvPr id="6" name="Rectangle 14">
            <a:extLst>
              <a:ext uri="{FF2B5EF4-FFF2-40B4-BE49-F238E27FC236}">
                <a16:creationId xmlns:a16="http://schemas.microsoft.com/office/drawing/2014/main" id="{89B7C487-9BA4-4F48-A580-8A59A470366D}"/>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764997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a:extLst>
              <a:ext uri="{FF2B5EF4-FFF2-40B4-BE49-F238E27FC236}">
                <a16:creationId xmlns:a16="http://schemas.microsoft.com/office/drawing/2014/main" id="{D665929A-4922-447D-86F4-C5D5DD3DCDF9}"/>
              </a:ext>
            </a:extLst>
          </p:cNvPr>
          <p:cNvSpPr>
            <a:spLocks noGrp="1" noChangeArrowheads="1"/>
          </p:cNvSpPr>
          <p:nvPr>
            <p:ph type="dt" sz="half" idx="10"/>
          </p:nvPr>
        </p:nvSpPr>
        <p:spPr>
          <a:ln/>
        </p:spPr>
        <p:txBody>
          <a:bodyPr/>
          <a:lstStyle>
            <a:lvl1pPr>
              <a:defRPr/>
            </a:lvl1pPr>
          </a:lstStyle>
          <a:p>
            <a:pPr>
              <a:defRPr/>
            </a:pPr>
            <a:fld id="{896DC5B2-6204-4FA6-8558-8C14BA78905C}" type="datetimeFigureOut">
              <a:rPr lang="ar-SA"/>
              <a:pPr>
                <a:defRPr/>
              </a:pPr>
              <a:t>04/10/1441</a:t>
            </a:fld>
            <a:endParaRPr lang="en-US"/>
          </a:p>
        </p:txBody>
      </p:sp>
      <p:sp>
        <p:nvSpPr>
          <p:cNvPr id="5" name="Rectangle 3">
            <a:extLst>
              <a:ext uri="{FF2B5EF4-FFF2-40B4-BE49-F238E27FC236}">
                <a16:creationId xmlns:a16="http://schemas.microsoft.com/office/drawing/2014/main" id="{577D4751-E748-44C7-8AC3-9CA6347D4F73}"/>
              </a:ext>
            </a:extLst>
          </p:cNvPr>
          <p:cNvSpPr>
            <a:spLocks noGrp="1" noChangeArrowheads="1"/>
          </p:cNvSpPr>
          <p:nvPr>
            <p:ph type="sldNum" sz="quarter" idx="11"/>
          </p:nvPr>
        </p:nvSpPr>
        <p:spPr>
          <a:ln/>
        </p:spPr>
        <p:txBody>
          <a:bodyPr/>
          <a:lstStyle>
            <a:lvl1pPr>
              <a:defRPr/>
            </a:lvl1pPr>
          </a:lstStyle>
          <a:p>
            <a:fld id="{D509F56C-B778-4960-9BA3-22CD852214E4}" type="slidenum">
              <a:rPr lang="ar-SA" altLang="en-US"/>
              <a:pPr/>
              <a:t>‹#›</a:t>
            </a:fld>
            <a:endParaRPr lang="en-US" altLang="en-US"/>
          </a:p>
        </p:txBody>
      </p:sp>
      <p:sp>
        <p:nvSpPr>
          <p:cNvPr id="6" name="Rectangle 14">
            <a:extLst>
              <a:ext uri="{FF2B5EF4-FFF2-40B4-BE49-F238E27FC236}">
                <a16:creationId xmlns:a16="http://schemas.microsoft.com/office/drawing/2014/main" id="{ADBE1207-F1EB-4F24-AFBC-5878A981B50E}"/>
              </a:ext>
            </a:extLst>
          </p:cNvPr>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573820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B811738-871C-472F-99BB-57CDE7F78ED4}"/>
              </a:ext>
            </a:extLst>
          </p:cNvPr>
          <p:cNvGrpSpPr>
            <a:grpSpLocks/>
          </p:cNvGrpSpPr>
          <p:nvPr/>
        </p:nvGrpSpPr>
        <p:grpSpPr bwMode="auto">
          <a:xfrm>
            <a:off x="0" y="0"/>
            <a:ext cx="9159875" cy="6870700"/>
            <a:chOff x="0" y="0"/>
            <a:chExt cx="5770" cy="4328"/>
          </a:xfrm>
        </p:grpSpPr>
        <p:sp>
          <p:nvSpPr>
            <p:cNvPr id="5" name="Rectangle 3">
              <a:extLst>
                <a:ext uri="{FF2B5EF4-FFF2-40B4-BE49-F238E27FC236}">
                  <a16:creationId xmlns:a16="http://schemas.microsoft.com/office/drawing/2014/main" id="{81DD4C2E-154D-4386-8A42-567BD384A84F}"/>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6" name="Rectangle 4">
              <a:extLst>
                <a:ext uri="{FF2B5EF4-FFF2-40B4-BE49-F238E27FC236}">
                  <a16:creationId xmlns:a16="http://schemas.microsoft.com/office/drawing/2014/main" id="{66011F6A-A811-462C-B9AC-491265B9F7F8}"/>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7" name="Rectangle 5">
              <a:extLst>
                <a:ext uri="{FF2B5EF4-FFF2-40B4-BE49-F238E27FC236}">
                  <a16:creationId xmlns:a16="http://schemas.microsoft.com/office/drawing/2014/main" id="{25EF961B-F946-4B52-9D7D-8D3033CECE47}"/>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fa-IR" sz="1800">
                <a:latin typeface="Arial" pitchFamily="34" charset="0"/>
              </a:endParaRPr>
            </a:p>
          </p:txBody>
        </p:sp>
        <p:grpSp>
          <p:nvGrpSpPr>
            <p:cNvPr id="8" name="Group 6">
              <a:extLst>
                <a:ext uri="{FF2B5EF4-FFF2-40B4-BE49-F238E27FC236}">
                  <a16:creationId xmlns:a16="http://schemas.microsoft.com/office/drawing/2014/main" id="{1EE7C950-D2AB-4958-8D24-1BC7DEB22759}"/>
                </a:ext>
              </a:extLst>
            </p:cNvPr>
            <p:cNvGrpSpPr>
              <a:grpSpLocks/>
            </p:cNvGrpSpPr>
            <p:nvPr/>
          </p:nvGrpSpPr>
          <p:grpSpPr bwMode="auto">
            <a:xfrm>
              <a:off x="4944" y="-14"/>
              <a:ext cx="816" cy="3989"/>
              <a:chOff x="4944" y="-14"/>
              <a:chExt cx="816" cy="3989"/>
            </a:xfrm>
          </p:grpSpPr>
          <p:grpSp>
            <p:nvGrpSpPr>
              <p:cNvPr id="20" name="Group 7">
                <a:extLst>
                  <a:ext uri="{FF2B5EF4-FFF2-40B4-BE49-F238E27FC236}">
                    <a16:creationId xmlns:a16="http://schemas.microsoft.com/office/drawing/2014/main" id="{117B962A-895E-42AD-B711-FD6A5382C9C0}"/>
                  </a:ext>
                </a:extLst>
              </p:cNvPr>
              <p:cNvGrpSpPr>
                <a:grpSpLocks/>
              </p:cNvGrpSpPr>
              <p:nvPr userDrawn="1"/>
            </p:nvGrpSpPr>
            <p:grpSpPr bwMode="auto">
              <a:xfrm>
                <a:off x="5280" y="-14"/>
                <a:ext cx="480" cy="1445"/>
                <a:chOff x="5280" y="-14"/>
                <a:chExt cx="480" cy="1445"/>
              </a:xfrm>
            </p:grpSpPr>
            <p:grpSp>
              <p:nvGrpSpPr>
                <p:cNvPr id="41" name="Group 8">
                  <a:extLst>
                    <a:ext uri="{FF2B5EF4-FFF2-40B4-BE49-F238E27FC236}">
                      <a16:creationId xmlns:a16="http://schemas.microsoft.com/office/drawing/2014/main" id="{EADD181C-8C05-4802-94F9-1F62253EC2A8}"/>
                    </a:ext>
                  </a:extLst>
                </p:cNvPr>
                <p:cNvGrpSpPr>
                  <a:grpSpLocks/>
                </p:cNvGrpSpPr>
                <p:nvPr userDrawn="1"/>
              </p:nvGrpSpPr>
              <p:grpSpPr bwMode="auto">
                <a:xfrm rot="-5400000">
                  <a:off x="5498" y="-15"/>
                  <a:ext cx="174" cy="176"/>
                  <a:chOff x="1797" y="323"/>
                  <a:chExt cx="1690" cy="2560"/>
                </a:xfrm>
              </p:grpSpPr>
              <p:grpSp>
                <p:nvGrpSpPr>
                  <p:cNvPr id="50" name="Group 9">
                    <a:extLst>
                      <a:ext uri="{FF2B5EF4-FFF2-40B4-BE49-F238E27FC236}">
                        <a16:creationId xmlns:a16="http://schemas.microsoft.com/office/drawing/2014/main" id="{B3DF644E-5A63-461A-B482-7C9D5663E078}"/>
                      </a:ext>
                    </a:extLst>
                  </p:cNvPr>
                  <p:cNvGrpSpPr>
                    <a:grpSpLocks/>
                  </p:cNvGrpSpPr>
                  <p:nvPr/>
                </p:nvGrpSpPr>
                <p:grpSpPr bwMode="auto">
                  <a:xfrm>
                    <a:off x="1797" y="323"/>
                    <a:ext cx="1690" cy="2560"/>
                    <a:chOff x="1797" y="323"/>
                    <a:chExt cx="1690" cy="2560"/>
                  </a:xfrm>
                </p:grpSpPr>
                <p:sp>
                  <p:nvSpPr>
                    <p:cNvPr id="57" name="Freeform 10">
                      <a:extLst>
                        <a:ext uri="{FF2B5EF4-FFF2-40B4-BE49-F238E27FC236}">
                          <a16:creationId xmlns:a16="http://schemas.microsoft.com/office/drawing/2014/main" id="{F7987651-B773-4E97-B66A-92E00AD22B77}"/>
                        </a:ext>
                      </a:extLst>
                    </p:cNvPr>
                    <p:cNvSpPr>
                      <a:spLocks/>
                    </p:cNvSpPr>
                    <p:nvPr/>
                  </p:nvSpPr>
                  <p:spPr bwMode="auto">
                    <a:xfrm>
                      <a:off x="2263"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58" name="Freeform 11">
                      <a:extLst>
                        <a:ext uri="{FF2B5EF4-FFF2-40B4-BE49-F238E27FC236}">
                          <a16:creationId xmlns:a16="http://schemas.microsoft.com/office/drawing/2014/main" id="{4050C0D5-BBCA-42CC-B505-99A7E8465178}"/>
                        </a:ext>
                      </a:extLst>
                    </p:cNvPr>
                    <p:cNvSpPr>
                      <a:spLocks/>
                    </p:cNvSpPr>
                    <p:nvPr/>
                  </p:nvSpPr>
                  <p:spPr bwMode="auto">
                    <a:xfrm>
                      <a:off x="1807" y="381"/>
                      <a:ext cx="864"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grpSp>
              <p:sp>
                <p:nvSpPr>
                  <p:cNvPr id="51" name="Oval 12">
                    <a:extLst>
                      <a:ext uri="{FF2B5EF4-FFF2-40B4-BE49-F238E27FC236}">
                        <a16:creationId xmlns:a16="http://schemas.microsoft.com/office/drawing/2014/main" id="{1175B140-9900-489E-ACE3-F85635DD0E0E}"/>
                      </a:ext>
                    </a:extLst>
                  </p:cNvPr>
                  <p:cNvSpPr>
                    <a:spLocks noChangeArrowheads="1"/>
                  </p:cNvSpPr>
                  <p:nvPr/>
                </p:nvSpPr>
                <p:spPr bwMode="auto">
                  <a:xfrm>
                    <a:off x="2399" y="1428"/>
                    <a:ext cx="175" cy="247"/>
                  </a:xfrm>
                  <a:prstGeom prst="ellipse">
                    <a:avLst/>
                  </a:prstGeom>
                  <a:solidFill>
                    <a:srgbClr val="E7D6B7"/>
                  </a:solidFill>
                  <a:ln w="9525">
                    <a:noFill/>
                    <a:round/>
                    <a:headEnd/>
                    <a:tailEnd/>
                  </a:ln>
                </p:spPr>
                <p:txBody>
                  <a:bodyPr wrap="none" anchor="ctr"/>
                  <a:lstStyle/>
                  <a:p>
                    <a:pPr>
                      <a:defRPr/>
                    </a:pPr>
                    <a:endParaRPr lang="fa-IR"/>
                  </a:p>
                </p:txBody>
              </p:sp>
              <p:sp>
                <p:nvSpPr>
                  <p:cNvPr id="52" name="Freeform 13">
                    <a:extLst>
                      <a:ext uri="{FF2B5EF4-FFF2-40B4-BE49-F238E27FC236}">
                        <a16:creationId xmlns:a16="http://schemas.microsoft.com/office/drawing/2014/main" id="{EBA6406E-C0D1-41AE-AA62-B96AD81D5953}"/>
                      </a:ext>
                    </a:extLst>
                  </p:cNvPr>
                  <p:cNvSpPr>
                    <a:spLocks/>
                  </p:cNvSpPr>
                  <p:nvPr/>
                </p:nvSpPr>
                <p:spPr bwMode="auto">
                  <a:xfrm>
                    <a:off x="2749"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53" name="Freeform 14">
                    <a:extLst>
                      <a:ext uri="{FF2B5EF4-FFF2-40B4-BE49-F238E27FC236}">
                        <a16:creationId xmlns:a16="http://schemas.microsoft.com/office/drawing/2014/main" id="{CA7B1514-196A-4520-8023-9EBB27B239F2}"/>
                      </a:ext>
                    </a:extLst>
                  </p:cNvPr>
                  <p:cNvSpPr>
                    <a:spLocks/>
                  </p:cNvSpPr>
                  <p:nvPr/>
                </p:nvSpPr>
                <p:spPr bwMode="auto">
                  <a:xfrm>
                    <a:off x="2817"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54" name="Freeform 15">
                    <a:extLst>
                      <a:ext uri="{FF2B5EF4-FFF2-40B4-BE49-F238E27FC236}">
                        <a16:creationId xmlns:a16="http://schemas.microsoft.com/office/drawing/2014/main" id="{578A661D-9F2D-49A1-9EC2-EFF3BADAD4B2}"/>
                      </a:ext>
                    </a:extLst>
                  </p:cNvPr>
                  <p:cNvSpPr>
                    <a:spLocks/>
                  </p:cNvSpPr>
                  <p:nvPr/>
                </p:nvSpPr>
                <p:spPr bwMode="auto">
                  <a:xfrm>
                    <a:off x="2564"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55" name="Freeform 16">
                    <a:extLst>
                      <a:ext uri="{FF2B5EF4-FFF2-40B4-BE49-F238E27FC236}">
                        <a16:creationId xmlns:a16="http://schemas.microsoft.com/office/drawing/2014/main" id="{080EB908-AD95-4687-B0B0-E820D3A07D55}"/>
                      </a:ext>
                    </a:extLst>
                  </p:cNvPr>
                  <p:cNvSpPr>
                    <a:spLocks/>
                  </p:cNvSpPr>
                  <p:nvPr/>
                </p:nvSpPr>
                <p:spPr bwMode="auto">
                  <a:xfrm>
                    <a:off x="1914"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56" name="Freeform 17">
                    <a:extLst>
                      <a:ext uri="{FF2B5EF4-FFF2-40B4-BE49-F238E27FC236}">
                        <a16:creationId xmlns:a16="http://schemas.microsoft.com/office/drawing/2014/main" id="{400A4748-A80F-4DC5-B7C2-1D28B8CCA418}"/>
                      </a:ext>
                    </a:extLst>
                  </p:cNvPr>
                  <p:cNvSpPr>
                    <a:spLocks/>
                  </p:cNvSpPr>
                  <p:nvPr/>
                </p:nvSpPr>
                <p:spPr bwMode="auto">
                  <a:xfrm>
                    <a:off x="2098"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grpSp>
            <p:pic>
              <p:nvPicPr>
                <p:cNvPr id="42" name="Picture 18">
                  <a:extLst>
                    <a:ext uri="{FF2B5EF4-FFF2-40B4-BE49-F238E27FC236}">
                      <a16:creationId xmlns:a16="http://schemas.microsoft.com/office/drawing/2014/main" id="{A894EB54-68C8-4C17-AD3B-34AB015D1E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19">
                  <a:extLst>
                    <a:ext uri="{FF2B5EF4-FFF2-40B4-BE49-F238E27FC236}">
                      <a16:creationId xmlns:a16="http://schemas.microsoft.com/office/drawing/2014/main" id="{BFEC7A4E-136B-4F89-BCA4-06EAA363F92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0">
                  <a:extLst>
                    <a:ext uri="{FF2B5EF4-FFF2-40B4-BE49-F238E27FC236}">
                      <a16:creationId xmlns:a16="http://schemas.microsoft.com/office/drawing/2014/main" id="{89372F0C-55CE-400E-A293-DF4199AD1C9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a:extLst>
                    <a:ext uri="{FF2B5EF4-FFF2-40B4-BE49-F238E27FC236}">
                      <a16:creationId xmlns:a16="http://schemas.microsoft.com/office/drawing/2014/main" id="{EED1B94A-8227-4158-B7DB-F7FBB90CA17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2">
                  <a:extLst>
                    <a:ext uri="{FF2B5EF4-FFF2-40B4-BE49-F238E27FC236}">
                      <a16:creationId xmlns:a16="http://schemas.microsoft.com/office/drawing/2014/main" id="{0AAC96F5-C910-46BF-A7AB-5976AF8C59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3">
                  <a:extLst>
                    <a:ext uri="{FF2B5EF4-FFF2-40B4-BE49-F238E27FC236}">
                      <a16:creationId xmlns:a16="http://schemas.microsoft.com/office/drawing/2014/main" id="{32694FB0-9FE6-4441-864C-C4CD78C724D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24">
                  <a:extLst>
                    <a:ext uri="{FF2B5EF4-FFF2-40B4-BE49-F238E27FC236}">
                      <a16:creationId xmlns:a16="http://schemas.microsoft.com/office/drawing/2014/main" id="{22C8E7C8-2D13-4206-96ED-741E4DD9F1E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25">
                  <a:extLst>
                    <a:ext uri="{FF2B5EF4-FFF2-40B4-BE49-F238E27FC236}">
                      <a16:creationId xmlns:a16="http://schemas.microsoft.com/office/drawing/2014/main" id="{1643FB4F-2DAC-455A-8BDD-982AA275939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1" name="Group 26">
                <a:extLst>
                  <a:ext uri="{FF2B5EF4-FFF2-40B4-BE49-F238E27FC236}">
                    <a16:creationId xmlns:a16="http://schemas.microsoft.com/office/drawing/2014/main" id="{28407145-6690-43A1-80D4-AC60F8B3B27A}"/>
                  </a:ext>
                </a:extLst>
              </p:cNvPr>
              <p:cNvGrpSpPr>
                <a:grpSpLocks/>
              </p:cNvGrpSpPr>
              <p:nvPr userDrawn="1"/>
            </p:nvGrpSpPr>
            <p:grpSpPr bwMode="auto">
              <a:xfrm>
                <a:off x="4944" y="1008"/>
                <a:ext cx="522" cy="2967"/>
                <a:chOff x="4944" y="1008"/>
                <a:chExt cx="522" cy="2967"/>
              </a:xfrm>
            </p:grpSpPr>
            <p:pic>
              <p:nvPicPr>
                <p:cNvPr id="22" name="Picture 27">
                  <a:extLst>
                    <a:ext uri="{FF2B5EF4-FFF2-40B4-BE49-F238E27FC236}">
                      <a16:creationId xmlns:a16="http://schemas.microsoft.com/office/drawing/2014/main" id="{2290A49E-BA6A-4F07-B744-680274ACE08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8">
                  <a:extLst>
                    <a:ext uri="{FF2B5EF4-FFF2-40B4-BE49-F238E27FC236}">
                      <a16:creationId xmlns:a16="http://schemas.microsoft.com/office/drawing/2014/main" id="{3EE24463-B1FC-4972-AF63-ACCA8757627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9">
                  <a:extLst>
                    <a:ext uri="{FF2B5EF4-FFF2-40B4-BE49-F238E27FC236}">
                      <a16:creationId xmlns:a16="http://schemas.microsoft.com/office/drawing/2014/main" id="{9B306FE3-C814-46D9-8BB0-9DD9E504C0D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30">
                  <a:extLst>
                    <a:ext uri="{FF2B5EF4-FFF2-40B4-BE49-F238E27FC236}">
                      <a16:creationId xmlns:a16="http://schemas.microsoft.com/office/drawing/2014/main" id="{851276B1-9ABF-44DD-BCE6-B469236D76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31">
                  <a:extLst>
                    <a:ext uri="{FF2B5EF4-FFF2-40B4-BE49-F238E27FC236}">
                      <a16:creationId xmlns:a16="http://schemas.microsoft.com/office/drawing/2014/main" id="{F4E4F6A9-B079-4FA6-8096-FAAC49C935A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32">
                  <a:extLst>
                    <a:ext uri="{FF2B5EF4-FFF2-40B4-BE49-F238E27FC236}">
                      <a16:creationId xmlns:a16="http://schemas.microsoft.com/office/drawing/2014/main" id="{48D8F1C0-B19C-4474-BDA6-623A4D2EDF7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33">
                  <a:extLst>
                    <a:ext uri="{FF2B5EF4-FFF2-40B4-BE49-F238E27FC236}">
                      <a16:creationId xmlns:a16="http://schemas.microsoft.com/office/drawing/2014/main" id="{E5400340-BB15-4EEB-A450-297C6DEFA9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34">
                  <a:extLst>
                    <a:ext uri="{FF2B5EF4-FFF2-40B4-BE49-F238E27FC236}">
                      <a16:creationId xmlns:a16="http://schemas.microsoft.com/office/drawing/2014/main" id="{54F07FDA-42B8-4EF1-8D5D-861E446D89F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35">
                  <a:extLst>
                    <a:ext uri="{FF2B5EF4-FFF2-40B4-BE49-F238E27FC236}">
                      <a16:creationId xmlns:a16="http://schemas.microsoft.com/office/drawing/2014/main" id="{BDAA8B5B-3E1A-40B0-8D63-61B6F941EC4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6">
                  <a:extLst>
                    <a:ext uri="{FF2B5EF4-FFF2-40B4-BE49-F238E27FC236}">
                      <a16:creationId xmlns:a16="http://schemas.microsoft.com/office/drawing/2014/main" id="{605201B6-1861-4C5D-81BB-8E79361CCE0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7">
                  <a:extLst>
                    <a:ext uri="{FF2B5EF4-FFF2-40B4-BE49-F238E27FC236}">
                      <a16:creationId xmlns:a16="http://schemas.microsoft.com/office/drawing/2014/main" id="{5FB070B6-AB9A-4E91-BB2C-7B4B371D1E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8">
                  <a:extLst>
                    <a:ext uri="{FF2B5EF4-FFF2-40B4-BE49-F238E27FC236}">
                      <a16:creationId xmlns:a16="http://schemas.microsoft.com/office/drawing/2014/main" id="{A1971B95-2B5E-43F4-8624-159DCC121C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9">
                  <a:extLst>
                    <a:ext uri="{FF2B5EF4-FFF2-40B4-BE49-F238E27FC236}">
                      <a16:creationId xmlns:a16="http://schemas.microsoft.com/office/drawing/2014/main" id="{95A59658-2A8E-447D-87A3-AE72737CCFC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40">
                  <a:extLst>
                    <a:ext uri="{FF2B5EF4-FFF2-40B4-BE49-F238E27FC236}">
                      <a16:creationId xmlns:a16="http://schemas.microsoft.com/office/drawing/2014/main" id="{A5260F0E-16D7-4A42-BFD9-1FAACBA117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41">
                  <a:extLst>
                    <a:ext uri="{FF2B5EF4-FFF2-40B4-BE49-F238E27FC236}">
                      <a16:creationId xmlns:a16="http://schemas.microsoft.com/office/drawing/2014/main" id="{3B92966B-5D39-499D-AD97-B27B625CCDB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2">
                  <a:extLst>
                    <a:ext uri="{FF2B5EF4-FFF2-40B4-BE49-F238E27FC236}">
                      <a16:creationId xmlns:a16="http://schemas.microsoft.com/office/drawing/2014/main" id="{28DC1287-6596-486C-86A2-9799B59ED3C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43">
                  <a:extLst>
                    <a:ext uri="{FF2B5EF4-FFF2-40B4-BE49-F238E27FC236}">
                      <a16:creationId xmlns:a16="http://schemas.microsoft.com/office/drawing/2014/main" id="{3A40945F-688C-4656-9187-4DE4189ADAE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0C0D7721-E451-4D1F-B6DD-AE10104EA06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2DC31545-910B-4C92-9EEE-8C247956B8A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9" name="Freeform 46">
              <a:extLst>
                <a:ext uri="{FF2B5EF4-FFF2-40B4-BE49-F238E27FC236}">
                  <a16:creationId xmlns:a16="http://schemas.microsoft.com/office/drawing/2014/main" id="{72BE6C6F-9BFD-444E-BFB4-63B70CA9956C}"/>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pPr>
                <a:defRPr/>
              </a:pPr>
              <a:endParaRPr lang="en-US"/>
            </a:p>
          </p:txBody>
        </p:sp>
        <p:sp>
          <p:nvSpPr>
            <p:cNvPr id="10" name="Freeform 47">
              <a:extLst>
                <a:ext uri="{FF2B5EF4-FFF2-40B4-BE49-F238E27FC236}">
                  <a16:creationId xmlns:a16="http://schemas.microsoft.com/office/drawing/2014/main" id="{E3DDA020-B526-47A8-B319-2E00A16A85C4}"/>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fa-IR"/>
            </a:p>
          </p:txBody>
        </p:sp>
        <p:sp>
          <p:nvSpPr>
            <p:cNvPr id="11" name="Freeform 48">
              <a:extLst>
                <a:ext uri="{FF2B5EF4-FFF2-40B4-BE49-F238E27FC236}">
                  <a16:creationId xmlns:a16="http://schemas.microsoft.com/office/drawing/2014/main" id="{E58C795A-EA66-487B-AA3A-E6A8BF2A2B59}"/>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fa-IR"/>
            </a:p>
          </p:txBody>
        </p:sp>
        <p:sp>
          <p:nvSpPr>
            <p:cNvPr id="12" name="Freeform 49" descr="kimonopat1">
              <a:extLst>
                <a:ext uri="{FF2B5EF4-FFF2-40B4-BE49-F238E27FC236}">
                  <a16:creationId xmlns:a16="http://schemas.microsoft.com/office/drawing/2014/main" id="{68512DD0-FFCB-497B-8DF4-8E8EBEE744DE}"/>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3"/>
              <a:srcRect/>
              <a:tile tx="0" ty="0" sx="100000" sy="100000" flip="none" algn="tl"/>
            </a:blipFill>
            <a:ln w="9525" cap="flat" cmpd="sng">
              <a:noFill/>
              <a:prstDash val="solid"/>
              <a:round/>
              <a:headEnd/>
              <a:tailEnd/>
            </a:ln>
          </p:spPr>
          <p:txBody>
            <a:bodyPr wrap="none" anchor="ctr"/>
            <a:lstStyle/>
            <a:p>
              <a:pPr>
                <a:defRPr/>
              </a:pPr>
              <a:endParaRPr lang="en-US"/>
            </a:p>
          </p:txBody>
        </p:sp>
        <p:sp>
          <p:nvSpPr>
            <p:cNvPr id="13" name="Freeform 50" descr="kimonopat1">
              <a:extLst>
                <a:ext uri="{FF2B5EF4-FFF2-40B4-BE49-F238E27FC236}">
                  <a16:creationId xmlns:a16="http://schemas.microsoft.com/office/drawing/2014/main" id="{3FC0F195-6DC1-4C53-84B0-825DE48AA6EF}"/>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3"/>
              <a:srcRect/>
              <a:tile tx="0" ty="0" sx="100000" sy="100000" flip="none" algn="tl"/>
            </a:blipFill>
            <a:ln w="9525" cap="flat" cmpd="sng">
              <a:noFill/>
              <a:prstDash val="solid"/>
              <a:round/>
              <a:headEnd/>
              <a:tailEnd/>
            </a:ln>
          </p:spPr>
          <p:txBody>
            <a:bodyPr wrap="none" anchor="ctr"/>
            <a:lstStyle/>
            <a:p>
              <a:pPr>
                <a:defRPr/>
              </a:pPr>
              <a:endParaRPr lang="en-US"/>
            </a:p>
          </p:txBody>
        </p:sp>
        <p:sp>
          <p:nvSpPr>
            <p:cNvPr id="14" name="Freeform 51">
              <a:extLst>
                <a:ext uri="{FF2B5EF4-FFF2-40B4-BE49-F238E27FC236}">
                  <a16:creationId xmlns:a16="http://schemas.microsoft.com/office/drawing/2014/main" id="{9CE6E8A3-9B08-43A1-BC43-6831BD9A3E12}"/>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15" name="Freeform 52">
              <a:extLst>
                <a:ext uri="{FF2B5EF4-FFF2-40B4-BE49-F238E27FC236}">
                  <a16:creationId xmlns:a16="http://schemas.microsoft.com/office/drawing/2014/main" id="{36A699D7-EAF2-4502-9C3E-2061788B0184}"/>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pPr>
                <a:defRPr/>
              </a:pPr>
              <a:endParaRPr lang="en-US"/>
            </a:p>
          </p:txBody>
        </p:sp>
        <p:sp>
          <p:nvSpPr>
            <p:cNvPr id="16" name="Freeform 53">
              <a:extLst>
                <a:ext uri="{FF2B5EF4-FFF2-40B4-BE49-F238E27FC236}">
                  <a16:creationId xmlns:a16="http://schemas.microsoft.com/office/drawing/2014/main" id="{61D10AA7-70B6-4D7B-8A01-20B85A23404B}"/>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fa-IR"/>
            </a:p>
          </p:txBody>
        </p:sp>
        <p:sp>
          <p:nvSpPr>
            <p:cNvPr id="17" name="Rectangle 54">
              <a:extLst>
                <a:ext uri="{FF2B5EF4-FFF2-40B4-BE49-F238E27FC236}">
                  <a16:creationId xmlns:a16="http://schemas.microsoft.com/office/drawing/2014/main" id="{3DD02A14-0470-4B6F-B3D2-C9596FCD8AB0}"/>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18" name="Freeform 55">
              <a:extLst>
                <a:ext uri="{FF2B5EF4-FFF2-40B4-BE49-F238E27FC236}">
                  <a16:creationId xmlns:a16="http://schemas.microsoft.com/office/drawing/2014/main" id="{F2A8E3B4-47A3-440C-AAB8-EEA71D435460}"/>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fa-IR"/>
            </a:p>
          </p:txBody>
        </p:sp>
        <p:sp>
          <p:nvSpPr>
            <p:cNvPr id="19" name="AutoShape 56">
              <a:extLst>
                <a:ext uri="{FF2B5EF4-FFF2-40B4-BE49-F238E27FC236}">
                  <a16:creationId xmlns:a16="http://schemas.microsoft.com/office/drawing/2014/main" id="{C9A3E2CE-9513-4EAF-A013-233E32FB15E8}"/>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pPr>
                <a:defRPr/>
              </a:pPr>
              <a:endParaRPr lang="en-US"/>
            </a:p>
          </p:txBody>
        </p:sp>
      </p:grpSp>
      <p:sp>
        <p:nvSpPr>
          <p:cNvPr id="200761" name="Rectangle 57"/>
          <p:cNvSpPr>
            <a:spLocks noGrp="1" noChangeArrowheads="1"/>
          </p:cNvSpPr>
          <p:nvPr>
            <p:ph type="ctrTitle" sz="quarter"/>
          </p:nvPr>
        </p:nvSpPr>
        <p:spPr>
          <a:xfrm>
            <a:off x="685800" y="1370013"/>
            <a:ext cx="6965950" cy="2057400"/>
          </a:xfrm>
        </p:spPr>
        <p:txBody>
          <a:bodyPr/>
          <a:lstStyle>
            <a:lvl1pPr>
              <a:defRPr/>
            </a:lvl1pPr>
          </a:lstStyle>
          <a:p>
            <a:r>
              <a:rPr lang="en-US"/>
              <a:t>Click to edit Master title style</a:t>
            </a:r>
          </a:p>
        </p:txBody>
      </p:sp>
      <p:sp>
        <p:nvSpPr>
          <p:cNvPr id="200762" name="Rectangle 58"/>
          <p:cNvSpPr>
            <a:spLocks noGrp="1" noChangeArrowheads="1"/>
          </p:cNvSpPr>
          <p:nvPr>
            <p:ph type="subTitle" sz="quarter" idx="1"/>
          </p:nvPr>
        </p:nvSpPr>
        <p:spPr>
          <a:xfrm>
            <a:off x="1727200" y="3886200"/>
            <a:ext cx="5640388" cy="1752600"/>
          </a:xfrm>
        </p:spPr>
        <p:txBody>
          <a:bodyPr/>
          <a:lstStyle>
            <a:lvl1pPr marL="0" indent="0" algn="ctr">
              <a:buFontTx/>
              <a:buNone/>
              <a:defRPr/>
            </a:lvl1pPr>
          </a:lstStyle>
          <a:p>
            <a:r>
              <a:rPr lang="en-US"/>
              <a:t>Click to edit Master subtitle style</a:t>
            </a:r>
          </a:p>
        </p:txBody>
      </p:sp>
      <p:sp>
        <p:nvSpPr>
          <p:cNvPr id="59" name="Rectangle 59">
            <a:extLst>
              <a:ext uri="{FF2B5EF4-FFF2-40B4-BE49-F238E27FC236}">
                <a16:creationId xmlns:a16="http://schemas.microsoft.com/office/drawing/2014/main" id="{3565BF56-E39B-4529-9C4E-CE35106ACCED}"/>
              </a:ext>
            </a:extLst>
          </p:cNvPr>
          <p:cNvSpPr>
            <a:spLocks noGrp="1" noChangeArrowheads="1"/>
          </p:cNvSpPr>
          <p:nvPr>
            <p:ph type="dt" sz="quarter" idx="10"/>
          </p:nvPr>
        </p:nvSpPr>
        <p:spPr/>
        <p:txBody>
          <a:bodyPr/>
          <a:lstStyle>
            <a:lvl1pPr>
              <a:defRPr/>
            </a:lvl1pPr>
          </a:lstStyle>
          <a:p>
            <a:pPr>
              <a:defRPr/>
            </a:pPr>
            <a:fld id="{583DB471-CC2E-4394-B436-AACA1495EF28}" type="datetimeFigureOut">
              <a:rPr lang="ar-SA"/>
              <a:pPr>
                <a:defRPr/>
              </a:pPr>
              <a:t>04/10/1441</a:t>
            </a:fld>
            <a:endParaRPr lang="en-US"/>
          </a:p>
        </p:txBody>
      </p:sp>
      <p:sp>
        <p:nvSpPr>
          <p:cNvPr id="60" name="Rectangle 60">
            <a:extLst>
              <a:ext uri="{FF2B5EF4-FFF2-40B4-BE49-F238E27FC236}">
                <a16:creationId xmlns:a16="http://schemas.microsoft.com/office/drawing/2014/main" id="{CC05FF2B-1E72-4787-82D1-E5AB5F6D01E1}"/>
              </a:ext>
            </a:extLst>
          </p:cNvPr>
          <p:cNvSpPr>
            <a:spLocks noGrp="1" noChangeArrowheads="1"/>
          </p:cNvSpPr>
          <p:nvPr>
            <p:ph type="ftr" sz="quarter" idx="11"/>
          </p:nvPr>
        </p:nvSpPr>
        <p:spPr/>
        <p:txBody>
          <a:bodyPr/>
          <a:lstStyle>
            <a:lvl1pPr>
              <a:defRPr/>
            </a:lvl1pPr>
          </a:lstStyle>
          <a:p>
            <a:pPr>
              <a:defRPr/>
            </a:pPr>
            <a:endParaRPr lang="en-US"/>
          </a:p>
        </p:txBody>
      </p:sp>
      <p:sp>
        <p:nvSpPr>
          <p:cNvPr id="61" name="Rectangle 61">
            <a:extLst>
              <a:ext uri="{FF2B5EF4-FFF2-40B4-BE49-F238E27FC236}">
                <a16:creationId xmlns:a16="http://schemas.microsoft.com/office/drawing/2014/main" id="{C5AB3E3D-BA2F-479A-ADB8-23B2A7D95EDB}"/>
              </a:ext>
            </a:extLst>
          </p:cNvPr>
          <p:cNvSpPr>
            <a:spLocks noGrp="1" noChangeArrowheads="1"/>
          </p:cNvSpPr>
          <p:nvPr>
            <p:ph type="sldNum" sz="quarter" idx="12"/>
          </p:nvPr>
        </p:nvSpPr>
        <p:spPr/>
        <p:txBody>
          <a:bodyPr/>
          <a:lstStyle>
            <a:lvl1pPr>
              <a:defRPr/>
            </a:lvl1pPr>
          </a:lstStyle>
          <a:p>
            <a:fld id="{B13266A5-7E4A-4356-8E11-D3A0C86C1C67}" type="slidenum">
              <a:rPr lang="ar-SA" altLang="en-US"/>
              <a:pPr/>
              <a:t>‹#›</a:t>
            </a:fld>
            <a:endParaRPr lang="en-US" altLang="en-US"/>
          </a:p>
        </p:txBody>
      </p:sp>
    </p:spTree>
    <p:extLst>
      <p:ext uri="{BB962C8B-B14F-4D97-AF65-F5344CB8AC3E}">
        <p14:creationId xmlns:p14="http://schemas.microsoft.com/office/powerpoint/2010/main" val="4070537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9">
            <a:extLst>
              <a:ext uri="{FF2B5EF4-FFF2-40B4-BE49-F238E27FC236}">
                <a16:creationId xmlns:a16="http://schemas.microsoft.com/office/drawing/2014/main" id="{5325E7AA-F066-45B5-A0E7-709176D6826B}"/>
              </a:ext>
            </a:extLst>
          </p:cNvPr>
          <p:cNvSpPr>
            <a:spLocks noGrp="1" noChangeArrowheads="1"/>
          </p:cNvSpPr>
          <p:nvPr>
            <p:ph type="dt" sz="half" idx="10"/>
          </p:nvPr>
        </p:nvSpPr>
        <p:spPr>
          <a:ln/>
        </p:spPr>
        <p:txBody>
          <a:bodyPr/>
          <a:lstStyle>
            <a:lvl1pPr>
              <a:defRPr/>
            </a:lvl1pPr>
          </a:lstStyle>
          <a:p>
            <a:pPr>
              <a:defRPr/>
            </a:pPr>
            <a:fld id="{289F4577-6E7E-4C13-A865-A09FA2BF6F7C}" type="datetimeFigureOut">
              <a:rPr lang="ar-SA"/>
              <a:pPr>
                <a:defRPr/>
              </a:pPr>
              <a:t>04/10/1441</a:t>
            </a:fld>
            <a:endParaRPr lang="en-US"/>
          </a:p>
        </p:txBody>
      </p:sp>
      <p:sp>
        <p:nvSpPr>
          <p:cNvPr id="5" name="Rectangle 60">
            <a:extLst>
              <a:ext uri="{FF2B5EF4-FFF2-40B4-BE49-F238E27FC236}">
                <a16:creationId xmlns:a16="http://schemas.microsoft.com/office/drawing/2014/main" id="{E9DF782E-6DD9-41AA-8578-E9B35471B30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6AA1107B-566C-4D8B-B32D-8AD2AC4D1191}"/>
              </a:ext>
            </a:extLst>
          </p:cNvPr>
          <p:cNvSpPr>
            <a:spLocks noGrp="1" noChangeArrowheads="1"/>
          </p:cNvSpPr>
          <p:nvPr>
            <p:ph type="sldNum" sz="quarter" idx="12"/>
          </p:nvPr>
        </p:nvSpPr>
        <p:spPr>
          <a:ln/>
        </p:spPr>
        <p:txBody>
          <a:bodyPr/>
          <a:lstStyle>
            <a:lvl1pPr>
              <a:defRPr/>
            </a:lvl1pPr>
          </a:lstStyle>
          <a:p>
            <a:fld id="{F70260AE-33B1-4FDC-AC9B-5631F71A9E0A}" type="slidenum">
              <a:rPr lang="ar-SA" altLang="en-US"/>
              <a:pPr/>
              <a:t>‹#›</a:t>
            </a:fld>
            <a:endParaRPr lang="en-US" altLang="en-US"/>
          </a:p>
        </p:txBody>
      </p:sp>
      <p:sp>
        <p:nvSpPr>
          <p:cNvPr id="7" name="Rectangle 6">
            <a:extLst>
              <a:ext uri="{FF2B5EF4-FFF2-40B4-BE49-F238E27FC236}">
                <a16:creationId xmlns:a16="http://schemas.microsoft.com/office/drawing/2014/main" id="{F1AA9C7F-18CF-4225-B273-45587D59BCB5}"/>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178719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9">
            <a:extLst>
              <a:ext uri="{FF2B5EF4-FFF2-40B4-BE49-F238E27FC236}">
                <a16:creationId xmlns:a16="http://schemas.microsoft.com/office/drawing/2014/main" id="{C7E6C4F4-074C-44A9-8677-4EF318E85733}"/>
              </a:ext>
            </a:extLst>
          </p:cNvPr>
          <p:cNvSpPr>
            <a:spLocks noGrp="1" noChangeArrowheads="1"/>
          </p:cNvSpPr>
          <p:nvPr>
            <p:ph type="dt" sz="half" idx="10"/>
          </p:nvPr>
        </p:nvSpPr>
        <p:spPr>
          <a:ln/>
        </p:spPr>
        <p:txBody>
          <a:bodyPr/>
          <a:lstStyle>
            <a:lvl1pPr>
              <a:defRPr/>
            </a:lvl1pPr>
          </a:lstStyle>
          <a:p>
            <a:pPr>
              <a:defRPr/>
            </a:pPr>
            <a:fld id="{25489AA2-A017-40B1-8795-79E5EC27D83C}" type="datetimeFigureOut">
              <a:rPr lang="ar-SA"/>
              <a:pPr>
                <a:defRPr/>
              </a:pPr>
              <a:t>04/10/1441</a:t>
            </a:fld>
            <a:endParaRPr lang="en-US"/>
          </a:p>
        </p:txBody>
      </p:sp>
      <p:sp>
        <p:nvSpPr>
          <p:cNvPr id="5" name="Rectangle 60">
            <a:extLst>
              <a:ext uri="{FF2B5EF4-FFF2-40B4-BE49-F238E27FC236}">
                <a16:creationId xmlns:a16="http://schemas.microsoft.com/office/drawing/2014/main" id="{30A56040-0694-4807-8A0F-DA8292116D9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669C147B-FC60-4BC3-B2F9-4BA291FB4EB9}"/>
              </a:ext>
            </a:extLst>
          </p:cNvPr>
          <p:cNvSpPr>
            <a:spLocks noGrp="1" noChangeArrowheads="1"/>
          </p:cNvSpPr>
          <p:nvPr>
            <p:ph type="sldNum" sz="quarter" idx="12"/>
          </p:nvPr>
        </p:nvSpPr>
        <p:spPr>
          <a:ln/>
        </p:spPr>
        <p:txBody>
          <a:bodyPr/>
          <a:lstStyle>
            <a:lvl1pPr>
              <a:defRPr/>
            </a:lvl1pPr>
          </a:lstStyle>
          <a:p>
            <a:fld id="{2B6FDC4F-F909-4FCD-B072-B76ED3D55769}" type="slidenum">
              <a:rPr lang="ar-SA" altLang="en-US"/>
              <a:pPr/>
              <a:t>‹#›</a:t>
            </a:fld>
            <a:endParaRPr lang="en-US" altLang="en-US"/>
          </a:p>
        </p:txBody>
      </p:sp>
    </p:spTree>
    <p:extLst>
      <p:ext uri="{BB962C8B-B14F-4D97-AF65-F5344CB8AC3E}">
        <p14:creationId xmlns:p14="http://schemas.microsoft.com/office/powerpoint/2010/main" val="4215240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263525" y="1598613"/>
            <a:ext cx="3616325"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032250" y="1598613"/>
            <a:ext cx="36179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59">
            <a:extLst>
              <a:ext uri="{FF2B5EF4-FFF2-40B4-BE49-F238E27FC236}">
                <a16:creationId xmlns:a16="http://schemas.microsoft.com/office/drawing/2014/main" id="{3C125DFA-09FC-49AE-B163-A9710DCBD36D}"/>
              </a:ext>
            </a:extLst>
          </p:cNvPr>
          <p:cNvSpPr>
            <a:spLocks noGrp="1" noChangeArrowheads="1"/>
          </p:cNvSpPr>
          <p:nvPr>
            <p:ph type="dt" sz="half" idx="10"/>
          </p:nvPr>
        </p:nvSpPr>
        <p:spPr>
          <a:ln/>
        </p:spPr>
        <p:txBody>
          <a:bodyPr/>
          <a:lstStyle>
            <a:lvl1pPr>
              <a:defRPr/>
            </a:lvl1pPr>
          </a:lstStyle>
          <a:p>
            <a:pPr>
              <a:defRPr/>
            </a:pPr>
            <a:fld id="{0758FD21-8F95-47B7-8796-C747943E32A2}" type="datetimeFigureOut">
              <a:rPr lang="ar-SA"/>
              <a:pPr>
                <a:defRPr/>
              </a:pPr>
              <a:t>04/10/1441</a:t>
            </a:fld>
            <a:endParaRPr lang="en-US"/>
          </a:p>
        </p:txBody>
      </p:sp>
      <p:sp>
        <p:nvSpPr>
          <p:cNvPr id="6" name="Rectangle 60">
            <a:extLst>
              <a:ext uri="{FF2B5EF4-FFF2-40B4-BE49-F238E27FC236}">
                <a16:creationId xmlns:a16="http://schemas.microsoft.com/office/drawing/2014/main" id="{94A1D141-472B-4100-B7BA-603F740F9D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47091DEA-EA79-40ED-93C1-26742AEBC9CA}"/>
              </a:ext>
            </a:extLst>
          </p:cNvPr>
          <p:cNvSpPr>
            <a:spLocks noGrp="1" noChangeArrowheads="1"/>
          </p:cNvSpPr>
          <p:nvPr>
            <p:ph type="sldNum" sz="quarter" idx="12"/>
          </p:nvPr>
        </p:nvSpPr>
        <p:spPr>
          <a:ln/>
        </p:spPr>
        <p:txBody>
          <a:bodyPr/>
          <a:lstStyle>
            <a:lvl1pPr>
              <a:defRPr/>
            </a:lvl1pPr>
          </a:lstStyle>
          <a:p>
            <a:fld id="{9B869C3F-3BD4-4AE0-8C92-7E5D3C28400A}" type="slidenum">
              <a:rPr lang="ar-SA" altLang="en-US"/>
              <a:pPr/>
              <a:t>‹#›</a:t>
            </a:fld>
            <a:endParaRPr lang="en-US" altLang="en-US"/>
          </a:p>
        </p:txBody>
      </p:sp>
    </p:spTree>
    <p:extLst>
      <p:ext uri="{BB962C8B-B14F-4D97-AF65-F5344CB8AC3E}">
        <p14:creationId xmlns:p14="http://schemas.microsoft.com/office/powerpoint/2010/main" val="41518966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59">
            <a:extLst>
              <a:ext uri="{FF2B5EF4-FFF2-40B4-BE49-F238E27FC236}">
                <a16:creationId xmlns:a16="http://schemas.microsoft.com/office/drawing/2014/main" id="{67C0A8BB-6FA4-4AA1-BE7A-6EA622E7CA34}"/>
              </a:ext>
            </a:extLst>
          </p:cNvPr>
          <p:cNvSpPr>
            <a:spLocks noGrp="1" noChangeArrowheads="1"/>
          </p:cNvSpPr>
          <p:nvPr>
            <p:ph type="dt" sz="half" idx="10"/>
          </p:nvPr>
        </p:nvSpPr>
        <p:spPr>
          <a:ln/>
        </p:spPr>
        <p:txBody>
          <a:bodyPr/>
          <a:lstStyle>
            <a:lvl1pPr>
              <a:defRPr/>
            </a:lvl1pPr>
          </a:lstStyle>
          <a:p>
            <a:pPr>
              <a:defRPr/>
            </a:pPr>
            <a:fld id="{A762676F-2229-4EEC-B348-17EE0F91F640}" type="datetimeFigureOut">
              <a:rPr lang="ar-SA"/>
              <a:pPr>
                <a:defRPr/>
              </a:pPr>
              <a:t>04/10/1441</a:t>
            </a:fld>
            <a:endParaRPr lang="en-US"/>
          </a:p>
        </p:txBody>
      </p:sp>
      <p:sp>
        <p:nvSpPr>
          <p:cNvPr id="8" name="Rectangle 60">
            <a:extLst>
              <a:ext uri="{FF2B5EF4-FFF2-40B4-BE49-F238E27FC236}">
                <a16:creationId xmlns:a16="http://schemas.microsoft.com/office/drawing/2014/main" id="{C0C8432B-4D44-4FDC-A1E8-65E28C1956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1">
            <a:extLst>
              <a:ext uri="{FF2B5EF4-FFF2-40B4-BE49-F238E27FC236}">
                <a16:creationId xmlns:a16="http://schemas.microsoft.com/office/drawing/2014/main" id="{20D3363B-5FE0-4C98-9100-EAD743E9A3D1}"/>
              </a:ext>
            </a:extLst>
          </p:cNvPr>
          <p:cNvSpPr>
            <a:spLocks noGrp="1" noChangeArrowheads="1"/>
          </p:cNvSpPr>
          <p:nvPr>
            <p:ph type="sldNum" sz="quarter" idx="12"/>
          </p:nvPr>
        </p:nvSpPr>
        <p:spPr>
          <a:ln/>
        </p:spPr>
        <p:txBody>
          <a:bodyPr/>
          <a:lstStyle>
            <a:lvl1pPr>
              <a:defRPr/>
            </a:lvl1pPr>
          </a:lstStyle>
          <a:p>
            <a:fld id="{47136136-9FC3-4D53-BF9B-C34F4BBEF2A7}" type="slidenum">
              <a:rPr lang="ar-SA" altLang="en-US"/>
              <a:pPr/>
              <a:t>‹#›</a:t>
            </a:fld>
            <a:endParaRPr lang="en-US" altLang="en-US"/>
          </a:p>
        </p:txBody>
      </p:sp>
    </p:spTree>
    <p:extLst>
      <p:ext uri="{BB962C8B-B14F-4D97-AF65-F5344CB8AC3E}">
        <p14:creationId xmlns:p14="http://schemas.microsoft.com/office/powerpoint/2010/main" val="185827621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59">
            <a:extLst>
              <a:ext uri="{FF2B5EF4-FFF2-40B4-BE49-F238E27FC236}">
                <a16:creationId xmlns:a16="http://schemas.microsoft.com/office/drawing/2014/main" id="{5C249D3E-77D8-4724-A90D-69986EF03CEE}"/>
              </a:ext>
            </a:extLst>
          </p:cNvPr>
          <p:cNvSpPr>
            <a:spLocks noGrp="1" noChangeArrowheads="1"/>
          </p:cNvSpPr>
          <p:nvPr>
            <p:ph type="dt" sz="half" idx="10"/>
          </p:nvPr>
        </p:nvSpPr>
        <p:spPr>
          <a:ln/>
        </p:spPr>
        <p:txBody>
          <a:bodyPr/>
          <a:lstStyle>
            <a:lvl1pPr>
              <a:defRPr/>
            </a:lvl1pPr>
          </a:lstStyle>
          <a:p>
            <a:pPr>
              <a:defRPr/>
            </a:pPr>
            <a:fld id="{73007FDC-64D1-4062-AAFE-6879C5B2F64C}" type="datetimeFigureOut">
              <a:rPr lang="ar-SA"/>
              <a:pPr>
                <a:defRPr/>
              </a:pPr>
              <a:t>04/10/1441</a:t>
            </a:fld>
            <a:endParaRPr lang="en-US"/>
          </a:p>
        </p:txBody>
      </p:sp>
      <p:sp>
        <p:nvSpPr>
          <p:cNvPr id="4" name="Rectangle 60">
            <a:extLst>
              <a:ext uri="{FF2B5EF4-FFF2-40B4-BE49-F238E27FC236}">
                <a16:creationId xmlns:a16="http://schemas.microsoft.com/office/drawing/2014/main" id="{E034F5D3-ABED-4984-B721-D2472A27AE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1">
            <a:extLst>
              <a:ext uri="{FF2B5EF4-FFF2-40B4-BE49-F238E27FC236}">
                <a16:creationId xmlns:a16="http://schemas.microsoft.com/office/drawing/2014/main" id="{EC87E822-8706-4033-99D7-E08A4C212807}"/>
              </a:ext>
            </a:extLst>
          </p:cNvPr>
          <p:cNvSpPr>
            <a:spLocks noGrp="1" noChangeArrowheads="1"/>
          </p:cNvSpPr>
          <p:nvPr>
            <p:ph type="sldNum" sz="quarter" idx="12"/>
          </p:nvPr>
        </p:nvSpPr>
        <p:spPr>
          <a:ln/>
        </p:spPr>
        <p:txBody>
          <a:bodyPr/>
          <a:lstStyle>
            <a:lvl1pPr>
              <a:defRPr/>
            </a:lvl1pPr>
          </a:lstStyle>
          <a:p>
            <a:fld id="{AE38B385-475E-484E-AD27-EF4B1FF1F9E7}" type="slidenum">
              <a:rPr lang="ar-SA" altLang="en-US"/>
              <a:pPr/>
              <a:t>‹#›</a:t>
            </a:fld>
            <a:endParaRPr lang="en-US" altLang="en-US"/>
          </a:p>
        </p:txBody>
      </p:sp>
    </p:spTree>
    <p:extLst>
      <p:ext uri="{BB962C8B-B14F-4D97-AF65-F5344CB8AC3E}">
        <p14:creationId xmlns:p14="http://schemas.microsoft.com/office/powerpoint/2010/main" val="127486397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9">
            <a:extLst>
              <a:ext uri="{FF2B5EF4-FFF2-40B4-BE49-F238E27FC236}">
                <a16:creationId xmlns:a16="http://schemas.microsoft.com/office/drawing/2014/main" id="{94125C9F-52C9-46DC-BF9C-FF50CFEE9A21}"/>
              </a:ext>
            </a:extLst>
          </p:cNvPr>
          <p:cNvSpPr>
            <a:spLocks noGrp="1" noChangeArrowheads="1"/>
          </p:cNvSpPr>
          <p:nvPr>
            <p:ph type="dt" sz="half" idx="10"/>
          </p:nvPr>
        </p:nvSpPr>
        <p:spPr>
          <a:ln/>
        </p:spPr>
        <p:txBody>
          <a:bodyPr/>
          <a:lstStyle>
            <a:lvl1pPr>
              <a:defRPr/>
            </a:lvl1pPr>
          </a:lstStyle>
          <a:p>
            <a:pPr>
              <a:defRPr/>
            </a:pPr>
            <a:fld id="{454C8047-70AA-4CB3-A2D9-13103F1A9ECF}" type="datetimeFigureOut">
              <a:rPr lang="ar-SA"/>
              <a:pPr>
                <a:defRPr/>
              </a:pPr>
              <a:t>04/10/1441</a:t>
            </a:fld>
            <a:endParaRPr lang="en-US"/>
          </a:p>
        </p:txBody>
      </p:sp>
      <p:sp>
        <p:nvSpPr>
          <p:cNvPr id="3" name="Rectangle 60">
            <a:extLst>
              <a:ext uri="{FF2B5EF4-FFF2-40B4-BE49-F238E27FC236}">
                <a16:creationId xmlns:a16="http://schemas.microsoft.com/office/drawing/2014/main" id="{63DD0EFC-FBE3-418C-BF7B-815E196E54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1">
            <a:extLst>
              <a:ext uri="{FF2B5EF4-FFF2-40B4-BE49-F238E27FC236}">
                <a16:creationId xmlns:a16="http://schemas.microsoft.com/office/drawing/2014/main" id="{66F42122-D5F2-487F-B82F-7D618C2861C3}"/>
              </a:ext>
            </a:extLst>
          </p:cNvPr>
          <p:cNvSpPr>
            <a:spLocks noGrp="1" noChangeArrowheads="1"/>
          </p:cNvSpPr>
          <p:nvPr>
            <p:ph type="sldNum" sz="quarter" idx="12"/>
          </p:nvPr>
        </p:nvSpPr>
        <p:spPr>
          <a:ln/>
        </p:spPr>
        <p:txBody>
          <a:bodyPr/>
          <a:lstStyle>
            <a:lvl1pPr>
              <a:defRPr/>
            </a:lvl1pPr>
          </a:lstStyle>
          <a:p>
            <a:fld id="{032AF49C-ECA2-46F2-94B3-E6F2A47B3F7B}" type="slidenum">
              <a:rPr lang="ar-SA" altLang="en-US"/>
              <a:pPr/>
              <a:t>‹#›</a:t>
            </a:fld>
            <a:endParaRPr lang="en-US" altLang="en-US"/>
          </a:p>
        </p:txBody>
      </p:sp>
    </p:spTree>
    <p:extLst>
      <p:ext uri="{BB962C8B-B14F-4D97-AF65-F5344CB8AC3E}">
        <p14:creationId xmlns:p14="http://schemas.microsoft.com/office/powerpoint/2010/main" val="1754557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BDB952A6-05EE-4EFE-87E6-4348144A4C80}"/>
              </a:ext>
            </a:extLst>
          </p:cNvPr>
          <p:cNvSpPr>
            <a:spLocks noGrp="1" noChangeArrowheads="1"/>
          </p:cNvSpPr>
          <p:nvPr>
            <p:ph type="dt" sz="half" idx="10"/>
          </p:nvPr>
        </p:nvSpPr>
        <p:spPr>
          <a:ln/>
        </p:spPr>
        <p:txBody>
          <a:bodyPr/>
          <a:lstStyle>
            <a:lvl1pPr>
              <a:defRPr/>
            </a:lvl1pPr>
          </a:lstStyle>
          <a:p>
            <a:pPr>
              <a:defRPr/>
            </a:pPr>
            <a:fld id="{9D93CEE4-2ED5-4335-A8E1-369C97B53CF1}" type="datetimeFigureOut">
              <a:rPr lang="ar-SA"/>
              <a:pPr>
                <a:defRPr/>
              </a:pPr>
              <a:t>04/10/1441</a:t>
            </a:fld>
            <a:endParaRPr lang="en-US"/>
          </a:p>
        </p:txBody>
      </p:sp>
      <p:sp>
        <p:nvSpPr>
          <p:cNvPr id="6" name="Rectangle 60">
            <a:extLst>
              <a:ext uri="{FF2B5EF4-FFF2-40B4-BE49-F238E27FC236}">
                <a16:creationId xmlns:a16="http://schemas.microsoft.com/office/drawing/2014/main" id="{6837D341-CD4F-4328-AF01-AE1894E16D7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0AE06966-8756-4F2A-906A-4DF4D52796D5}"/>
              </a:ext>
            </a:extLst>
          </p:cNvPr>
          <p:cNvSpPr>
            <a:spLocks noGrp="1" noChangeArrowheads="1"/>
          </p:cNvSpPr>
          <p:nvPr>
            <p:ph type="sldNum" sz="quarter" idx="12"/>
          </p:nvPr>
        </p:nvSpPr>
        <p:spPr>
          <a:ln/>
        </p:spPr>
        <p:txBody>
          <a:bodyPr/>
          <a:lstStyle>
            <a:lvl1pPr>
              <a:defRPr/>
            </a:lvl1pPr>
          </a:lstStyle>
          <a:p>
            <a:fld id="{5E2A2B7D-0531-4AE1-8C09-066D675B24C0}" type="slidenum">
              <a:rPr lang="ar-SA" altLang="en-US"/>
              <a:pPr/>
              <a:t>‹#›</a:t>
            </a:fld>
            <a:endParaRPr lang="en-US" altLang="en-US"/>
          </a:p>
        </p:txBody>
      </p:sp>
    </p:spTree>
    <p:extLst>
      <p:ext uri="{BB962C8B-B14F-4D97-AF65-F5344CB8AC3E}">
        <p14:creationId xmlns:p14="http://schemas.microsoft.com/office/powerpoint/2010/main" val="1442816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a:extLst>
              <a:ext uri="{FF2B5EF4-FFF2-40B4-BE49-F238E27FC236}">
                <a16:creationId xmlns:a16="http://schemas.microsoft.com/office/drawing/2014/main" id="{C0FE1FB3-49CD-4461-AD1E-3AE3F12A1C6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AA579D80-0EB2-4612-B251-A603F108D58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4BC3BBB-8344-4DED-893B-F3395668A30D}"/>
              </a:ext>
            </a:extLst>
          </p:cNvPr>
          <p:cNvSpPr>
            <a:spLocks noGrp="1"/>
          </p:cNvSpPr>
          <p:nvPr>
            <p:ph type="sldNum" sz="quarter" idx="12"/>
          </p:nvPr>
        </p:nvSpPr>
        <p:spPr/>
        <p:txBody>
          <a:bodyPr/>
          <a:lstStyle>
            <a:lvl1pPr>
              <a:defRPr>
                <a:solidFill>
                  <a:srgbClr val="D1EAEE"/>
                </a:solidFill>
              </a:defRPr>
            </a:lvl1pPr>
          </a:lstStyle>
          <a:p>
            <a:fld id="{569AFF4A-2782-4593-8A7D-87DA80258E5C}" type="slidenum">
              <a:rPr lang="ar-SA" altLang="en-US"/>
              <a:pPr/>
              <a:t>‹#›</a:t>
            </a:fld>
            <a:endParaRPr lang="en-US" altLang="en-US"/>
          </a:p>
        </p:txBody>
      </p:sp>
    </p:spTree>
    <p:extLst>
      <p:ext uri="{BB962C8B-B14F-4D97-AF65-F5344CB8AC3E}">
        <p14:creationId xmlns:p14="http://schemas.microsoft.com/office/powerpoint/2010/main" val="76195735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9">
            <a:extLst>
              <a:ext uri="{FF2B5EF4-FFF2-40B4-BE49-F238E27FC236}">
                <a16:creationId xmlns:a16="http://schemas.microsoft.com/office/drawing/2014/main" id="{D08B712E-04B3-428F-8792-32A617A0E48F}"/>
              </a:ext>
            </a:extLst>
          </p:cNvPr>
          <p:cNvSpPr>
            <a:spLocks noGrp="1" noChangeArrowheads="1"/>
          </p:cNvSpPr>
          <p:nvPr>
            <p:ph type="dt" sz="half" idx="10"/>
          </p:nvPr>
        </p:nvSpPr>
        <p:spPr>
          <a:ln/>
        </p:spPr>
        <p:txBody>
          <a:bodyPr/>
          <a:lstStyle>
            <a:lvl1pPr>
              <a:defRPr/>
            </a:lvl1pPr>
          </a:lstStyle>
          <a:p>
            <a:pPr>
              <a:defRPr/>
            </a:pPr>
            <a:fld id="{563807E1-205D-4E2F-A22D-6CE8BFB0DD71}" type="datetimeFigureOut">
              <a:rPr lang="ar-SA"/>
              <a:pPr>
                <a:defRPr/>
              </a:pPr>
              <a:t>04/10/1441</a:t>
            </a:fld>
            <a:endParaRPr lang="en-US"/>
          </a:p>
        </p:txBody>
      </p:sp>
      <p:sp>
        <p:nvSpPr>
          <p:cNvPr id="6" name="Rectangle 60">
            <a:extLst>
              <a:ext uri="{FF2B5EF4-FFF2-40B4-BE49-F238E27FC236}">
                <a16:creationId xmlns:a16="http://schemas.microsoft.com/office/drawing/2014/main" id="{C19926FF-B67B-4A45-BE53-79BF503DDF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1">
            <a:extLst>
              <a:ext uri="{FF2B5EF4-FFF2-40B4-BE49-F238E27FC236}">
                <a16:creationId xmlns:a16="http://schemas.microsoft.com/office/drawing/2014/main" id="{762B42BA-73ED-4551-BABE-621B4AD50C4C}"/>
              </a:ext>
            </a:extLst>
          </p:cNvPr>
          <p:cNvSpPr>
            <a:spLocks noGrp="1" noChangeArrowheads="1"/>
          </p:cNvSpPr>
          <p:nvPr>
            <p:ph type="sldNum" sz="quarter" idx="12"/>
          </p:nvPr>
        </p:nvSpPr>
        <p:spPr>
          <a:ln/>
        </p:spPr>
        <p:txBody>
          <a:bodyPr/>
          <a:lstStyle>
            <a:lvl1pPr>
              <a:defRPr/>
            </a:lvl1pPr>
          </a:lstStyle>
          <a:p>
            <a:fld id="{94A78EBC-1655-49DD-9684-D3FF4EAD7D26}" type="slidenum">
              <a:rPr lang="ar-SA" altLang="en-US"/>
              <a:pPr/>
              <a:t>‹#›</a:t>
            </a:fld>
            <a:endParaRPr lang="en-US" altLang="en-US"/>
          </a:p>
        </p:txBody>
      </p:sp>
    </p:spTree>
    <p:extLst>
      <p:ext uri="{BB962C8B-B14F-4D97-AF65-F5344CB8AC3E}">
        <p14:creationId xmlns:p14="http://schemas.microsoft.com/office/powerpoint/2010/main" val="40196991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9">
            <a:extLst>
              <a:ext uri="{FF2B5EF4-FFF2-40B4-BE49-F238E27FC236}">
                <a16:creationId xmlns:a16="http://schemas.microsoft.com/office/drawing/2014/main" id="{13EB9CEA-FB07-46A6-AAA2-76E16BC88721}"/>
              </a:ext>
            </a:extLst>
          </p:cNvPr>
          <p:cNvSpPr>
            <a:spLocks noGrp="1" noChangeArrowheads="1"/>
          </p:cNvSpPr>
          <p:nvPr>
            <p:ph type="dt" sz="half" idx="10"/>
          </p:nvPr>
        </p:nvSpPr>
        <p:spPr>
          <a:ln/>
        </p:spPr>
        <p:txBody>
          <a:bodyPr/>
          <a:lstStyle>
            <a:lvl1pPr>
              <a:defRPr/>
            </a:lvl1pPr>
          </a:lstStyle>
          <a:p>
            <a:pPr>
              <a:defRPr/>
            </a:pPr>
            <a:fld id="{D3B74B32-D306-4163-A0C3-A6E0B2C155CA}" type="datetimeFigureOut">
              <a:rPr lang="ar-SA"/>
              <a:pPr>
                <a:defRPr/>
              </a:pPr>
              <a:t>04/10/1441</a:t>
            </a:fld>
            <a:endParaRPr lang="en-US"/>
          </a:p>
        </p:txBody>
      </p:sp>
      <p:sp>
        <p:nvSpPr>
          <p:cNvPr id="5" name="Rectangle 60">
            <a:extLst>
              <a:ext uri="{FF2B5EF4-FFF2-40B4-BE49-F238E27FC236}">
                <a16:creationId xmlns:a16="http://schemas.microsoft.com/office/drawing/2014/main" id="{E9E8D46A-2611-4F05-8437-12B9F1A5D13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4DB23A00-DBE5-4A22-94F8-C54303EC1BD8}"/>
              </a:ext>
            </a:extLst>
          </p:cNvPr>
          <p:cNvSpPr>
            <a:spLocks noGrp="1" noChangeArrowheads="1"/>
          </p:cNvSpPr>
          <p:nvPr>
            <p:ph type="sldNum" sz="quarter" idx="12"/>
          </p:nvPr>
        </p:nvSpPr>
        <p:spPr>
          <a:ln/>
        </p:spPr>
        <p:txBody>
          <a:bodyPr/>
          <a:lstStyle>
            <a:lvl1pPr>
              <a:defRPr/>
            </a:lvl1pPr>
          </a:lstStyle>
          <a:p>
            <a:fld id="{C5A14B75-13D6-41E6-8803-B2AC3FFEBDB5}" type="slidenum">
              <a:rPr lang="ar-SA" altLang="en-US"/>
              <a:pPr/>
              <a:t>‹#›</a:t>
            </a:fld>
            <a:endParaRPr lang="en-US" altLang="en-US"/>
          </a:p>
        </p:txBody>
      </p:sp>
    </p:spTree>
    <p:extLst>
      <p:ext uri="{BB962C8B-B14F-4D97-AF65-F5344CB8AC3E}">
        <p14:creationId xmlns:p14="http://schemas.microsoft.com/office/powerpoint/2010/main" val="40373740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27713" y="227013"/>
            <a:ext cx="1868487" cy="5868987"/>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219075" y="227013"/>
            <a:ext cx="5456238" cy="58689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9">
            <a:extLst>
              <a:ext uri="{FF2B5EF4-FFF2-40B4-BE49-F238E27FC236}">
                <a16:creationId xmlns:a16="http://schemas.microsoft.com/office/drawing/2014/main" id="{7182F09A-C43B-4C3F-A712-8402F562E2E3}"/>
              </a:ext>
            </a:extLst>
          </p:cNvPr>
          <p:cNvSpPr>
            <a:spLocks noGrp="1" noChangeArrowheads="1"/>
          </p:cNvSpPr>
          <p:nvPr>
            <p:ph type="dt" sz="half" idx="10"/>
          </p:nvPr>
        </p:nvSpPr>
        <p:spPr>
          <a:ln/>
        </p:spPr>
        <p:txBody>
          <a:bodyPr/>
          <a:lstStyle>
            <a:lvl1pPr>
              <a:defRPr/>
            </a:lvl1pPr>
          </a:lstStyle>
          <a:p>
            <a:pPr>
              <a:defRPr/>
            </a:pPr>
            <a:fld id="{127C7921-3DF8-4925-9C20-15C1FE1C7E31}" type="datetimeFigureOut">
              <a:rPr lang="ar-SA"/>
              <a:pPr>
                <a:defRPr/>
              </a:pPr>
              <a:t>04/10/1441</a:t>
            </a:fld>
            <a:endParaRPr lang="en-US"/>
          </a:p>
        </p:txBody>
      </p:sp>
      <p:sp>
        <p:nvSpPr>
          <p:cNvPr id="5" name="Rectangle 60">
            <a:extLst>
              <a:ext uri="{FF2B5EF4-FFF2-40B4-BE49-F238E27FC236}">
                <a16:creationId xmlns:a16="http://schemas.microsoft.com/office/drawing/2014/main" id="{5228B7F2-1711-4254-B26E-40740002F0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1">
            <a:extLst>
              <a:ext uri="{FF2B5EF4-FFF2-40B4-BE49-F238E27FC236}">
                <a16:creationId xmlns:a16="http://schemas.microsoft.com/office/drawing/2014/main" id="{4E4828E9-4E67-4CA1-8E75-C3F9FE022FE1}"/>
              </a:ext>
            </a:extLst>
          </p:cNvPr>
          <p:cNvSpPr>
            <a:spLocks noGrp="1" noChangeArrowheads="1"/>
          </p:cNvSpPr>
          <p:nvPr>
            <p:ph type="sldNum" sz="quarter" idx="12"/>
          </p:nvPr>
        </p:nvSpPr>
        <p:spPr>
          <a:ln/>
        </p:spPr>
        <p:txBody>
          <a:bodyPr/>
          <a:lstStyle>
            <a:lvl1pPr>
              <a:defRPr/>
            </a:lvl1pPr>
          </a:lstStyle>
          <a:p>
            <a:fld id="{098CBCA8-8AAC-4C3A-8EDE-87550AECF158}" type="slidenum">
              <a:rPr lang="ar-SA" altLang="en-US"/>
              <a:pPr/>
              <a:t>‹#›</a:t>
            </a:fld>
            <a:endParaRPr lang="en-US" altLang="en-US"/>
          </a:p>
        </p:txBody>
      </p:sp>
    </p:spTree>
    <p:extLst>
      <p:ext uri="{BB962C8B-B14F-4D97-AF65-F5344CB8AC3E}">
        <p14:creationId xmlns:p14="http://schemas.microsoft.com/office/powerpoint/2010/main" val="3152916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2">
            <a:extLst>
              <a:ext uri="{FF2B5EF4-FFF2-40B4-BE49-F238E27FC236}">
                <a16:creationId xmlns:a16="http://schemas.microsoft.com/office/drawing/2014/main" id="{9AF298B7-3901-4F8A-BE80-F62E22BF9C02}"/>
              </a:ext>
            </a:extLst>
          </p:cNvPr>
          <p:cNvSpPr>
            <a:spLocks/>
          </p:cNvSpPr>
          <p:nvPr/>
        </p:nvSpPr>
        <p:spPr bwMode="blackWhite">
          <a:xfrm>
            <a:off x="20638" y="12700"/>
            <a:ext cx="8896350" cy="6780213"/>
          </a:xfrm>
          <a:custGeom>
            <a:avLst/>
            <a:gdLst>
              <a:gd name="T0" fmla="*/ 2822 w 3985"/>
              <a:gd name="T1" fmla="*/ 0 h 3619"/>
              <a:gd name="T2" fmla="*/ 0 w 3985"/>
              <a:gd name="T3" fmla="*/ 975 h 3619"/>
              <a:gd name="T4" fmla="*/ 2169 w 3985"/>
              <a:gd name="T5" fmla="*/ 3619 h 3619"/>
              <a:gd name="T6" fmla="*/ 3985 w 3985"/>
              <a:gd name="T7" fmla="*/ 1125 h 3619"/>
              <a:gd name="T8" fmla="*/ 2822 w 3985"/>
              <a:gd name="T9" fmla="*/ 0 h 3619"/>
              <a:gd name="T10" fmla="*/ 2822 w 3985"/>
              <a:gd name="T11" fmla="*/ 0 h 361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85" h="3619">
                <a:moveTo>
                  <a:pt x="2822" y="0"/>
                </a:moveTo>
                <a:lnTo>
                  <a:pt x="0" y="975"/>
                </a:lnTo>
                <a:lnTo>
                  <a:pt x="2169" y="3619"/>
                </a:lnTo>
                <a:lnTo>
                  <a:pt x="3985" y="1125"/>
                </a:lnTo>
                <a:lnTo>
                  <a:pt x="2822" y="0"/>
                </a:lnTo>
                <a:close/>
              </a:path>
            </a:pathLst>
          </a:custGeom>
          <a:solidFill>
            <a:schemeClr val="accent1"/>
          </a:solidFill>
          <a:ln w="9525">
            <a:noFill/>
            <a:round/>
            <a:headEnd/>
            <a:tailEnd/>
          </a:ln>
        </p:spPr>
        <p:txBody>
          <a:bodyPr/>
          <a:lstStyle/>
          <a:p>
            <a:pPr>
              <a:defRPr/>
            </a:pPr>
            <a:endParaRPr lang="en-US"/>
          </a:p>
        </p:txBody>
      </p:sp>
      <p:grpSp>
        <p:nvGrpSpPr>
          <p:cNvPr id="5" name="Group 8">
            <a:extLst>
              <a:ext uri="{FF2B5EF4-FFF2-40B4-BE49-F238E27FC236}">
                <a16:creationId xmlns:a16="http://schemas.microsoft.com/office/drawing/2014/main" id="{C7144402-83C8-49CB-ACDE-DBC69F987304}"/>
              </a:ext>
            </a:extLst>
          </p:cNvPr>
          <p:cNvGrpSpPr>
            <a:grpSpLocks/>
          </p:cNvGrpSpPr>
          <p:nvPr/>
        </p:nvGrpSpPr>
        <p:grpSpPr bwMode="auto">
          <a:xfrm>
            <a:off x="195263" y="234950"/>
            <a:ext cx="3787775" cy="1778000"/>
            <a:chOff x="123" y="148"/>
            <a:chExt cx="2386" cy="1120"/>
          </a:xfrm>
        </p:grpSpPr>
        <p:sp>
          <p:nvSpPr>
            <p:cNvPr id="6" name="Freeform 9">
              <a:extLst>
                <a:ext uri="{FF2B5EF4-FFF2-40B4-BE49-F238E27FC236}">
                  <a16:creationId xmlns:a16="http://schemas.microsoft.com/office/drawing/2014/main" id="{48C7FE03-AA78-41F8-9F72-D53C8DD7C1B3}"/>
                </a:ext>
              </a:extLst>
            </p:cNvPr>
            <p:cNvSpPr>
              <a:spLocks/>
            </p:cNvSpPr>
            <p:nvPr userDrawn="1"/>
          </p:nvSpPr>
          <p:spPr bwMode="auto">
            <a:xfrm>
              <a:off x="177" y="177"/>
              <a:ext cx="2250" cy="1017"/>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7" name="Freeform 10">
              <a:extLst>
                <a:ext uri="{FF2B5EF4-FFF2-40B4-BE49-F238E27FC236}">
                  <a16:creationId xmlns:a16="http://schemas.microsoft.com/office/drawing/2014/main" id="{8C31224E-7F8D-4CA8-940C-8669D213930A}"/>
                </a:ext>
              </a:extLst>
            </p:cNvPr>
            <p:cNvSpPr>
              <a:spLocks/>
            </p:cNvSpPr>
            <p:nvPr userDrawn="1"/>
          </p:nvSpPr>
          <p:spPr bwMode="auto">
            <a:xfrm>
              <a:off x="166" y="261"/>
              <a:ext cx="2244" cy="1007"/>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8" name="Freeform 11">
              <a:extLst>
                <a:ext uri="{FF2B5EF4-FFF2-40B4-BE49-F238E27FC236}">
                  <a16:creationId xmlns:a16="http://schemas.microsoft.com/office/drawing/2014/main" id="{CE2CBC7C-79C5-401C-AA7E-317B2E977DA1}"/>
                </a:ext>
              </a:extLst>
            </p:cNvPr>
            <p:cNvSpPr>
              <a:spLocks/>
            </p:cNvSpPr>
            <p:nvPr userDrawn="1"/>
          </p:nvSpPr>
          <p:spPr bwMode="auto">
            <a:xfrm>
              <a:off x="474" y="344"/>
              <a:ext cx="1488" cy="919"/>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9" name="Group 12">
              <a:extLst>
                <a:ext uri="{FF2B5EF4-FFF2-40B4-BE49-F238E27FC236}">
                  <a16:creationId xmlns:a16="http://schemas.microsoft.com/office/drawing/2014/main" id="{FE120722-8339-4B08-8E6B-E33EB0986347}"/>
                </a:ext>
              </a:extLst>
            </p:cNvPr>
            <p:cNvGrpSpPr>
              <a:grpSpLocks/>
            </p:cNvGrpSpPr>
            <p:nvPr userDrawn="1"/>
          </p:nvGrpSpPr>
          <p:grpSpPr bwMode="auto">
            <a:xfrm>
              <a:off x="123" y="148"/>
              <a:ext cx="2386" cy="1081"/>
              <a:chOff x="123" y="148"/>
              <a:chExt cx="2386" cy="1081"/>
            </a:xfrm>
          </p:grpSpPr>
          <p:sp>
            <p:nvSpPr>
              <p:cNvPr id="10" name="Freeform 13">
                <a:extLst>
                  <a:ext uri="{FF2B5EF4-FFF2-40B4-BE49-F238E27FC236}">
                    <a16:creationId xmlns:a16="http://schemas.microsoft.com/office/drawing/2014/main" id="{E44F995D-0AAF-47FD-9764-9251F19F1249}"/>
                  </a:ext>
                </a:extLst>
              </p:cNvPr>
              <p:cNvSpPr>
                <a:spLocks/>
              </p:cNvSpPr>
              <p:nvPr userDrawn="1"/>
            </p:nvSpPr>
            <p:spPr bwMode="auto">
              <a:xfrm>
                <a:off x="2005" y="934"/>
                <a:ext cx="212" cy="214"/>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11" name="Freeform 14">
                <a:extLst>
                  <a:ext uri="{FF2B5EF4-FFF2-40B4-BE49-F238E27FC236}">
                    <a16:creationId xmlns:a16="http://schemas.microsoft.com/office/drawing/2014/main" id="{4DCB2CFB-64D8-423B-9214-C93DCE865AA4}"/>
                  </a:ext>
                </a:extLst>
              </p:cNvPr>
              <p:cNvSpPr>
                <a:spLocks/>
              </p:cNvSpPr>
              <p:nvPr userDrawn="1"/>
            </p:nvSpPr>
            <p:spPr bwMode="auto">
              <a:xfrm>
                <a:off x="123" y="148"/>
                <a:ext cx="2386" cy="108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12" name="Freeform 15">
                <a:extLst>
                  <a:ext uri="{FF2B5EF4-FFF2-40B4-BE49-F238E27FC236}">
                    <a16:creationId xmlns:a16="http://schemas.microsoft.com/office/drawing/2014/main" id="{4D038ED5-0059-4F1E-B792-8F2516B144EF}"/>
                  </a:ext>
                </a:extLst>
              </p:cNvPr>
              <p:cNvSpPr>
                <a:spLocks/>
              </p:cNvSpPr>
              <p:nvPr userDrawn="1"/>
            </p:nvSpPr>
            <p:spPr bwMode="auto">
              <a:xfrm>
                <a:off x="324" y="158"/>
                <a:ext cx="1686" cy="614"/>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13" name="Freeform 16">
                <a:extLst>
                  <a:ext uri="{FF2B5EF4-FFF2-40B4-BE49-F238E27FC236}">
                    <a16:creationId xmlns:a16="http://schemas.microsoft.com/office/drawing/2014/main" id="{CD45DF0A-9341-44EE-8F29-9C4BE4F458A3}"/>
                  </a:ext>
                </a:extLst>
              </p:cNvPr>
              <p:cNvSpPr>
                <a:spLocks/>
              </p:cNvSpPr>
              <p:nvPr userDrawn="1"/>
            </p:nvSpPr>
            <p:spPr bwMode="auto">
              <a:xfrm>
                <a:off x="409" y="251"/>
                <a:ext cx="227" cy="410"/>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14" name="Freeform 17">
                <a:extLst>
                  <a:ext uri="{FF2B5EF4-FFF2-40B4-BE49-F238E27FC236}">
                    <a16:creationId xmlns:a16="http://schemas.microsoft.com/office/drawing/2014/main" id="{A5AEA98A-A281-4DF7-A54B-BCE6504E9B7B}"/>
                  </a:ext>
                </a:extLst>
              </p:cNvPr>
              <p:cNvSpPr>
                <a:spLocks/>
              </p:cNvSpPr>
              <p:nvPr userDrawn="1"/>
            </p:nvSpPr>
            <p:spPr bwMode="auto">
              <a:xfrm>
                <a:off x="846" y="536"/>
                <a:ext cx="691" cy="36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grpSp>
        <p:nvGrpSpPr>
          <p:cNvPr id="15" name="Group 18">
            <a:extLst>
              <a:ext uri="{FF2B5EF4-FFF2-40B4-BE49-F238E27FC236}">
                <a16:creationId xmlns:a16="http://schemas.microsoft.com/office/drawing/2014/main" id="{7C2C9655-AC15-48EA-A556-541BCC33B6C0}"/>
              </a:ext>
            </a:extLst>
          </p:cNvPr>
          <p:cNvGrpSpPr>
            <a:grpSpLocks/>
          </p:cNvGrpSpPr>
          <p:nvPr/>
        </p:nvGrpSpPr>
        <p:grpSpPr bwMode="auto">
          <a:xfrm>
            <a:off x="7915275" y="4368800"/>
            <a:ext cx="742950" cy="1058863"/>
            <a:chOff x="4986" y="2752"/>
            <a:chExt cx="468" cy="667"/>
          </a:xfrm>
        </p:grpSpPr>
        <p:sp>
          <p:nvSpPr>
            <p:cNvPr id="16" name="Freeform 19">
              <a:extLst>
                <a:ext uri="{FF2B5EF4-FFF2-40B4-BE49-F238E27FC236}">
                  <a16:creationId xmlns:a16="http://schemas.microsoft.com/office/drawing/2014/main" id="{D7105BA6-A11A-476C-941F-6594E08B841D}"/>
                </a:ext>
              </a:extLst>
            </p:cNvPr>
            <p:cNvSpPr>
              <a:spLocks/>
            </p:cNvSpPr>
            <p:nvPr userDrawn="1"/>
          </p:nvSpPr>
          <p:spPr bwMode="auto">
            <a:xfrm rot="7320404">
              <a:off x="4909" y="2936"/>
              <a:ext cx="629" cy="293"/>
            </a:xfrm>
            <a:custGeom>
              <a:avLst/>
              <a:gdLst>
                <a:gd name="T0" fmla="*/ 794 w 794"/>
                <a:gd name="T1" fmla="*/ 395 h 414"/>
                <a:gd name="T2" fmla="*/ 710 w 794"/>
                <a:gd name="T3" fmla="*/ 318 h 414"/>
                <a:gd name="T4" fmla="*/ 556 w 794"/>
                <a:gd name="T5" fmla="*/ 210 h 414"/>
                <a:gd name="T6" fmla="*/ 71 w 794"/>
                <a:gd name="T7" fmla="*/ 0 h 414"/>
                <a:gd name="T8" fmla="*/ 23 w 794"/>
                <a:gd name="T9" fmla="*/ 20 h 414"/>
                <a:gd name="T10" fmla="*/ 0 w 794"/>
                <a:gd name="T11" fmla="*/ 83 h 414"/>
                <a:gd name="T12" fmla="*/ 28 w 794"/>
                <a:gd name="T13" fmla="*/ 155 h 414"/>
                <a:gd name="T14" fmla="*/ 570 w 794"/>
                <a:gd name="T15" fmla="*/ 409 h 414"/>
                <a:gd name="T16" fmla="*/ 689 w 794"/>
                <a:gd name="T17" fmla="*/ 393 h 414"/>
                <a:gd name="T18" fmla="*/ 785 w 794"/>
                <a:gd name="T19" fmla="*/ 414 h 414"/>
                <a:gd name="T20" fmla="*/ 794 w 794"/>
                <a:gd name="T21" fmla="*/ 395 h 414"/>
                <a:gd name="T22" fmla="*/ 794 w 794"/>
                <a:gd name="T23" fmla="*/ 395 h 4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4" h="414">
                  <a:moveTo>
                    <a:pt x="794" y="395"/>
                  </a:moveTo>
                  <a:lnTo>
                    <a:pt x="710" y="318"/>
                  </a:lnTo>
                  <a:lnTo>
                    <a:pt x="556" y="210"/>
                  </a:lnTo>
                  <a:lnTo>
                    <a:pt x="71" y="0"/>
                  </a:lnTo>
                  <a:lnTo>
                    <a:pt x="23" y="20"/>
                  </a:lnTo>
                  <a:lnTo>
                    <a:pt x="0" y="83"/>
                  </a:lnTo>
                  <a:lnTo>
                    <a:pt x="28" y="155"/>
                  </a:lnTo>
                  <a:lnTo>
                    <a:pt x="570" y="409"/>
                  </a:lnTo>
                  <a:lnTo>
                    <a:pt x="689" y="393"/>
                  </a:lnTo>
                  <a:lnTo>
                    <a:pt x="785" y="414"/>
                  </a:lnTo>
                  <a:lnTo>
                    <a:pt x="794" y="395"/>
                  </a:lnTo>
                  <a:close/>
                </a:path>
              </a:pathLst>
            </a:custGeom>
            <a:solidFill>
              <a:srgbClr val="F8F8F8"/>
            </a:solidFill>
            <a:ln w="9525">
              <a:noFill/>
              <a:round/>
              <a:headEnd/>
              <a:tailEnd/>
            </a:ln>
          </p:spPr>
          <p:txBody>
            <a:bodyPr/>
            <a:lstStyle/>
            <a:p>
              <a:pPr>
                <a:defRPr/>
              </a:pPr>
              <a:endParaRPr lang="en-US"/>
            </a:p>
          </p:txBody>
        </p:sp>
        <p:sp>
          <p:nvSpPr>
            <p:cNvPr id="17" name="Freeform 20">
              <a:extLst>
                <a:ext uri="{FF2B5EF4-FFF2-40B4-BE49-F238E27FC236}">
                  <a16:creationId xmlns:a16="http://schemas.microsoft.com/office/drawing/2014/main" id="{EB032565-39AC-453E-9BBE-B4246DD6DDCE}"/>
                </a:ext>
              </a:extLst>
            </p:cNvPr>
            <p:cNvSpPr>
              <a:spLocks/>
            </p:cNvSpPr>
            <p:nvPr userDrawn="1"/>
          </p:nvSpPr>
          <p:spPr bwMode="auto">
            <a:xfrm rot="7320404">
              <a:off x="4893" y="2923"/>
              <a:ext cx="627" cy="29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folHlink"/>
            </a:solidFill>
            <a:ln w="9525">
              <a:noFill/>
              <a:round/>
              <a:headEnd/>
              <a:tailEnd/>
            </a:ln>
          </p:spPr>
          <p:txBody>
            <a:bodyPr/>
            <a:lstStyle/>
            <a:p>
              <a:pPr>
                <a:defRPr/>
              </a:pPr>
              <a:endParaRPr lang="en-US"/>
            </a:p>
          </p:txBody>
        </p:sp>
        <p:sp>
          <p:nvSpPr>
            <p:cNvPr id="18" name="Freeform 21">
              <a:extLst>
                <a:ext uri="{FF2B5EF4-FFF2-40B4-BE49-F238E27FC236}">
                  <a16:creationId xmlns:a16="http://schemas.microsoft.com/office/drawing/2014/main" id="{E6DD8999-9BE7-4AB5-8ECB-570827EC19F5}"/>
                </a:ext>
              </a:extLst>
            </p:cNvPr>
            <p:cNvSpPr>
              <a:spLocks/>
            </p:cNvSpPr>
            <p:nvPr userDrawn="1"/>
          </p:nvSpPr>
          <p:spPr bwMode="auto">
            <a:xfrm rot="7320404">
              <a:off x="5000" y="2913"/>
              <a:ext cx="416" cy="265"/>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grpSp>
          <p:nvGrpSpPr>
            <p:cNvPr id="19" name="Group 22">
              <a:extLst>
                <a:ext uri="{FF2B5EF4-FFF2-40B4-BE49-F238E27FC236}">
                  <a16:creationId xmlns:a16="http://schemas.microsoft.com/office/drawing/2014/main" id="{01B80AFB-B7FB-496C-ABB2-074DDE596B55}"/>
                </a:ext>
              </a:extLst>
            </p:cNvPr>
            <p:cNvGrpSpPr>
              <a:grpSpLocks/>
            </p:cNvGrpSpPr>
            <p:nvPr userDrawn="1"/>
          </p:nvGrpSpPr>
          <p:grpSpPr bwMode="auto">
            <a:xfrm>
              <a:off x="4986" y="2752"/>
              <a:ext cx="469" cy="667"/>
              <a:chOff x="4986" y="2752"/>
              <a:chExt cx="469" cy="667"/>
            </a:xfrm>
          </p:grpSpPr>
          <p:sp>
            <p:nvSpPr>
              <p:cNvPr id="20" name="Freeform 23">
                <a:extLst>
                  <a:ext uri="{FF2B5EF4-FFF2-40B4-BE49-F238E27FC236}">
                    <a16:creationId xmlns:a16="http://schemas.microsoft.com/office/drawing/2014/main" id="{B81045F2-11EE-4CB8-AFB6-985F6E8BD879}"/>
                  </a:ext>
                </a:extLst>
              </p:cNvPr>
              <p:cNvSpPr>
                <a:spLocks/>
              </p:cNvSpPr>
              <p:nvPr userDrawn="1"/>
            </p:nvSpPr>
            <p:spPr bwMode="auto">
              <a:xfrm rot="7320404">
                <a:off x="4987" y="3190"/>
                <a:ext cx="59" cy="61"/>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21" name="Freeform 24">
                <a:extLst>
                  <a:ext uri="{FF2B5EF4-FFF2-40B4-BE49-F238E27FC236}">
                    <a16:creationId xmlns:a16="http://schemas.microsoft.com/office/drawing/2014/main" id="{1D6DC78F-1649-4690-9C0F-194B1506D653}"/>
                  </a:ext>
                </a:extLst>
              </p:cNvPr>
              <p:cNvSpPr>
                <a:spLocks/>
              </p:cNvSpPr>
              <p:nvPr userDrawn="1"/>
            </p:nvSpPr>
            <p:spPr bwMode="auto">
              <a:xfrm rot="7320404">
                <a:off x="4887" y="2930"/>
                <a:ext cx="667" cy="311"/>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22" name="Freeform 25">
                <a:extLst>
                  <a:ext uri="{FF2B5EF4-FFF2-40B4-BE49-F238E27FC236}">
                    <a16:creationId xmlns:a16="http://schemas.microsoft.com/office/drawing/2014/main" id="{4BFB5EF6-E00B-4E92-9B81-E24F87F3D1C2}"/>
                  </a:ext>
                </a:extLst>
              </p:cNvPr>
              <p:cNvSpPr>
                <a:spLocks/>
              </p:cNvSpPr>
              <p:nvPr userDrawn="1"/>
            </p:nvSpPr>
            <p:spPr bwMode="auto">
              <a:xfrm rot="7320404">
                <a:off x="5062" y="2997"/>
                <a:ext cx="472" cy="176"/>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23" name="Freeform 26">
                <a:extLst>
                  <a:ext uri="{FF2B5EF4-FFF2-40B4-BE49-F238E27FC236}">
                    <a16:creationId xmlns:a16="http://schemas.microsoft.com/office/drawing/2014/main" id="{4C8269A2-B394-4B73-820D-9BCE6A59F300}"/>
                  </a:ext>
                </a:extLst>
              </p:cNvPr>
              <p:cNvSpPr>
                <a:spLocks/>
              </p:cNvSpPr>
              <p:nvPr userDrawn="1"/>
            </p:nvSpPr>
            <p:spPr bwMode="auto">
              <a:xfrm rot="7320404">
                <a:off x="5364" y="2873"/>
                <a:ext cx="63" cy="118"/>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24" name="Freeform 27">
                <a:extLst>
                  <a:ext uri="{FF2B5EF4-FFF2-40B4-BE49-F238E27FC236}">
                    <a16:creationId xmlns:a16="http://schemas.microsoft.com/office/drawing/2014/main" id="{D317B599-0CF4-4D27-B6D2-DF672C4AB6A0}"/>
                  </a:ext>
                </a:extLst>
              </p:cNvPr>
              <p:cNvSpPr>
                <a:spLocks/>
              </p:cNvSpPr>
              <p:nvPr userDrawn="1"/>
            </p:nvSpPr>
            <p:spPr bwMode="auto">
              <a:xfrm rot="7320404">
                <a:off x="5137" y="3000"/>
                <a:ext cx="193" cy="104"/>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grpSp>
      </p:grpSp>
      <p:sp>
        <p:nvSpPr>
          <p:cNvPr id="25" name="Freeform 28">
            <a:extLst>
              <a:ext uri="{FF2B5EF4-FFF2-40B4-BE49-F238E27FC236}">
                <a16:creationId xmlns:a16="http://schemas.microsoft.com/office/drawing/2014/main" id="{BC1B9D8A-85E9-4FF9-92CE-482898FF760D}"/>
              </a:ext>
            </a:extLst>
          </p:cNvPr>
          <p:cNvSpPr>
            <a:spLocks/>
          </p:cNvSpPr>
          <p:nvPr/>
        </p:nvSpPr>
        <p:spPr bwMode="auto">
          <a:xfrm>
            <a:off x="901700" y="5054600"/>
            <a:ext cx="6807200" cy="728663"/>
          </a:xfrm>
          <a:custGeom>
            <a:avLst/>
            <a:gdLst>
              <a:gd name="T0" fmla="*/ 0 w 4288"/>
              <a:gd name="T1" fmla="*/ 0 h 459"/>
              <a:gd name="T2" fmla="*/ 816 w 4288"/>
              <a:gd name="T3" fmla="*/ 256 h 459"/>
              <a:gd name="T4" fmla="*/ 1560 w 4288"/>
              <a:gd name="T5" fmla="*/ 144 h 459"/>
              <a:gd name="T6" fmla="*/ 1856 w 4288"/>
              <a:gd name="T7" fmla="*/ 376 h 459"/>
              <a:gd name="T8" fmla="*/ 2344 w 4288"/>
              <a:gd name="T9" fmla="*/ 152 h 459"/>
              <a:gd name="T10" fmla="*/ 3536 w 4288"/>
              <a:gd name="T11" fmla="*/ 456 h 459"/>
              <a:gd name="T12" fmla="*/ 4288 w 4288"/>
              <a:gd name="T13" fmla="*/ 136 h 45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88" h="459">
                <a:moveTo>
                  <a:pt x="0" y="0"/>
                </a:moveTo>
                <a:cubicBezTo>
                  <a:pt x="136" y="43"/>
                  <a:pt x="556" y="232"/>
                  <a:pt x="816" y="256"/>
                </a:cubicBezTo>
                <a:cubicBezTo>
                  <a:pt x="1076" y="280"/>
                  <a:pt x="1387" y="124"/>
                  <a:pt x="1560" y="144"/>
                </a:cubicBezTo>
                <a:cubicBezTo>
                  <a:pt x="1733" y="164"/>
                  <a:pt x="1725" y="375"/>
                  <a:pt x="1856" y="376"/>
                </a:cubicBezTo>
                <a:cubicBezTo>
                  <a:pt x="1987" y="377"/>
                  <a:pt x="2064" y="139"/>
                  <a:pt x="2344" y="152"/>
                </a:cubicBezTo>
                <a:cubicBezTo>
                  <a:pt x="2624" y="165"/>
                  <a:pt x="3212" y="459"/>
                  <a:pt x="3536" y="456"/>
                </a:cubicBezTo>
                <a:cubicBezTo>
                  <a:pt x="3860" y="453"/>
                  <a:pt x="4165" y="188"/>
                  <a:pt x="4288" y="136"/>
                </a:cubicBezTo>
              </a:path>
            </a:pathLst>
          </a:custGeom>
          <a:noFill/>
          <a:ln w="76200" cap="flat" cmpd="sng">
            <a:solidFill>
              <a:schemeClr val="folHlink"/>
            </a:solidFill>
            <a:prstDash val="solid"/>
            <a:round/>
            <a:headEnd/>
            <a:tailEnd/>
          </a:ln>
        </p:spPr>
        <p:txBody>
          <a:bodyPr/>
          <a:lstStyle/>
          <a:p>
            <a:pPr>
              <a:defRPr/>
            </a:pPr>
            <a:endParaRPr lang="en-US"/>
          </a:p>
        </p:txBody>
      </p:sp>
      <p:sp>
        <p:nvSpPr>
          <p:cNvPr id="26" name="Freeform 29">
            <a:extLst>
              <a:ext uri="{FF2B5EF4-FFF2-40B4-BE49-F238E27FC236}">
                <a16:creationId xmlns:a16="http://schemas.microsoft.com/office/drawing/2014/main" id="{4D276547-1487-473F-B2DB-E6C3401928DB}"/>
              </a:ext>
            </a:extLst>
          </p:cNvPr>
          <p:cNvSpPr>
            <a:spLocks/>
          </p:cNvSpPr>
          <p:nvPr/>
        </p:nvSpPr>
        <p:spPr bwMode="auto">
          <a:xfrm>
            <a:off x="4076700" y="1930400"/>
            <a:ext cx="889000" cy="381000"/>
          </a:xfrm>
          <a:custGeom>
            <a:avLst/>
            <a:gdLst>
              <a:gd name="T0" fmla="*/ 0 w 560"/>
              <a:gd name="T1" fmla="*/ 32 h 240"/>
              <a:gd name="T2" fmla="*/ 280 w 560"/>
              <a:gd name="T3" fmla="*/ 144 h 240"/>
              <a:gd name="T4" fmla="*/ 448 w 560"/>
              <a:gd name="T5" fmla="*/ 16 h 240"/>
              <a:gd name="T6" fmla="*/ 560 w 560"/>
              <a:gd name="T7" fmla="*/ 240 h 2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60" h="240">
                <a:moveTo>
                  <a:pt x="0" y="32"/>
                </a:moveTo>
                <a:cubicBezTo>
                  <a:pt x="102" y="89"/>
                  <a:pt x="205" y="147"/>
                  <a:pt x="280" y="144"/>
                </a:cubicBezTo>
                <a:cubicBezTo>
                  <a:pt x="355" y="141"/>
                  <a:pt x="401" y="0"/>
                  <a:pt x="448" y="16"/>
                </a:cubicBezTo>
                <a:cubicBezTo>
                  <a:pt x="495" y="32"/>
                  <a:pt x="541" y="201"/>
                  <a:pt x="560" y="240"/>
                </a:cubicBezTo>
              </a:path>
            </a:pathLst>
          </a:custGeom>
          <a:noFill/>
          <a:ln w="114300" cmpd="sng">
            <a:solidFill>
              <a:schemeClr val="tx2"/>
            </a:solidFill>
            <a:round/>
            <a:headEnd/>
            <a:tailEnd/>
          </a:ln>
        </p:spPr>
        <p:txBody>
          <a:bodyPr/>
          <a:lstStyle/>
          <a:p>
            <a:pPr>
              <a:defRPr/>
            </a:pPr>
            <a:endParaRPr lang="en-US"/>
          </a:p>
        </p:txBody>
      </p:sp>
      <p:sp>
        <p:nvSpPr>
          <p:cNvPr id="273411" name="Rectangle 3"/>
          <p:cNvSpPr>
            <a:spLocks noGrp="1" noChangeArrowheads="1"/>
          </p:cNvSpPr>
          <p:nvPr>
            <p:ph type="ctrTitle"/>
          </p:nvPr>
        </p:nvSpPr>
        <p:spPr>
          <a:xfrm>
            <a:off x="1371600" y="1511300"/>
            <a:ext cx="6400800" cy="2273300"/>
          </a:xfrm>
          <a:effectLst>
            <a:outerShdw dist="45791" dir="2021404" algn="ctr" rotWithShape="0">
              <a:schemeClr val="bg2"/>
            </a:outerShdw>
          </a:effectLst>
        </p:spPr>
        <p:txBody>
          <a:bodyPr/>
          <a:lstStyle>
            <a:lvl1pPr>
              <a:defRPr>
                <a:solidFill>
                  <a:schemeClr val="tx2"/>
                </a:solidFill>
                <a:effectLst>
                  <a:outerShdw blurRad="38100" dist="38100" dir="2700000" algn="tl">
                    <a:srgbClr val="C0C0C0"/>
                  </a:outerShdw>
                </a:effectLst>
              </a:defRPr>
            </a:lvl1pPr>
          </a:lstStyle>
          <a:p>
            <a:r>
              <a:rPr lang="en-US"/>
              <a:t>Click to edit Master title style</a:t>
            </a:r>
          </a:p>
        </p:txBody>
      </p:sp>
      <p:sp>
        <p:nvSpPr>
          <p:cNvPr id="273412" name="Rectangle 4"/>
          <p:cNvSpPr>
            <a:spLocks noGrp="1" noChangeArrowheads="1"/>
          </p:cNvSpPr>
          <p:nvPr>
            <p:ph type="subTitle" idx="1"/>
          </p:nvPr>
        </p:nvSpPr>
        <p:spPr>
          <a:xfrm>
            <a:off x="1549400" y="4051300"/>
            <a:ext cx="6032500" cy="1003300"/>
          </a:xfrm>
        </p:spPr>
        <p:txBody>
          <a:bodyPr/>
          <a:lstStyle>
            <a:lvl1pPr marL="0" indent="0" algn="ctr">
              <a:buFontTx/>
              <a:buNone/>
              <a:defRPr sz="2800">
                <a:effectLst>
                  <a:outerShdw blurRad="38100" dist="38100" dir="2700000" algn="tl">
                    <a:srgbClr val="C0C0C0"/>
                  </a:outerShdw>
                </a:effectLst>
              </a:defRPr>
            </a:lvl1pPr>
          </a:lstStyle>
          <a:p>
            <a:r>
              <a:rPr lang="en-US"/>
              <a:t>Click to edit Master subtitle style</a:t>
            </a:r>
          </a:p>
        </p:txBody>
      </p:sp>
      <p:sp>
        <p:nvSpPr>
          <p:cNvPr id="27" name="Rectangle 5">
            <a:extLst>
              <a:ext uri="{FF2B5EF4-FFF2-40B4-BE49-F238E27FC236}">
                <a16:creationId xmlns:a16="http://schemas.microsoft.com/office/drawing/2014/main" id="{BD95E6F2-EBF1-4249-BE47-2883D4485D25}"/>
              </a:ext>
            </a:extLst>
          </p:cNvPr>
          <p:cNvSpPr>
            <a:spLocks noGrp="1" noChangeArrowheads="1"/>
          </p:cNvSpPr>
          <p:nvPr>
            <p:ph type="dt" sz="half" idx="10"/>
          </p:nvPr>
        </p:nvSpPr>
        <p:spPr>
          <a:xfrm>
            <a:off x="685800" y="6248400"/>
            <a:ext cx="1905000" cy="457200"/>
          </a:xfrm>
        </p:spPr>
        <p:txBody>
          <a:bodyPr/>
          <a:lstStyle>
            <a:lvl1pPr>
              <a:defRPr/>
            </a:lvl1pPr>
          </a:lstStyle>
          <a:p>
            <a:pPr>
              <a:defRPr/>
            </a:pPr>
            <a:fld id="{DA90C326-B388-48EE-ADF2-D24F37EA950C}" type="datetimeFigureOut">
              <a:rPr lang="ar-SA"/>
              <a:pPr>
                <a:defRPr/>
              </a:pPr>
              <a:t>04/10/1441</a:t>
            </a:fld>
            <a:endParaRPr lang="en-US"/>
          </a:p>
        </p:txBody>
      </p:sp>
      <p:sp>
        <p:nvSpPr>
          <p:cNvPr id="28" name="Rectangle 6">
            <a:extLst>
              <a:ext uri="{FF2B5EF4-FFF2-40B4-BE49-F238E27FC236}">
                <a16:creationId xmlns:a16="http://schemas.microsoft.com/office/drawing/2014/main" id="{9711F4FA-BAC4-4735-8242-0815A09A7292}"/>
              </a:ext>
            </a:extLst>
          </p:cNvPr>
          <p:cNvSpPr>
            <a:spLocks noGrp="1" noChangeArrowheads="1"/>
          </p:cNvSpPr>
          <p:nvPr>
            <p:ph type="ftr" sz="quarter" idx="11"/>
          </p:nvPr>
        </p:nvSpPr>
        <p:spPr>
          <a:xfrm>
            <a:off x="3124200" y="6248400"/>
            <a:ext cx="2895600" cy="457200"/>
          </a:xfrm>
        </p:spPr>
        <p:txBody>
          <a:bodyPr/>
          <a:lstStyle>
            <a:lvl1pPr>
              <a:defRPr/>
            </a:lvl1pPr>
          </a:lstStyle>
          <a:p>
            <a:pPr>
              <a:defRPr/>
            </a:pPr>
            <a:endParaRPr lang="en-US"/>
          </a:p>
        </p:txBody>
      </p:sp>
      <p:sp>
        <p:nvSpPr>
          <p:cNvPr id="29" name="Rectangle 7">
            <a:extLst>
              <a:ext uri="{FF2B5EF4-FFF2-40B4-BE49-F238E27FC236}">
                <a16:creationId xmlns:a16="http://schemas.microsoft.com/office/drawing/2014/main" id="{5F380A04-B3B4-4EAA-869D-B68CDB5E557E}"/>
              </a:ext>
            </a:extLst>
          </p:cNvPr>
          <p:cNvSpPr>
            <a:spLocks noGrp="1" noChangeArrowheads="1"/>
          </p:cNvSpPr>
          <p:nvPr>
            <p:ph type="sldNum" sz="quarter" idx="12"/>
          </p:nvPr>
        </p:nvSpPr>
        <p:spPr>
          <a:xfrm>
            <a:off x="6553200" y="6248400"/>
            <a:ext cx="1905000" cy="457200"/>
          </a:xfrm>
        </p:spPr>
        <p:txBody>
          <a:bodyPr/>
          <a:lstStyle>
            <a:lvl1pPr>
              <a:defRPr/>
            </a:lvl1pPr>
          </a:lstStyle>
          <a:p>
            <a:fld id="{615913CD-D2FE-4609-965F-EA08B1BD428F}" type="slidenum">
              <a:rPr lang="ar-SA" altLang="en-US"/>
              <a:pPr/>
              <a:t>‹#›</a:t>
            </a:fld>
            <a:endParaRPr lang="en-US" altLang="en-US"/>
          </a:p>
        </p:txBody>
      </p:sp>
    </p:spTree>
    <p:extLst>
      <p:ext uri="{BB962C8B-B14F-4D97-AF65-F5344CB8AC3E}">
        <p14:creationId xmlns:p14="http://schemas.microsoft.com/office/powerpoint/2010/main" val="35224207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
            <a:extLst>
              <a:ext uri="{FF2B5EF4-FFF2-40B4-BE49-F238E27FC236}">
                <a16:creationId xmlns:a16="http://schemas.microsoft.com/office/drawing/2014/main" id="{6A3163AA-6234-4D4A-983C-10F27D8BEAD1}"/>
              </a:ext>
            </a:extLst>
          </p:cNvPr>
          <p:cNvSpPr>
            <a:spLocks noGrp="1" noChangeArrowheads="1"/>
          </p:cNvSpPr>
          <p:nvPr>
            <p:ph type="dt" sz="half" idx="10"/>
          </p:nvPr>
        </p:nvSpPr>
        <p:spPr>
          <a:ln/>
        </p:spPr>
        <p:txBody>
          <a:bodyPr/>
          <a:lstStyle>
            <a:lvl1pPr>
              <a:defRPr/>
            </a:lvl1pPr>
          </a:lstStyle>
          <a:p>
            <a:pPr>
              <a:defRPr/>
            </a:pPr>
            <a:fld id="{BED800FF-4D39-49E1-8115-B7A935DFB8CB}" type="datetimeFigureOut">
              <a:rPr lang="ar-SA"/>
              <a:pPr>
                <a:defRPr/>
              </a:pPr>
              <a:t>04/10/1441</a:t>
            </a:fld>
            <a:endParaRPr lang="en-US"/>
          </a:p>
        </p:txBody>
      </p:sp>
      <p:sp>
        <p:nvSpPr>
          <p:cNvPr id="5" name="Rectangle 6">
            <a:extLst>
              <a:ext uri="{FF2B5EF4-FFF2-40B4-BE49-F238E27FC236}">
                <a16:creationId xmlns:a16="http://schemas.microsoft.com/office/drawing/2014/main" id="{BE3E266E-C11D-44FA-AC35-73A3B2A7CFF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9F65505D-20DA-419C-BA86-522B73B09433}"/>
              </a:ext>
            </a:extLst>
          </p:cNvPr>
          <p:cNvSpPr>
            <a:spLocks noGrp="1" noChangeArrowheads="1"/>
          </p:cNvSpPr>
          <p:nvPr>
            <p:ph type="sldNum" sz="quarter" idx="12"/>
          </p:nvPr>
        </p:nvSpPr>
        <p:spPr>
          <a:ln/>
        </p:spPr>
        <p:txBody>
          <a:bodyPr/>
          <a:lstStyle>
            <a:lvl1pPr>
              <a:defRPr/>
            </a:lvl1pPr>
          </a:lstStyle>
          <a:p>
            <a:fld id="{E0C40C43-9629-409B-9A8D-212386697F8F}" type="slidenum">
              <a:rPr lang="ar-SA" altLang="en-US"/>
              <a:pPr/>
              <a:t>‹#›</a:t>
            </a:fld>
            <a:endParaRPr lang="en-US" altLang="en-US"/>
          </a:p>
        </p:txBody>
      </p:sp>
      <p:sp>
        <p:nvSpPr>
          <p:cNvPr id="7" name="Rectangle 6">
            <a:extLst>
              <a:ext uri="{FF2B5EF4-FFF2-40B4-BE49-F238E27FC236}">
                <a16:creationId xmlns:a16="http://schemas.microsoft.com/office/drawing/2014/main" id="{93B95BA5-40C3-40EF-A4F0-81FB62F502E4}"/>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20716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3C24CD0F-08B6-4978-BFA0-BD608756CC6C}"/>
              </a:ext>
            </a:extLst>
          </p:cNvPr>
          <p:cNvSpPr>
            <a:spLocks noGrp="1" noChangeArrowheads="1"/>
          </p:cNvSpPr>
          <p:nvPr>
            <p:ph type="dt" sz="half" idx="10"/>
          </p:nvPr>
        </p:nvSpPr>
        <p:spPr>
          <a:ln/>
        </p:spPr>
        <p:txBody>
          <a:bodyPr/>
          <a:lstStyle>
            <a:lvl1pPr>
              <a:defRPr/>
            </a:lvl1pPr>
          </a:lstStyle>
          <a:p>
            <a:pPr>
              <a:defRPr/>
            </a:pPr>
            <a:fld id="{EF877F33-47D4-4A9B-9A7E-D89210A9DF14}" type="datetimeFigureOut">
              <a:rPr lang="ar-SA"/>
              <a:pPr>
                <a:defRPr/>
              </a:pPr>
              <a:t>04/10/1441</a:t>
            </a:fld>
            <a:endParaRPr lang="en-US"/>
          </a:p>
        </p:txBody>
      </p:sp>
      <p:sp>
        <p:nvSpPr>
          <p:cNvPr id="5" name="Rectangle 6">
            <a:extLst>
              <a:ext uri="{FF2B5EF4-FFF2-40B4-BE49-F238E27FC236}">
                <a16:creationId xmlns:a16="http://schemas.microsoft.com/office/drawing/2014/main" id="{5FDDEA14-1D5B-40DC-8BD3-0F64E484A1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C412684-7AFC-4CA1-BCC6-7040105B6218}"/>
              </a:ext>
            </a:extLst>
          </p:cNvPr>
          <p:cNvSpPr>
            <a:spLocks noGrp="1" noChangeArrowheads="1"/>
          </p:cNvSpPr>
          <p:nvPr>
            <p:ph type="sldNum" sz="quarter" idx="12"/>
          </p:nvPr>
        </p:nvSpPr>
        <p:spPr>
          <a:ln/>
        </p:spPr>
        <p:txBody>
          <a:bodyPr/>
          <a:lstStyle>
            <a:lvl1pPr>
              <a:defRPr/>
            </a:lvl1pPr>
          </a:lstStyle>
          <a:p>
            <a:fld id="{BAC59D98-080F-4E91-94F2-986CA26AFDE6}" type="slidenum">
              <a:rPr lang="ar-SA" altLang="en-US"/>
              <a:pPr/>
              <a:t>‹#›</a:t>
            </a:fld>
            <a:endParaRPr lang="en-US" altLang="en-US"/>
          </a:p>
        </p:txBody>
      </p:sp>
    </p:spTree>
    <p:extLst>
      <p:ext uri="{BB962C8B-B14F-4D97-AF65-F5344CB8AC3E}">
        <p14:creationId xmlns:p14="http://schemas.microsoft.com/office/powerpoint/2010/main" val="877502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858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4610100" y="1828800"/>
            <a:ext cx="37719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5">
            <a:extLst>
              <a:ext uri="{FF2B5EF4-FFF2-40B4-BE49-F238E27FC236}">
                <a16:creationId xmlns:a16="http://schemas.microsoft.com/office/drawing/2014/main" id="{44912023-AD7D-4885-A159-F94765F12B19}"/>
              </a:ext>
            </a:extLst>
          </p:cNvPr>
          <p:cNvSpPr>
            <a:spLocks noGrp="1" noChangeArrowheads="1"/>
          </p:cNvSpPr>
          <p:nvPr>
            <p:ph type="dt" sz="half" idx="10"/>
          </p:nvPr>
        </p:nvSpPr>
        <p:spPr>
          <a:ln/>
        </p:spPr>
        <p:txBody>
          <a:bodyPr/>
          <a:lstStyle>
            <a:lvl1pPr>
              <a:defRPr/>
            </a:lvl1pPr>
          </a:lstStyle>
          <a:p>
            <a:pPr>
              <a:defRPr/>
            </a:pPr>
            <a:fld id="{222D112F-104F-4FDA-BEDE-53AD86F26DF7}" type="datetimeFigureOut">
              <a:rPr lang="ar-SA"/>
              <a:pPr>
                <a:defRPr/>
              </a:pPr>
              <a:t>04/10/1441</a:t>
            </a:fld>
            <a:endParaRPr lang="en-US"/>
          </a:p>
        </p:txBody>
      </p:sp>
      <p:sp>
        <p:nvSpPr>
          <p:cNvPr id="6" name="Rectangle 6">
            <a:extLst>
              <a:ext uri="{FF2B5EF4-FFF2-40B4-BE49-F238E27FC236}">
                <a16:creationId xmlns:a16="http://schemas.microsoft.com/office/drawing/2014/main" id="{2C92334F-1911-4B74-BE32-A18EB7D0C32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DFDF45ED-8FE2-4111-9F63-5A4602A3EFB2}"/>
              </a:ext>
            </a:extLst>
          </p:cNvPr>
          <p:cNvSpPr>
            <a:spLocks noGrp="1" noChangeArrowheads="1"/>
          </p:cNvSpPr>
          <p:nvPr>
            <p:ph type="sldNum" sz="quarter" idx="12"/>
          </p:nvPr>
        </p:nvSpPr>
        <p:spPr>
          <a:ln/>
        </p:spPr>
        <p:txBody>
          <a:bodyPr/>
          <a:lstStyle>
            <a:lvl1pPr>
              <a:defRPr/>
            </a:lvl1pPr>
          </a:lstStyle>
          <a:p>
            <a:fld id="{EC920360-3837-4438-A3B7-A7985936C73B}" type="slidenum">
              <a:rPr lang="ar-SA" altLang="en-US"/>
              <a:pPr/>
              <a:t>‹#›</a:t>
            </a:fld>
            <a:endParaRPr lang="en-US" altLang="en-US"/>
          </a:p>
        </p:txBody>
      </p:sp>
    </p:spTree>
    <p:extLst>
      <p:ext uri="{BB962C8B-B14F-4D97-AF65-F5344CB8AC3E}">
        <p14:creationId xmlns:p14="http://schemas.microsoft.com/office/powerpoint/2010/main" val="1020818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5">
            <a:extLst>
              <a:ext uri="{FF2B5EF4-FFF2-40B4-BE49-F238E27FC236}">
                <a16:creationId xmlns:a16="http://schemas.microsoft.com/office/drawing/2014/main" id="{62D2B277-EB47-4C1D-BCA0-8D988E02C70C}"/>
              </a:ext>
            </a:extLst>
          </p:cNvPr>
          <p:cNvSpPr>
            <a:spLocks noGrp="1" noChangeArrowheads="1"/>
          </p:cNvSpPr>
          <p:nvPr>
            <p:ph type="dt" sz="half" idx="10"/>
          </p:nvPr>
        </p:nvSpPr>
        <p:spPr>
          <a:ln/>
        </p:spPr>
        <p:txBody>
          <a:bodyPr/>
          <a:lstStyle>
            <a:lvl1pPr>
              <a:defRPr/>
            </a:lvl1pPr>
          </a:lstStyle>
          <a:p>
            <a:pPr>
              <a:defRPr/>
            </a:pPr>
            <a:fld id="{399C3EA1-F07D-400A-B683-B770CBEC05C4}" type="datetimeFigureOut">
              <a:rPr lang="ar-SA"/>
              <a:pPr>
                <a:defRPr/>
              </a:pPr>
              <a:t>04/10/1441</a:t>
            </a:fld>
            <a:endParaRPr lang="en-US"/>
          </a:p>
        </p:txBody>
      </p:sp>
      <p:sp>
        <p:nvSpPr>
          <p:cNvPr id="8" name="Rectangle 6">
            <a:extLst>
              <a:ext uri="{FF2B5EF4-FFF2-40B4-BE49-F238E27FC236}">
                <a16:creationId xmlns:a16="http://schemas.microsoft.com/office/drawing/2014/main" id="{B54C140F-50BB-4088-B689-746BC3B6EEA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9E0893DF-0507-489E-9ABF-0AC255A4107A}"/>
              </a:ext>
            </a:extLst>
          </p:cNvPr>
          <p:cNvSpPr>
            <a:spLocks noGrp="1" noChangeArrowheads="1"/>
          </p:cNvSpPr>
          <p:nvPr>
            <p:ph type="sldNum" sz="quarter" idx="12"/>
          </p:nvPr>
        </p:nvSpPr>
        <p:spPr>
          <a:ln/>
        </p:spPr>
        <p:txBody>
          <a:bodyPr/>
          <a:lstStyle>
            <a:lvl1pPr>
              <a:defRPr/>
            </a:lvl1pPr>
          </a:lstStyle>
          <a:p>
            <a:fld id="{B3CDF437-E768-4427-AAC2-9BC5EF60E2E8}" type="slidenum">
              <a:rPr lang="ar-SA" altLang="en-US"/>
              <a:pPr/>
              <a:t>‹#›</a:t>
            </a:fld>
            <a:endParaRPr lang="en-US" altLang="en-US"/>
          </a:p>
        </p:txBody>
      </p:sp>
    </p:spTree>
    <p:extLst>
      <p:ext uri="{BB962C8B-B14F-4D97-AF65-F5344CB8AC3E}">
        <p14:creationId xmlns:p14="http://schemas.microsoft.com/office/powerpoint/2010/main" val="23279695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5">
            <a:extLst>
              <a:ext uri="{FF2B5EF4-FFF2-40B4-BE49-F238E27FC236}">
                <a16:creationId xmlns:a16="http://schemas.microsoft.com/office/drawing/2014/main" id="{733B6C23-2C73-463E-A258-7FAEC3D39570}"/>
              </a:ext>
            </a:extLst>
          </p:cNvPr>
          <p:cNvSpPr>
            <a:spLocks noGrp="1" noChangeArrowheads="1"/>
          </p:cNvSpPr>
          <p:nvPr>
            <p:ph type="dt" sz="half" idx="10"/>
          </p:nvPr>
        </p:nvSpPr>
        <p:spPr>
          <a:ln/>
        </p:spPr>
        <p:txBody>
          <a:bodyPr/>
          <a:lstStyle>
            <a:lvl1pPr>
              <a:defRPr/>
            </a:lvl1pPr>
          </a:lstStyle>
          <a:p>
            <a:pPr>
              <a:defRPr/>
            </a:pPr>
            <a:fld id="{785B5DB2-9D91-4069-A00B-5434687C1488}" type="datetimeFigureOut">
              <a:rPr lang="ar-SA"/>
              <a:pPr>
                <a:defRPr/>
              </a:pPr>
              <a:t>04/10/1441</a:t>
            </a:fld>
            <a:endParaRPr lang="en-US"/>
          </a:p>
        </p:txBody>
      </p:sp>
      <p:sp>
        <p:nvSpPr>
          <p:cNvPr id="4" name="Rectangle 6">
            <a:extLst>
              <a:ext uri="{FF2B5EF4-FFF2-40B4-BE49-F238E27FC236}">
                <a16:creationId xmlns:a16="http://schemas.microsoft.com/office/drawing/2014/main" id="{F6E18C7A-1D67-4573-B8EA-B4A8B2C91B5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32BF7CFA-8690-4498-B35A-B39EB8606356}"/>
              </a:ext>
            </a:extLst>
          </p:cNvPr>
          <p:cNvSpPr>
            <a:spLocks noGrp="1" noChangeArrowheads="1"/>
          </p:cNvSpPr>
          <p:nvPr>
            <p:ph type="sldNum" sz="quarter" idx="12"/>
          </p:nvPr>
        </p:nvSpPr>
        <p:spPr>
          <a:ln/>
        </p:spPr>
        <p:txBody>
          <a:bodyPr/>
          <a:lstStyle>
            <a:lvl1pPr>
              <a:defRPr/>
            </a:lvl1pPr>
          </a:lstStyle>
          <a:p>
            <a:fld id="{168F312F-7E6E-4FF1-8DFB-2DF502D7B156}" type="slidenum">
              <a:rPr lang="ar-SA" altLang="en-US"/>
              <a:pPr/>
              <a:t>‹#›</a:t>
            </a:fld>
            <a:endParaRPr lang="en-US" altLang="en-US"/>
          </a:p>
        </p:txBody>
      </p:sp>
    </p:spTree>
    <p:extLst>
      <p:ext uri="{BB962C8B-B14F-4D97-AF65-F5344CB8AC3E}">
        <p14:creationId xmlns:p14="http://schemas.microsoft.com/office/powerpoint/2010/main" val="31198943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52E16D5E-3BDE-4A61-A4AF-4A5BCC55C2DC}"/>
              </a:ext>
            </a:extLst>
          </p:cNvPr>
          <p:cNvSpPr>
            <a:spLocks noGrp="1" noChangeArrowheads="1"/>
          </p:cNvSpPr>
          <p:nvPr>
            <p:ph type="dt" sz="half" idx="10"/>
          </p:nvPr>
        </p:nvSpPr>
        <p:spPr>
          <a:ln/>
        </p:spPr>
        <p:txBody>
          <a:bodyPr/>
          <a:lstStyle>
            <a:lvl1pPr>
              <a:defRPr/>
            </a:lvl1pPr>
          </a:lstStyle>
          <a:p>
            <a:pPr>
              <a:defRPr/>
            </a:pPr>
            <a:fld id="{80D8DD58-DEA2-4097-9AAD-0A25E948CDEA}" type="datetimeFigureOut">
              <a:rPr lang="ar-SA"/>
              <a:pPr>
                <a:defRPr/>
              </a:pPr>
              <a:t>04/10/1441</a:t>
            </a:fld>
            <a:endParaRPr lang="en-US"/>
          </a:p>
        </p:txBody>
      </p:sp>
      <p:sp>
        <p:nvSpPr>
          <p:cNvPr id="3" name="Rectangle 6">
            <a:extLst>
              <a:ext uri="{FF2B5EF4-FFF2-40B4-BE49-F238E27FC236}">
                <a16:creationId xmlns:a16="http://schemas.microsoft.com/office/drawing/2014/main" id="{9CFF24EA-5F62-4B1C-97B7-43AA22C4E6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0B8E650E-BAAB-4784-A2FD-C1426DB3381D}"/>
              </a:ext>
            </a:extLst>
          </p:cNvPr>
          <p:cNvSpPr>
            <a:spLocks noGrp="1" noChangeArrowheads="1"/>
          </p:cNvSpPr>
          <p:nvPr>
            <p:ph type="sldNum" sz="quarter" idx="12"/>
          </p:nvPr>
        </p:nvSpPr>
        <p:spPr>
          <a:ln/>
        </p:spPr>
        <p:txBody>
          <a:bodyPr/>
          <a:lstStyle>
            <a:lvl1pPr>
              <a:defRPr/>
            </a:lvl1pPr>
          </a:lstStyle>
          <a:p>
            <a:fld id="{85622B1B-1540-4F4D-B256-03116495934F}" type="slidenum">
              <a:rPr lang="ar-SA" altLang="en-US"/>
              <a:pPr/>
              <a:t>‹#›</a:t>
            </a:fld>
            <a:endParaRPr lang="en-US" altLang="en-US"/>
          </a:p>
        </p:txBody>
      </p:sp>
      <p:sp>
        <p:nvSpPr>
          <p:cNvPr id="6" name="Rectangle 5">
            <a:extLst>
              <a:ext uri="{FF2B5EF4-FFF2-40B4-BE49-F238E27FC236}">
                <a16:creationId xmlns:a16="http://schemas.microsoft.com/office/drawing/2014/main" id="{1E96A100-31F5-4F90-8F43-58AFE42D527E}"/>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80647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07336C68-D0B9-45C4-9AB4-BC7270066DF0}"/>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7DF70F63-B566-45AA-9E14-8C03B200A4B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90AC1073-B7F0-4A16-8956-9A74BB869332}"/>
              </a:ext>
            </a:extLst>
          </p:cNvPr>
          <p:cNvSpPr>
            <a:spLocks noGrp="1"/>
          </p:cNvSpPr>
          <p:nvPr>
            <p:ph type="sldNum" sz="quarter" idx="12"/>
          </p:nvPr>
        </p:nvSpPr>
        <p:spPr/>
        <p:txBody>
          <a:bodyPr/>
          <a:lstStyle>
            <a:lvl1pPr>
              <a:defRPr/>
            </a:lvl1pPr>
          </a:lstStyle>
          <a:p>
            <a:fld id="{4C76549D-4A25-4C00-8308-C2170BA7FA89}" type="slidenum">
              <a:rPr lang="ar-SA" altLang="en-US"/>
              <a:pPr/>
              <a:t>‹#›</a:t>
            </a:fld>
            <a:endParaRPr lang="en-US" altLang="en-US"/>
          </a:p>
        </p:txBody>
      </p:sp>
    </p:spTree>
    <p:extLst>
      <p:ext uri="{BB962C8B-B14F-4D97-AF65-F5344CB8AC3E}">
        <p14:creationId xmlns:p14="http://schemas.microsoft.com/office/powerpoint/2010/main" val="9291613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r">
              <a:defRPr sz="2000" b="1"/>
            </a:lvl1pPr>
          </a:lstStyle>
          <a:p>
            <a:r>
              <a:rPr lang="en-US"/>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ED1B3CDF-14B2-4868-A9EA-261D242AA004}"/>
              </a:ext>
            </a:extLst>
          </p:cNvPr>
          <p:cNvSpPr>
            <a:spLocks noGrp="1" noChangeArrowheads="1"/>
          </p:cNvSpPr>
          <p:nvPr>
            <p:ph type="dt" sz="half" idx="10"/>
          </p:nvPr>
        </p:nvSpPr>
        <p:spPr>
          <a:ln/>
        </p:spPr>
        <p:txBody>
          <a:bodyPr/>
          <a:lstStyle>
            <a:lvl1pPr>
              <a:defRPr/>
            </a:lvl1pPr>
          </a:lstStyle>
          <a:p>
            <a:pPr>
              <a:defRPr/>
            </a:pPr>
            <a:fld id="{4C6B9E14-FA9A-4B97-AECD-81D3D8353BD7}" type="datetimeFigureOut">
              <a:rPr lang="ar-SA"/>
              <a:pPr>
                <a:defRPr/>
              </a:pPr>
              <a:t>04/10/1441</a:t>
            </a:fld>
            <a:endParaRPr lang="en-US"/>
          </a:p>
        </p:txBody>
      </p:sp>
      <p:sp>
        <p:nvSpPr>
          <p:cNvPr id="6" name="Rectangle 6">
            <a:extLst>
              <a:ext uri="{FF2B5EF4-FFF2-40B4-BE49-F238E27FC236}">
                <a16:creationId xmlns:a16="http://schemas.microsoft.com/office/drawing/2014/main" id="{596E4035-F3EE-4CD3-8900-3E87990116E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BDD854C6-68AA-4F59-A142-4A2F48B70D62}"/>
              </a:ext>
            </a:extLst>
          </p:cNvPr>
          <p:cNvSpPr>
            <a:spLocks noGrp="1" noChangeArrowheads="1"/>
          </p:cNvSpPr>
          <p:nvPr>
            <p:ph type="sldNum" sz="quarter" idx="12"/>
          </p:nvPr>
        </p:nvSpPr>
        <p:spPr>
          <a:ln/>
        </p:spPr>
        <p:txBody>
          <a:bodyPr/>
          <a:lstStyle>
            <a:lvl1pPr>
              <a:defRPr/>
            </a:lvl1pPr>
          </a:lstStyle>
          <a:p>
            <a:fld id="{E66BEA78-E7C9-4770-8635-C875D73AF3D4}" type="slidenum">
              <a:rPr lang="ar-SA" altLang="en-US"/>
              <a:pPr/>
              <a:t>‹#›</a:t>
            </a:fld>
            <a:endParaRPr lang="en-US" altLang="en-US"/>
          </a:p>
        </p:txBody>
      </p:sp>
    </p:spTree>
    <p:extLst>
      <p:ext uri="{BB962C8B-B14F-4D97-AF65-F5344CB8AC3E}">
        <p14:creationId xmlns:p14="http://schemas.microsoft.com/office/powerpoint/2010/main" val="407433960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r">
              <a:defRPr sz="2000" b="1"/>
            </a:lvl1pPr>
          </a:lstStyle>
          <a:p>
            <a:r>
              <a:rPr lang="en-US"/>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F92CBE8E-09FB-4C7B-9CC0-09906E1DA3B0}"/>
              </a:ext>
            </a:extLst>
          </p:cNvPr>
          <p:cNvSpPr>
            <a:spLocks noGrp="1" noChangeArrowheads="1"/>
          </p:cNvSpPr>
          <p:nvPr>
            <p:ph type="dt" sz="half" idx="10"/>
          </p:nvPr>
        </p:nvSpPr>
        <p:spPr>
          <a:ln/>
        </p:spPr>
        <p:txBody>
          <a:bodyPr/>
          <a:lstStyle>
            <a:lvl1pPr>
              <a:defRPr/>
            </a:lvl1pPr>
          </a:lstStyle>
          <a:p>
            <a:pPr>
              <a:defRPr/>
            </a:pPr>
            <a:fld id="{B93E2D56-7321-4474-AAEE-34533B5AB600}" type="datetimeFigureOut">
              <a:rPr lang="ar-SA"/>
              <a:pPr>
                <a:defRPr/>
              </a:pPr>
              <a:t>04/10/1441</a:t>
            </a:fld>
            <a:endParaRPr lang="en-US"/>
          </a:p>
        </p:txBody>
      </p:sp>
      <p:sp>
        <p:nvSpPr>
          <p:cNvPr id="6" name="Rectangle 6">
            <a:extLst>
              <a:ext uri="{FF2B5EF4-FFF2-40B4-BE49-F238E27FC236}">
                <a16:creationId xmlns:a16="http://schemas.microsoft.com/office/drawing/2014/main" id="{BF72C74D-28D4-43BD-B122-4FDC33EDFF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9E93090F-37D4-4143-B0E3-6F1E998DDC78}"/>
              </a:ext>
            </a:extLst>
          </p:cNvPr>
          <p:cNvSpPr>
            <a:spLocks noGrp="1" noChangeArrowheads="1"/>
          </p:cNvSpPr>
          <p:nvPr>
            <p:ph type="sldNum" sz="quarter" idx="12"/>
          </p:nvPr>
        </p:nvSpPr>
        <p:spPr>
          <a:ln/>
        </p:spPr>
        <p:txBody>
          <a:bodyPr/>
          <a:lstStyle>
            <a:lvl1pPr>
              <a:defRPr/>
            </a:lvl1pPr>
          </a:lstStyle>
          <a:p>
            <a:fld id="{D6AC56AF-C5DF-41DB-B44F-9C660F6FC134}" type="slidenum">
              <a:rPr lang="ar-SA" altLang="en-US"/>
              <a:pPr/>
              <a:t>‹#›</a:t>
            </a:fld>
            <a:endParaRPr lang="en-US" altLang="en-US"/>
          </a:p>
        </p:txBody>
      </p:sp>
    </p:spTree>
    <p:extLst>
      <p:ext uri="{BB962C8B-B14F-4D97-AF65-F5344CB8AC3E}">
        <p14:creationId xmlns:p14="http://schemas.microsoft.com/office/powerpoint/2010/main" val="42781359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
            <a:extLst>
              <a:ext uri="{FF2B5EF4-FFF2-40B4-BE49-F238E27FC236}">
                <a16:creationId xmlns:a16="http://schemas.microsoft.com/office/drawing/2014/main" id="{C69F0B5F-AB75-4E50-BDE2-0344A4FB5C5A}"/>
              </a:ext>
            </a:extLst>
          </p:cNvPr>
          <p:cNvSpPr>
            <a:spLocks noGrp="1" noChangeArrowheads="1"/>
          </p:cNvSpPr>
          <p:nvPr>
            <p:ph type="dt" sz="half" idx="10"/>
          </p:nvPr>
        </p:nvSpPr>
        <p:spPr>
          <a:ln/>
        </p:spPr>
        <p:txBody>
          <a:bodyPr/>
          <a:lstStyle>
            <a:lvl1pPr>
              <a:defRPr/>
            </a:lvl1pPr>
          </a:lstStyle>
          <a:p>
            <a:pPr>
              <a:defRPr/>
            </a:pPr>
            <a:fld id="{B17C064F-0655-4CCB-9905-F2EDF6E608BC}" type="datetimeFigureOut">
              <a:rPr lang="ar-SA"/>
              <a:pPr>
                <a:defRPr/>
              </a:pPr>
              <a:t>04/10/1441</a:t>
            </a:fld>
            <a:endParaRPr lang="en-US"/>
          </a:p>
        </p:txBody>
      </p:sp>
      <p:sp>
        <p:nvSpPr>
          <p:cNvPr id="5" name="Rectangle 6">
            <a:extLst>
              <a:ext uri="{FF2B5EF4-FFF2-40B4-BE49-F238E27FC236}">
                <a16:creationId xmlns:a16="http://schemas.microsoft.com/office/drawing/2014/main" id="{26FEF068-7002-4F57-BB05-A6A2011CEB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D6EEB5A8-F80A-4029-B990-10855C5160DD}"/>
              </a:ext>
            </a:extLst>
          </p:cNvPr>
          <p:cNvSpPr>
            <a:spLocks noGrp="1" noChangeArrowheads="1"/>
          </p:cNvSpPr>
          <p:nvPr>
            <p:ph type="sldNum" sz="quarter" idx="12"/>
          </p:nvPr>
        </p:nvSpPr>
        <p:spPr>
          <a:ln/>
        </p:spPr>
        <p:txBody>
          <a:bodyPr/>
          <a:lstStyle>
            <a:lvl1pPr>
              <a:defRPr/>
            </a:lvl1pPr>
          </a:lstStyle>
          <a:p>
            <a:fld id="{24F8DF96-29BC-4230-82D5-52D1FEEFD279}" type="slidenum">
              <a:rPr lang="ar-SA" altLang="en-US"/>
              <a:pPr/>
              <a:t>‹#›</a:t>
            </a:fld>
            <a:endParaRPr lang="en-US" altLang="en-US"/>
          </a:p>
        </p:txBody>
      </p:sp>
    </p:spTree>
    <p:extLst>
      <p:ext uri="{BB962C8B-B14F-4D97-AF65-F5344CB8AC3E}">
        <p14:creationId xmlns:p14="http://schemas.microsoft.com/office/powerpoint/2010/main" val="29629896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152400"/>
            <a:ext cx="1924050" cy="5334000"/>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85800" y="152400"/>
            <a:ext cx="5619750" cy="5334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5">
            <a:extLst>
              <a:ext uri="{FF2B5EF4-FFF2-40B4-BE49-F238E27FC236}">
                <a16:creationId xmlns:a16="http://schemas.microsoft.com/office/drawing/2014/main" id="{DA7E4505-1BFD-49E8-B2D6-575D1C1AEB00}"/>
              </a:ext>
            </a:extLst>
          </p:cNvPr>
          <p:cNvSpPr>
            <a:spLocks noGrp="1" noChangeArrowheads="1"/>
          </p:cNvSpPr>
          <p:nvPr>
            <p:ph type="dt" sz="half" idx="10"/>
          </p:nvPr>
        </p:nvSpPr>
        <p:spPr>
          <a:ln/>
        </p:spPr>
        <p:txBody>
          <a:bodyPr/>
          <a:lstStyle>
            <a:lvl1pPr>
              <a:defRPr/>
            </a:lvl1pPr>
          </a:lstStyle>
          <a:p>
            <a:pPr>
              <a:defRPr/>
            </a:pPr>
            <a:fld id="{4F30F868-5AB4-408F-80D1-1887DB1DC520}" type="datetimeFigureOut">
              <a:rPr lang="ar-SA"/>
              <a:pPr>
                <a:defRPr/>
              </a:pPr>
              <a:t>04/10/1441</a:t>
            </a:fld>
            <a:endParaRPr lang="en-US"/>
          </a:p>
        </p:txBody>
      </p:sp>
      <p:sp>
        <p:nvSpPr>
          <p:cNvPr id="5" name="Rectangle 6">
            <a:extLst>
              <a:ext uri="{FF2B5EF4-FFF2-40B4-BE49-F238E27FC236}">
                <a16:creationId xmlns:a16="http://schemas.microsoft.com/office/drawing/2014/main" id="{1C88677E-11E6-4B88-8018-347468ECA54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F1703266-86D8-4B6D-A25B-151002CE4FF8}"/>
              </a:ext>
            </a:extLst>
          </p:cNvPr>
          <p:cNvSpPr>
            <a:spLocks noGrp="1" noChangeArrowheads="1"/>
          </p:cNvSpPr>
          <p:nvPr>
            <p:ph type="sldNum" sz="quarter" idx="12"/>
          </p:nvPr>
        </p:nvSpPr>
        <p:spPr>
          <a:ln/>
        </p:spPr>
        <p:txBody>
          <a:bodyPr/>
          <a:lstStyle>
            <a:lvl1pPr>
              <a:defRPr/>
            </a:lvl1pPr>
          </a:lstStyle>
          <a:p>
            <a:fld id="{A476348A-00D7-4F01-B69A-7818EADCCB45}" type="slidenum">
              <a:rPr lang="ar-SA" altLang="en-US"/>
              <a:pPr/>
              <a:t>‹#›</a:t>
            </a:fld>
            <a:endParaRPr lang="en-US" altLang="en-US"/>
          </a:p>
        </p:txBody>
      </p:sp>
    </p:spTree>
    <p:extLst>
      <p:ext uri="{BB962C8B-B14F-4D97-AF65-F5344CB8AC3E}">
        <p14:creationId xmlns:p14="http://schemas.microsoft.com/office/powerpoint/2010/main" val="33368112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9BB93B7A-330B-45DA-B0A1-830F8BC3EE11}"/>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10">
            <a:extLst>
              <a:ext uri="{FF2B5EF4-FFF2-40B4-BE49-F238E27FC236}">
                <a16:creationId xmlns:a16="http://schemas.microsoft.com/office/drawing/2014/main" id="{E7A8D12F-0442-4287-B1A0-B5FCFAEB3CA9}"/>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a:extLst>
              <a:ext uri="{FF2B5EF4-FFF2-40B4-BE49-F238E27FC236}">
                <a16:creationId xmlns:a16="http://schemas.microsoft.com/office/drawing/2014/main" id="{66EDD2D8-66FD-4392-BE49-F9D5D96C8CAA}"/>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C639D2BA-505F-4078-9941-62A04DC2D719}"/>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10">
            <a:extLst>
              <a:ext uri="{FF2B5EF4-FFF2-40B4-BE49-F238E27FC236}">
                <a16:creationId xmlns:a16="http://schemas.microsoft.com/office/drawing/2014/main" id="{AA23DCFF-2701-47A7-A835-C601B5E20941}"/>
              </a:ext>
            </a:extLst>
          </p:cNvPr>
          <p:cNvSpPr>
            <a:spLocks noGrp="1"/>
          </p:cNvSpPr>
          <p:nvPr>
            <p:ph type="sldNum" sz="quarter" idx="12"/>
          </p:nvPr>
        </p:nvSpPr>
        <p:spPr/>
        <p:txBody>
          <a:bodyPr/>
          <a:lstStyle>
            <a:lvl1pPr>
              <a:defRPr/>
            </a:lvl1pPr>
          </a:lstStyle>
          <a:p>
            <a:fld id="{CC3226AA-23C3-4526-B21D-5DF097263D61}" type="slidenum">
              <a:rPr lang="ar-SA" altLang="en-US"/>
              <a:pPr/>
              <a:t>‹#›</a:t>
            </a:fld>
            <a:endParaRPr lang="en-US" altLang="en-US"/>
          </a:p>
        </p:txBody>
      </p:sp>
    </p:spTree>
    <p:extLst>
      <p:ext uri="{BB962C8B-B14F-4D97-AF65-F5344CB8AC3E}">
        <p14:creationId xmlns:p14="http://schemas.microsoft.com/office/powerpoint/2010/main" val="38160465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A9CF78FA-8B81-4B93-8DE8-A74B9029A9F2}"/>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BDF0B1B3-9F32-4100-AAA2-07F6DA9524E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FCB945D0-41EB-4337-9765-D9F4C6CA5713}"/>
              </a:ext>
            </a:extLst>
          </p:cNvPr>
          <p:cNvSpPr>
            <a:spLocks noGrp="1"/>
          </p:cNvSpPr>
          <p:nvPr>
            <p:ph type="sldNum" sz="quarter" idx="12"/>
          </p:nvPr>
        </p:nvSpPr>
        <p:spPr/>
        <p:txBody>
          <a:bodyPr/>
          <a:lstStyle>
            <a:lvl1pPr>
              <a:defRPr/>
            </a:lvl1pPr>
          </a:lstStyle>
          <a:p>
            <a:fld id="{33CC3B2D-EC03-49E2-806A-64824FB876B7}" type="slidenum">
              <a:rPr lang="ar-SA" altLang="en-US"/>
              <a:pPr/>
              <a:t>‹#›</a:t>
            </a:fld>
            <a:endParaRPr lang="en-US" altLang="en-US"/>
          </a:p>
        </p:txBody>
      </p:sp>
      <p:sp>
        <p:nvSpPr>
          <p:cNvPr id="7" name="Rectangle 6">
            <a:extLst>
              <a:ext uri="{FF2B5EF4-FFF2-40B4-BE49-F238E27FC236}">
                <a16:creationId xmlns:a16="http://schemas.microsoft.com/office/drawing/2014/main" id="{10C6D521-42E9-414F-B802-86E146DE7D99}"/>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3268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2F7DBC86-5D6B-495B-B545-86A3FF422FEE}"/>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10">
            <a:extLst>
              <a:ext uri="{FF2B5EF4-FFF2-40B4-BE49-F238E27FC236}">
                <a16:creationId xmlns:a16="http://schemas.microsoft.com/office/drawing/2014/main" id="{CF183BF9-A20C-4906-8263-127A570D4FCD}"/>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443B1E7E-1776-491D-B95D-969996A2CADB}"/>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569A5990-20DF-4E3D-B73D-45509C31B178}"/>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6DBD182D-8D3D-4F7B-AC9F-78FA1FBEBA9B}"/>
              </a:ext>
            </a:extLst>
          </p:cNvPr>
          <p:cNvSpPr>
            <a:spLocks noGrp="1"/>
          </p:cNvSpPr>
          <p:nvPr>
            <p:ph type="sldNum" sz="quarter" idx="12"/>
          </p:nvPr>
        </p:nvSpPr>
        <p:spPr/>
        <p:txBody>
          <a:bodyPr/>
          <a:lstStyle>
            <a:lvl1pPr>
              <a:defRPr/>
            </a:lvl1pPr>
          </a:lstStyle>
          <a:p>
            <a:fld id="{F8EB6E90-EE08-4F05-A46C-09DB9F541890}" type="slidenum">
              <a:rPr lang="ar-SA" altLang="en-US"/>
              <a:pPr/>
              <a:t>‹#›</a:t>
            </a:fld>
            <a:endParaRPr lang="en-US" altLang="en-US"/>
          </a:p>
        </p:txBody>
      </p:sp>
    </p:spTree>
    <p:extLst>
      <p:ext uri="{BB962C8B-B14F-4D97-AF65-F5344CB8AC3E}">
        <p14:creationId xmlns:p14="http://schemas.microsoft.com/office/powerpoint/2010/main" val="3933173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C819B61E-2D90-4414-ADB3-5B0DC2AC8D51}"/>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EC25F47F-A694-4A5C-9CC0-F8C2FEE61EB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91A36FEE-94BD-4939-A433-A5980EDC16B1}"/>
              </a:ext>
            </a:extLst>
          </p:cNvPr>
          <p:cNvSpPr>
            <a:spLocks noGrp="1"/>
          </p:cNvSpPr>
          <p:nvPr>
            <p:ph type="sldNum" sz="quarter" idx="12"/>
          </p:nvPr>
        </p:nvSpPr>
        <p:spPr/>
        <p:txBody>
          <a:bodyPr/>
          <a:lstStyle>
            <a:lvl1pPr>
              <a:defRPr/>
            </a:lvl1pPr>
          </a:lstStyle>
          <a:p>
            <a:fld id="{78756FEF-D139-4154-885A-4775A0B1C8F1}" type="slidenum">
              <a:rPr lang="ar-SA" altLang="en-US"/>
              <a:pPr/>
              <a:t>‹#›</a:t>
            </a:fld>
            <a:endParaRPr lang="en-US" altLang="en-US"/>
          </a:p>
        </p:txBody>
      </p:sp>
    </p:spTree>
    <p:extLst>
      <p:ext uri="{BB962C8B-B14F-4D97-AF65-F5344CB8AC3E}">
        <p14:creationId xmlns:p14="http://schemas.microsoft.com/office/powerpoint/2010/main" val="6275767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a:extLst>
              <a:ext uri="{FF2B5EF4-FFF2-40B4-BE49-F238E27FC236}">
                <a16:creationId xmlns:a16="http://schemas.microsoft.com/office/drawing/2014/main" id="{C45A2B5E-3942-4C20-8EB3-6DBA8DEE70A7}"/>
              </a:ext>
            </a:extLst>
          </p:cNvPr>
          <p:cNvSpPr>
            <a:spLocks noGrp="1"/>
          </p:cNvSpPr>
          <p:nvPr>
            <p:ph type="dt" sz="half" idx="10"/>
          </p:nvPr>
        </p:nvSpPr>
        <p:spPr/>
        <p:txBody>
          <a:bodyPr/>
          <a:lstStyle>
            <a:lvl1pPr>
              <a:defRPr/>
            </a:lvl1pPr>
          </a:lstStyle>
          <a:p>
            <a:pPr>
              <a:defRPr/>
            </a:pPr>
            <a:endParaRPr lang="en-US"/>
          </a:p>
        </p:txBody>
      </p:sp>
      <p:sp>
        <p:nvSpPr>
          <p:cNvPr id="8" name="Footer Placeholder 17">
            <a:extLst>
              <a:ext uri="{FF2B5EF4-FFF2-40B4-BE49-F238E27FC236}">
                <a16:creationId xmlns:a16="http://schemas.microsoft.com/office/drawing/2014/main" id="{F3527C27-081C-4FD5-98D1-614D43EEF41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03D3593B-CA8C-409A-B7CC-B8651E0D086E}"/>
              </a:ext>
            </a:extLst>
          </p:cNvPr>
          <p:cNvSpPr>
            <a:spLocks noGrp="1"/>
          </p:cNvSpPr>
          <p:nvPr>
            <p:ph type="sldNum" sz="quarter" idx="12"/>
          </p:nvPr>
        </p:nvSpPr>
        <p:spPr/>
        <p:txBody>
          <a:bodyPr/>
          <a:lstStyle>
            <a:lvl1pPr>
              <a:defRPr/>
            </a:lvl1pPr>
          </a:lstStyle>
          <a:p>
            <a:fld id="{E13837EC-3FCC-4657-B07E-6011F58AE8EE}" type="slidenum">
              <a:rPr lang="ar-SA" altLang="en-US"/>
              <a:pPr/>
              <a:t>‹#›</a:t>
            </a:fld>
            <a:endParaRPr lang="en-US" altLang="en-US"/>
          </a:p>
        </p:txBody>
      </p:sp>
    </p:spTree>
    <p:extLst>
      <p:ext uri="{BB962C8B-B14F-4D97-AF65-F5344CB8AC3E}">
        <p14:creationId xmlns:p14="http://schemas.microsoft.com/office/powerpoint/2010/main" val="26141510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a:extLst>
              <a:ext uri="{FF2B5EF4-FFF2-40B4-BE49-F238E27FC236}">
                <a16:creationId xmlns:a16="http://schemas.microsoft.com/office/drawing/2014/main" id="{46853AF3-A2AD-4BBA-B4F5-B6CB4E76CC5E}"/>
              </a:ext>
            </a:extLst>
          </p:cNvPr>
          <p:cNvSpPr>
            <a:spLocks noGrp="1"/>
          </p:cNvSpPr>
          <p:nvPr>
            <p:ph type="dt" sz="half" idx="10"/>
          </p:nvPr>
        </p:nvSpPr>
        <p:spPr/>
        <p:txBody>
          <a:bodyPr/>
          <a:lstStyle>
            <a:lvl1pPr>
              <a:defRPr/>
            </a:lvl1pPr>
          </a:lstStyle>
          <a:p>
            <a:pPr>
              <a:defRPr/>
            </a:pPr>
            <a:endParaRPr lang="en-US"/>
          </a:p>
        </p:txBody>
      </p:sp>
      <p:sp>
        <p:nvSpPr>
          <p:cNvPr id="4" name="Footer Placeholder 17">
            <a:extLst>
              <a:ext uri="{FF2B5EF4-FFF2-40B4-BE49-F238E27FC236}">
                <a16:creationId xmlns:a16="http://schemas.microsoft.com/office/drawing/2014/main" id="{5AE0DA9F-38B2-4B49-8F87-7ED72C67D51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9B996950-7454-4B26-8076-C0A257D33038}"/>
              </a:ext>
            </a:extLst>
          </p:cNvPr>
          <p:cNvSpPr>
            <a:spLocks noGrp="1"/>
          </p:cNvSpPr>
          <p:nvPr>
            <p:ph type="sldNum" sz="quarter" idx="12"/>
          </p:nvPr>
        </p:nvSpPr>
        <p:spPr/>
        <p:txBody>
          <a:bodyPr/>
          <a:lstStyle>
            <a:lvl1pPr>
              <a:defRPr/>
            </a:lvl1pPr>
          </a:lstStyle>
          <a:p>
            <a:fld id="{FFE8C33E-601D-440C-968F-00D25D94F6AE}" type="slidenum">
              <a:rPr lang="ar-SA" altLang="en-US"/>
              <a:pPr/>
              <a:t>‹#›</a:t>
            </a:fld>
            <a:endParaRPr lang="en-US" altLang="en-US"/>
          </a:p>
        </p:txBody>
      </p:sp>
    </p:spTree>
    <p:extLst>
      <p:ext uri="{BB962C8B-B14F-4D97-AF65-F5344CB8AC3E}">
        <p14:creationId xmlns:p14="http://schemas.microsoft.com/office/powerpoint/2010/main" val="4210674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a:extLst>
              <a:ext uri="{FF2B5EF4-FFF2-40B4-BE49-F238E27FC236}">
                <a16:creationId xmlns:a16="http://schemas.microsoft.com/office/drawing/2014/main" id="{2D7C82E8-3A4F-4EA5-B915-F79944EFA581}"/>
              </a:ext>
            </a:extLst>
          </p:cNvPr>
          <p:cNvSpPr>
            <a:spLocks noGrp="1"/>
          </p:cNvSpPr>
          <p:nvPr>
            <p:ph type="dt" sz="half" idx="10"/>
          </p:nvPr>
        </p:nvSpPr>
        <p:spPr/>
        <p:txBody>
          <a:bodyPr/>
          <a:lstStyle>
            <a:lvl1pPr>
              <a:defRPr/>
            </a:lvl1pPr>
          </a:lstStyle>
          <a:p>
            <a:pPr>
              <a:defRPr/>
            </a:pPr>
            <a:endParaRPr lang="en-US"/>
          </a:p>
        </p:txBody>
      </p:sp>
      <p:sp>
        <p:nvSpPr>
          <p:cNvPr id="8" name="Footer Placeholder 21">
            <a:extLst>
              <a:ext uri="{FF2B5EF4-FFF2-40B4-BE49-F238E27FC236}">
                <a16:creationId xmlns:a16="http://schemas.microsoft.com/office/drawing/2014/main" id="{680FCF82-0A93-472C-A441-EE5B1400B5A8}"/>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17">
            <a:extLst>
              <a:ext uri="{FF2B5EF4-FFF2-40B4-BE49-F238E27FC236}">
                <a16:creationId xmlns:a16="http://schemas.microsoft.com/office/drawing/2014/main" id="{754B8F25-EEFA-4A3B-8830-CB41418E6047}"/>
              </a:ext>
            </a:extLst>
          </p:cNvPr>
          <p:cNvSpPr>
            <a:spLocks noGrp="1"/>
          </p:cNvSpPr>
          <p:nvPr>
            <p:ph type="sldNum" sz="quarter" idx="12"/>
          </p:nvPr>
        </p:nvSpPr>
        <p:spPr/>
        <p:txBody>
          <a:bodyPr/>
          <a:lstStyle>
            <a:lvl1pPr>
              <a:defRPr/>
            </a:lvl1pPr>
          </a:lstStyle>
          <a:p>
            <a:fld id="{518FD07A-CEF2-49E6-BAAA-ADE493157294}" type="slidenum">
              <a:rPr lang="ar-SA" altLang="en-US"/>
              <a:pPr/>
              <a:t>‹#›</a:t>
            </a:fld>
            <a:endParaRPr lang="en-US" altLang="en-US"/>
          </a:p>
        </p:txBody>
      </p:sp>
    </p:spTree>
    <p:extLst>
      <p:ext uri="{BB962C8B-B14F-4D97-AF65-F5344CB8AC3E}">
        <p14:creationId xmlns:p14="http://schemas.microsoft.com/office/powerpoint/2010/main" val="302430768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05A17A0B-53D6-4DD0-8523-BC413926DB8D}"/>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a:extLst>
              <a:ext uri="{FF2B5EF4-FFF2-40B4-BE49-F238E27FC236}">
                <a16:creationId xmlns:a16="http://schemas.microsoft.com/office/drawing/2014/main" id="{E5E663E5-3A33-4371-83AE-373189C82D59}"/>
              </a:ext>
            </a:extLst>
          </p:cNvPr>
          <p:cNvSpPr>
            <a:spLocks noGrp="1"/>
          </p:cNvSpPr>
          <p:nvPr>
            <p:ph type="dt" sz="half" idx="10"/>
          </p:nvPr>
        </p:nvSpPr>
        <p:spPr/>
        <p:txBody>
          <a:bodyPr/>
          <a:lstStyle>
            <a:lvl1pPr>
              <a:defRPr/>
            </a:lvl1pPr>
            <a:extLst/>
          </a:lstStyle>
          <a:p>
            <a:pPr>
              <a:defRPr/>
            </a:pPr>
            <a:endParaRPr lang="en-US"/>
          </a:p>
        </p:txBody>
      </p:sp>
      <p:sp>
        <p:nvSpPr>
          <p:cNvPr id="4" name="Footer Placeholder 2">
            <a:extLst>
              <a:ext uri="{FF2B5EF4-FFF2-40B4-BE49-F238E27FC236}">
                <a16:creationId xmlns:a16="http://schemas.microsoft.com/office/drawing/2014/main" id="{02521696-3EA1-4F26-8F0A-65931321FBB9}"/>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3">
            <a:extLst>
              <a:ext uri="{FF2B5EF4-FFF2-40B4-BE49-F238E27FC236}">
                <a16:creationId xmlns:a16="http://schemas.microsoft.com/office/drawing/2014/main" id="{BF64862D-7038-4877-AF7B-98D402D01015}"/>
              </a:ext>
            </a:extLst>
          </p:cNvPr>
          <p:cNvSpPr>
            <a:spLocks noGrp="1"/>
          </p:cNvSpPr>
          <p:nvPr>
            <p:ph type="sldNum" sz="quarter" idx="12"/>
          </p:nvPr>
        </p:nvSpPr>
        <p:spPr/>
        <p:txBody>
          <a:bodyPr/>
          <a:lstStyle>
            <a:lvl1pPr>
              <a:defRPr/>
            </a:lvl1pPr>
          </a:lstStyle>
          <a:p>
            <a:fld id="{BBD9D689-8A4D-4817-AA26-727F380641DB}" type="slidenum">
              <a:rPr lang="ar-SA" altLang="en-US"/>
              <a:pPr/>
              <a:t>‹#›</a:t>
            </a:fld>
            <a:endParaRPr lang="en-US" altLang="en-US"/>
          </a:p>
        </p:txBody>
      </p:sp>
      <p:sp>
        <p:nvSpPr>
          <p:cNvPr id="6" name="Rectangle 5">
            <a:extLst>
              <a:ext uri="{FF2B5EF4-FFF2-40B4-BE49-F238E27FC236}">
                <a16:creationId xmlns:a16="http://schemas.microsoft.com/office/drawing/2014/main" id="{07B1D672-145A-45DC-8A1B-D63B13CC2E73}"/>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884147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9DF531FA-B801-4963-ADC3-5B7E6EEDA47F}"/>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ED339D83-B1EF-4DB2-8865-3BF922391DE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29F9CC5E-DF36-4A67-A2D0-29B495A62EBD}"/>
              </a:ext>
            </a:extLst>
          </p:cNvPr>
          <p:cNvSpPr>
            <a:spLocks noGrp="1"/>
          </p:cNvSpPr>
          <p:nvPr>
            <p:ph type="sldNum" sz="quarter" idx="12"/>
          </p:nvPr>
        </p:nvSpPr>
        <p:spPr/>
        <p:txBody>
          <a:bodyPr/>
          <a:lstStyle>
            <a:lvl1pPr>
              <a:defRPr/>
            </a:lvl1pPr>
          </a:lstStyle>
          <a:p>
            <a:fld id="{13AF3F9C-3685-469B-9B1C-0651F67A4157}" type="slidenum">
              <a:rPr lang="ar-SA" altLang="en-US"/>
              <a:pPr/>
              <a:t>‹#›</a:t>
            </a:fld>
            <a:endParaRPr lang="en-US" altLang="en-US"/>
          </a:p>
        </p:txBody>
      </p:sp>
    </p:spTree>
    <p:extLst>
      <p:ext uri="{BB962C8B-B14F-4D97-AF65-F5344CB8AC3E}">
        <p14:creationId xmlns:p14="http://schemas.microsoft.com/office/powerpoint/2010/main" val="29431094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F00EA21E-155B-456F-AB68-505F90B32980}"/>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10">
            <a:extLst>
              <a:ext uri="{FF2B5EF4-FFF2-40B4-BE49-F238E27FC236}">
                <a16:creationId xmlns:a16="http://schemas.microsoft.com/office/drawing/2014/main" id="{4A63B16D-7AFD-4E01-A029-244E852B7337}"/>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a:extLst>
              <a:ext uri="{FF2B5EF4-FFF2-40B4-BE49-F238E27FC236}">
                <a16:creationId xmlns:a16="http://schemas.microsoft.com/office/drawing/2014/main" id="{AD76D8B5-FD63-4FFC-A793-DFE020C3D2F7}"/>
              </a:ext>
            </a:extLst>
          </p:cNvPr>
          <p:cNvSpPr>
            <a:spLocks noGrp="1"/>
          </p:cNvSpPr>
          <p:nvPr>
            <p:ph type="dt" sz="half" idx="10"/>
          </p:nvPr>
        </p:nvSpPr>
        <p:spPr/>
        <p:txBody>
          <a:bodyPr/>
          <a:lstStyle>
            <a:lvl1pPr>
              <a:defRPr/>
            </a:lvl1pPr>
            <a:extLst/>
          </a:lstStyle>
          <a:p>
            <a:pPr>
              <a:defRPr/>
            </a:pPr>
            <a:endParaRPr lang="en-US"/>
          </a:p>
        </p:txBody>
      </p:sp>
      <p:sp>
        <p:nvSpPr>
          <p:cNvPr id="8" name="Footer Placeholder 5">
            <a:extLst>
              <a:ext uri="{FF2B5EF4-FFF2-40B4-BE49-F238E27FC236}">
                <a16:creationId xmlns:a16="http://schemas.microsoft.com/office/drawing/2014/main" id="{E87988AD-97CB-42C3-A2FF-F81EC1711343}"/>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6">
            <a:extLst>
              <a:ext uri="{FF2B5EF4-FFF2-40B4-BE49-F238E27FC236}">
                <a16:creationId xmlns:a16="http://schemas.microsoft.com/office/drawing/2014/main" id="{910528DA-010C-4830-906D-E3DD52B5C3B2}"/>
              </a:ext>
            </a:extLst>
          </p:cNvPr>
          <p:cNvSpPr>
            <a:spLocks noGrp="1"/>
          </p:cNvSpPr>
          <p:nvPr>
            <p:ph type="sldNum" sz="quarter" idx="12"/>
          </p:nvPr>
        </p:nvSpPr>
        <p:spPr/>
        <p:txBody>
          <a:bodyPr/>
          <a:lstStyle>
            <a:lvl1pPr>
              <a:defRPr/>
            </a:lvl1pPr>
          </a:lstStyle>
          <a:p>
            <a:fld id="{26BB3DFA-10D3-4EF1-9068-2DCFDBEFA057}" type="slidenum">
              <a:rPr lang="ar-SA" altLang="en-US"/>
              <a:pPr/>
              <a:t>‹#›</a:t>
            </a:fld>
            <a:endParaRPr lang="en-US" altLang="en-US"/>
          </a:p>
        </p:txBody>
      </p:sp>
    </p:spTree>
    <p:extLst>
      <p:ext uri="{BB962C8B-B14F-4D97-AF65-F5344CB8AC3E}">
        <p14:creationId xmlns:p14="http://schemas.microsoft.com/office/powerpoint/2010/main" val="24512490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D586D486-83C9-4CB0-84FC-7B86C73D531E}"/>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7FB85914-3544-4DAC-8A4B-DF41C8A2379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776DB8AC-29B3-4433-AA88-FC6995E430A8}"/>
              </a:ext>
            </a:extLst>
          </p:cNvPr>
          <p:cNvSpPr>
            <a:spLocks noGrp="1"/>
          </p:cNvSpPr>
          <p:nvPr>
            <p:ph type="sldNum" sz="quarter" idx="12"/>
          </p:nvPr>
        </p:nvSpPr>
        <p:spPr/>
        <p:txBody>
          <a:bodyPr/>
          <a:lstStyle>
            <a:lvl1pPr>
              <a:defRPr/>
            </a:lvl1pPr>
          </a:lstStyle>
          <a:p>
            <a:fld id="{A2DA2731-F4CD-45A1-9AE9-9026D9DADE97}" type="slidenum">
              <a:rPr lang="ar-SA" altLang="en-US"/>
              <a:pPr/>
              <a:t>‹#›</a:t>
            </a:fld>
            <a:endParaRPr lang="en-US" altLang="en-US"/>
          </a:p>
        </p:txBody>
      </p:sp>
    </p:spTree>
    <p:extLst>
      <p:ext uri="{BB962C8B-B14F-4D97-AF65-F5344CB8AC3E}">
        <p14:creationId xmlns:p14="http://schemas.microsoft.com/office/powerpoint/2010/main" val="2368044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2FA4A9A3-9C11-4D72-B9B6-F7B43CDDA56E}"/>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A84D378E-CEFB-4396-9D56-F8CEAC61CC9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608C5D58-AE7B-4736-AE9C-964460D5A003}"/>
              </a:ext>
            </a:extLst>
          </p:cNvPr>
          <p:cNvSpPr>
            <a:spLocks noGrp="1"/>
          </p:cNvSpPr>
          <p:nvPr>
            <p:ph type="sldNum" sz="quarter" idx="12"/>
          </p:nvPr>
        </p:nvSpPr>
        <p:spPr/>
        <p:txBody>
          <a:bodyPr/>
          <a:lstStyle>
            <a:lvl1pPr>
              <a:defRPr/>
            </a:lvl1pPr>
          </a:lstStyle>
          <a:p>
            <a:fld id="{919D7387-F1DE-4D3B-86B9-F89CB4BBCAE2}" type="slidenum">
              <a:rPr lang="ar-SA" altLang="en-US"/>
              <a:pPr/>
              <a:t>‹#›</a:t>
            </a:fld>
            <a:endParaRPr lang="en-US" altLang="en-US"/>
          </a:p>
        </p:txBody>
      </p:sp>
    </p:spTree>
    <p:extLst>
      <p:ext uri="{BB962C8B-B14F-4D97-AF65-F5344CB8AC3E}">
        <p14:creationId xmlns:p14="http://schemas.microsoft.com/office/powerpoint/2010/main" val="1070797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rotWithShape="1">
          <a:gsLst>
            <a:gs pos="0">
              <a:srgbClr val="881370"/>
            </a:gs>
            <a:gs pos="30000">
              <a:srgbClr val="A31988"/>
            </a:gs>
            <a:gs pos="100000">
              <a:srgbClr val="E35DC1"/>
            </a:gs>
          </a:gsLst>
          <a:lin ang="12960000"/>
        </a:gra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F16AD9FC-A402-4DF3-A563-4C80ED7D372B}"/>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a:extLst>
              <a:ext uri="{FF2B5EF4-FFF2-40B4-BE49-F238E27FC236}">
                <a16:creationId xmlns:a16="http://schemas.microsoft.com/office/drawing/2014/main" id="{B8AC3643-123F-4B8B-BBA6-EB31D0C6E2B2}"/>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9" name="Title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a:extLst>
              <a:ext uri="{FF2B5EF4-FFF2-40B4-BE49-F238E27FC236}">
                <a16:creationId xmlns:a16="http://schemas.microsoft.com/office/drawing/2014/main" id="{15B8E071-B9A6-4207-AAC0-3E76A4F9B2F6}"/>
              </a:ext>
            </a:extLst>
          </p:cNvPr>
          <p:cNvSpPr>
            <a:spLocks noGrp="1"/>
          </p:cNvSpPr>
          <p:nvPr>
            <p:ph type="dt" sz="half" idx="10"/>
          </p:nvPr>
        </p:nvSpPr>
        <p:spPr/>
        <p:txBody>
          <a:bodyPr/>
          <a:lstStyle>
            <a:lvl1pPr>
              <a:defRPr/>
            </a:lvl1pPr>
          </a:lstStyle>
          <a:p>
            <a:pPr>
              <a:defRPr/>
            </a:pPr>
            <a:endParaRPr lang="en-US"/>
          </a:p>
        </p:txBody>
      </p:sp>
      <p:sp>
        <p:nvSpPr>
          <p:cNvPr id="7" name="Footer Placeholder 18">
            <a:extLst>
              <a:ext uri="{FF2B5EF4-FFF2-40B4-BE49-F238E27FC236}">
                <a16:creationId xmlns:a16="http://schemas.microsoft.com/office/drawing/2014/main" id="{C241E434-BB17-449E-808C-6DEB9C6C0258}"/>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26">
            <a:extLst>
              <a:ext uri="{FF2B5EF4-FFF2-40B4-BE49-F238E27FC236}">
                <a16:creationId xmlns:a16="http://schemas.microsoft.com/office/drawing/2014/main" id="{3264FF72-590E-4E8A-A3C0-2C66691776EE}"/>
              </a:ext>
            </a:extLst>
          </p:cNvPr>
          <p:cNvSpPr>
            <a:spLocks noGrp="1"/>
          </p:cNvSpPr>
          <p:nvPr>
            <p:ph type="sldNum" sz="quarter" idx="12"/>
          </p:nvPr>
        </p:nvSpPr>
        <p:spPr/>
        <p:txBody>
          <a:bodyPr/>
          <a:lstStyle>
            <a:lvl1pPr>
              <a:defRPr/>
            </a:lvl1pPr>
          </a:lstStyle>
          <a:p>
            <a:fld id="{965FCB67-01DF-4718-A5CE-4ACBA1F8FB5D}" type="slidenum">
              <a:rPr lang="ar-SA" altLang="en-US"/>
              <a:pPr/>
              <a:t>‹#›</a:t>
            </a:fld>
            <a:endParaRPr lang="en-US" altLang="en-US"/>
          </a:p>
        </p:txBody>
      </p:sp>
    </p:spTree>
    <p:extLst>
      <p:ext uri="{BB962C8B-B14F-4D97-AF65-F5344CB8AC3E}">
        <p14:creationId xmlns:p14="http://schemas.microsoft.com/office/powerpoint/2010/main" val="379762458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9FED9A70-6CF4-4D80-82C5-B8225481F1FF}"/>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5494DB81-124F-4C54-8B93-11BF7A2CD1F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C6C9E86F-5500-46D5-8915-56360857B037}"/>
              </a:ext>
            </a:extLst>
          </p:cNvPr>
          <p:cNvSpPr>
            <a:spLocks noGrp="1"/>
          </p:cNvSpPr>
          <p:nvPr>
            <p:ph type="sldNum" sz="quarter" idx="12"/>
          </p:nvPr>
        </p:nvSpPr>
        <p:spPr/>
        <p:txBody>
          <a:bodyPr/>
          <a:lstStyle>
            <a:lvl1pPr>
              <a:defRPr/>
            </a:lvl1pPr>
          </a:lstStyle>
          <a:p>
            <a:fld id="{BE9F5F85-1B15-47AF-8EBF-E2F87452D5A1}" type="slidenum">
              <a:rPr lang="ar-SA" altLang="en-US"/>
              <a:pPr/>
              <a:t>‹#›</a:t>
            </a:fld>
            <a:endParaRPr lang="en-US" altLang="en-US"/>
          </a:p>
        </p:txBody>
      </p:sp>
    </p:spTree>
    <p:extLst>
      <p:ext uri="{BB962C8B-B14F-4D97-AF65-F5344CB8AC3E}">
        <p14:creationId xmlns:p14="http://schemas.microsoft.com/office/powerpoint/2010/main" val="24689954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rotWithShape="1">
          <a:gsLst>
            <a:gs pos="0">
              <a:srgbClr val="881370"/>
            </a:gs>
            <a:gs pos="30000">
              <a:srgbClr val="A31988"/>
            </a:gs>
            <a:gs pos="100000">
              <a:srgbClr val="E35DC1"/>
            </a:gs>
          </a:gsLst>
          <a:lin ang="12960000"/>
        </a:gradFill>
        <a:effectLst/>
      </p:bgPr>
    </p:bg>
    <p:spTree>
      <p:nvGrpSpPr>
        <p:cNvPr id="1" name=""/>
        <p:cNvGrpSpPr/>
        <p:nvPr/>
      </p:nvGrpSpPr>
      <p:grpSpPr>
        <a:xfrm>
          <a:off x="0" y="0"/>
          <a:ext cx="0" cy="0"/>
          <a:chOff x="0" y="0"/>
          <a:chExt cx="0" cy="0"/>
        </a:xfrm>
      </p:grpSpPr>
      <p:sp>
        <p:nvSpPr>
          <p:cNvPr id="4" name="Freeform 8">
            <a:extLst>
              <a:ext uri="{FF2B5EF4-FFF2-40B4-BE49-F238E27FC236}">
                <a16:creationId xmlns:a16="http://schemas.microsoft.com/office/drawing/2014/main" id="{34656416-0F92-4FE3-9A8F-0CE96892041D}"/>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5" name="Freeform 10">
            <a:extLst>
              <a:ext uri="{FF2B5EF4-FFF2-40B4-BE49-F238E27FC236}">
                <a16:creationId xmlns:a16="http://schemas.microsoft.com/office/drawing/2014/main" id="{D6D9209A-906A-4F42-9E7A-5ECD66F5DDB0}"/>
              </a:ext>
            </a:extLst>
          </p:cNvPr>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a:extLst>
              <a:ext uri="{FF2B5EF4-FFF2-40B4-BE49-F238E27FC236}">
                <a16:creationId xmlns:a16="http://schemas.microsoft.com/office/drawing/2014/main" id="{16100029-8510-4B88-8630-A4379BED6EE4}"/>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5F322B36-BF32-444F-9B1D-E68ED51550C1}"/>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42A7FE67-D6B7-4191-8101-DCD0A83D1997}"/>
              </a:ext>
            </a:extLst>
          </p:cNvPr>
          <p:cNvSpPr>
            <a:spLocks noGrp="1"/>
          </p:cNvSpPr>
          <p:nvPr>
            <p:ph type="sldNum" sz="quarter" idx="12"/>
          </p:nvPr>
        </p:nvSpPr>
        <p:spPr/>
        <p:txBody>
          <a:bodyPr/>
          <a:lstStyle>
            <a:lvl1pPr>
              <a:defRPr/>
            </a:lvl1pPr>
          </a:lstStyle>
          <a:p>
            <a:fld id="{716A8312-607B-40A8-8ECF-1676A9A71EDF}" type="slidenum">
              <a:rPr lang="ar-SA" altLang="en-US"/>
              <a:pPr/>
              <a:t>‹#›</a:t>
            </a:fld>
            <a:endParaRPr lang="en-US" altLang="en-US"/>
          </a:p>
        </p:txBody>
      </p:sp>
    </p:spTree>
    <p:extLst>
      <p:ext uri="{BB962C8B-B14F-4D97-AF65-F5344CB8AC3E}">
        <p14:creationId xmlns:p14="http://schemas.microsoft.com/office/powerpoint/2010/main" val="1095724559"/>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8DD23669-40C9-4E81-B84B-CD7F768AA3B6}"/>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C93B8A19-9F9A-4C81-90B6-F75B201EF82F}"/>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66795F13-F2B1-4C7B-BAF8-5618E10888E4}"/>
              </a:ext>
            </a:extLst>
          </p:cNvPr>
          <p:cNvSpPr>
            <a:spLocks noGrp="1"/>
          </p:cNvSpPr>
          <p:nvPr>
            <p:ph type="sldNum" sz="quarter" idx="12"/>
          </p:nvPr>
        </p:nvSpPr>
        <p:spPr/>
        <p:txBody>
          <a:bodyPr/>
          <a:lstStyle>
            <a:lvl1pPr>
              <a:defRPr/>
            </a:lvl1pPr>
          </a:lstStyle>
          <a:p>
            <a:fld id="{83215CF9-4CAD-4021-814D-678E924AB67F}" type="slidenum">
              <a:rPr lang="ar-SA" altLang="en-US"/>
              <a:pPr/>
              <a:t>‹#›</a:t>
            </a:fld>
            <a:endParaRPr lang="en-US" altLang="en-US"/>
          </a:p>
        </p:txBody>
      </p:sp>
    </p:spTree>
    <p:extLst>
      <p:ext uri="{BB962C8B-B14F-4D97-AF65-F5344CB8AC3E}">
        <p14:creationId xmlns:p14="http://schemas.microsoft.com/office/powerpoint/2010/main" val="21932707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75E7780-6CC2-4080-9E79-44DE5B851C15}"/>
              </a:ext>
            </a:extLst>
          </p:cNvPr>
          <p:cNvSpPr>
            <a:spLocks noGrp="1"/>
          </p:cNvSpPr>
          <p:nvPr>
            <p:ph type="dt" sz="half" idx="10"/>
          </p:nvPr>
        </p:nvSpPr>
        <p:spPr/>
        <p:txBody>
          <a:bodyPr/>
          <a:lstStyle>
            <a:lvl1pPr>
              <a:defRPr/>
            </a:lvl1pPr>
          </a:lstStyle>
          <a:p>
            <a:pPr>
              <a:defRPr/>
            </a:pPr>
            <a:endParaRPr lang="en-US"/>
          </a:p>
        </p:txBody>
      </p:sp>
      <p:sp>
        <p:nvSpPr>
          <p:cNvPr id="8" name="Footer Placeholder 7">
            <a:extLst>
              <a:ext uri="{FF2B5EF4-FFF2-40B4-BE49-F238E27FC236}">
                <a16:creationId xmlns:a16="http://schemas.microsoft.com/office/drawing/2014/main" id="{E66FC80B-5D9B-4ABC-8F48-03DAB81D386D}"/>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FF36A316-F1A0-4866-8F63-CAE940608003}"/>
              </a:ext>
            </a:extLst>
          </p:cNvPr>
          <p:cNvSpPr>
            <a:spLocks noGrp="1"/>
          </p:cNvSpPr>
          <p:nvPr>
            <p:ph type="sldNum" sz="quarter" idx="12"/>
          </p:nvPr>
        </p:nvSpPr>
        <p:spPr/>
        <p:txBody>
          <a:bodyPr/>
          <a:lstStyle>
            <a:lvl1pPr>
              <a:defRPr/>
            </a:lvl1pPr>
          </a:lstStyle>
          <a:p>
            <a:fld id="{750323C6-D0B0-4FA1-90A4-BF63FE337E83}" type="slidenum">
              <a:rPr lang="ar-SA" altLang="en-US"/>
              <a:pPr/>
              <a:t>‹#›</a:t>
            </a:fld>
            <a:endParaRPr lang="en-US" altLang="en-US"/>
          </a:p>
        </p:txBody>
      </p:sp>
    </p:spTree>
    <p:extLst>
      <p:ext uri="{BB962C8B-B14F-4D97-AF65-F5344CB8AC3E}">
        <p14:creationId xmlns:p14="http://schemas.microsoft.com/office/powerpoint/2010/main" val="943834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a:extLst>
              <a:ext uri="{FF2B5EF4-FFF2-40B4-BE49-F238E27FC236}">
                <a16:creationId xmlns:a16="http://schemas.microsoft.com/office/drawing/2014/main" id="{1A3AAE99-7EFC-4D0B-9A4F-0B9F7F634401}"/>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0A5CBA32-1F48-41AF-ACE0-2B9C048EC42C}"/>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6CEF7F66-0583-4D18-A3C3-E994A1BC71CD}"/>
              </a:ext>
            </a:extLst>
          </p:cNvPr>
          <p:cNvSpPr>
            <a:spLocks noGrp="1"/>
          </p:cNvSpPr>
          <p:nvPr>
            <p:ph type="sldNum" sz="quarter" idx="12"/>
          </p:nvPr>
        </p:nvSpPr>
        <p:spPr/>
        <p:txBody>
          <a:bodyPr/>
          <a:lstStyle>
            <a:lvl1pPr>
              <a:defRPr/>
            </a:lvl1pPr>
          </a:lstStyle>
          <a:p>
            <a:fld id="{A35A0B8E-6F68-42F3-B5AE-01B675864E02}" type="slidenum">
              <a:rPr lang="ar-SA" altLang="en-US"/>
              <a:pPr/>
              <a:t>‹#›</a:t>
            </a:fld>
            <a:endParaRPr lang="en-US" altLang="en-US"/>
          </a:p>
        </p:txBody>
      </p:sp>
    </p:spTree>
    <p:extLst>
      <p:ext uri="{BB962C8B-B14F-4D97-AF65-F5344CB8AC3E}">
        <p14:creationId xmlns:p14="http://schemas.microsoft.com/office/powerpoint/2010/main" val="16861646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lstStyle>
            <a:lvl1pPr algn="l">
              <a:defRPr sz="4600"/>
            </a:lvl1pPr>
          </a:lstStyle>
          <a:p>
            <a:r>
              <a:rPr lang="en-US"/>
              <a:t>Click to edit Master title style</a:t>
            </a:r>
          </a:p>
        </p:txBody>
      </p:sp>
      <p:sp>
        <p:nvSpPr>
          <p:cNvPr id="3" name="Date Placeholder 9">
            <a:extLst>
              <a:ext uri="{FF2B5EF4-FFF2-40B4-BE49-F238E27FC236}">
                <a16:creationId xmlns:a16="http://schemas.microsoft.com/office/drawing/2014/main" id="{7B4B3489-C048-4FF2-8D40-D684551BA618}"/>
              </a:ext>
            </a:extLst>
          </p:cNvPr>
          <p:cNvSpPr>
            <a:spLocks noGrp="1"/>
          </p:cNvSpPr>
          <p:nvPr>
            <p:ph type="dt" sz="half" idx="10"/>
          </p:nvPr>
        </p:nvSpPr>
        <p:spPr/>
        <p:txBody>
          <a:bodyPr/>
          <a:lstStyle>
            <a:lvl1pPr>
              <a:defRPr/>
            </a:lvl1pPr>
          </a:lstStyle>
          <a:p>
            <a:pPr>
              <a:defRPr/>
            </a:pPr>
            <a:endParaRPr lang="en-US"/>
          </a:p>
        </p:txBody>
      </p:sp>
      <p:sp>
        <p:nvSpPr>
          <p:cNvPr id="4" name="Footer Placeholder 21">
            <a:extLst>
              <a:ext uri="{FF2B5EF4-FFF2-40B4-BE49-F238E27FC236}">
                <a16:creationId xmlns:a16="http://schemas.microsoft.com/office/drawing/2014/main" id="{89E54CA1-834D-4768-B3AE-1C18DD08A2B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17">
            <a:extLst>
              <a:ext uri="{FF2B5EF4-FFF2-40B4-BE49-F238E27FC236}">
                <a16:creationId xmlns:a16="http://schemas.microsoft.com/office/drawing/2014/main" id="{08BBF8C5-A390-4373-9317-92573D7FAED9}"/>
              </a:ext>
            </a:extLst>
          </p:cNvPr>
          <p:cNvSpPr>
            <a:spLocks noGrp="1"/>
          </p:cNvSpPr>
          <p:nvPr>
            <p:ph type="sldNum" sz="quarter" idx="12"/>
          </p:nvPr>
        </p:nvSpPr>
        <p:spPr/>
        <p:txBody>
          <a:bodyPr/>
          <a:lstStyle>
            <a:lvl1pPr>
              <a:defRPr/>
            </a:lvl1pPr>
          </a:lstStyle>
          <a:p>
            <a:fld id="{360C6558-6503-4D0B-AB42-90969E7F4729}" type="slidenum">
              <a:rPr lang="ar-SA" altLang="en-US"/>
              <a:pPr/>
              <a:t>‹#›</a:t>
            </a:fld>
            <a:endParaRPr lang="en-US" altLang="en-US"/>
          </a:p>
        </p:txBody>
      </p:sp>
    </p:spTree>
    <p:extLst>
      <p:ext uri="{BB962C8B-B14F-4D97-AF65-F5344CB8AC3E}">
        <p14:creationId xmlns:p14="http://schemas.microsoft.com/office/powerpoint/2010/main" val="38112768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DE71B41A-4390-40EA-9ADB-B23CF47DCB80}"/>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DD500023-AFC2-4C1C-8F8F-36B81F3BFEA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D781FA1A-3D3D-49C3-9EF8-AD41E42C376A}"/>
              </a:ext>
            </a:extLst>
          </p:cNvPr>
          <p:cNvSpPr>
            <a:spLocks noGrp="1"/>
          </p:cNvSpPr>
          <p:nvPr>
            <p:ph type="sldNum" sz="quarter" idx="12"/>
          </p:nvPr>
        </p:nvSpPr>
        <p:spPr/>
        <p:txBody>
          <a:bodyPr/>
          <a:lstStyle>
            <a:lvl1pPr>
              <a:defRPr/>
            </a:lvl1pPr>
          </a:lstStyle>
          <a:p>
            <a:fld id="{5C6ED517-7C32-4DC0-82D9-1F0B86E074E0}" type="slidenum">
              <a:rPr lang="ar-SA" altLang="en-US"/>
              <a:pPr/>
              <a:t>‹#›</a:t>
            </a:fld>
            <a:endParaRPr lang="en-US" altLang="en-US"/>
          </a:p>
        </p:txBody>
      </p:sp>
      <p:sp>
        <p:nvSpPr>
          <p:cNvPr id="6" name="Rectangle 5">
            <a:extLst>
              <a:ext uri="{FF2B5EF4-FFF2-40B4-BE49-F238E27FC236}">
                <a16:creationId xmlns:a16="http://schemas.microsoft.com/office/drawing/2014/main" id="{DCAB1446-1AB8-42A1-B25F-CC380312FEC9}"/>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40833081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60AB4F3-2C89-4875-B3AD-FCEFF7CD342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FA0DFEED-BF21-4C7A-AB7E-58BE03CA95D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3A3355D-7728-49EE-9506-1A29272A1A38}"/>
              </a:ext>
            </a:extLst>
          </p:cNvPr>
          <p:cNvSpPr>
            <a:spLocks noGrp="1"/>
          </p:cNvSpPr>
          <p:nvPr>
            <p:ph type="sldNum" sz="quarter" idx="12"/>
          </p:nvPr>
        </p:nvSpPr>
        <p:spPr>
          <a:xfrm>
            <a:off x="8156575" y="6421438"/>
            <a:ext cx="762000" cy="365125"/>
          </a:xfrm>
        </p:spPr>
        <p:txBody>
          <a:bodyPr/>
          <a:lstStyle>
            <a:lvl1pPr>
              <a:defRPr/>
            </a:lvl1pPr>
          </a:lstStyle>
          <a:p>
            <a:fld id="{6F1D6C67-3BCC-4F1B-9D70-3864670BBBAF}" type="slidenum">
              <a:rPr lang="ar-SA" altLang="en-US"/>
              <a:pPr/>
              <a:t>‹#›</a:t>
            </a:fld>
            <a:endParaRPr lang="en-US" altLang="en-US"/>
          </a:p>
        </p:txBody>
      </p:sp>
    </p:spTree>
    <p:extLst>
      <p:ext uri="{BB962C8B-B14F-4D97-AF65-F5344CB8AC3E}">
        <p14:creationId xmlns:p14="http://schemas.microsoft.com/office/powerpoint/2010/main" val="31686971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a:extLst>
              <a:ext uri="{FF2B5EF4-FFF2-40B4-BE49-F238E27FC236}">
                <a16:creationId xmlns:a16="http://schemas.microsoft.com/office/drawing/2014/main" id="{5AD66AA0-38C9-4BBF-B53D-ED22D3B1EDB0}"/>
              </a:ext>
            </a:extLst>
          </p:cNvPr>
          <p:cNvSpPr>
            <a:spLocks noGrp="1"/>
          </p:cNvSpPr>
          <p:nvPr>
            <p:ph type="dt" sz="half" idx="10"/>
          </p:nvPr>
        </p:nvSpPr>
        <p:spPr/>
        <p:txBody>
          <a:bodyPr/>
          <a:lstStyle>
            <a:lvl1pPr>
              <a:defRPr/>
            </a:lvl1pPr>
          </a:lstStyle>
          <a:p>
            <a:pPr>
              <a:defRPr/>
            </a:pPr>
            <a:endParaRPr lang="en-US"/>
          </a:p>
        </p:txBody>
      </p:sp>
      <p:sp>
        <p:nvSpPr>
          <p:cNvPr id="6" name="Footer Placeholder 5">
            <a:extLst>
              <a:ext uri="{FF2B5EF4-FFF2-40B4-BE49-F238E27FC236}">
                <a16:creationId xmlns:a16="http://schemas.microsoft.com/office/drawing/2014/main" id="{643D2C9C-2612-4E3B-BD9B-39F4AE2C31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39401698-EAC0-4D7E-BF6A-95E46DB0243E}"/>
              </a:ext>
            </a:extLst>
          </p:cNvPr>
          <p:cNvSpPr>
            <a:spLocks noGrp="1"/>
          </p:cNvSpPr>
          <p:nvPr>
            <p:ph type="sldNum" sz="quarter" idx="12"/>
          </p:nvPr>
        </p:nvSpPr>
        <p:spPr/>
        <p:txBody>
          <a:bodyPr/>
          <a:lstStyle>
            <a:lvl1pPr>
              <a:defRPr/>
            </a:lvl1pPr>
          </a:lstStyle>
          <a:p>
            <a:fld id="{4008CA61-D7E4-445E-B3E7-4540971676A0}" type="slidenum">
              <a:rPr lang="ar-SA" altLang="en-US"/>
              <a:pPr/>
              <a:t>‹#›</a:t>
            </a:fld>
            <a:endParaRPr lang="en-US" altLang="en-US"/>
          </a:p>
        </p:txBody>
      </p:sp>
    </p:spTree>
    <p:extLst>
      <p:ext uri="{BB962C8B-B14F-4D97-AF65-F5344CB8AC3E}">
        <p14:creationId xmlns:p14="http://schemas.microsoft.com/office/powerpoint/2010/main" val="1185418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CA8B2A7E-09ED-49CE-A48D-0726537A9EBE}"/>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FED85297-30C0-43E8-9892-37183EEC03D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47E2D114-E8B2-46FF-9A76-69528B47EC39}"/>
              </a:ext>
            </a:extLst>
          </p:cNvPr>
          <p:cNvSpPr>
            <a:spLocks noGrp="1"/>
          </p:cNvSpPr>
          <p:nvPr>
            <p:ph type="sldNum" sz="quarter" idx="12"/>
          </p:nvPr>
        </p:nvSpPr>
        <p:spPr/>
        <p:txBody>
          <a:bodyPr/>
          <a:lstStyle>
            <a:lvl1pPr>
              <a:defRPr/>
            </a:lvl1pPr>
          </a:lstStyle>
          <a:p>
            <a:fld id="{A9DBFCE2-7149-42D6-AE2A-7F33242F6036}" type="slidenum">
              <a:rPr lang="ar-SA" altLang="en-US"/>
              <a:pPr/>
              <a:t>‹#›</a:t>
            </a:fld>
            <a:endParaRPr lang="en-US" altLang="en-US"/>
          </a:p>
        </p:txBody>
      </p:sp>
    </p:spTree>
    <p:extLst>
      <p:ext uri="{BB962C8B-B14F-4D97-AF65-F5344CB8AC3E}">
        <p14:creationId xmlns:p14="http://schemas.microsoft.com/office/powerpoint/2010/main" val="3440140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71B237DB-1973-47B9-B0E3-901811A30DA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211DB675-5626-4932-B2B2-554886A08A1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F525B6B4-FFAB-4C76-A692-CEB878268771}"/>
              </a:ext>
            </a:extLst>
          </p:cNvPr>
          <p:cNvSpPr>
            <a:spLocks noGrp="1"/>
          </p:cNvSpPr>
          <p:nvPr>
            <p:ph type="sldNum" sz="quarter" idx="12"/>
          </p:nvPr>
        </p:nvSpPr>
        <p:spPr/>
        <p:txBody>
          <a:bodyPr/>
          <a:lstStyle>
            <a:lvl1pPr>
              <a:defRPr/>
            </a:lvl1pPr>
          </a:lstStyle>
          <a:p>
            <a:fld id="{44F5C9B4-9CE7-4290-9001-4382E06C92F9}" type="slidenum">
              <a:rPr lang="ar-SA" altLang="en-US"/>
              <a:pPr/>
              <a:t>‹#›</a:t>
            </a:fld>
            <a:endParaRPr lang="en-US" altLang="en-US"/>
          </a:p>
        </p:txBody>
      </p:sp>
    </p:spTree>
    <p:extLst>
      <p:ext uri="{BB962C8B-B14F-4D97-AF65-F5344CB8AC3E}">
        <p14:creationId xmlns:p14="http://schemas.microsoft.com/office/powerpoint/2010/main" val="85843767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26FD8754-000C-402D-9866-62B860C318E0}"/>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ed Rectangle 10">
            <a:extLst>
              <a:ext uri="{FF2B5EF4-FFF2-40B4-BE49-F238E27FC236}">
                <a16:creationId xmlns:a16="http://schemas.microsoft.com/office/drawing/2014/main" id="{3BD52A03-1390-42F0-AA80-12DBACDDA5E9}"/>
              </a:ext>
            </a:extLst>
          </p:cNvPr>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lang="en-US"/>
              <a:t>Click to edit Master title style</a:t>
            </a:r>
          </a:p>
        </p:txBody>
      </p:sp>
      <p:sp>
        <p:nvSpPr>
          <p:cNvPr id="20" name="Subtitle 19"/>
          <p:cNvSpPr>
            <a:spLocks noGrp="1"/>
          </p:cNvSpPr>
          <p:nvPr>
            <p:ph type="subTitle" idx="1"/>
          </p:nvPr>
        </p:nvSpPr>
        <p:spPr>
          <a:xfrm>
            <a:off x="722376" y="3685032"/>
            <a:ext cx="7772400" cy="914400"/>
          </a:xfrm>
        </p:spPr>
        <p:txBody>
          <a:bodyPr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7" name="Date Placeholder 18">
            <a:extLst>
              <a:ext uri="{FF2B5EF4-FFF2-40B4-BE49-F238E27FC236}">
                <a16:creationId xmlns:a16="http://schemas.microsoft.com/office/drawing/2014/main" id="{1E84AAAA-8410-43B8-B196-49D18BFF92C3}"/>
              </a:ext>
            </a:extLst>
          </p:cNvPr>
          <p:cNvSpPr>
            <a:spLocks noGrp="1"/>
          </p:cNvSpPr>
          <p:nvPr>
            <p:ph type="dt" sz="half" idx="10"/>
          </p:nvPr>
        </p:nvSpPr>
        <p:spPr/>
        <p:txBody>
          <a:bodyPr/>
          <a:lstStyle>
            <a:lvl1pPr>
              <a:defRPr/>
            </a:lvl1pPr>
            <a:extLst/>
          </a:lstStyle>
          <a:p>
            <a:pPr>
              <a:defRPr/>
            </a:pPr>
            <a:endParaRPr lang="en-US"/>
          </a:p>
        </p:txBody>
      </p:sp>
      <p:sp>
        <p:nvSpPr>
          <p:cNvPr id="8" name="Footer Placeholder 7">
            <a:extLst>
              <a:ext uri="{FF2B5EF4-FFF2-40B4-BE49-F238E27FC236}">
                <a16:creationId xmlns:a16="http://schemas.microsoft.com/office/drawing/2014/main" id="{9E627A44-B30C-4E3D-B6BF-3B0A5EE59564}"/>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10">
            <a:extLst>
              <a:ext uri="{FF2B5EF4-FFF2-40B4-BE49-F238E27FC236}">
                <a16:creationId xmlns:a16="http://schemas.microsoft.com/office/drawing/2014/main" id="{59F579EB-87E5-472B-B4F2-67D56154552F}"/>
              </a:ext>
            </a:extLst>
          </p:cNvPr>
          <p:cNvSpPr>
            <a:spLocks noGrp="1"/>
          </p:cNvSpPr>
          <p:nvPr>
            <p:ph type="sldNum" sz="quarter" idx="12"/>
          </p:nvPr>
        </p:nvSpPr>
        <p:spPr/>
        <p:txBody>
          <a:bodyPr/>
          <a:lstStyle>
            <a:lvl1pPr>
              <a:defRPr/>
            </a:lvl1pPr>
          </a:lstStyle>
          <a:p>
            <a:fld id="{0E46A628-80EC-49ED-A31B-FAB6D245B208}" type="slidenum">
              <a:rPr lang="ar-SA" altLang="en-US"/>
              <a:pPr/>
              <a:t>‹#›</a:t>
            </a:fld>
            <a:endParaRPr lang="en-US" altLang="en-US"/>
          </a:p>
        </p:txBody>
      </p:sp>
    </p:spTree>
    <p:extLst>
      <p:ext uri="{BB962C8B-B14F-4D97-AF65-F5344CB8AC3E}">
        <p14:creationId xmlns:p14="http://schemas.microsoft.com/office/powerpoint/2010/main" val="360478886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Content Placeholder 2"/>
          <p:cNvSpPr>
            <a:spLocks noGrp="1"/>
          </p:cNvSpPr>
          <p:nvPr>
            <p:ph idx="1"/>
          </p:nvPr>
        </p:nvSpPr>
        <p:spPr>
          <a:xfrm>
            <a:off x="502920" y="530352"/>
            <a:ext cx="8183880" cy="41879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FB02CA42-F953-458E-AB07-D07692028145}"/>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29DBD802-AB62-41BA-8E1C-4FC3B0D6847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48632FB2-03C8-4180-BA29-5632535D4901}"/>
              </a:ext>
            </a:extLst>
          </p:cNvPr>
          <p:cNvSpPr>
            <a:spLocks noGrp="1"/>
          </p:cNvSpPr>
          <p:nvPr>
            <p:ph type="sldNum" sz="quarter" idx="12"/>
          </p:nvPr>
        </p:nvSpPr>
        <p:spPr/>
        <p:txBody>
          <a:bodyPr/>
          <a:lstStyle>
            <a:lvl1pPr>
              <a:defRPr/>
            </a:lvl1pPr>
          </a:lstStyle>
          <a:p>
            <a:fld id="{7356EE79-B422-4F9A-B4B9-039F8069CE1F}" type="slidenum">
              <a:rPr lang="ar-SA" altLang="en-US"/>
              <a:pPr/>
              <a:t>‹#›</a:t>
            </a:fld>
            <a:endParaRPr lang="en-US" altLang="en-US"/>
          </a:p>
        </p:txBody>
      </p:sp>
    </p:spTree>
    <p:extLst>
      <p:ext uri="{BB962C8B-B14F-4D97-AF65-F5344CB8AC3E}">
        <p14:creationId xmlns:p14="http://schemas.microsoft.com/office/powerpoint/2010/main" val="40860111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ounded Rectangle 9">
            <a:extLst>
              <a:ext uri="{FF2B5EF4-FFF2-40B4-BE49-F238E27FC236}">
                <a16:creationId xmlns:a16="http://schemas.microsoft.com/office/drawing/2014/main" id="{EBAF0162-6F8C-40CD-970F-ACD865855A5F}"/>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ounded Rectangle 10">
            <a:extLst>
              <a:ext uri="{FF2B5EF4-FFF2-40B4-BE49-F238E27FC236}">
                <a16:creationId xmlns:a16="http://schemas.microsoft.com/office/drawing/2014/main" id="{C170E884-C08C-4E6B-94BA-550840D710D0}"/>
              </a:ext>
            </a:extLst>
          </p:cNvPr>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68344" y="4928616"/>
            <a:ext cx="8183880" cy="676656"/>
          </a:xfrm>
        </p:spPr>
        <p:txBody>
          <a:bodyPr lIns="91440" bIns="0"/>
          <a:lstStyle>
            <a:lvl1pPr algn="l">
              <a:buNone/>
              <a:defRPr sz="3600" b="0" cap="none" baseline="0">
                <a:solidFill>
                  <a:schemeClr val="bg2">
                    <a:shade val="25000"/>
                  </a:schemeClr>
                </a:solidFill>
                <a:effectLst/>
              </a:defRPr>
            </a:lvl1pPr>
            <a:extLst/>
          </a:lstStyle>
          <a:p>
            <a:r>
              <a:rPr lang="en-US"/>
              <a:t>Click to edit Master title style</a:t>
            </a:r>
          </a:p>
        </p:txBody>
      </p:sp>
      <p:sp>
        <p:nvSpPr>
          <p:cNvPr id="3" name="Text Placeholder 2"/>
          <p:cNvSpPr>
            <a:spLocks noGrp="1"/>
          </p:cNvSpPr>
          <p:nvPr>
            <p:ph type="body" idx="1"/>
          </p:nvPr>
        </p:nvSpPr>
        <p:spPr>
          <a:xfrm>
            <a:off x="468344" y="5624484"/>
            <a:ext cx="8183880" cy="420624"/>
          </a:xfrm>
        </p:spPr>
        <p:txBody>
          <a:bodyPr lIns="118872" tIns="0"/>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683B9976-FFA4-4F8C-A142-B8DF326329D9}"/>
              </a:ext>
            </a:extLst>
          </p:cNvPr>
          <p:cNvSpPr>
            <a:spLocks noGrp="1"/>
          </p:cNvSpPr>
          <p:nvPr>
            <p:ph type="dt" sz="half" idx="10"/>
          </p:nvPr>
        </p:nvSpPr>
        <p:spPr/>
        <p:txBody>
          <a:bodyPr/>
          <a:lstStyle>
            <a:lvl1pPr>
              <a:defRPr/>
            </a:lvl1pPr>
            <a:extLst/>
          </a:lstStyle>
          <a:p>
            <a:pPr>
              <a:defRPr/>
            </a:pPr>
            <a:endParaRPr lang="en-US"/>
          </a:p>
        </p:txBody>
      </p:sp>
      <p:sp>
        <p:nvSpPr>
          <p:cNvPr id="7" name="Footer Placeholder 4">
            <a:extLst>
              <a:ext uri="{FF2B5EF4-FFF2-40B4-BE49-F238E27FC236}">
                <a16:creationId xmlns:a16="http://schemas.microsoft.com/office/drawing/2014/main" id="{9EACC8C8-94B9-4227-ABFD-C91B3D1EFE69}"/>
              </a:ext>
            </a:extLst>
          </p:cNvPr>
          <p:cNvSpPr>
            <a:spLocks noGrp="1"/>
          </p:cNvSpPr>
          <p:nvPr>
            <p:ph type="ftr" sz="quarter" idx="11"/>
          </p:nvPr>
        </p:nvSpPr>
        <p:spPr/>
        <p:txBody>
          <a:bodyPr/>
          <a:lstStyle>
            <a:lvl1pPr>
              <a:defRPr/>
            </a:lvl1pPr>
            <a:extLst/>
          </a:lstStyle>
          <a:p>
            <a:pPr>
              <a:defRPr/>
            </a:pPr>
            <a:endParaRPr lang="en-US"/>
          </a:p>
        </p:txBody>
      </p:sp>
      <p:sp>
        <p:nvSpPr>
          <p:cNvPr id="8" name="Slide Number Placeholder 5">
            <a:extLst>
              <a:ext uri="{FF2B5EF4-FFF2-40B4-BE49-F238E27FC236}">
                <a16:creationId xmlns:a16="http://schemas.microsoft.com/office/drawing/2014/main" id="{A7177807-B9C5-4FE4-A9EC-490F7857785A}"/>
              </a:ext>
            </a:extLst>
          </p:cNvPr>
          <p:cNvSpPr>
            <a:spLocks noGrp="1"/>
          </p:cNvSpPr>
          <p:nvPr>
            <p:ph type="sldNum" sz="quarter" idx="12"/>
          </p:nvPr>
        </p:nvSpPr>
        <p:spPr/>
        <p:txBody>
          <a:bodyPr/>
          <a:lstStyle>
            <a:lvl1pPr>
              <a:defRPr/>
            </a:lvl1pPr>
          </a:lstStyle>
          <a:p>
            <a:fld id="{59FC0E6C-785D-4853-A568-5A31F9F4151D}" type="slidenum">
              <a:rPr lang="ar-SA" altLang="en-US"/>
              <a:pPr/>
              <a:t>‹#›</a:t>
            </a:fld>
            <a:endParaRPr lang="en-US" altLang="en-US"/>
          </a:p>
        </p:txBody>
      </p:sp>
    </p:spTree>
    <p:extLst>
      <p:ext uri="{BB962C8B-B14F-4D97-AF65-F5344CB8AC3E}">
        <p14:creationId xmlns:p14="http://schemas.microsoft.com/office/powerpoint/2010/main" val="21495671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A53AA5E7-697E-4CB1-86FE-552150A1F3AA}"/>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5352F8C3-AB9F-4ACC-9876-6BE58FB935A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8BC6D13F-E535-4405-B8BD-50931C0C93A1}"/>
              </a:ext>
            </a:extLst>
          </p:cNvPr>
          <p:cNvSpPr>
            <a:spLocks noGrp="1"/>
          </p:cNvSpPr>
          <p:nvPr>
            <p:ph type="sldNum" sz="quarter" idx="12"/>
          </p:nvPr>
        </p:nvSpPr>
        <p:spPr/>
        <p:txBody>
          <a:bodyPr/>
          <a:lstStyle>
            <a:lvl1pPr>
              <a:defRPr/>
            </a:lvl1pPr>
          </a:lstStyle>
          <a:p>
            <a:fld id="{EF79694D-E8DB-4E7E-9947-D67857DC20C9}" type="slidenum">
              <a:rPr lang="ar-SA" altLang="en-US"/>
              <a:pPr/>
              <a:t>‹#›</a:t>
            </a:fld>
            <a:endParaRPr lang="en-US" altLang="en-US"/>
          </a:p>
        </p:txBody>
      </p:sp>
    </p:spTree>
    <p:extLst>
      <p:ext uri="{BB962C8B-B14F-4D97-AF65-F5344CB8AC3E}">
        <p14:creationId xmlns:p14="http://schemas.microsoft.com/office/powerpoint/2010/main" val="493235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35AD1FCF-9EA1-4EF4-9F4C-B9CFAAE5D01F}"/>
              </a:ext>
            </a:extLst>
          </p:cNvPr>
          <p:cNvSpPr>
            <a:spLocks noGrp="1"/>
          </p:cNvSpPr>
          <p:nvPr>
            <p:ph type="dt" sz="half" idx="10"/>
          </p:nvPr>
        </p:nvSpPr>
        <p:spPr/>
        <p:txBody>
          <a:bodyPr/>
          <a:lstStyle>
            <a:lvl1pPr>
              <a:defRPr/>
            </a:lvl1pPr>
          </a:lstStyle>
          <a:p>
            <a:pPr>
              <a:defRPr/>
            </a:pPr>
            <a:endParaRPr lang="en-US"/>
          </a:p>
        </p:txBody>
      </p:sp>
      <p:sp>
        <p:nvSpPr>
          <p:cNvPr id="3" name="Footer Placeholder 21">
            <a:extLst>
              <a:ext uri="{FF2B5EF4-FFF2-40B4-BE49-F238E27FC236}">
                <a16:creationId xmlns:a16="http://schemas.microsoft.com/office/drawing/2014/main" id="{FFF08304-D368-47FD-BC6B-2469D804557A}"/>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17">
            <a:extLst>
              <a:ext uri="{FF2B5EF4-FFF2-40B4-BE49-F238E27FC236}">
                <a16:creationId xmlns:a16="http://schemas.microsoft.com/office/drawing/2014/main" id="{F020847B-AD46-4ED6-91F3-679BC0D39501}"/>
              </a:ext>
            </a:extLst>
          </p:cNvPr>
          <p:cNvSpPr>
            <a:spLocks noGrp="1"/>
          </p:cNvSpPr>
          <p:nvPr>
            <p:ph type="sldNum" sz="quarter" idx="12"/>
          </p:nvPr>
        </p:nvSpPr>
        <p:spPr/>
        <p:txBody>
          <a:bodyPr/>
          <a:lstStyle>
            <a:lvl1pPr>
              <a:defRPr/>
            </a:lvl1pPr>
          </a:lstStyle>
          <a:p>
            <a:fld id="{164F406E-6A66-467B-ACF8-CA9E548ED1F3}" type="slidenum">
              <a:rPr lang="ar-SA" altLang="en-US"/>
              <a:pPr/>
              <a:t>‹#›</a:t>
            </a:fld>
            <a:endParaRPr lang="en-US" altLang="en-US"/>
          </a:p>
        </p:txBody>
      </p:sp>
      <p:sp>
        <p:nvSpPr>
          <p:cNvPr id="5" name="Rectangle 4">
            <a:extLst>
              <a:ext uri="{FF2B5EF4-FFF2-40B4-BE49-F238E27FC236}">
                <a16:creationId xmlns:a16="http://schemas.microsoft.com/office/drawing/2014/main" id="{57D55BF2-E589-4680-8CE5-59C2AF821846}"/>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0300508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lvl1pPr>
              <a:defRPr b="1"/>
            </a:lvl1pPr>
            <a:extLst/>
          </a:lstStyle>
          <a:p>
            <a:r>
              <a:rPr lang="en-US"/>
              <a:t>Click to edit Master title style</a:t>
            </a:r>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7224"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52169" y="1447800"/>
            <a:ext cx="3931920" cy="3489960"/>
          </a:xfrm>
        </p:spPr>
        <p:txBody>
          <a:bodyPr/>
          <a:lstStyle>
            <a:lvl1pPr algn="l">
              <a:defRPr sz="2400"/>
            </a:lvl1pPr>
            <a:lvl2pPr algn="l">
              <a:defRPr sz="2000"/>
            </a:lvl2pPr>
            <a:lvl3pPr algn="l">
              <a:defRPr sz="1800"/>
            </a:lvl3pPr>
            <a:lvl4pPr algn="l">
              <a:defRPr sz="1600"/>
            </a:lvl4pPr>
            <a:lvl5pPr algn="l">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4">
            <a:extLst>
              <a:ext uri="{FF2B5EF4-FFF2-40B4-BE49-F238E27FC236}">
                <a16:creationId xmlns:a16="http://schemas.microsoft.com/office/drawing/2014/main" id="{F7DCF8D0-A22D-4AD3-A418-92362A851EFD}"/>
              </a:ext>
            </a:extLst>
          </p:cNvPr>
          <p:cNvSpPr>
            <a:spLocks noGrp="1"/>
          </p:cNvSpPr>
          <p:nvPr>
            <p:ph type="dt" sz="half" idx="10"/>
          </p:nvPr>
        </p:nvSpPr>
        <p:spPr/>
        <p:txBody>
          <a:bodyPr/>
          <a:lstStyle>
            <a:lvl1pPr>
              <a:defRPr/>
            </a:lvl1pPr>
          </a:lstStyle>
          <a:p>
            <a:pPr>
              <a:defRPr/>
            </a:pPr>
            <a:endParaRPr lang="en-US"/>
          </a:p>
        </p:txBody>
      </p:sp>
      <p:sp>
        <p:nvSpPr>
          <p:cNvPr id="8" name="Footer Placeholder 17">
            <a:extLst>
              <a:ext uri="{FF2B5EF4-FFF2-40B4-BE49-F238E27FC236}">
                <a16:creationId xmlns:a16="http://schemas.microsoft.com/office/drawing/2014/main" id="{2172D0D7-839A-44DA-8CE1-52882801CEC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4">
            <a:extLst>
              <a:ext uri="{FF2B5EF4-FFF2-40B4-BE49-F238E27FC236}">
                <a16:creationId xmlns:a16="http://schemas.microsoft.com/office/drawing/2014/main" id="{82E6704B-C643-4BE4-AADB-4AFBD33EAF01}"/>
              </a:ext>
            </a:extLst>
          </p:cNvPr>
          <p:cNvSpPr>
            <a:spLocks noGrp="1"/>
          </p:cNvSpPr>
          <p:nvPr>
            <p:ph type="sldNum" sz="quarter" idx="12"/>
          </p:nvPr>
        </p:nvSpPr>
        <p:spPr/>
        <p:txBody>
          <a:bodyPr/>
          <a:lstStyle>
            <a:lvl1pPr>
              <a:defRPr/>
            </a:lvl1pPr>
          </a:lstStyle>
          <a:p>
            <a:fld id="{86FEB67E-6377-4A55-A4E4-AD33FC9592A6}" type="slidenum">
              <a:rPr lang="ar-SA" altLang="en-US"/>
              <a:pPr/>
              <a:t>‹#›</a:t>
            </a:fld>
            <a:endParaRPr lang="en-US" altLang="en-US"/>
          </a:p>
        </p:txBody>
      </p:sp>
    </p:spTree>
    <p:extLst>
      <p:ext uri="{BB962C8B-B14F-4D97-AF65-F5344CB8AC3E}">
        <p14:creationId xmlns:p14="http://schemas.microsoft.com/office/powerpoint/2010/main" val="8036657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4">
            <a:extLst>
              <a:ext uri="{FF2B5EF4-FFF2-40B4-BE49-F238E27FC236}">
                <a16:creationId xmlns:a16="http://schemas.microsoft.com/office/drawing/2014/main" id="{D3005F16-BAEF-4ECE-87FE-949EA2F0C13A}"/>
              </a:ext>
            </a:extLst>
          </p:cNvPr>
          <p:cNvSpPr>
            <a:spLocks noGrp="1"/>
          </p:cNvSpPr>
          <p:nvPr>
            <p:ph type="dt" sz="half" idx="10"/>
          </p:nvPr>
        </p:nvSpPr>
        <p:spPr/>
        <p:txBody>
          <a:bodyPr/>
          <a:lstStyle>
            <a:lvl1pPr>
              <a:defRPr/>
            </a:lvl1pPr>
          </a:lstStyle>
          <a:p>
            <a:pPr>
              <a:defRPr/>
            </a:pPr>
            <a:endParaRPr lang="en-US"/>
          </a:p>
        </p:txBody>
      </p:sp>
      <p:sp>
        <p:nvSpPr>
          <p:cNvPr id="4" name="Footer Placeholder 17">
            <a:extLst>
              <a:ext uri="{FF2B5EF4-FFF2-40B4-BE49-F238E27FC236}">
                <a16:creationId xmlns:a16="http://schemas.microsoft.com/office/drawing/2014/main" id="{E7D1B76D-FBC2-4DDA-8DE5-74FBF02282FE}"/>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4F4A2D7A-17AF-4FEB-ADF3-27FB7DB532F5}"/>
              </a:ext>
            </a:extLst>
          </p:cNvPr>
          <p:cNvSpPr>
            <a:spLocks noGrp="1"/>
          </p:cNvSpPr>
          <p:nvPr>
            <p:ph type="sldNum" sz="quarter" idx="12"/>
          </p:nvPr>
        </p:nvSpPr>
        <p:spPr/>
        <p:txBody>
          <a:bodyPr/>
          <a:lstStyle>
            <a:lvl1pPr>
              <a:defRPr/>
            </a:lvl1pPr>
          </a:lstStyle>
          <a:p>
            <a:fld id="{19C72C79-7165-4023-B32A-193AD65D09B9}" type="slidenum">
              <a:rPr lang="ar-SA" altLang="en-US"/>
              <a:pPr/>
              <a:t>‹#›</a:t>
            </a:fld>
            <a:endParaRPr lang="en-US" altLang="en-US"/>
          </a:p>
        </p:txBody>
      </p:sp>
    </p:spTree>
    <p:extLst>
      <p:ext uri="{BB962C8B-B14F-4D97-AF65-F5344CB8AC3E}">
        <p14:creationId xmlns:p14="http://schemas.microsoft.com/office/powerpoint/2010/main" val="93515214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ounded Rectangle 9">
            <a:extLst>
              <a:ext uri="{FF2B5EF4-FFF2-40B4-BE49-F238E27FC236}">
                <a16:creationId xmlns:a16="http://schemas.microsoft.com/office/drawing/2014/main" id="{3786CD5A-BB3C-4333-9932-41F178340304}"/>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 name="Date Placeholder 1">
            <a:extLst>
              <a:ext uri="{FF2B5EF4-FFF2-40B4-BE49-F238E27FC236}">
                <a16:creationId xmlns:a16="http://schemas.microsoft.com/office/drawing/2014/main" id="{1FD44AE8-A25D-417B-BF3E-90E325E4E7F3}"/>
              </a:ext>
            </a:extLst>
          </p:cNvPr>
          <p:cNvSpPr>
            <a:spLocks noGrp="1"/>
          </p:cNvSpPr>
          <p:nvPr>
            <p:ph type="dt" sz="half" idx="10"/>
          </p:nvPr>
        </p:nvSpPr>
        <p:spPr/>
        <p:txBody>
          <a:bodyPr/>
          <a:lstStyle>
            <a:lvl1pPr>
              <a:defRPr/>
            </a:lvl1pPr>
            <a:extLst/>
          </a:lstStyle>
          <a:p>
            <a:pPr>
              <a:defRPr/>
            </a:pPr>
            <a:endParaRPr lang="en-US"/>
          </a:p>
        </p:txBody>
      </p:sp>
      <p:sp>
        <p:nvSpPr>
          <p:cNvPr id="4" name="Footer Placeholder 2">
            <a:extLst>
              <a:ext uri="{FF2B5EF4-FFF2-40B4-BE49-F238E27FC236}">
                <a16:creationId xmlns:a16="http://schemas.microsoft.com/office/drawing/2014/main" id="{5F3E0FF7-93F5-4AB4-A6EB-0D60FDFDAFE5}"/>
              </a:ext>
            </a:extLst>
          </p:cNvPr>
          <p:cNvSpPr>
            <a:spLocks noGrp="1"/>
          </p:cNvSpPr>
          <p:nvPr>
            <p:ph type="ftr" sz="quarter" idx="11"/>
          </p:nvPr>
        </p:nvSpPr>
        <p:spPr/>
        <p:txBody>
          <a:bodyPr/>
          <a:lstStyle>
            <a:lvl1pPr>
              <a:defRPr/>
            </a:lvl1pPr>
            <a:extLst/>
          </a:lstStyle>
          <a:p>
            <a:pPr>
              <a:defRPr/>
            </a:pPr>
            <a:endParaRPr lang="en-US"/>
          </a:p>
        </p:txBody>
      </p:sp>
      <p:sp>
        <p:nvSpPr>
          <p:cNvPr id="5" name="Slide Number Placeholder 3">
            <a:extLst>
              <a:ext uri="{FF2B5EF4-FFF2-40B4-BE49-F238E27FC236}">
                <a16:creationId xmlns:a16="http://schemas.microsoft.com/office/drawing/2014/main" id="{366E06D5-A6F4-4969-8C3A-7183920C9581}"/>
              </a:ext>
            </a:extLst>
          </p:cNvPr>
          <p:cNvSpPr>
            <a:spLocks noGrp="1"/>
          </p:cNvSpPr>
          <p:nvPr>
            <p:ph type="sldNum" sz="quarter" idx="12"/>
          </p:nvPr>
        </p:nvSpPr>
        <p:spPr/>
        <p:txBody>
          <a:bodyPr/>
          <a:lstStyle>
            <a:lvl1pPr>
              <a:defRPr/>
            </a:lvl1pPr>
          </a:lstStyle>
          <a:p>
            <a:fld id="{8ABD36F0-7154-4F01-B61A-694F02EF1397}" type="slidenum">
              <a:rPr lang="ar-SA" altLang="en-US"/>
              <a:pPr/>
              <a:t>‹#›</a:t>
            </a:fld>
            <a:endParaRPr lang="en-US" altLang="en-US"/>
          </a:p>
        </p:txBody>
      </p:sp>
      <p:sp>
        <p:nvSpPr>
          <p:cNvPr id="6" name="Rectangle 5">
            <a:extLst>
              <a:ext uri="{FF2B5EF4-FFF2-40B4-BE49-F238E27FC236}">
                <a16:creationId xmlns:a16="http://schemas.microsoft.com/office/drawing/2014/main" id="{327E1D88-E26A-4DCF-86F1-28780990C784}"/>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8929013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lstStyle>
            <a:lvl1pPr algn="l">
              <a:buNone/>
              <a:defRPr sz="2200" b="1">
                <a:solidFill>
                  <a:schemeClr val="accent1"/>
                </a:solidFill>
              </a:defRPr>
            </a:lvl1pPr>
            <a:extLst/>
          </a:lstStyle>
          <a:p>
            <a:r>
              <a:rPr lang="en-US"/>
              <a:t>Click to edit Master title style</a:t>
            </a:r>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4">
            <a:extLst>
              <a:ext uri="{FF2B5EF4-FFF2-40B4-BE49-F238E27FC236}">
                <a16:creationId xmlns:a16="http://schemas.microsoft.com/office/drawing/2014/main" id="{811A41CF-6ED4-49CC-9064-648DA138C9EA}"/>
              </a:ext>
            </a:extLst>
          </p:cNvPr>
          <p:cNvSpPr>
            <a:spLocks noGrp="1"/>
          </p:cNvSpPr>
          <p:nvPr>
            <p:ph type="dt" sz="half" idx="10"/>
          </p:nvPr>
        </p:nvSpPr>
        <p:spPr/>
        <p:txBody>
          <a:bodyPr/>
          <a:lstStyle>
            <a:lvl1pPr>
              <a:defRPr/>
            </a:lvl1pPr>
          </a:lstStyle>
          <a:p>
            <a:pPr>
              <a:defRPr/>
            </a:pPr>
            <a:endParaRPr lang="en-US"/>
          </a:p>
        </p:txBody>
      </p:sp>
      <p:sp>
        <p:nvSpPr>
          <p:cNvPr id="6" name="Footer Placeholder 17">
            <a:extLst>
              <a:ext uri="{FF2B5EF4-FFF2-40B4-BE49-F238E27FC236}">
                <a16:creationId xmlns:a16="http://schemas.microsoft.com/office/drawing/2014/main" id="{C0C7114F-FBF2-4C38-BF1D-F999265EC5F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4">
            <a:extLst>
              <a:ext uri="{FF2B5EF4-FFF2-40B4-BE49-F238E27FC236}">
                <a16:creationId xmlns:a16="http://schemas.microsoft.com/office/drawing/2014/main" id="{E42B8E03-0303-4CAC-A65B-0F6CF98ADCC4}"/>
              </a:ext>
            </a:extLst>
          </p:cNvPr>
          <p:cNvSpPr>
            <a:spLocks noGrp="1"/>
          </p:cNvSpPr>
          <p:nvPr>
            <p:ph type="sldNum" sz="quarter" idx="12"/>
          </p:nvPr>
        </p:nvSpPr>
        <p:spPr/>
        <p:txBody>
          <a:bodyPr/>
          <a:lstStyle>
            <a:lvl1pPr>
              <a:defRPr/>
            </a:lvl1pPr>
          </a:lstStyle>
          <a:p>
            <a:fld id="{E77E6CCE-549B-4F67-B6A8-321E86B0F320}" type="slidenum">
              <a:rPr lang="ar-SA" altLang="en-US"/>
              <a:pPr/>
              <a:t>‹#›</a:t>
            </a:fld>
            <a:endParaRPr lang="en-US" altLang="en-US"/>
          </a:p>
        </p:txBody>
      </p:sp>
    </p:spTree>
    <p:extLst>
      <p:ext uri="{BB962C8B-B14F-4D97-AF65-F5344CB8AC3E}">
        <p14:creationId xmlns:p14="http://schemas.microsoft.com/office/powerpoint/2010/main" val="154514928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ounded Rectangle 9">
            <a:extLst>
              <a:ext uri="{FF2B5EF4-FFF2-40B4-BE49-F238E27FC236}">
                <a16:creationId xmlns:a16="http://schemas.microsoft.com/office/drawing/2014/main" id="{E86F84D2-33EB-4FC6-A9F7-04E9B83A3D59}"/>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ound Single Corner Rectangle 10">
            <a:extLst>
              <a:ext uri="{FF2B5EF4-FFF2-40B4-BE49-F238E27FC236}">
                <a16:creationId xmlns:a16="http://schemas.microsoft.com/office/drawing/2014/main" id="{B63D67FD-F394-429E-A0D6-F1EBAE290E09}"/>
              </a:ext>
            </a:extLst>
          </p:cNvPr>
          <p:cNvSpPr/>
          <p:nvPr/>
        </p:nvSpPr>
        <p:spPr>
          <a:xfrm>
            <a:off x="6400800" y="433388"/>
            <a:ext cx="2324100"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lang="en-US"/>
              <a:t>Click to edit Master title style</a:t>
            </a:r>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normAutofit/>
          </a:bodyPr>
          <a:lstStyle>
            <a:lvl1pPr marL="0" indent="0">
              <a:buNone/>
              <a:defRPr sz="3200"/>
            </a:lvl1pPr>
            <a:extLst/>
          </a:lstStyle>
          <a:p>
            <a:pPr lvl="0"/>
            <a:r>
              <a:rPr lang="en-US" noProof="0"/>
              <a:t>Click icon to add picture</a:t>
            </a:r>
          </a:p>
        </p:txBody>
      </p:sp>
      <p:sp>
        <p:nvSpPr>
          <p:cNvPr id="7" name="Date Placeholder 4">
            <a:extLst>
              <a:ext uri="{FF2B5EF4-FFF2-40B4-BE49-F238E27FC236}">
                <a16:creationId xmlns:a16="http://schemas.microsoft.com/office/drawing/2014/main" id="{39375717-D113-4910-BF9D-089CECC4FA88}"/>
              </a:ext>
            </a:extLst>
          </p:cNvPr>
          <p:cNvSpPr>
            <a:spLocks noGrp="1"/>
          </p:cNvSpPr>
          <p:nvPr>
            <p:ph type="dt" sz="half" idx="10"/>
          </p:nvPr>
        </p:nvSpPr>
        <p:spPr/>
        <p:txBody>
          <a:bodyPr/>
          <a:lstStyle>
            <a:lvl1pPr>
              <a:defRPr/>
            </a:lvl1pPr>
            <a:extLst/>
          </a:lstStyle>
          <a:p>
            <a:pPr>
              <a:defRPr/>
            </a:pPr>
            <a:endParaRPr lang="en-US"/>
          </a:p>
        </p:txBody>
      </p:sp>
      <p:sp>
        <p:nvSpPr>
          <p:cNvPr id="8" name="Footer Placeholder 5">
            <a:extLst>
              <a:ext uri="{FF2B5EF4-FFF2-40B4-BE49-F238E27FC236}">
                <a16:creationId xmlns:a16="http://schemas.microsoft.com/office/drawing/2014/main" id="{56164B61-0A09-4271-8881-666A014C1154}"/>
              </a:ext>
            </a:extLst>
          </p:cNvPr>
          <p:cNvSpPr>
            <a:spLocks noGrp="1"/>
          </p:cNvSpPr>
          <p:nvPr>
            <p:ph type="ftr" sz="quarter" idx="11"/>
          </p:nvPr>
        </p:nvSpPr>
        <p:spPr/>
        <p:txBody>
          <a:bodyPr/>
          <a:lstStyle>
            <a:lvl1pPr>
              <a:defRPr/>
            </a:lvl1pPr>
            <a:extLst/>
          </a:lstStyle>
          <a:p>
            <a:pPr>
              <a:defRPr/>
            </a:pPr>
            <a:endParaRPr lang="en-US"/>
          </a:p>
        </p:txBody>
      </p:sp>
      <p:sp>
        <p:nvSpPr>
          <p:cNvPr id="9" name="Slide Number Placeholder 6">
            <a:extLst>
              <a:ext uri="{FF2B5EF4-FFF2-40B4-BE49-F238E27FC236}">
                <a16:creationId xmlns:a16="http://schemas.microsoft.com/office/drawing/2014/main" id="{F1B7997D-B4F9-4D9C-A392-0FEDA2BB3505}"/>
              </a:ext>
            </a:extLst>
          </p:cNvPr>
          <p:cNvSpPr>
            <a:spLocks noGrp="1"/>
          </p:cNvSpPr>
          <p:nvPr>
            <p:ph type="sldNum" sz="quarter" idx="12"/>
          </p:nvPr>
        </p:nvSpPr>
        <p:spPr/>
        <p:txBody>
          <a:bodyPr/>
          <a:lstStyle>
            <a:lvl1pPr>
              <a:defRPr/>
            </a:lvl1pPr>
          </a:lstStyle>
          <a:p>
            <a:fld id="{0A84CE37-1B37-49D2-8AA8-40CA4D665A80}" type="slidenum">
              <a:rPr lang="ar-SA" altLang="en-US"/>
              <a:pPr/>
              <a:t>‹#›</a:t>
            </a:fld>
            <a:endParaRPr lang="en-US" altLang="en-US"/>
          </a:p>
        </p:txBody>
      </p:sp>
    </p:spTree>
    <p:extLst>
      <p:ext uri="{BB962C8B-B14F-4D97-AF65-F5344CB8AC3E}">
        <p14:creationId xmlns:p14="http://schemas.microsoft.com/office/powerpoint/2010/main" val="6742240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p>
            <a:r>
              <a:rPr lang="en-US"/>
              <a:t>Click to edit Master title style</a:t>
            </a:r>
          </a:p>
        </p:txBody>
      </p:sp>
      <p:sp>
        <p:nvSpPr>
          <p:cNvPr id="3" name="Vertical Text Placeholder 2"/>
          <p:cNvSpPr>
            <a:spLocks noGrp="1"/>
          </p:cNvSpPr>
          <p:nvPr>
            <p:ph type="body" orient="vert" idx="1"/>
          </p:nvPr>
        </p:nvSpPr>
        <p:spPr>
          <a:xfrm>
            <a:off x="502920" y="530352"/>
            <a:ext cx="8183880" cy="418795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52FE5628-5CAC-4E11-A272-02F8E194C0D6}"/>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115F60F4-D692-479F-BDF1-C2FB97DF089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D5A8FDDB-6F88-402D-9417-5CFA21ADD842}"/>
              </a:ext>
            </a:extLst>
          </p:cNvPr>
          <p:cNvSpPr>
            <a:spLocks noGrp="1"/>
          </p:cNvSpPr>
          <p:nvPr>
            <p:ph type="sldNum" sz="quarter" idx="12"/>
          </p:nvPr>
        </p:nvSpPr>
        <p:spPr/>
        <p:txBody>
          <a:bodyPr/>
          <a:lstStyle>
            <a:lvl1pPr>
              <a:defRPr/>
            </a:lvl1pPr>
          </a:lstStyle>
          <a:p>
            <a:fld id="{599CFDAE-D0B8-48FD-91C4-7CA790565D77}" type="slidenum">
              <a:rPr lang="ar-SA" altLang="en-US"/>
              <a:pPr/>
              <a:t>‹#›</a:t>
            </a:fld>
            <a:endParaRPr lang="en-US" altLang="en-US"/>
          </a:p>
        </p:txBody>
      </p:sp>
    </p:spTree>
    <p:extLst>
      <p:ext uri="{BB962C8B-B14F-4D97-AF65-F5344CB8AC3E}">
        <p14:creationId xmlns:p14="http://schemas.microsoft.com/office/powerpoint/2010/main" val="84027632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533402"/>
            <a:ext cx="5943600" cy="52578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a:extLst>
              <a:ext uri="{FF2B5EF4-FFF2-40B4-BE49-F238E27FC236}">
                <a16:creationId xmlns:a16="http://schemas.microsoft.com/office/drawing/2014/main" id="{C7208123-8173-4DA3-ACF1-4249EA3245B7}"/>
              </a:ext>
            </a:extLst>
          </p:cNvPr>
          <p:cNvSpPr>
            <a:spLocks noGrp="1"/>
          </p:cNvSpPr>
          <p:nvPr>
            <p:ph type="dt" sz="half" idx="10"/>
          </p:nvPr>
        </p:nvSpPr>
        <p:spPr/>
        <p:txBody>
          <a:bodyPr/>
          <a:lstStyle>
            <a:lvl1pPr>
              <a:defRPr/>
            </a:lvl1pPr>
          </a:lstStyle>
          <a:p>
            <a:pPr>
              <a:defRPr/>
            </a:pPr>
            <a:endParaRPr lang="en-US"/>
          </a:p>
        </p:txBody>
      </p:sp>
      <p:sp>
        <p:nvSpPr>
          <p:cNvPr id="5" name="Footer Placeholder 17">
            <a:extLst>
              <a:ext uri="{FF2B5EF4-FFF2-40B4-BE49-F238E27FC236}">
                <a16:creationId xmlns:a16="http://schemas.microsoft.com/office/drawing/2014/main" id="{4C987ED7-063F-43AD-BB3C-0341E2026CE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4">
            <a:extLst>
              <a:ext uri="{FF2B5EF4-FFF2-40B4-BE49-F238E27FC236}">
                <a16:creationId xmlns:a16="http://schemas.microsoft.com/office/drawing/2014/main" id="{AC376560-F04A-43A4-8F4C-91CF50EF0A70}"/>
              </a:ext>
            </a:extLst>
          </p:cNvPr>
          <p:cNvSpPr>
            <a:spLocks noGrp="1"/>
          </p:cNvSpPr>
          <p:nvPr>
            <p:ph type="sldNum" sz="quarter" idx="12"/>
          </p:nvPr>
        </p:nvSpPr>
        <p:spPr/>
        <p:txBody>
          <a:bodyPr/>
          <a:lstStyle>
            <a:lvl1pPr>
              <a:defRPr/>
            </a:lvl1pPr>
          </a:lstStyle>
          <a:p>
            <a:fld id="{39860F1A-925B-46F6-827B-A1D3BBDA0125}" type="slidenum">
              <a:rPr lang="ar-SA" altLang="en-US"/>
              <a:pPr/>
              <a:t>‹#›</a:t>
            </a:fld>
            <a:endParaRPr lang="en-US" altLang="en-US"/>
          </a:p>
        </p:txBody>
      </p:sp>
    </p:spTree>
    <p:extLst>
      <p:ext uri="{BB962C8B-B14F-4D97-AF65-F5344CB8AC3E}">
        <p14:creationId xmlns:p14="http://schemas.microsoft.com/office/powerpoint/2010/main" val="184273335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81AE7B8-52E1-4B38-9C5D-2B3A0C1505A4}"/>
              </a:ext>
            </a:extLst>
          </p:cNvPr>
          <p:cNvSpPr/>
          <p:nvPr/>
        </p:nvSpPr>
        <p:spPr>
          <a:xfrm flipV="1">
            <a:off x="5410200" y="3810000"/>
            <a:ext cx="3733800" cy="90488"/>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Rectangle 4">
            <a:extLst>
              <a:ext uri="{FF2B5EF4-FFF2-40B4-BE49-F238E27FC236}">
                <a16:creationId xmlns:a16="http://schemas.microsoft.com/office/drawing/2014/main" id="{1CB4617D-92EB-4218-9852-F9E6DA946210}"/>
              </a:ext>
            </a:extLst>
          </p:cNvPr>
          <p:cNvSpPr/>
          <p:nvPr/>
        </p:nvSpPr>
        <p:spPr>
          <a:xfrm flipV="1">
            <a:off x="5410200" y="3897313"/>
            <a:ext cx="3733800" cy="19208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Rectangle 5">
            <a:extLst>
              <a:ext uri="{FF2B5EF4-FFF2-40B4-BE49-F238E27FC236}">
                <a16:creationId xmlns:a16="http://schemas.microsoft.com/office/drawing/2014/main" id="{F4566A3E-E987-4BBE-84CF-B1182FB28243}"/>
              </a:ext>
            </a:extLst>
          </p:cNvPr>
          <p:cNvSpPr/>
          <p:nvPr/>
        </p:nvSpPr>
        <p:spPr>
          <a:xfrm flipV="1">
            <a:off x="5410200" y="4114800"/>
            <a:ext cx="3733800"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55F09660-5487-4873-93A5-D8C90FAA8294}"/>
              </a:ext>
            </a:extLst>
          </p:cNvPr>
          <p:cNvSpPr/>
          <p:nvPr/>
        </p:nvSpPr>
        <p:spPr>
          <a:xfrm flipV="1">
            <a:off x="5410200" y="4164013"/>
            <a:ext cx="1965325" cy="19050"/>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0" name="Rectangle 9">
            <a:extLst>
              <a:ext uri="{FF2B5EF4-FFF2-40B4-BE49-F238E27FC236}">
                <a16:creationId xmlns:a16="http://schemas.microsoft.com/office/drawing/2014/main" id="{EDCE42EB-0D8D-4904-A99F-83FD9A139C20}"/>
              </a:ext>
            </a:extLst>
          </p:cNvPr>
          <p:cNvSpPr/>
          <p:nvPr/>
        </p:nvSpPr>
        <p:spPr>
          <a:xfrm flipV="1">
            <a:off x="5410200" y="4198938"/>
            <a:ext cx="1965325" cy="9525"/>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1" name="Rounded Rectangle 25">
            <a:extLst>
              <a:ext uri="{FF2B5EF4-FFF2-40B4-BE49-F238E27FC236}">
                <a16:creationId xmlns:a16="http://schemas.microsoft.com/office/drawing/2014/main" id="{A0D524B3-6507-41B6-A766-9D659D59E4AE}"/>
              </a:ext>
            </a:extLst>
          </p:cNvPr>
          <p:cNvSpPr/>
          <p:nvPr/>
        </p:nvSpPr>
        <p:spPr bwMode="white">
          <a:xfrm>
            <a:off x="5410200" y="3962400"/>
            <a:ext cx="3063875" cy="26988"/>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12" name="Rounded Rectangle 26">
            <a:extLst>
              <a:ext uri="{FF2B5EF4-FFF2-40B4-BE49-F238E27FC236}">
                <a16:creationId xmlns:a16="http://schemas.microsoft.com/office/drawing/2014/main" id="{150BF0A0-0A25-4F56-BBF7-5C542AD331BE}"/>
              </a:ext>
            </a:extLst>
          </p:cNvPr>
          <p:cNvSpPr/>
          <p:nvPr/>
        </p:nvSpPr>
        <p:spPr bwMode="white">
          <a:xfrm>
            <a:off x="7377113" y="4060825"/>
            <a:ext cx="1600200" cy="36513"/>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Rectangle 12">
            <a:extLst>
              <a:ext uri="{FF2B5EF4-FFF2-40B4-BE49-F238E27FC236}">
                <a16:creationId xmlns:a16="http://schemas.microsoft.com/office/drawing/2014/main" id="{78BA4381-DBDA-44CB-938C-877E7BDB1F5D}"/>
              </a:ext>
            </a:extLst>
          </p:cNvPr>
          <p:cNvSpPr/>
          <p:nvPr/>
        </p:nvSpPr>
        <p:spPr>
          <a:xfrm>
            <a:off x="0" y="3649663"/>
            <a:ext cx="9144000" cy="2444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4" name="Rectangle 13">
            <a:extLst>
              <a:ext uri="{FF2B5EF4-FFF2-40B4-BE49-F238E27FC236}">
                <a16:creationId xmlns:a16="http://schemas.microsoft.com/office/drawing/2014/main" id="{D7D7A168-8141-4081-9C87-15A671CF2DCE}"/>
              </a:ext>
            </a:extLst>
          </p:cNvPr>
          <p:cNvSpPr/>
          <p:nvPr/>
        </p:nvSpPr>
        <p:spPr>
          <a:xfrm>
            <a:off x="0" y="3675063"/>
            <a:ext cx="9144000" cy="1412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19275EA5-551D-41A4-86D3-2810917E7471}"/>
              </a:ext>
            </a:extLst>
          </p:cNvPr>
          <p:cNvSpPr/>
          <p:nvPr/>
        </p:nvSpPr>
        <p:spPr>
          <a:xfrm flipV="1">
            <a:off x="6413500" y="3643313"/>
            <a:ext cx="2730500" cy="247650"/>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6" name="Rectangle 15">
            <a:extLst>
              <a:ext uri="{FF2B5EF4-FFF2-40B4-BE49-F238E27FC236}">
                <a16:creationId xmlns:a16="http://schemas.microsoft.com/office/drawing/2014/main" id="{60A5E808-6DA0-4964-B17B-217921A28369}"/>
              </a:ext>
            </a:extLst>
          </p:cNvPr>
          <p:cNvSpPr/>
          <p:nvPr/>
        </p:nvSpPr>
        <p:spPr>
          <a:xfrm>
            <a:off x="0" y="0"/>
            <a:ext cx="9144000" cy="37020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17" name="Date Placeholder 27">
            <a:extLst>
              <a:ext uri="{FF2B5EF4-FFF2-40B4-BE49-F238E27FC236}">
                <a16:creationId xmlns:a16="http://schemas.microsoft.com/office/drawing/2014/main" id="{10776A48-8E0B-4DBE-91E5-D72EA0ECC121}"/>
              </a:ext>
            </a:extLst>
          </p:cNvPr>
          <p:cNvSpPr>
            <a:spLocks noGrp="1"/>
          </p:cNvSpPr>
          <p:nvPr>
            <p:ph type="dt" sz="half" idx="10"/>
          </p:nvPr>
        </p:nvSpPr>
        <p:spPr>
          <a:xfrm>
            <a:off x="6705600" y="4206875"/>
            <a:ext cx="960438" cy="457200"/>
          </a:xfrm>
        </p:spPr>
        <p:txBody>
          <a:bodyPr/>
          <a:lstStyle>
            <a:lvl1pPr>
              <a:defRPr/>
            </a:lvl1pPr>
          </a:lstStyle>
          <a:p>
            <a:pPr>
              <a:defRPr/>
            </a:pPr>
            <a:endParaRPr lang="en-US"/>
          </a:p>
        </p:txBody>
      </p:sp>
      <p:sp>
        <p:nvSpPr>
          <p:cNvPr id="18" name="Footer Placeholder 16">
            <a:extLst>
              <a:ext uri="{FF2B5EF4-FFF2-40B4-BE49-F238E27FC236}">
                <a16:creationId xmlns:a16="http://schemas.microsoft.com/office/drawing/2014/main" id="{02DCE4E3-7AD7-4039-93C5-2D3295DB95CB}"/>
              </a:ext>
            </a:extLst>
          </p:cNvPr>
          <p:cNvSpPr>
            <a:spLocks noGrp="1"/>
          </p:cNvSpPr>
          <p:nvPr>
            <p:ph type="ftr" sz="quarter" idx="11"/>
          </p:nvPr>
        </p:nvSpPr>
        <p:spPr>
          <a:xfrm>
            <a:off x="5410200" y="4205288"/>
            <a:ext cx="1295400" cy="457200"/>
          </a:xfrm>
        </p:spPr>
        <p:txBody>
          <a:bodyPr/>
          <a:lstStyle>
            <a:lvl1pPr>
              <a:defRPr/>
            </a:lvl1pPr>
          </a:lstStyle>
          <a:p>
            <a:pPr>
              <a:defRPr/>
            </a:pPr>
            <a:endParaRPr lang="en-US"/>
          </a:p>
        </p:txBody>
      </p:sp>
      <p:sp>
        <p:nvSpPr>
          <p:cNvPr id="19" name="Slide Number Placeholder 28">
            <a:extLst>
              <a:ext uri="{FF2B5EF4-FFF2-40B4-BE49-F238E27FC236}">
                <a16:creationId xmlns:a16="http://schemas.microsoft.com/office/drawing/2014/main" id="{2A397ADF-C51B-4C6B-8E36-3258C0E01FF0}"/>
              </a:ext>
            </a:extLst>
          </p:cNvPr>
          <p:cNvSpPr>
            <a:spLocks noGrp="1"/>
          </p:cNvSpPr>
          <p:nvPr>
            <p:ph type="sldNum" sz="quarter" idx="12"/>
          </p:nvPr>
        </p:nvSpPr>
        <p:spPr>
          <a:xfrm>
            <a:off x="8320088" y="1588"/>
            <a:ext cx="747712" cy="365125"/>
          </a:xfrm>
        </p:spPr>
        <p:txBody>
          <a:bodyPr/>
          <a:lstStyle>
            <a:lvl1pPr>
              <a:defRPr>
                <a:solidFill>
                  <a:schemeClr val="bg1"/>
                </a:solidFill>
              </a:defRPr>
            </a:lvl1pPr>
          </a:lstStyle>
          <a:p>
            <a:fld id="{2A03A5F2-D036-4524-B4E5-65D6478776F0}" type="slidenum">
              <a:rPr lang="ar-SA" altLang="en-US"/>
              <a:pPr/>
              <a:t>‹#›</a:t>
            </a:fld>
            <a:endParaRPr lang="en-US" altLang="en-US"/>
          </a:p>
        </p:txBody>
      </p:sp>
    </p:spTree>
    <p:extLst>
      <p:ext uri="{BB962C8B-B14F-4D97-AF65-F5344CB8AC3E}">
        <p14:creationId xmlns:p14="http://schemas.microsoft.com/office/powerpoint/2010/main" val="378005652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CD810927-B345-4CC3-BDDE-F68A7DA6B5FB}"/>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0C513A6A-DECD-47ED-A1D3-6D94269336D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3E38CC2E-E3A8-4142-B5F7-26728D5BE369}"/>
              </a:ext>
            </a:extLst>
          </p:cNvPr>
          <p:cNvSpPr>
            <a:spLocks noGrp="1"/>
          </p:cNvSpPr>
          <p:nvPr>
            <p:ph type="sldNum" sz="quarter" idx="12"/>
          </p:nvPr>
        </p:nvSpPr>
        <p:spPr/>
        <p:txBody>
          <a:bodyPr/>
          <a:lstStyle>
            <a:lvl1pPr>
              <a:defRPr/>
            </a:lvl1pPr>
          </a:lstStyle>
          <a:p>
            <a:fld id="{DCB730C5-D29B-45B1-A5C8-BF73DA5F11AA}" type="slidenum">
              <a:rPr lang="ar-SA" altLang="en-US"/>
              <a:pPr/>
              <a:t>‹#›</a:t>
            </a:fld>
            <a:endParaRPr lang="en-US" altLang="en-US"/>
          </a:p>
        </p:txBody>
      </p:sp>
    </p:spTree>
    <p:extLst>
      <p:ext uri="{BB962C8B-B14F-4D97-AF65-F5344CB8AC3E}">
        <p14:creationId xmlns:p14="http://schemas.microsoft.com/office/powerpoint/2010/main" val="163531564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n-US"/>
              <a:t>Click to edit Master title style</a:t>
            </a:r>
          </a:p>
        </p:txBody>
      </p:sp>
      <p:sp>
        <p:nvSpPr>
          <p:cNvPr id="3" name="Text Placeholder 2"/>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13">
            <a:extLst>
              <a:ext uri="{FF2B5EF4-FFF2-40B4-BE49-F238E27FC236}">
                <a16:creationId xmlns:a16="http://schemas.microsoft.com/office/drawing/2014/main" id="{AB176806-91C4-4071-9402-5FD12F0C8A03}"/>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FE1BA522-73B6-4186-88E6-7AC20007EEC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1696D53B-0681-4555-A281-4833D6BDF682}"/>
              </a:ext>
            </a:extLst>
          </p:cNvPr>
          <p:cNvSpPr>
            <a:spLocks noGrp="1"/>
          </p:cNvSpPr>
          <p:nvPr>
            <p:ph type="sldNum" sz="quarter" idx="12"/>
          </p:nvPr>
        </p:nvSpPr>
        <p:spPr/>
        <p:txBody>
          <a:bodyPr/>
          <a:lstStyle>
            <a:lvl1pPr>
              <a:defRPr/>
            </a:lvl1pPr>
          </a:lstStyle>
          <a:p>
            <a:fld id="{324F4601-1459-4B30-82EC-4C748EBA99A0}" type="slidenum">
              <a:rPr lang="ar-SA" altLang="en-US"/>
              <a:pPr/>
              <a:t>‹#›</a:t>
            </a:fld>
            <a:endParaRPr lang="en-US" altLang="en-US"/>
          </a:p>
        </p:txBody>
      </p:sp>
    </p:spTree>
    <p:extLst>
      <p:ext uri="{BB962C8B-B14F-4D97-AF65-F5344CB8AC3E}">
        <p14:creationId xmlns:p14="http://schemas.microsoft.com/office/powerpoint/2010/main" val="1875534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a:extLst>
              <a:ext uri="{FF2B5EF4-FFF2-40B4-BE49-F238E27FC236}">
                <a16:creationId xmlns:a16="http://schemas.microsoft.com/office/drawing/2014/main" id="{C6E3B3EA-4A64-481A-A901-EAB541277817}"/>
              </a:ext>
            </a:extLst>
          </p:cNvPr>
          <p:cNvSpPr>
            <a:spLocks noGrp="1"/>
          </p:cNvSpPr>
          <p:nvPr>
            <p:ph type="dt" sz="half" idx="10"/>
          </p:nvPr>
        </p:nvSpPr>
        <p:spPr/>
        <p:txBody>
          <a:bodyPr/>
          <a:lstStyle>
            <a:lvl1pPr>
              <a:defRPr/>
            </a:lvl1pPr>
          </a:lstStyle>
          <a:p>
            <a:pPr>
              <a:defRPr/>
            </a:pPr>
            <a:endParaRPr lang="en-US"/>
          </a:p>
        </p:txBody>
      </p:sp>
      <p:sp>
        <p:nvSpPr>
          <p:cNvPr id="6" name="Footer Placeholder 21">
            <a:extLst>
              <a:ext uri="{FF2B5EF4-FFF2-40B4-BE49-F238E27FC236}">
                <a16:creationId xmlns:a16="http://schemas.microsoft.com/office/drawing/2014/main" id="{993459C8-1E2A-4EE4-B512-C393B1C27F0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17">
            <a:extLst>
              <a:ext uri="{FF2B5EF4-FFF2-40B4-BE49-F238E27FC236}">
                <a16:creationId xmlns:a16="http://schemas.microsoft.com/office/drawing/2014/main" id="{E2A2881C-E88E-4370-9138-27AD3A9B4F22}"/>
              </a:ext>
            </a:extLst>
          </p:cNvPr>
          <p:cNvSpPr>
            <a:spLocks noGrp="1"/>
          </p:cNvSpPr>
          <p:nvPr>
            <p:ph type="sldNum" sz="quarter" idx="12"/>
          </p:nvPr>
        </p:nvSpPr>
        <p:spPr/>
        <p:txBody>
          <a:bodyPr/>
          <a:lstStyle>
            <a:lvl1pPr>
              <a:defRPr/>
            </a:lvl1pPr>
          </a:lstStyle>
          <a:p>
            <a:fld id="{D76BBEFA-EF7D-44FE-89AF-8BAC7CCCF76A}" type="slidenum">
              <a:rPr lang="ar-SA" altLang="en-US"/>
              <a:pPr/>
              <a:t>‹#›</a:t>
            </a:fld>
            <a:endParaRPr lang="en-US" altLang="en-US"/>
          </a:p>
        </p:txBody>
      </p:sp>
    </p:spTree>
    <p:extLst>
      <p:ext uri="{BB962C8B-B14F-4D97-AF65-F5344CB8AC3E}">
        <p14:creationId xmlns:p14="http://schemas.microsoft.com/office/powerpoint/2010/main" val="41616053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8BDB87BA-CB6E-4748-A92A-BBD994942D16}"/>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3DF30EAB-E929-4DDE-B442-91C5BFBC01C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51CB724-3626-4ACE-895C-A74D195AF846}"/>
              </a:ext>
            </a:extLst>
          </p:cNvPr>
          <p:cNvSpPr>
            <a:spLocks noGrp="1"/>
          </p:cNvSpPr>
          <p:nvPr>
            <p:ph type="sldNum" sz="quarter" idx="12"/>
          </p:nvPr>
        </p:nvSpPr>
        <p:spPr/>
        <p:txBody>
          <a:bodyPr/>
          <a:lstStyle>
            <a:lvl1pPr>
              <a:defRPr/>
            </a:lvl1pPr>
          </a:lstStyle>
          <a:p>
            <a:fld id="{37E4C0DE-0F51-42F3-8877-63CE7CA5F7CE}" type="slidenum">
              <a:rPr lang="ar-SA" altLang="en-US"/>
              <a:pPr/>
              <a:t>‹#›</a:t>
            </a:fld>
            <a:endParaRPr lang="en-US" altLang="en-US"/>
          </a:p>
        </p:txBody>
      </p:sp>
    </p:spTree>
    <p:extLst>
      <p:ext uri="{BB962C8B-B14F-4D97-AF65-F5344CB8AC3E}">
        <p14:creationId xmlns:p14="http://schemas.microsoft.com/office/powerpoint/2010/main" val="74570337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lstStyle>
            <a:lvl1pPr>
              <a:defRPr sz="4000" b="0" i="0" cap="none" baseline="0"/>
            </a:lvl1pPr>
          </a:lstStyle>
          <a:p>
            <a:r>
              <a:rPr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25">
            <a:extLst>
              <a:ext uri="{FF2B5EF4-FFF2-40B4-BE49-F238E27FC236}">
                <a16:creationId xmlns:a16="http://schemas.microsoft.com/office/drawing/2014/main" id="{F9AC1B18-2D6A-4F22-9845-71E2113D9EC3}"/>
              </a:ext>
            </a:extLst>
          </p:cNvPr>
          <p:cNvSpPr>
            <a:spLocks noGrp="1"/>
          </p:cNvSpPr>
          <p:nvPr>
            <p:ph type="dt" sz="half" idx="10"/>
          </p:nvPr>
        </p:nvSpPr>
        <p:spPr/>
        <p:txBody>
          <a:bodyPr rtlCol="0"/>
          <a:lstStyle>
            <a:lvl1pPr>
              <a:defRPr/>
            </a:lvl1pPr>
          </a:lstStyle>
          <a:p>
            <a:pPr>
              <a:defRPr/>
            </a:pPr>
            <a:endParaRPr lang="en-US"/>
          </a:p>
        </p:txBody>
      </p:sp>
      <p:sp>
        <p:nvSpPr>
          <p:cNvPr id="8" name="Slide Number Placeholder 26">
            <a:extLst>
              <a:ext uri="{FF2B5EF4-FFF2-40B4-BE49-F238E27FC236}">
                <a16:creationId xmlns:a16="http://schemas.microsoft.com/office/drawing/2014/main" id="{4791E26C-3B45-4D2F-B616-4424C1529AD0}"/>
              </a:ext>
            </a:extLst>
          </p:cNvPr>
          <p:cNvSpPr>
            <a:spLocks noGrp="1"/>
          </p:cNvSpPr>
          <p:nvPr>
            <p:ph type="sldNum" sz="quarter" idx="11"/>
          </p:nvPr>
        </p:nvSpPr>
        <p:spPr/>
        <p:txBody>
          <a:bodyPr/>
          <a:lstStyle>
            <a:lvl1pPr>
              <a:defRPr/>
            </a:lvl1pPr>
          </a:lstStyle>
          <a:p>
            <a:fld id="{E55AEE9B-647A-4E46-A598-DB7F594189F0}" type="slidenum">
              <a:rPr lang="ar-SA" altLang="en-US"/>
              <a:pPr/>
              <a:t>‹#›</a:t>
            </a:fld>
            <a:endParaRPr lang="en-US" altLang="en-US"/>
          </a:p>
        </p:txBody>
      </p:sp>
      <p:sp>
        <p:nvSpPr>
          <p:cNvPr id="9" name="Footer Placeholder 27">
            <a:extLst>
              <a:ext uri="{FF2B5EF4-FFF2-40B4-BE49-F238E27FC236}">
                <a16:creationId xmlns:a16="http://schemas.microsoft.com/office/drawing/2014/main" id="{50EBB543-F518-459E-9FFC-093257B8E973}"/>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57403975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lstStyle>
            <a:lvl1pPr>
              <a:defRPr sz="4000">
                <a:solidFill>
                  <a:schemeClr val="tx2"/>
                </a:solidFill>
              </a:defRPr>
            </a:lvl1pPr>
          </a:lstStyle>
          <a:p>
            <a:r>
              <a:rPr lang="en-US"/>
              <a:t>Click to edit Master title style</a:t>
            </a:r>
          </a:p>
        </p:txBody>
      </p:sp>
      <p:sp>
        <p:nvSpPr>
          <p:cNvPr id="3" name="Date Placeholder 2">
            <a:extLst>
              <a:ext uri="{FF2B5EF4-FFF2-40B4-BE49-F238E27FC236}">
                <a16:creationId xmlns:a16="http://schemas.microsoft.com/office/drawing/2014/main" id="{DF5118B9-D4EA-40B0-A0AF-6FDFE2795606}"/>
              </a:ext>
            </a:extLst>
          </p:cNvPr>
          <p:cNvSpPr>
            <a:spLocks noGrp="1"/>
          </p:cNvSpPr>
          <p:nvPr>
            <p:ph type="dt" sz="half" idx="10"/>
          </p:nvPr>
        </p:nvSpPr>
        <p:spPr>
          <a:xfrm>
            <a:off x="6583363" y="612775"/>
            <a:ext cx="957262" cy="457200"/>
          </a:xfrm>
        </p:spPr>
        <p:txBody>
          <a:bodyPr/>
          <a:lstStyle>
            <a:lvl1pPr>
              <a:defRPr/>
            </a:lvl1pPr>
          </a:lstStyle>
          <a:p>
            <a:pPr>
              <a:defRPr/>
            </a:pPr>
            <a:endParaRPr lang="en-US"/>
          </a:p>
        </p:txBody>
      </p:sp>
      <p:sp>
        <p:nvSpPr>
          <p:cNvPr id="4" name="Footer Placeholder 3">
            <a:extLst>
              <a:ext uri="{FF2B5EF4-FFF2-40B4-BE49-F238E27FC236}">
                <a16:creationId xmlns:a16="http://schemas.microsoft.com/office/drawing/2014/main" id="{41F10E92-10C4-4EEE-9EFD-0D9A8E7E566B}"/>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D1B20DF1-580D-4741-856E-A17F96D3DB8C}"/>
              </a:ext>
            </a:extLst>
          </p:cNvPr>
          <p:cNvSpPr>
            <a:spLocks noGrp="1"/>
          </p:cNvSpPr>
          <p:nvPr>
            <p:ph type="sldNum" sz="quarter" idx="12"/>
          </p:nvPr>
        </p:nvSpPr>
        <p:spPr/>
        <p:txBody>
          <a:bodyPr/>
          <a:lstStyle>
            <a:lvl1pPr>
              <a:defRPr/>
            </a:lvl1pPr>
          </a:lstStyle>
          <a:p>
            <a:fld id="{2A7E70EC-6808-4A88-A6B7-80FEB34FF954}" type="slidenum">
              <a:rPr lang="ar-SA" altLang="en-US"/>
              <a:pPr/>
              <a:t>‹#›</a:t>
            </a:fld>
            <a:endParaRPr lang="en-US" altLang="en-US"/>
          </a:p>
        </p:txBody>
      </p:sp>
    </p:spTree>
    <p:extLst>
      <p:ext uri="{BB962C8B-B14F-4D97-AF65-F5344CB8AC3E}">
        <p14:creationId xmlns:p14="http://schemas.microsoft.com/office/powerpoint/2010/main" val="41859277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49AD5575-C320-487C-AD55-751BE54BE4F0}"/>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C1721D23-B8DA-458B-ACD9-13B65F5C5A1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185F5DDB-C5E9-4E00-AD1B-FEDC14E87AF5}"/>
              </a:ext>
            </a:extLst>
          </p:cNvPr>
          <p:cNvSpPr>
            <a:spLocks noGrp="1"/>
          </p:cNvSpPr>
          <p:nvPr>
            <p:ph type="sldNum" sz="quarter" idx="12"/>
          </p:nvPr>
        </p:nvSpPr>
        <p:spPr/>
        <p:txBody>
          <a:bodyPr/>
          <a:lstStyle>
            <a:lvl1pPr>
              <a:defRPr/>
            </a:lvl1pPr>
          </a:lstStyle>
          <a:p>
            <a:fld id="{AF97A733-11C9-4E19-9A3D-D76991A4C7A9}" type="slidenum">
              <a:rPr lang="ar-SA" altLang="en-US"/>
              <a:pPr/>
              <a:t>‹#›</a:t>
            </a:fld>
            <a:endParaRPr lang="en-US" altLang="en-US"/>
          </a:p>
        </p:txBody>
      </p:sp>
      <p:sp>
        <p:nvSpPr>
          <p:cNvPr id="5" name="Rectangle 4">
            <a:extLst>
              <a:ext uri="{FF2B5EF4-FFF2-40B4-BE49-F238E27FC236}">
                <a16:creationId xmlns:a16="http://schemas.microsoft.com/office/drawing/2014/main" id="{19D89A14-CDF0-4546-956C-8D829127A04D}"/>
              </a:ext>
            </a:extLst>
          </p:cNvPr>
          <p:cNvSpPr/>
          <p:nvPr userDrawn="1"/>
        </p:nvSpPr>
        <p:spPr>
          <a:xfrm rot="5400000">
            <a:off x="8588188" y="5506108"/>
            <a:ext cx="2088232" cy="615553"/>
          </a:xfrm>
          <a:prstGeom prst="rect">
            <a:avLst/>
          </a:prstGeom>
        </p:spPr>
        <p:txBody>
          <a:bodyPr wrap="square">
            <a:spAutoFit/>
          </a:bodyPr>
          <a:lstStyle/>
          <a:p>
            <a:pPr marL="0" marR="0" lvl="0" indent="0" defTabSz="914400" eaLnBrk="0" fontAlgn="auto" latinLnBrk="0" hangingPunct="0">
              <a:lnSpc>
                <a:spcPct val="100000"/>
              </a:lnSpc>
              <a:spcBef>
                <a:spcPts val="0"/>
              </a:spcBef>
              <a:spcAft>
                <a:spcPts val="0"/>
              </a:spcAft>
              <a:buClrTx/>
              <a:buSzTx/>
              <a:buFontTx/>
              <a:buNone/>
              <a:tabLst/>
              <a:defRPr/>
            </a:pPr>
            <a:br>
              <a:rPr kumimoji="0" lang="en-US" sz="1600" b="1" i="0" u="none" strike="noStrike" kern="0" cap="none" spc="0" normalizeH="0" baseline="0" noProof="0" dirty="0">
                <a:ln>
                  <a:noFill/>
                </a:ln>
                <a:solidFill>
                  <a:prstClr val="black"/>
                </a:solidFill>
                <a:effectLst/>
                <a:uLnTx/>
                <a:uFillTx/>
              </a:rPr>
            </a:br>
            <a:r>
              <a:rPr kumimoji="0" lang="en-US" sz="1600" b="1" i="0" u="none" strike="noStrike" kern="0" cap="none" spc="0" normalizeH="0" baseline="0" noProof="0" dirty="0">
                <a:ln>
                  <a:noFill/>
                </a:ln>
                <a:solidFill>
                  <a:prstClr val="black"/>
                </a:solidFill>
                <a:effectLst/>
                <a:uLnTx/>
                <a:uFillTx/>
              </a:rPr>
              <a:t>w</a:t>
            </a:r>
            <a:r>
              <a:rPr kumimoji="0" lang="en-US" sz="1800" b="1" i="0" u="none" strike="noStrike" kern="0" cap="none" spc="0" normalizeH="0" baseline="0" noProof="0" dirty="0">
                <a:ln>
                  <a:noFill/>
                </a:ln>
                <a:solidFill>
                  <a:prstClr val="black"/>
                </a:solidFill>
                <a:effectLst/>
                <a:uLnTx/>
                <a:uFillTx/>
              </a:rPr>
              <a:t>ww.Ravanpoint.ir</a:t>
            </a:r>
            <a:endParaRPr kumimoji="0" lang="en-GB" sz="1800" b="1"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054474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43EB9D96-AEF8-4F02-BBCF-12D772B973A0}"/>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5938570-8DD6-4F75-AC65-E6F96BE3999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1D6C357C-AFDF-4053-8DA5-88BB84BAD128}"/>
              </a:ext>
            </a:extLst>
          </p:cNvPr>
          <p:cNvSpPr>
            <a:spLocks noGrp="1"/>
          </p:cNvSpPr>
          <p:nvPr>
            <p:ph type="sldNum" sz="quarter" idx="12"/>
          </p:nvPr>
        </p:nvSpPr>
        <p:spPr/>
        <p:txBody>
          <a:bodyPr/>
          <a:lstStyle>
            <a:lvl1pPr>
              <a:defRPr/>
            </a:lvl1pPr>
          </a:lstStyle>
          <a:p>
            <a:fld id="{3CB1F816-AB71-4519-BE09-C0769B0B3777}" type="slidenum">
              <a:rPr lang="ar-SA" altLang="en-US"/>
              <a:pPr/>
              <a:t>‹#›</a:t>
            </a:fld>
            <a:endParaRPr lang="en-US" altLang="en-US"/>
          </a:p>
        </p:txBody>
      </p:sp>
    </p:spTree>
    <p:extLst>
      <p:ext uri="{BB962C8B-B14F-4D97-AF65-F5344CB8AC3E}">
        <p14:creationId xmlns:p14="http://schemas.microsoft.com/office/powerpoint/2010/main" val="38668804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13">
            <a:extLst>
              <a:ext uri="{FF2B5EF4-FFF2-40B4-BE49-F238E27FC236}">
                <a16:creationId xmlns:a16="http://schemas.microsoft.com/office/drawing/2014/main" id="{8BD5EC8E-52A4-411A-8D84-F41D732AFD2E}"/>
              </a:ext>
            </a:extLst>
          </p:cNvPr>
          <p:cNvSpPr>
            <a:spLocks noGrp="1"/>
          </p:cNvSpPr>
          <p:nvPr>
            <p:ph type="dt" sz="half" idx="10"/>
          </p:nvPr>
        </p:nvSpPr>
        <p:spPr/>
        <p:txBody>
          <a:bodyPr/>
          <a:lstStyle>
            <a:lvl1pPr>
              <a:defRPr/>
            </a:lvl1pPr>
          </a:lstStyle>
          <a:p>
            <a:pPr>
              <a:defRPr/>
            </a:pPr>
            <a:endParaRPr lang="en-US"/>
          </a:p>
        </p:txBody>
      </p:sp>
      <p:sp>
        <p:nvSpPr>
          <p:cNvPr id="6" name="Footer Placeholder 2">
            <a:extLst>
              <a:ext uri="{FF2B5EF4-FFF2-40B4-BE49-F238E27FC236}">
                <a16:creationId xmlns:a16="http://schemas.microsoft.com/office/drawing/2014/main" id="{AC9A9888-3F52-4990-8527-CE2DE629C0D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9CFD15D5-C6BC-43BC-B12A-2AD5B28126FD}"/>
              </a:ext>
            </a:extLst>
          </p:cNvPr>
          <p:cNvSpPr>
            <a:spLocks noGrp="1"/>
          </p:cNvSpPr>
          <p:nvPr>
            <p:ph type="sldNum" sz="quarter" idx="12"/>
          </p:nvPr>
        </p:nvSpPr>
        <p:spPr/>
        <p:txBody>
          <a:bodyPr/>
          <a:lstStyle>
            <a:lvl1pPr>
              <a:defRPr/>
            </a:lvl1pPr>
          </a:lstStyle>
          <a:p>
            <a:fld id="{14065529-2743-4AD5-95C3-FFEE2390F7CC}" type="slidenum">
              <a:rPr lang="ar-SA" altLang="en-US"/>
              <a:pPr/>
              <a:t>‹#›</a:t>
            </a:fld>
            <a:endParaRPr lang="en-US" altLang="en-US"/>
          </a:p>
        </p:txBody>
      </p:sp>
    </p:spTree>
    <p:extLst>
      <p:ext uri="{BB962C8B-B14F-4D97-AF65-F5344CB8AC3E}">
        <p14:creationId xmlns:p14="http://schemas.microsoft.com/office/powerpoint/2010/main" val="41930728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D51504B-6FF4-4B81-9DD0-02E816D8FCBE}"/>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831FF991-5FB4-4DB1-A36D-CF53E49FC6E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68EA5109-7A32-480B-B5E4-26C5E02B24B3}"/>
              </a:ext>
            </a:extLst>
          </p:cNvPr>
          <p:cNvSpPr>
            <a:spLocks noGrp="1"/>
          </p:cNvSpPr>
          <p:nvPr>
            <p:ph type="sldNum" sz="quarter" idx="12"/>
          </p:nvPr>
        </p:nvSpPr>
        <p:spPr/>
        <p:txBody>
          <a:bodyPr/>
          <a:lstStyle>
            <a:lvl1pPr>
              <a:defRPr/>
            </a:lvl1pPr>
          </a:lstStyle>
          <a:p>
            <a:fld id="{81DD759F-51B9-42FC-9F5B-5B54451AED73}" type="slidenum">
              <a:rPr lang="ar-SA" altLang="en-US"/>
              <a:pPr/>
              <a:t>‹#›</a:t>
            </a:fld>
            <a:endParaRPr lang="en-US" altLang="en-US"/>
          </a:p>
        </p:txBody>
      </p:sp>
    </p:spTree>
    <p:extLst>
      <p:ext uri="{BB962C8B-B14F-4D97-AF65-F5344CB8AC3E}">
        <p14:creationId xmlns:p14="http://schemas.microsoft.com/office/powerpoint/2010/main" val="284367614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2D69C112-8E9D-4DE1-A4B4-C54DB9FC3C5D}"/>
              </a:ext>
            </a:extLst>
          </p:cNvPr>
          <p:cNvSpPr>
            <a:spLocks noGrp="1"/>
          </p:cNvSpPr>
          <p:nvPr>
            <p:ph type="dt" sz="half" idx="10"/>
          </p:nvPr>
        </p:nvSpPr>
        <p:spPr/>
        <p:txBody>
          <a:bodyPr/>
          <a:lstStyle>
            <a:lvl1pPr>
              <a:defRPr/>
            </a:lvl1pPr>
          </a:lstStyle>
          <a:p>
            <a:pPr>
              <a:defRPr/>
            </a:pPr>
            <a:endParaRPr lang="en-US"/>
          </a:p>
        </p:txBody>
      </p:sp>
      <p:sp>
        <p:nvSpPr>
          <p:cNvPr id="5" name="Footer Placeholder 2">
            <a:extLst>
              <a:ext uri="{FF2B5EF4-FFF2-40B4-BE49-F238E27FC236}">
                <a16:creationId xmlns:a16="http://schemas.microsoft.com/office/drawing/2014/main" id="{98222159-287B-4EE5-A381-30081E686D7C}"/>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4A9B3481-86C4-4B4A-99F2-4CD914714FA3}"/>
              </a:ext>
            </a:extLst>
          </p:cNvPr>
          <p:cNvSpPr>
            <a:spLocks noGrp="1"/>
          </p:cNvSpPr>
          <p:nvPr>
            <p:ph type="sldNum" sz="quarter" idx="12"/>
          </p:nvPr>
        </p:nvSpPr>
        <p:spPr/>
        <p:txBody>
          <a:bodyPr/>
          <a:lstStyle>
            <a:lvl1pPr>
              <a:defRPr/>
            </a:lvl1pPr>
          </a:lstStyle>
          <a:p>
            <a:fld id="{895246D6-7D60-43D1-8EE0-F03863D0852E}" type="slidenum">
              <a:rPr lang="ar-SA" altLang="en-US"/>
              <a:pPr/>
              <a:t>‹#›</a:t>
            </a:fld>
            <a:endParaRPr lang="en-US" altLang="en-US"/>
          </a:p>
        </p:txBody>
      </p:sp>
    </p:spTree>
    <p:extLst>
      <p:ext uri="{BB962C8B-B14F-4D97-AF65-F5344CB8AC3E}">
        <p14:creationId xmlns:p14="http://schemas.microsoft.com/office/powerpoint/2010/main" val="8426549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7"/>
          <p:cNvSpPr>
            <a:spLocks noChangeArrowheads="1"/>
          </p:cNvSpPr>
          <p:nvPr/>
        </p:nvSpPr>
        <p:spPr bwMode="auto">
          <a:xfrm>
            <a:off x="685800" y="2393950"/>
            <a:ext cx="7772400" cy="109538"/>
          </a:xfrm>
          <a:custGeom>
            <a:avLst/>
            <a:gdLst>
              <a:gd name="T0" fmla="*/ 0 w 1000"/>
              <a:gd name="T1" fmla="*/ 0 h 1000"/>
              <a:gd name="T2" fmla="*/ 2147483646 w 1000"/>
              <a:gd name="T3" fmla="*/ 0 h 1000"/>
              <a:gd name="T4" fmla="*/ 2147483646 w 1000"/>
              <a:gd name="T5" fmla="*/ 11998573 h 1000"/>
              <a:gd name="T6" fmla="*/ 0 w 1000"/>
              <a:gd name="T7" fmla="*/ 11998573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2050"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p>
        </p:txBody>
      </p:sp>
      <p:sp>
        <p:nvSpPr>
          <p:cNvPr id="2051" name="Rectangle 3"/>
          <p:cNvSpPr>
            <a:spLocks noGrp="1" noChangeArrowheads="1"/>
          </p:cNvSpPr>
          <p:nvPr>
            <p:ph type="subTitle" idx="1"/>
          </p:nvPr>
        </p:nvSpPr>
        <p:spPr>
          <a:xfrm>
            <a:off x="1447800" y="3429000"/>
            <a:ext cx="7010400" cy="1600200"/>
          </a:xfrm>
        </p:spPr>
        <p:txBody>
          <a:bodyPr/>
          <a:lstStyle>
            <a:lvl1pPr marL="0" indent="0">
              <a:buFont typeface="Wingdings" pitchFamily="2" charset="2"/>
              <a:buNone/>
              <a:defRPr sz="2800"/>
            </a:lvl1pPr>
          </a:lstStyle>
          <a:p>
            <a:r>
              <a:rPr lang="en-US"/>
              <a:t>Click to edit Master subtitle style</a:t>
            </a:r>
          </a:p>
        </p:txBody>
      </p:sp>
      <p:sp>
        <p:nvSpPr>
          <p:cNvPr id="5" name="Date Placeholder 4"/>
          <p:cNvSpPr>
            <a:spLocks noGrp="1" noChangeArrowheads="1"/>
          </p:cNvSpPr>
          <p:nvPr>
            <p:ph type="dt" sz="half" idx="10"/>
          </p:nvPr>
        </p:nvSpPr>
        <p:spPr>
          <a:xfrm>
            <a:off x="685800" y="6248400"/>
            <a:ext cx="1905000" cy="457200"/>
          </a:xfrm>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Footer Placeholder 5"/>
          <p:cNvSpPr>
            <a:spLocks noGrp="1" noChangeArrowheads="1"/>
          </p:cNvSpPr>
          <p:nvPr>
            <p:ph type="ftr" sz="quarter" idx="11"/>
          </p:nvPr>
        </p:nvSpPr>
        <p:spPr>
          <a:xfrm>
            <a:off x="3124200" y="6248400"/>
            <a:ext cx="2895600" cy="457200"/>
          </a:xfrm>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Slide Number Placeholder 6"/>
          <p:cNvSpPr>
            <a:spLocks noGrp="1" noChangeArrowheads="1"/>
          </p:cNvSpPr>
          <p:nvPr>
            <p:ph type="sldNum" sz="quarter" idx="12"/>
          </p:nvPr>
        </p:nvSpPr>
        <p:spPr>
          <a:xfrm>
            <a:off x="6553200" y="6248400"/>
            <a:ext cx="1905000" cy="45720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64FF933-A1CE-4302-BB78-1AA886482F6B}"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077418680"/>
      </p:ext>
    </p:extLst>
  </p:cSld>
  <p:clrMapOvr>
    <a:masterClrMapping/>
  </p:clrMapOvr>
  <p:transition>
    <p:wipe dir="d"/>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807CA11-969E-4804-B301-047C3B24F6B8}"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60377749"/>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D0F1537A-7F65-4EE0-9F3F-FD4022246229}"/>
              </a:ext>
            </a:extLst>
          </p:cNvPr>
          <p:cNvSpPr>
            <a:spLocks noGrp="1"/>
          </p:cNvSpPr>
          <p:nvPr>
            <p:ph type="dt" sz="half" idx="10"/>
          </p:nvPr>
        </p:nvSpPr>
        <p:spPr/>
        <p:txBody>
          <a:bodyPr/>
          <a:lstStyle>
            <a:lvl1pPr>
              <a:defRPr/>
            </a:lvl1pPr>
          </a:lstStyle>
          <a:p>
            <a:pPr>
              <a:defRPr/>
            </a:pPr>
            <a:endParaRPr lang="en-US"/>
          </a:p>
        </p:txBody>
      </p:sp>
      <p:sp>
        <p:nvSpPr>
          <p:cNvPr id="5" name="Footer Placeholder 21">
            <a:extLst>
              <a:ext uri="{FF2B5EF4-FFF2-40B4-BE49-F238E27FC236}">
                <a16:creationId xmlns:a16="http://schemas.microsoft.com/office/drawing/2014/main" id="{10E5BD40-FAE0-4DD2-9E27-01A0A5B4867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17">
            <a:extLst>
              <a:ext uri="{FF2B5EF4-FFF2-40B4-BE49-F238E27FC236}">
                <a16:creationId xmlns:a16="http://schemas.microsoft.com/office/drawing/2014/main" id="{B5706755-4713-41A6-A831-1EF57969343D}"/>
              </a:ext>
            </a:extLst>
          </p:cNvPr>
          <p:cNvSpPr>
            <a:spLocks noGrp="1"/>
          </p:cNvSpPr>
          <p:nvPr>
            <p:ph type="sldNum" sz="quarter" idx="12"/>
          </p:nvPr>
        </p:nvSpPr>
        <p:spPr/>
        <p:txBody>
          <a:bodyPr/>
          <a:lstStyle>
            <a:lvl1pPr>
              <a:defRPr/>
            </a:lvl1pPr>
          </a:lstStyle>
          <a:p>
            <a:fld id="{4D3BACFC-D991-45E1-9741-688A37CF5E6F}" type="slidenum">
              <a:rPr lang="ar-SA" altLang="en-US"/>
              <a:pPr/>
              <a:t>‹#›</a:t>
            </a:fld>
            <a:endParaRPr lang="en-US" altLang="en-US"/>
          </a:p>
        </p:txBody>
      </p:sp>
    </p:spTree>
    <p:extLst>
      <p:ext uri="{BB962C8B-B14F-4D97-AF65-F5344CB8AC3E}">
        <p14:creationId xmlns:p14="http://schemas.microsoft.com/office/powerpoint/2010/main" val="321279453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84BB5D8-8DD7-4072-BDE2-E1F772E309C9}"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723360820"/>
      </p:ext>
    </p:extLst>
  </p:cSld>
  <p:clrMapOvr>
    <a:masterClrMapping/>
  </p:clrMapOvr>
  <p:transition>
    <p:wipe dir="d"/>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5917532-73BD-4B3C-96D4-A44383F69DA1}"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814243948"/>
      </p:ext>
    </p:extLst>
  </p:cSld>
  <p:clrMapOvr>
    <a:masterClrMapping/>
  </p:clrMapOvr>
  <p:transition>
    <p:wipe dir="d"/>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8"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9"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910113C-F37C-4AAD-A126-6B0573B4B8C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565201752"/>
      </p:ext>
    </p:extLst>
  </p:cSld>
  <p:clrMapOvr>
    <a:masterClrMapping/>
  </p:clrMapOvr>
  <p:transition>
    <p:wipe dir="d"/>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3E2EB27-4759-4CF0-A754-DC2CD630B433}"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288618443"/>
      </p:ext>
    </p:extLst>
  </p:cSld>
  <p:clrMapOvr>
    <a:masterClrMapping/>
  </p:clrMapOvr>
  <p:transition>
    <p:wipe dir="d"/>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3"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1F20E04E-E5C2-47C9-8432-F7A25DE7FF8E}"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4"/>
          <p:cNvSpPr/>
          <p:nvPr userDrawn="1"/>
        </p:nvSpPr>
        <p:spPr>
          <a:xfrm rot="5400000">
            <a:off x="8588188" y="5506108"/>
            <a:ext cx="2088232" cy="615553"/>
          </a:xfrm>
          <a:prstGeom prst="rect">
            <a:avLst/>
          </a:prstGeom>
        </p:spPr>
        <p:txBody>
          <a:bodyPr wrap="square">
            <a:spAutoFit/>
          </a:bodyPr>
          <a:lstStyle/>
          <a:p>
            <a:pPr>
              <a:defRPr/>
            </a:pP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w</a:t>
            </a:r>
            <a:r>
              <a:rPr lang="en-US" b="1" dirty="0">
                <a:latin typeface="Times New Roman" panose="02020603050405020304" pitchFamily="18" charset="0"/>
                <a:cs typeface="Times New Roman" panose="02020603050405020304" pitchFamily="18" charset="0"/>
              </a:rPr>
              <a:t>ww.Ravanpoint.ir</a:t>
            </a:r>
            <a:endParaRPr lang="en-GB"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881502"/>
      </p:ext>
    </p:extLst>
  </p:cSld>
  <p:clrMapOvr>
    <a:masterClrMapping/>
  </p:clrMapOvr>
  <p:transition>
    <p:wipe dir="d"/>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EB35D15-43AD-4E18-BB07-0249036D3975}"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2287793597"/>
      </p:ext>
    </p:extLst>
  </p:cSld>
  <p:clrMapOvr>
    <a:masterClrMapping/>
  </p:clrMapOvr>
  <p:transition>
    <p:wipe dir="d"/>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7"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F4556CC-ECC1-4A5B-ABC0-E12E42A800E6}"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1170487"/>
      </p:ext>
    </p:extLst>
  </p:cSld>
  <p:clrMapOvr>
    <a:masterClrMapping/>
  </p:clrMapOvr>
  <p:transition>
    <p:wipe dir="d"/>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C72F292-EE0A-4854-8332-6347ED20EC1F}"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233391727"/>
      </p:ext>
    </p:extLst>
  </p:cSld>
  <p:clrMapOvr>
    <a:masterClrMapping/>
  </p:clrMapOvr>
  <p:transition>
    <p:wipe dir="d"/>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5" name="Rectangle 7"/>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6" name="Rectangle 8"/>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DAD7E3D-B7B3-4000-9392-CF790579B410}"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3335442339"/>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4.wmf"/><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3.xml"/><Relationship Id="rId17" Type="http://schemas.openxmlformats.org/officeDocument/2006/relationships/image" Target="../media/image8.png"/><Relationship Id="rId2" Type="http://schemas.openxmlformats.org/officeDocument/2006/relationships/slideLayout" Target="../slideLayouts/slideLayout23.xml"/><Relationship Id="rId16" Type="http://schemas.openxmlformats.org/officeDocument/2006/relationships/image" Target="../media/image7.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6.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image" Target="../media/image5.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1.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theme" Target="../theme/theme5.xml"/><Relationship Id="rId2" Type="http://schemas.openxmlformats.org/officeDocument/2006/relationships/slideLayout" Target="../slideLayouts/slideLayout45.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7.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8.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5.xml"/><Relationship Id="rId13" Type="http://schemas.openxmlformats.org/officeDocument/2006/relationships/image" Target="../media/image11.png"/><Relationship Id="rId3" Type="http://schemas.openxmlformats.org/officeDocument/2006/relationships/slideLayout" Target="../slideLayouts/slideLayout90.xml"/><Relationship Id="rId7" Type="http://schemas.openxmlformats.org/officeDocument/2006/relationships/slideLayout" Target="../slideLayouts/slideLayout94.xml"/><Relationship Id="rId12" Type="http://schemas.openxmlformats.org/officeDocument/2006/relationships/theme" Target="../theme/theme9.xml"/><Relationship Id="rId2" Type="http://schemas.openxmlformats.org/officeDocument/2006/relationships/slideLayout" Target="../slideLayouts/slideLayout89.xml"/><Relationship Id="rId1" Type="http://schemas.openxmlformats.org/officeDocument/2006/relationships/slideLayout" Target="../slideLayouts/slideLayout88.xml"/><Relationship Id="rId6" Type="http://schemas.openxmlformats.org/officeDocument/2006/relationships/slideLayout" Target="../slideLayouts/slideLayout93.xml"/><Relationship Id="rId11" Type="http://schemas.openxmlformats.org/officeDocument/2006/relationships/slideLayout" Target="../slideLayouts/slideLayout98.xml"/><Relationship Id="rId5" Type="http://schemas.openxmlformats.org/officeDocument/2006/relationships/slideLayout" Target="../slideLayouts/slideLayout92.xml"/><Relationship Id="rId10" Type="http://schemas.openxmlformats.org/officeDocument/2006/relationships/slideLayout" Target="../slideLayouts/slideLayout97.xml"/><Relationship Id="rId4" Type="http://schemas.openxmlformats.org/officeDocument/2006/relationships/slideLayout" Target="../slideLayouts/slideLayout91.xml"/><Relationship Id="rId9" Type="http://schemas.openxmlformats.org/officeDocument/2006/relationships/slideLayout" Target="../slideLayouts/slideLayout9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35815892-D0F3-439B-8882-9A4CDEDEF160}"/>
              </a:ext>
            </a:extLst>
          </p:cNvPr>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a:extLst>
              <a:ext uri="{FF2B5EF4-FFF2-40B4-BE49-F238E27FC236}">
                <a16:creationId xmlns:a16="http://schemas.microsoft.com/office/drawing/2014/main" id="{D034D28C-DA88-416A-9788-12F78D53A8BF}"/>
              </a:ext>
            </a:extLst>
          </p:cNvPr>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1028" name="Title Placeholder 8">
            <a:extLst>
              <a:ext uri="{FF2B5EF4-FFF2-40B4-BE49-F238E27FC236}">
                <a16:creationId xmlns:a16="http://schemas.microsoft.com/office/drawing/2014/main" id="{F1DFACA9-7696-4E78-9289-DDD064DDF5CD}"/>
              </a:ext>
            </a:extLst>
          </p:cNvPr>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a:extLst>
              <a:ext uri="{FF2B5EF4-FFF2-40B4-BE49-F238E27FC236}">
                <a16:creationId xmlns:a16="http://schemas.microsoft.com/office/drawing/2014/main" id="{FCA11967-CF69-40C8-A9F2-1E83070286E1}"/>
              </a:ext>
            </a:extLst>
          </p:cNvPr>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3F305C6-EEB5-4B41-BCB7-DE4F97589552}"/>
              </a:ext>
            </a:extLst>
          </p:cNvPr>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22" name="Footer Placeholder 21">
            <a:extLst>
              <a:ext uri="{FF2B5EF4-FFF2-40B4-BE49-F238E27FC236}">
                <a16:creationId xmlns:a16="http://schemas.microsoft.com/office/drawing/2014/main" id="{1D49BD66-580B-428F-8E73-5B7CA5C2BF47}"/>
              </a:ext>
            </a:extLst>
          </p:cNvPr>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54BB4A8F-2539-461C-8504-BDE4DCB41526}"/>
              </a:ext>
            </a:extLst>
          </p:cNvPr>
          <p:cNvSpPr>
            <a:spLocks noGrp="1"/>
          </p:cNvSpPr>
          <p:nvPr>
            <p:ph type="sldNum" sz="quarter" idx="4"/>
          </p:nvPr>
        </p:nvSpPr>
        <p:spPr>
          <a:xfrm>
            <a:off x="7924800" y="6356350"/>
            <a:ext cx="762000" cy="365125"/>
          </a:xfrm>
          <a:prstGeom prst="rect">
            <a:avLst/>
          </a:prstGeom>
        </p:spPr>
        <p:txBody>
          <a:bodyPr vert="horz" wrap="square" lIns="0" tIns="0" rIns="0" bIns="0" numCol="1" anchor="b" anchorCtr="0" compatLnSpc="1">
            <a:prstTxWarp prst="textNoShape">
              <a:avLst/>
            </a:prstTxWarp>
          </a:bodyPr>
          <a:lstStyle>
            <a:lvl1pPr algn="r">
              <a:defRPr sz="1200">
                <a:solidFill>
                  <a:srgbClr val="045C75"/>
                </a:solidFill>
              </a:defRPr>
            </a:lvl1pPr>
          </a:lstStyle>
          <a:p>
            <a:fld id="{62FC476B-CF42-4419-A8F4-C3952C626D82}" type="slidenum">
              <a:rPr lang="ar-SA" altLang="en-US"/>
              <a:pPr/>
              <a:t>‹#›</a:t>
            </a:fld>
            <a:endParaRPr lang="en-US" altLang="en-US"/>
          </a:p>
        </p:txBody>
      </p:sp>
      <p:grpSp>
        <p:nvGrpSpPr>
          <p:cNvPr id="1033" name="Group 1">
            <a:extLst>
              <a:ext uri="{FF2B5EF4-FFF2-40B4-BE49-F238E27FC236}">
                <a16:creationId xmlns:a16="http://schemas.microsoft.com/office/drawing/2014/main" id="{88ABB1A1-E93F-442A-A94E-286FC300B607}"/>
              </a:ext>
            </a:extLst>
          </p:cNvPr>
          <p:cNvGrpSpPr>
            <a:grpSpLocks/>
          </p:cNvGrpSpPr>
          <p:nvPr/>
        </p:nvGrpSpPr>
        <p:grpSpPr bwMode="auto">
          <a:xfrm>
            <a:off x="-19050" y="203200"/>
            <a:ext cx="9180513" cy="647700"/>
            <a:chOff x="-19045" y="216550"/>
            <a:chExt cx="9180548" cy="649224"/>
          </a:xfrm>
        </p:grpSpPr>
        <p:sp>
          <p:nvSpPr>
            <p:cNvPr id="12" name="Freeform 11">
              <a:extLst>
                <a:ext uri="{FF2B5EF4-FFF2-40B4-BE49-F238E27FC236}">
                  <a16:creationId xmlns:a16="http://schemas.microsoft.com/office/drawing/2014/main" id="{62CCB2B8-DE45-494B-BFE8-8E594DCE01F6}"/>
                </a:ext>
              </a:extLst>
            </p:cNvPr>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a:p>
          </p:txBody>
        </p:sp>
        <p:sp>
          <p:nvSpPr>
            <p:cNvPr id="13" name="Freeform 12">
              <a:extLst>
                <a:ext uri="{FF2B5EF4-FFF2-40B4-BE49-F238E27FC236}">
                  <a16:creationId xmlns:a16="http://schemas.microsoft.com/office/drawing/2014/main" id="{54EE94EE-21DD-4031-A440-305276E228E5}"/>
                </a:ext>
              </a:extLst>
            </p:cNvPr>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229" r:id="rId1"/>
    <p:sldLayoutId id="2147485163" r:id="rId2"/>
    <p:sldLayoutId id="2147485230" r:id="rId3"/>
    <p:sldLayoutId id="2147485164" r:id="rId4"/>
    <p:sldLayoutId id="2147485165" r:id="rId5"/>
    <p:sldLayoutId id="2147485166" r:id="rId6"/>
    <p:sldLayoutId id="2147485167" r:id="rId7"/>
    <p:sldLayoutId id="2147485168" r:id="rId8"/>
    <p:sldLayoutId id="2147485169" r:id="rId9"/>
    <p:sldLayoutId id="2147485170" r:id="rId10"/>
  </p:sldLayoutIdLst>
  <p:txStyles>
    <p:titleStyle>
      <a:lvl1pPr algn="l" rtl="1" eaLnBrk="0" fontAlgn="base" hangingPunct="0">
        <a:spcBef>
          <a:spcPct val="0"/>
        </a:spcBef>
        <a:spcAft>
          <a:spcPct val="0"/>
        </a:spcAft>
        <a:defRPr sz="5000" kern="1200">
          <a:solidFill>
            <a:schemeClr val="tx2"/>
          </a:solidFill>
          <a:latin typeface="+mj-lt"/>
          <a:ea typeface="+mj-ea"/>
          <a:cs typeface="+mj-cs"/>
        </a:defRPr>
      </a:lvl1pPr>
      <a:lvl2pPr algn="l" rtl="1" eaLnBrk="0" fontAlgn="base" hangingPunct="0">
        <a:spcBef>
          <a:spcPct val="0"/>
        </a:spcBef>
        <a:spcAft>
          <a:spcPct val="0"/>
        </a:spcAft>
        <a:defRPr sz="5000">
          <a:solidFill>
            <a:schemeClr val="tx2"/>
          </a:solidFill>
          <a:latin typeface="Calibri" pitchFamily="34" charset="0"/>
        </a:defRPr>
      </a:lvl2pPr>
      <a:lvl3pPr algn="l" rtl="1" eaLnBrk="0" fontAlgn="base" hangingPunct="0">
        <a:spcBef>
          <a:spcPct val="0"/>
        </a:spcBef>
        <a:spcAft>
          <a:spcPct val="0"/>
        </a:spcAft>
        <a:defRPr sz="5000">
          <a:solidFill>
            <a:schemeClr val="tx2"/>
          </a:solidFill>
          <a:latin typeface="Calibri" pitchFamily="34" charset="0"/>
        </a:defRPr>
      </a:lvl3pPr>
      <a:lvl4pPr algn="l" rtl="1" eaLnBrk="0" fontAlgn="base" hangingPunct="0">
        <a:spcBef>
          <a:spcPct val="0"/>
        </a:spcBef>
        <a:spcAft>
          <a:spcPct val="0"/>
        </a:spcAft>
        <a:defRPr sz="5000">
          <a:solidFill>
            <a:schemeClr val="tx2"/>
          </a:solidFill>
          <a:latin typeface="Calibri" pitchFamily="34" charset="0"/>
        </a:defRPr>
      </a:lvl4pPr>
      <a:lvl5pPr algn="l" rtl="1" eaLnBrk="0" fontAlgn="base" hangingPunct="0">
        <a:spcBef>
          <a:spcPct val="0"/>
        </a:spcBef>
        <a:spcAft>
          <a:spcPct val="0"/>
        </a:spcAft>
        <a:defRPr sz="5000">
          <a:solidFill>
            <a:schemeClr val="tx2"/>
          </a:solidFill>
          <a:latin typeface="Calibri" pitchFamily="34" charset="0"/>
        </a:defRPr>
      </a:lvl5pPr>
      <a:lvl6pPr marL="457200" algn="l" rtl="1" fontAlgn="base">
        <a:spcBef>
          <a:spcPct val="0"/>
        </a:spcBef>
        <a:spcAft>
          <a:spcPct val="0"/>
        </a:spcAft>
        <a:defRPr sz="5000">
          <a:solidFill>
            <a:schemeClr val="tx2"/>
          </a:solidFill>
          <a:latin typeface="Calibri" pitchFamily="34" charset="0"/>
        </a:defRPr>
      </a:lvl6pPr>
      <a:lvl7pPr marL="914400" algn="l" rtl="1" fontAlgn="base">
        <a:spcBef>
          <a:spcPct val="0"/>
        </a:spcBef>
        <a:spcAft>
          <a:spcPct val="0"/>
        </a:spcAft>
        <a:defRPr sz="5000">
          <a:solidFill>
            <a:schemeClr val="tx2"/>
          </a:solidFill>
          <a:latin typeface="Calibri" pitchFamily="34" charset="0"/>
        </a:defRPr>
      </a:lvl7pPr>
      <a:lvl8pPr marL="1371600" algn="l" rtl="1" fontAlgn="base">
        <a:spcBef>
          <a:spcPct val="0"/>
        </a:spcBef>
        <a:spcAft>
          <a:spcPct val="0"/>
        </a:spcAft>
        <a:defRPr sz="5000">
          <a:solidFill>
            <a:schemeClr val="tx2"/>
          </a:solidFill>
          <a:latin typeface="Calibri" pitchFamily="34" charset="0"/>
        </a:defRPr>
      </a:lvl8pPr>
      <a:lvl9pPr marL="1828800" algn="l" rtl="1" fontAlgn="base">
        <a:spcBef>
          <a:spcPct val="0"/>
        </a:spcBef>
        <a:spcAft>
          <a:spcPct val="0"/>
        </a:spcAft>
        <a:defRPr sz="5000">
          <a:solidFill>
            <a:schemeClr val="tx2"/>
          </a:solidFill>
          <a:latin typeface="Calibri" pitchFamily="34" charset="0"/>
        </a:defRPr>
      </a:lvl9pPr>
    </p:titleStyle>
    <p:bodyStyle>
      <a:lvl1pPr marL="273050" indent="-273050" algn="r" rtl="1"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r" rtl="1"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r" rtl="1"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r" rtl="1"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r" rtl="1"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5106" name="Rectangle 2">
            <a:extLst>
              <a:ext uri="{FF2B5EF4-FFF2-40B4-BE49-F238E27FC236}">
                <a16:creationId xmlns:a16="http://schemas.microsoft.com/office/drawing/2014/main" id="{C526D5AE-2667-4C70-930F-E4C1362A649D}"/>
              </a:ext>
            </a:extLst>
          </p:cNvPr>
          <p:cNvSpPr>
            <a:spLocks noGrp="1" noChangeArrowheads="1"/>
          </p:cNvSpPr>
          <p:nvPr>
            <p:ph type="dt" sz="half" idx="2"/>
          </p:nvPr>
        </p:nvSpPr>
        <p:spPr bwMode="auto">
          <a:xfrm>
            <a:off x="457200" y="625157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fld id="{0B67E85B-64B6-476B-8172-9184FD7BFA8C}" type="datetimeFigureOut">
              <a:rPr lang="ar-SA"/>
              <a:pPr>
                <a:defRPr/>
              </a:pPr>
              <a:t>04/10/1441</a:t>
            </a:fld>
            <a:endParaRPr lang="en-US"/>
          </a:p>
        </p:txBody>
      </p:sp>
      <p:sp>
        <p:nvSpPr>
          <p:cNvPr id="175107" name="Rectangle 3">
            <a:extLst>
              <a:ext uri="{FF2B5EF4-FFF2-40B4-BE49-F238E27FC236}">
                <a16:creationId xmlns:a16="http://schemas.microsoft.com/office/drawing/2014/main" id="{98240F3B-7860-40DE-B4DA-B567F619109E}"/>
              </a:ext>
            </a:extLst>
          </p:cNvPr>
          <p:cNvSpPr>
            <a:spLocks noGrp="1" noChangeArrowheads="1"/>
          </p:cNvSpPr>
          <p:nvPr>
            <p:ph type="sldNum" sz="quarter" idx="4"/>
          </p:nvPr>
        </p:nvSpPr>
        <p:spPr bwMode="auto">
          <a:xfrm>
            <a:off x="6553200" y="6248400"/>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cs typeface="Arial" panose="020B0604020202020204" pitchFamily="34" charset="0"/>
              </a:defRPr>
            </a:lvl1pPr>
          </a:lstStyle>
          <a:p>
            <a:fld id="{446D6E36-F726-47E6-990A-31E6C35FC57A}" type="slidenum">
              <a:rPr lang="ar-SA" altLang="en-US"/>
              <a:pPr/>
              <a:t>‹#›</a:t>
            </a:fld>
            <a:endParaRPr lang="en-US" altLang="en-US"/>
          </a:p>
        </p:txBody>
      </p:sp>
      <p:grpSp>
        <p:nvGrpSpPr>
          <p:cNvPr id="2052" name="Group 4">
            <a:extLst>
              <a:ext uri="{FF2B5EF4-FFF2-40B4-BE49-F238E27FC236}">
                <a16:creationId xmlns:a16="http://schemas.microsoft.com/office/drawing/2014/main" id="{8B7DA585-0C67-4606-8BED-B67532BC56CB}"/>
              </a:ext>
            </a:extLst>
          </p:cNvPr>
          <p:cNvGrpSpPr>
            <a:grpSpLocks/>
          </p:cNvGrpSpPr>
          <p:nvPr/>
        </p:nvGrpSpPr>
        <p:grpSpPr bwMode="auto">
          <a:xfrm>
            <a:off x="0" y="0"/>
            <a:ext cx="9140825" cy="6850063"/>
            <a:chOff x="0" y="0"/>
            <a:chExt cx="5758" cy="4315"/>
          </a:xfrm>
        </p:grpSpPr>
        <p:grpSp>
          <p:nvGrpSpPr>
            <p:cNvPr id="2056" name="Group 5">
              <a:extLst>
                <a:ext uri="{FF2B5EF4-FFF2-40B4-BE49-F238E27FC236}">
                  <a16:creationId xmlns:a16="http://schemas.microsoft.com/office/drawing/2014/main" id="{B1F3B45F-2BDB-4398-931D-1045038D82C7}"/>
                </a:ext>
              </a:extLst>
            </p:cNvPr>
            <p:cNvGrpSpPr>
              <a:grpSpLocks/>
            </p:cNvGrpSpPr>
            <p:nvPr userDrawn="1"/>
          </p:nvGrpSpPr>
          <p:grpSpPr bwMode="auto">
            <a:xfrm>
              <a:off x="1728" y="2230"/>
              <a:ext cx="4027" cy="2085"/>
              <a:chOff x="1728" y="2230"/>
              <a:chExt cx="4027" cy="2085"/>
            </a:xfrm>
          </p:grpSpPr>
          <p:sp>
            <p:nvSpPr>
              <p:cNvPr id="175110" name="Freeform 6">
                <a:extLst>
                  <a:ext uri="{FF2B5EF4-FFF2-40B4-BE49-F238E27FC236}">
                    <a16:creationId xmlns:a16="http://schemas.microsoft.com/office/drawing/2014/main" id="{2F742C5E-FAAD-41EA-B1C2-3A372539ADFB}"/>
                  </a:ext>
                </a:extLst>
              </p:cNvPr>
              <p:cNvSpPr>
                <a:spLocks/>
              </p:cNvSpPr>
              <p:nvPr/>
            </p:nvSpPr>
            <p:spPr bwMode="hidden">
              <a:xfrm>
                <a:off x="1728" y="2644"/>
                <a:ext cx="2882" cy="1671"/>
              </a:xfrm>
              <a:custGeom>
                <a:avLst/>
                <a:gdLst/>
                <a:ahLst/>
                <a:cxnLst>
                  <a:cxn ang="0">
                    <a:pos x="2740" y="528"/>
                  </a:cxn>
                  <a:cxn ang="0">
                    <a:pos x="2632" y="484"/>
                  </a:cxn>
                  <a:cxn ang="0">
                    <a:pos x="2480" y="424"/>
                  </a:cxn>
                  <a:cxn ang="0">
                    <a:pos x="2203" y="343"/>
                  </a:cxn>
                  <a:cxn ang="0">
                    <a:pos x="1970" y="277"/>
                  </a:cxn>
                  <a:cxn ang="0">
                    <a:pos x="1807" y="212"/>
                  </a:cxn>
                  <a:cxn ang="0">
                    <a:pos x="1693" y="152"/>
                  </a:cxn>
                  <a:cxn ang="0">
                    <a:pos x="1628" y="103"/>
                  </a:cxn>
                  <a:cxn ang="0">
                    <a:pos x="1590" y="60"/>
                  </a:cxn>
                  <a:cxn ang="0">
                    <a:pos x="1579" y="27"/>
                  </a:cxn>
                  <a:cxn ang="0">
                    <a:pos x="1585" y="0"/>
                  </a:cxn>
                  <a:cxn ang="0">
                    <a:pos x="1557" y="49"/>
                  </a:cxn>
                  <a:cxn ang="0">
                    <a:pos x="1568" y="98"/>
                  </a:cxn>
                  <a:cxn ang="0">
                    <a:pos x="1617" y="141"/>
                  </a:cxn>
                  <a:cxn ang="0">
                    <a:pos x="1688" y="185"/>
                  </a:cxn>
                  <a:cxn ang="0">
                    <a:pos x="1791" y="228"/>
                  </a:cxn>
                  <a:cxn ang="0">
                    <a:pos x="2040" y="310"/>
                  </a:cxn>
                  <a:cxn ang="0">
                    <a:pos x="2285" y="381"/>
                  </a:cxn>
                  <a:cxn ang="0">
                    <a:pos x="2464" y="435"/>
                  </a:cxn>
                  <a:cxn ang="0">
                    <a:pos x="2605" y="484"/>
                  </a:cxn>
                  <a:cxn ang="0">
                    <a:pos x="2708" y="528"/>
                  </a:cxn>
                  <a:cxn ang="0">
                    <a:pos x="2768" y="560"/>
                  </a:cxn>
                  <a:cxn ang="0">
                    <a:pos x="2795" y="593"/>
                  </a:cxn>
                  <a:cxn ang="0">
                    <a:pos x="2795" y="642"/>
                  </a:cxn>
                  <a:cxn ang="0">
                    <a:pos x="2762" y="691"/>
                  </a:cxn>
                  <a:cxn ang="0">
                    <a:pos x="2692" y="735"/>
                  </a:cxn>
                  <a:cxn ang="0">
                    <a:pos x="2589" y="778"/>
                  </a:cxn>
                  <a:cxn ang="0">
                    <a:pos x="2458" y="822"/>
                  </a:cxn>
                  <a:cxn ang="0">
                    <a:pos x="2301" y="865"/>
                  </a:cxn>
                  <a:cxn ang="0">
                    <a:pos x="2030" y="930"/>
                  </a:cxn>
                  <a:cxn ang="0">
                    <a:pos x="1606" y="1034"/>
                  </a:cxn>
                  <a:cxn ang="0">
                    <a:pos x="1145" y="1164"/>
                  </a:cxn>
                  <a:cxn ang="0">
                    <a:pos x="673" y="1328"/>
                  </a:cxn>
                  <a:cxn ang="0">
                    <a:pos x="217" y="1545"/>
                  </a:cxn>
                  <a:cxn ang="0">
                    <a:pos x="353" y="1671"/>
                  </a:cxn>
                  <a:cxn ang="0">
                    <a:pos x="754" y="1469"/>
                  </a:cxn>
                  <a:cxn ang="0">
                    <a:pos x="1145" y="1311"/>
                  </a:cxn>
                  <a:cxn ang="0">
                    <a:pos x="1519" y="1186"/>
                  </a:cxn>
                  <a:cxn ang="0">
                    <a:pos x="1861" y="1083"/>
                  </a:cxn>
                  <a:cxn ang="0">
                    <a:pos x="2165" y="1007"/>
                  </a:cxn>
                  <a:cxn ang="0">
                    <a:pos x="2426" y="947"/>
                  </a:cxn>
                  <a:cxn ang="0">
                    <a:pos x="2626" y="892"/>
                  </a:cxn>
                  <a:cxn ang="0">
                    <a:pos x="2762" y="838"/>
                  </a:cxn>
                  <a:cxn ang="0">
                    <a:pos x="2827" y="794"/>
                  </a:cxn>
                  <a:cxn ang="0">
                    <a:pos x="2865" y="745"/>
                  </a:cxn>
                  <a:cxn ang="0">
                    <a:pos x="2882" y="702"/>
                  </a:cxn>
                  <a:cxn ang="0">
                    <a:pos x="2854" y="620"/>
                  </a:cxn>
                  <a:cxn ang="0">
                    <a:pos x="2800" y="560"/>
                  </a:cxn>
                  <a:cxn ang="0">
                    <a:pos x="2773" y="544"/>
                  </a:cxn>
                </a:cxnLst>
                <a:rect l="0" t="0" r="r" b="b"/>
                <a:pathLst>
                  <a:path w="2882" h="1671">
                    <a:moveTo>
                      <a:pt x="2773" y="544"/>
                    </a:moveTo>
                    <a:lnTo>
                      <a:pt x="2740" y="528"/>
                    </a:lnTo>
                    <a:lnTo>
                      <a:pt x="2692" y="506"/>
                    </a:lnTo>
                    <a:lnTo>
                      <a:pt x="2632" y="484"/>
                    </a:lnTo>
                    <a:lnTo>
                      <a:pt x="2561" y="457"/>
                    </a:lnTo>
                    <a:lnTo>
                      <a:pt x="2480" y="424"/>
                    </a:lnTo>
                    <a:lnTo>
                      <a:pt x="2388" y="397"/>
                    </a:lnTo>
                    <a:lnTo>
                      <a:pt x="2203" y="343"/>
                    </a:lnTo>
                    <a:lnTo>
                      <a:pt x="2078" y="310"/>
                    </a:lnTo>
                    <a:lnTo>
                      <a:pt x="1970" y="277"/>
                    </a:lnTo>
                    <a:lnTo>
                      <a:pt x="1878" y="245"/>
                    </a:lnTo>
                    <a:lnTo>
                      <a:pt x="1807" y="212"/>
                    </a:lnTo>
                    <a:lnTo>
                      <a:pt x="1742" y="179"/>
                    </a:lnTo>
                    <a:lnTo>
                      <a:pt x="1693" y="152"/>
                    </a:lnTo>
                    <a:lnTo>
                      <a:pt x="1655" y="125"/>
                    </a:lnTo>
                    <a:lnTo>
                      <a:pt x="1628" y="103"/>
                    </a:lnTo>
                    <a:lnTo>
                      <a:pt x="1606" y="81"/>
                    </a:lnTo>
                    <a:lnTo>
                      <a:pt x="1590" y="60"/>
                    </a:lnTo>
                    <a:lnTo>
                      <a:pt x="1585" y="43"/>
                    </a:lnTo>
                    <a:lnTo>
                      <a:pt x="1579" y="27"/>
                    </a:lnTo>
                    <a:lnTo>
                      <a:pt x="1585" y="5"/>
                    </a:lnTo>
                    <a:lnTo>
                      <a:pt x="1585" y="0"/>
                    </a:lnTo>
                    <a:lnTo>
                      <a:pt x="1568" y="27"/>
                    </a:lnTo>
                    <a:lnTo>
                      <a:pt x="1557" y="49"/>
                    </a:lnTo>
                    <a:lnTo>
                      <a:pt x="1557" y="76"/>
                    </a:lnTo>
                    <a:lnTo>
                      <a:pt x="1568" y="98"/>
                    </a:lnTo>
                    <a:lnTo>
                      <a:pt x="1590" y="120"/>
                    </a:lnTo>
                    <a:lnTo>
                      <a:pt x="1617" y="141"/>
                    </a:lnTo>
                    <a:lnTo>
                      <a:pt x="1650" y="163"/>
                    </a:lnTo>
                    <a:lnTo>
                      <a:pt x="1688" y="185"/>
                    </a:lnTo>
                    <a:lnTo>
                      <a:pt x="1737" y="207"/>
                    </a:lnTo>
                    <a:lnTo>
                      <a:pt x="1791" y="228"/>
                    </a:lnTo>
                    <a:lnTo>
                      <a:pt x="1905" y="267"/>
                    </a:lnTo>
                    <a:lnTo>
                      <a:pt x="2040" y="310"/>
                    </a:lnTo>
                    <a:lnTo>
                      <a:pt x="2182" y="348"/>
                    </a:lnTo>
                    <a:lnTo>
                      <a:pt x="2285" y="381"/>
                    </a:lnTo>
                    <a:lnTo>
                      <a:pt x="2382" y="408"/>
                    </a:lnTo>
                    <a:lnTo>
                      <a:pt x="2464" y="435"/>
                    </a:lnTo>
                    <a:lnTo>
                      <a:pt x="2540" y="462"/>
                    </a:lnTo>
                    <a:lnTo>
                      <a:pt x="2605" y="484"/>
                    </a:lnTo>
                    <a:lnTo>
                      <a:pt x="2659" y="506"/>
                    </a:lnTo>
                    <a:lnTo>
                      <a:pt x="2708" y="528"/>
                    </a:lnTo>
                    <a:lnTo>
                      <a:pt x="2740" y="544"/>
                    </a:lnTo>
                    <a:lnTo>
                      <a:pt x="2768" y="560"/>
                    </a:lnTo>
                    <a:lnTo>
                      <a:pt x="2784" y="577"/>
                    </a:lnTo>
                    <a:lnTo>
                      <a:pt x="2795" y="593"/>
                    </a:lnTo>
                    <a:lnTo>
                      <a:pt x="2800" y="615"/>
                    </a:lnTo>
                    <a:lnTo>
                      <a:pt x="2795" y="642"/>
                    </a:lnTo>
                    <a:lnTo>
                      <a:pt x="2784" y="664"/>
                    </a:lnTo>
                    <a:lnTo>
                      <a:pt x="2762" y="691"/>
                    </a:lnTo>
                    <a:lnTo>
                      <a:pt x="2730" y="713"/>
                    </a:lnTo>
                    <a:lnTo>
                      <a:pt x="2692" y="735"/>
                    </a:lnTo>
                    <a:lnTo>
                      <a:pt x="2643" y="756"/>
                    </a:lnTo>
                    <a:lnTo>
                      <a:pt x="2589" y="778"/>
                    </a:lnTo>
                    <a:lnTo>
                      <a:pt x="2529" y="800"/>
                    </a:lnTo>
                    <a:lnTo>
                      <a:pt x="2458" y="822"/>
                    </a:lnTo>
                    <a:lnTo>
                      <a:pt x="2382" y="843"/>
                    </a:lnTo>
                    <a:lnTo>
                      <a:pt x="2301" y="865"/>
                    </a:lnTo>
                    <a:lnTo>
                      <a:pt x="2214" y="887"/>
                    </a:lnTo>
                    <a:lnTo>
                      <a:pt x="2030" y="930"/>
                    </a:lnTo>
                    <a:lnTo>
                      <a:pt x="1823" y="979"/>
                    </a:lnTo>
                    <a:lnTo>
                      <a:pt x="1606" y="1034"/>
                    </a:lnTo>
                    <a:lnTo>
                      <a:pt x="1378" y="1094"/>
                    </a:lnTo>
                    <a:lnTo>
                      <a:pt x="1145" y="1164"/>
                    </a:lnTo>
                    <a:lnTo>
                      <a:pt x="912" y="1241"/>
                    </a:lnTo>
                    <a:lnTo>
                      <a:pt x="673" y="1328"/>
                    </a:lnTo>
                    <a:lnTo>
                      <a:pt x="440" y="1431"/>
                    </a:lnTo>
                    <a:lnTo>
                      <a:pt x="217" y="1545"/>
                    </a:lnTo>
                    <a:lnTo>
                      <a:pt x="0" y="1671"/>
                    </a:lnTo>
                    <a:lnTo>
                      <a:pt x="353" y="1671"/>
                    </a:lnTo>
                    <a:lnTo>
                      <a:pt x="554" y="1567"/>
                    </a:lnTo>
                    <a:lnTo>
                      <a:pt x="754" y="1469"/>
                    </a:lnTo>
                    <a:lnTo>
                      <a:pt x="955" y="1388"/>
                    </a:lnTo>
                    <a:lnTo>
                      <a:pt x="1145" y="1311"/>
                    </a:lnTo>
                    <a:lnTo>
                      <a:pt x="1335" y="1241"/>
                    </a:lnTo>
                    <a:lnTo>
                      <a:pt x="1519" y="1186"/>
                    </a:lnTo>
                    <a:lnTo>
                      <a:pt x="1693" y="1132"/>
                    </a:lnTo>
                    <a:lnTo>
                      <a:pt x="1861" y="1083"/>
                    </a:lnTo>
                    <a:lnTo>
                      <a:pt x="2019" y="1045"/>
                    </a:lnTo>
                    <a:lnTo>
                      <a:pt x="2165" y="1007"/>
                    </a:lnTo>
                    <a:lnTo>
                      <a:pt x="2301" y="974"/>
                    </a:lnTo>
                    <a:lnTo>
                      <a:pt x="2426" y="947"/>
                    </a:lnTo>
                    <a:lnTo>
                      <a:pt x="2534" y="914"/>
                    </a:lnTo>
                    <a:lnTo>
                      <a:pt x="2626" y="892"/>
                    </a:lnTo>
                    <a:lnTo>
                      <a:pt x="2702" y="865"/>
                    </a:lnTo>
                    <a:lnTo>
                      <a:pt x="2762" y="838"/>
                    </a:lnTo>
                    <a:lnTo>
                      <a:pt x="2800" y="816"/>
                    </a:lnTo>
                    <a:lnTo>
                      <a:pt x="2827" y="794"/>
                    </a:lnTo>
                    <a:lnTo>
                      <a:pt x="2849" y="767"/>
                    </a:lnTo>
                    <a:lnTo>
                      <a:pt x="2865" y="745"/>
                    </a:lnTo>
                    <a:lnTo>
                      <a:pt x="2876" y="724"/>
                    </a:lnTo>
                    <a:lnTo>
                      <a:pt x="2882" y="702"/>
                    </a:lnTo>
                    <a:lnTo>
                      <a:pt x="2876" y="658"/>
                    </a:lnTo>
                    <a:lnTo>
                      <a:pt x="2854" y="620"/>
                    </a:lnTo>
                    <a:lnTo>
                      <a:pt x="2833" y="588"/>
                    </a:lnTo>
                    <a:lnTo>
                      <a:pt x="2800" y="560"/>
                    </a:lnTo>
                    <a:lnTo>
                      <a:pt x="2773" y="544"/>
                    </a:lnTo>
                    <a:lnTo>
                      <a:pt x="2773" y="544"/>
                    </a:lnTo>
                    <a:close/>
                  </a:path>
                </a:pathLst>
              </a:custGeom>
              <a:gradFill rotWithShape="0">
                <a:gsLst>
                  <a:gs pos="0">
                    <a:schemeClr val="bg1"/>
                  </a:gs>
                  <a:gs pos="100000">
                    <a:schemeClr val="bg1">
                      <a:gamma/>
                      <a:shade val="90980"/>
                      <a:invGamma/>
                    </a:schemeClr>
                  </a:gs>
                </a:gsLst>
                <a:lin ang="0" scaled="1"/>
              </a:gradFill>
              <a:ln w="9525">
                <a:noFill/>
                <a:round/>
                <a:headEnd/>
                <a:tailEnd/>
              </a:ln>
            </p:spPr>
            <p:txBody>
              <a:bodyPr/>
              <a:lstStyle/>
              <a:p>
                <a:pPr>
                  <a:defRPr/>
                </a:pPr>
                <a:endParaRPr lang="fa-IR"/>
              </a:p>
            </p:txBody>
          </p:sp>
          <p:sp>
            <p:nvSpPr>
              <p:cNvPr id="175111" name="Freeform 7">
                <a:extLst>
                  <a:ext uri="{FF2B5EF4-FFF2-40B4-BE49-F238E27FC236}">
                    <a16:creationId xmlns:a16="http://schemas.microsoft.com/office/drawing/2014/main" id="{29499A87-1913-4BE5-8148-FAF0BB8EE68A}"/>
                  </a:ext>
                </a:extLst>
              </p:cNvPr>
              <p:cNvSpPr>
                <a:spLocks/>
              </p:cNvSpPr>
              <p:nvPr/>
            </p:nvSpPr>
            <p:spPr bwMode="hidden">
              <a:xfrm>
                <a:off x="4170" y="2671"/>
                <a:ext cx="1259" cy="811"/>
              </a:xfrm>
              <a:custGeom>
                <a:avLst/>
                <a:gdLst/>
                <a:ahLst/>
                <a:cxnLst>
                  <a:cxn ang="0">
                    <a:pos x="1259" y="615"/>
                  </a:cxn>
                  <a:cxn ang="0">
                    <a:pos x="1248" y="588"/>
                  </a:cxn>
                  <a:cxn ang="0">
                    <a:pos x="1237" y="566"/>
                  </a:cxn>
                  <a:cxn ang="0">
                    <a:pos x="1216" y="539"/>
                  </a:cxn>
                  <a:cxn ang="0">
                    <a:pos x="1188" y="517"/>
                  </a:cxn>
                  <a:cxn ang="0">
                    <a:pos x="1123" y="479"/>
                  </a:cxn>
                  <a:cxn ang="0">
                    <a:pos x="1042" y="441"/>
                  </a:cxn>
                  <a:cxn ang="0">
                    <a:pos x="944" y="408"/>
                  </a:cxn>
                  <a:cxn ang="0">
                    <a:pos x="841" y="381"/>
                  </a:cxn>
                  <a:cxn ang="0">
                    <a:pos x="727" y="348"/>
                  </a:cxn>
                  <a:cxn ang="0">
                    <a:pos x="613" y="321"/>
                  </a:cxn>
                  <a:cxn ang="0">
                    <a:pos x="499" y="294"/>
                  </a:cxn>
                  <a:cxn ang="0">
                    <a:pos x="391" y="261"/>
                  </a:cxn>
                  <a:cxn ang="0">
                    <a:pos x="288" y="229"/>
                  </a:cxn>
                  <a:cxn ang="0">
                    <a:pos x="195" y="196"/>
                  </a:cxn>
                  <a:cxn ang="0">
                    <a:pos x="119" y="152"/>
                  </a:cxn>
                  <a:cxn ang="0">
                    <a:pos x="54" y="109"/>
                  </a:cxn>
                  <a:cxn ang="0">
                    <a:pos x="33" y="87"/>
                  </a:cxn>
                  <a:cxn ang="0">
                    <a:pos x="16" y="60"/>
                  </a:cxn>
                  <a:cxn ang="0">
                    <a:pos x="5" y="33"/>
                  </a:cxn>
                  <a:cxn ang="0">
                    <a:pos x="0" y="0"/>
                  </a:cxn>
                  <a:cxn ang="0">
                    <a:pos x="0" y="6"/>
                  </a:cxn>
                  <a:cxn ang="0">
                    <a:pos x="0" y="11"/>
                  </a:cxn>
                  <a:cxn ang="0">
                    <a:pos x="0" y="38"/>
                  </a:cxn>
                  <a:cxn ang="0">
                    <a:pos x="5" y="60"/>
                  </a:cxn>
                  <a:cxn ang="0">
                    <a:pos x="16" y="87"/>
                  </a:cxn>
                  <a:cxn ang="0">
                    <a:pos x="33" y="114"/>
                  </a:cxn>
                  <a:cxn ang="0">
                    <a:pos x="54" y="142"/>
                  </a:cxn>
                  <a:cxn ang="0">
                    <a:pos x="87" y="174"/>
                  </a:cxn>
                  <a:cxn ang="0">
                    <a:pos x="125" y="207"/>
                  </a:cxn>
                  <a:cxn ang="0">
                    <a:pos x="179" y="240"/>
                  </a:cxn>
                  <a:cxn ang="0">
                    <a:pos x="244" y="278"/>
                  </a:cxn>
                  <a:cxn ang="0">
                    <a:pos x="326" y="310"/>
                  </a:cxn>
                  <a:cxn ang="0">
                    <a:pos x="418" y="348"/>
                  </a:cxn>
                  <a:cxn ang="0">
                    <a:pos x="526" y="381"/>
                  </a:cxn>
                  <a:cxn ang="0">
                    <a:pos x="657" y="414"/>
                  </a:cxn>
                  <a:cxn ang="0">
                    <a:pos x="749" y="435"/>
                  </a:cxn>
                  <a:cxn ang="0">
                    <a:pos x="830" y="463"/>
                  </a:cxn>
                  <a:cxn ang="0">
                    <a:pos x="901" y="490"/>
                  </a:cxn>
                  <a:cxn ang="0">
                    <a:pos x="966" y="512"/>
                  </a:cxn>
                  <a:cxn ang="0">
                    <a:pos x="1015" y="539"/>
                  </a:cxn>
                  <a:cxn ang="0">
                    <a:pos x="1053" y="566"/>
                  </a:cxn>
                  <a:cxn ang="0">
                    <a:pos x="1080" y="593"/>
                  </a:cxn>
                  <a:cxn ang="0">
                    <a:pos x="1102" y="620"/>
                  </a:cxn>
                  <a:cxn ang="0">
                    <a:pos x="1112" y="648"/>
                  </a:cxn>
                  <a:cxn ang="0">
                    <a:pos x="1118" y="675"/>
                  </a:cxn>
                  <a:cxn ang="0">
                    <a:pos x="1112" y="697"/>
                  </a:cxn>
                  <a:cxn ang="0">
                    <a:pos x="1096" y="724"/>
                  </a:cxn>
                  <a:cxn ang="0">
                    <a:pos x="1080" y="746"/>
                  </a:cxn>
                  <a:cxn ang="0">
                    <a:pos x="1053" y="767"/>
                  </a:cxn>
                  <a:cxn ang="0">
                    <a:pos x="1015" y="789"/>
                  </a:cxn>
                  <a:cxn ang="0">
                    <a:pos x="977" y="811"/>
                  </a:cxn>
                  <a:cxn ang="0">
                    <a:pos x="1047" y="789"/>
                  </a:cxn>
                  <a:cxn ang="0">
                    <a:pos x="1107" y="767"/>
                  </a:cxn>
                  <a:cxn ang="0">
                    <a:pos x="1156" y="746"/>
                  </a:cxn>
                  <a:cxn ang="0">
                    <a:pos x="1199" y="724"/>
                  </a:cxn>
                  <a:cxn ang="0">
                    <a:pos x="1226" y="702"/>
                  </a:cxn>
                  <a:cxn ang="0">
                    <a:pos x="1248" y="675"/>
                  </a:cxn>
                  <a:cxn ang="0">
                    <a:pos x="1259" y="648"/>
                  </a:cxn>
                  <a:cxn ang="0">
                    <a:pos x="1259" y="615"/>
                  </a:cxn>
                  <a:cxn ang="0">
                    <a:pos x="1259" y="615"/>
                  </a:cxn>
                </a:cxnLst>
                <a:rect l="0" t="0" r="r" b="b"/>
                <a:pathLst>
                  <a:path w="1259" h="811">
                    <a:moveTo>
                      <a:pt x="1259" y="615"/>
                    </a:moveTo>
                    <a:lnTo>
                      <a:pt x="1248" y="588"/>
                    </a:lnTo>
                    <a:lnTo>
                      <a:pt x="1237" y="566"/>
                    </a:lnTo>
                    <a:lnTo>
                      <a:pt x="1216" y="539"/>
                    </a:lnTo>
                    <a:lnTo>
                      <a:pt x="1188" y="517"/>
                    </a:lnTo>
                    <a:lnTo>
                      <a:pt x="1123" y="479"/>
                    </a:lnTo>
                    <a:lnTo>
                      <a:pt x="1042" y="441"/>
                    </a:lnTo>
                    <a:lnTo>
                      <a:pt x="944" y="408"/>
                    </a:lnTo>
                    <a:lnTo>
                      <a:pt x="841" y="381"/>
                    </a:lnTo>
                    <a:lnTo>
                      <a:pt x="727" y="348"/>
                    </a:lnTo>
                    <a:lnTo>
                      <a:pt x="613" y="321"/>
                    </a:lnTo>
                    <a:lnTo>
                      <a:pt x="499" y="294"/>
                    </a:lnTo>
                    <a:lnTo>
                      <a:pt x="391" y="261"/>
                    </a:lnTo>
                    <a:lnTo>
                      <a:pt x="288" y="229"/>
                    </a:lnTo>
                    <a:lnTo>
                      <a:pt x="195" y="196"/>
                    </a:lnTo>
                    <a:lnTo>
                      <a:pt x="119" y="152"/>
                    </a:lnTo>
                    <a:lnTo>
                      <a:pt x="54" y="109"/>
                    </a:lnTo>
                    <a:lnTo>
                      <a:pt x="33" y="87"/>
                    </a:lnTo>
                    <a:lnTo>
                      <a:pt x="16" y="60"/>
                    </a:lnTo>
                    <a:lnTo>
                      <a:pt x="5" y="33"/>
                    </a:lnTo>
                    <a:lnTo>
                      <a:pt x="0" y="0"/>
                    </a:lnTo>
                    <a:lnTo>
                      <a:pt x="0" y="6"/>
                    </a:lnTo>
                    <a:lnTo>
                      <a:pt x="0" y="11"/>
                    </a:lnTo>
                    <a:lnTo>
                      <a:pt x="0" y="38"/>
                    </a:lnTo>
                    <a:lnTo>
                      <a:pt x="5" y="60"/>
                    </a:lnTo>
                    <a:lnTo>
                      <a:pt x="16" y="87"/>
                    </a:lnTo>
                    <a:lnTo>
                      <a:pt x="33" y="114"/>
                    </a:lnTo>
                    <a:lnTo>
                      <a:pt x="54" y="142"/>
                    </a:lnTo>
                    <a:lnTo>
                      <a:pt x="87" y="174"/>
                    </a:lnTo>
                    <a:lnTo>
                      <a:pt x="125" y="207"/>
                    </a:lnTo>
                    <a:lnTo>
                      <a:pt x="179" y="240"/>
                    </a:lnTo>
                    <a:lnTo>
                      <a:pt x="244" y="278"/>
                    </a:lnTo>
                    <a:lnTo>
                      <a:pt x="326" y="310"/>
                    </a:lnTo>
                    <a:lnTo>
                      <a:pt x="418" y="348"/>
                    </a:lnTo>
                    <a:lnTo>
                      <a:pt x="526" y="381"/>
                    </a:lnTo>
                    <a:lnTo>
                      <a:pt x="657" y="414"/>
                    </a:lnTo>
                    <a:lnTo>
                      <a:pt x="749" y="435"/>
                    </a:lnTo>
                    <a:lnTo>
                      <a:pt x="830" y="463"/>
                    </a:lnTo>
                    <a:lnTo>
                      <a:pt x="901" y="490"/>
                    </a:lnTo>
                    <a:lnTo>
                      <a:pt x="966" y="512"/>
                    </a:lnTo>
                    <a:lnTo>
                      <a:pt x="1015" y="539"/>
                    </a:lnTo>
                    <a:lnTo>
                      <a:pt x="1053" y="566"/>
                    </a:lnTo>
                    <a:lnTo>
                      <a:pt x="1080" y="593"/>
                    </a:lnTo>
                    <a:lnTo>
                      <a:pt x="1102" y="620"/>
                    </a:lnTo>
                    <a:lnTo>
                      <a:pt x="1112" y="648"/>
                    </a:lnTo>
                    <a:lnTo>
                      <a:pt x="1118" y="675"/>
                    </a:lnTo>
                    <a:lnTo>
                      <a:pt x="1112" y="697"/>
                    </a:lnTo>
                    <a:lnTo>
                      <a:pt x="1096" y="724"/>
                    </a:lnTo>
                    <a:lnTo>
                      <a:pt x="1080" y="746"/>
                    </a:lnTo>
                    <a:lnTo>
                      <a:pt x="1053" y="767"/>
                    </a:lnTo>
                    <a:lnTo>
                      <a:pt x="1015" y="789"/>
                    </a:lnTo>
                    <a:lnTo>
                      <a:pt x="977" y="811"/>
                    </a:lnTo>
                    <a:lnTo>
                      <a:pt x="1047" y="789"/>
                    </a:lnTo>
                    <a:lnTo>
                      <a:pt x="1107" y="767"/>
                    </a:lnTo>
                    <a:lnTo>
                      <a:pt x="1156" y="746"/>
                    </a:lnTo>
                    <a:lnTo>
                      <a:pt x="1199" y="724"/>
                    </a:lnTo>
                    <a:lnTo>
                      <a:pt x="1226" y="702"/>
                    </a:lnTo>
                    <a:lnTo>
                      <a:pt x="1248" y="675"/>
                    </a:lnTo>
                    <a:lnTo>
                      <a:pt x="1259" y="648"/>
                    </a:lnTo>
                    <a:lnTo>
                      <a:pt x="1259" y="615"/>
                    </a:lnTo>
                    <a:lnTo>
                      <a:pt x="1259" y="615"/>
                    </a:lnTo>
                    <a:close/>
                  </a:path>
                </a:pathLst>
              </a:custGeom>
              <a:gradFill rotWithShape="0">
                <a:gsLst>
                  <a:gs pos="0">
                    <a:schemeClr val="bg1"/>
                  </a:gs>
                  <a:gs pos="100000">
                    <a:schemeClr val="bg1">
                      <a:gamma/>
                      <a:shade val="90980"/>
                      <a:invGamma/>
                    </a:schemeClr>
                  </a:gs>
                </a:gsLst>
                <a:lin ang="2700000" scaled="1"/>
              </a:gradFill>
              <a:ln w="9525">
                <a:noFill/>
                <a:round/>
                <a:headEnd/>
                <a:tailEnd/>
              </a:ln>
            </p:spPr>
            <p:txBody>
              <a:bodyPr/>
              <a:lstStyle/>
              <a:p>
                <a:pPr>
                  <a:defRPr/>
                </a:pPr>
                <a:endParaRPr lang="fa-IR"/>
              </a:p>
            </p:txBody>
          </p:sp>
          <p:sp>
            <p:nvSpPr>
              <p:cNvPr id="175112" name="Freeform 8">
                <a:extLst>
                  <a:ext uri="{FF2B5EF4-FFF2-40B4-BE49-F238E27FC236}">
                    <a16:creationId xmlns:a16="http://schemas.microsoft.com/office/drawing/2014/main" id="{59D2F8BD-CE77-4FA6-B925-D85FF94CBCA5}"/>
                  </a:ext>
                </a:extLst>
              </p:cNvPr>
              <p:cNvSpPr>
                <a:spLocks/>
              </p:cNvSpPr>
              <p:nvPr/>
            </p:nvSpPr>
            <p:spPr bwMode="hidden">
              <a:xfrm>
                <a:off x="2900" y="3346"/>
                <a:ext cx="2849" cy="969"/>
              </a:xfrm>
              <a:custGeom>
                <a:avLst/>
                <a:gdLst/>
                <a:ahLst/>
                <a:cxnLst>
                  <a:cxn ang="0">
                    <a:pos x="92" y="958"/>
                  </a:cxn>
                  <a:cxn ang="0">
                    <a:pos x="0" y="969"/>
                  </a:cxn>
                  <a:cxn ang="0">
                    <a:pos x="391" y="969"/>
                  </a:cxn>
                  <a:cxn ang="0">
                    <a:pos x="434" y="947"/>
                  </a:cxn>
                  <a:cxn ang="0">
                    <a:pos x="483" y="914"/>
                  </a:cxn>
                  <a:cxn ang="0">
                    <a:pos x="554" y="876"/>
                  </a:cxn>
                  <a:cxn ang="0">
                    <a:pos x="635" y="838"/>
                  </a:cxn>
                  <a:cxn ang="0">
                    <a:pos x="727" y="794"/>
                  </a:cxn>
                  <a:cxn ang="0">
                    <a:pos x="836" y="745"/>
                  </a:cxn>
                  <a:cxn ang="0">
                    <a:pos x="961" y="696"/>
                  </a:cxn>
                  <a:cxn ang="0">
                    <a:pos x="1102" y="642"/>
                  </a:cxn>
                  <a:cxn ang="0">
                    <a:pos x="1259" y="582"/>
                  </a:cxn>
                  <a:cxn ang="0">
                    <a:pos x="1433" y="522"/>
                  </a:cxn>
                  <a:cxn ang="0">
                    <a:pos x="1623" y="462"/>
                  </a:cxn>
                  <a:cxn ang="0">
                    <a:pos x="1829" y="403"/>
                  </a:cxn>
                  <a:cxn ang="0">
                    <a:pos x="2057" y="343"/>
                  </a:cxn>
                  <a:cxn ang="0">
                    <a:pos x="2301" y="283"/>
                  </a:cxn>
                  <a:cxn ang="0">
                    <a:pos x="2567" y="223"/>
                  </a:cxn>
                  <a:cxn ang="0">
                    <a:pos x="2849" y="163"/>
                  </a:cxn>
                  <a:cxn ang="0">
                    <a:pos x="2849" y="0"/>
                  </a:cxn>
                  <a:cxn ang="0">
                    <a:pos x="2817" y="16"/>
                  </a:cxn>
                  <a:cxn ang="0">
                    <a:pos x="2773" y="33"/>
                  </a:cxn>
                  <a:cxn ang="0">
                    <a:pos x="2719" y="54"/>
                  </a:cxn>
                  <a:cxn ang="0">
                    <a:pos x="2648" y="76"/>
                  </a:cxn>
                  <a:cxn ang="0">
                    <a:pos x="2572" y="98"/>
                  </a:cxn>
                  <a:cxn ang="0">
                    <a:pos x="2491" y="120"/>
                  </a:cxn>
                  <a:cxn ang="0">
                    <a:pos x="2399" y="147"/>
                  </a:cxn>
                  <a:cxn ang="0">
                    <a:pos x="2301" y="169"/>
                  </a:cxn>
                  <a:cxn ang="0">
                    <a:pos x="2095" y="223"/>
                  </a:cxn>
                  <a:cxn ang="0">
                    <a:pos x="1889" y="277"/>
                  </a:cxn>
                  <a:cxn ang="0">
                    <a:pos x="1688" y="326"/>
                  </a:cxn>
                  <a:cxn ang="0">
                    <a:pos x="1590" y="354"/>
                  </a:cxn>
                  <a:cxn ang="0">
                    <a:pos x="1503" y="381"/>
                  </a:cxn>
                  <a:cxn ang="0">
                    <a:pos x="1107" y="506"/>
                  </a:cxn>
                  <a:cxn ang="0">
                    <a:pos x="912" y="577"/>
                  </a:cxn>
                  <a:cxn ang="0">
                    <a:pos x="727" y="647"/>
                  </a:cxn>
                  <a:cxn ang="0">
                    <a:pos x="548" y="718"/>
                  </a:cxn>
                  <a:cxn ang="0">
                    <a:pos x="380" y="794"/>
                  </a:cxn>
                  <a:cxn ang="0">
                    <a:pos x="228" y="876"/>
                  </a:cxn>
                  <a:cxn ang="0">
                    <a:pos x="92" y="958"/>
                  </a:cxn>
                  <a:cxn ang="0">
                    <a:pos x="92" y="958"/>
                  </a:cxn>
                </a:cxnLst>
                <a:rect l="0" t="0" r="r" b="b"/>
                <a:pathLst>
                  <a:path w="2849" h="969">
                    <a:moveTo>
                      <a:pt x="92" y="958"/>
                    </a:moveTo>
                    <a:lnTo>
                      <a:pt x="0" y="969"/>
                    </a:lnTo>
                    <a:lnTo>
                      <a:pt x="391" y="969"/>
                    </a:lnTo>
                    <a:lnTo>
                      <a:pt x="434" y="947"/>
                    </a:lnTo>
                    <a:lnTo>
                      <a:pt x="483" y="914"/>
                    </a:lnTo>
                    <a:lnTo>
                      <a:pt x="554" y="876"/>
                    </a:lnTo>
                    <a:lnTo>
                      <a:pt x="635" y="838"/>
                    </a:lnTo>
                    <a:lnTo>
                      <a:pt x="727" y="794"/>
                    </a:lnTo>
                    <a:lnTo>
                      <a:pt x="836" y="745"/>
                    </a:lnTo>
                    <a:lnTo>
                      <a:pt x="961" y="696"/>
                    </a:lnTo>
                    <a:lnTo>
                      <a:pt x="1102" y="642"/>
                    </a:lnTo>
                    <a:lnTo>
                      <a:pt x="1259" y="582"/>
                    </a:lnTo>
                    <a:lnTo>
                      <a:pt x="1433" y="522"/>
                    </a:lnTo>
                    <a:lnTo>
                      <a:pt x="1623" y="462"/>
                    </a:lnTo>
                    <a:lnTo>
                      <a:pt x="1829" y="403"/>
                    </a:lnTo>
                    <a:lnTo>
                      <a:pt x="2057" y="343"/>
                    </a:lnTo>
                    <a:lnTo>
                      <a:pt x="2301" y="283"/>
                    </a:lnTo>
                    <a:lnTo>
                      <a:pt x="2567" y="223"/>
                    </a:lnTo>
                    <a:lnTo>
                      <a:pt x="2849" y="163"/>
                    </a:lnTo>
                    <a:lnTo>
                      <a:pt x="2849" y="0"/>
                    </a:lnTo>
                    <a:lnTo>
                      <a:pt x="2817" y="16"/>
                    </a:lnTo>
                    <a:lnTo>
                      <a:pt x="2773" y="33"/>
                    </a:lnTo>
                    <a:lnTo>
                      <a:pt x="2719" y="54"/>
                    </a:lnTo>
                    <a:lnTo>
                      <a:pt x="2648" y="76"/>
                    </a:lnTo>
                    <a:lnTo>
                      <a:pt x="2572" y="98"/>
                    </a:lnTo>
                    <a:lnTo>
                      <a:pt x="2491" y="120"/>
                    </a:lnTo>
                    <a:lnTo>
                      <a:pt x="2399" y="147"/>
                    </a:lnTo>
                    <a:lnTo>
                      <a:pt x="2301" y="169"/>
                    </a:lnTo>
                    <a:lnTo>
                      <a:pt x="2095" y="223"/>
                    </a:lnTo>
                    <a:lnTo>
                      <a:pt x="1889" y="277"/>
                    </a:lnTo>
                    <a:lnTo>
                      <a:pt x="1688" y="326"/>
                    </a:lnTo>
                    <a:lnTo>
                      <a:pt x="1590" y="354"/>
                    </a:lnTo>
                    <a:lnTo>
                      <a:pt x="1503" y="381"/>
                    </a:lnTo>
                    <a:lnTo>
                      <a:pt x="1107" y="506"/>
                    </a:lnTo>
                    <a:lnTo>
                      <a:pt x="912" y="577"/>
                    </a:lnTo>
                    <a:lnTo>
                      <a:pt x="727" y="647"/>
                    </a:lnTo>
                    <a:lnTo>
                      <a:pt x="548" y="718"/>
                    </a:lnTo>
                    <a:lnTo>
                      <a:pt x="380" y="794"/>
                    </a:lnTo>
                    <a:lnTo>
                      <a:pt x="228" y="876"/>
                    </a:lnTo>
                    <a:lnTo>
                      <a:pt x="92" y="958"/>
                    </a:lnTo>
                    <a:lnTo>
                      <a:pt x="92" y="958"/>
                    </a:lnTo>
                    <a:close/>
                  </a:path>
                </a:pathLst>
              </a:custGeom>
              <a:gradFill rotWithShape="0">
                <a:gsLst>
                  <a:gs pos="0">
                    <a:schemeClr val="bg1">
                      <a:gamma/>
                      <a:shade val="81961"/>
                      <a:invGamma/>
                    </a:schemeClr>
                  </a:gs>
                  <a:gs pos="100000">
                    <a:schemeClr val="bg1"/>
                  </a:gs>
                </a:gsLst>
                <a:lin ang="5400000" scaled="1"/>
              </a:gradFill>
              <a:ln w="9525">
                <a:noFill/>
                <a:round/>
                <a:headEnd/>
                <a:tailEnd/>
              </a:ln>
            </p:spPr>
            <p:txBody>
              <a:bodyPr/>
              <a:lstStyle/>
              <a:p>
                <a:pPr>
                  <a:defRPr/>
                </a:pPr>
                <a:endParaRPr lang="fa-IR"/>
              </a:p>
            </p:txBody>
          </p:sp>
          <p:sp>
            <p:nvSpPr>
              <p:cNvPr id="2062" name="Freeform 9">
                <a:extLst>
                  <a:ext uri="{FF2B5EF4-FFF2-40B4-BE49-F238E27FC236}">
                    <a16:creationId xmlns:a16="http://schemas.microsoft.com/office/drawing/2014/main" id="{E0B18BB5-623D-43BA-AE7D-F4F7824BEE26}"/>
                  </a:ext>
                </a:extLst>
              </p:cNvPr>
              <p:cNvSpPr>
                <a:spLocks/>
              </p:cNvSpPr>
              <p:nvPr/>
            </p:nvSpPr>
            <p:spPr bwMode="hidden">
              <a:xfrm>
                <a:off x="2748" y="2230"/>
                <a:ext cx="3007" cy="2085"/>
              </a:xfrm>
              <a:custGeom>
                <a:avLst/>
                <a:gdLst>
                  <a:gd name="T0" fmla="*/ 1433 w 3007"/>
                  <a:gd name="T1" fmla="*/ 474 h 2085"/>
                  <a:gd name="T2" fmla="*/ 1460 w 3007"/>
                  <a:gd name="T3" fmla="*/ 528 h 2085"/>
                  <a:gd name="T4" fmla="*/ 1541 w 3007"/>
                  <a:gd name="T5" fmla="*/ 593 h 2085"/>
                  <a:gd name="T6" fmla="*/ 1715 w 3007"/>
                  <a:gd name="T7" fmla="*/ 670 h 2085"/>
                  <a:gd name="T8" fmla="*/ 1927 w 3007"/>
                  <a:gd name="T9" fmla="*/ 735 h 2085"/>
                  <a:gd name="T10" fmla="*/ 2155 w 3007"/>
                  <a:gd name="T11" fmla="*/ 789 h 2085"/>
                  <a:gd name="T12" fmla="*/ 2372 w 3007"/>
                  <a:gd name="T13" fmla="*/ 849 h 2085"/>
                  <a:gd name="T14" fmla="*/ 2551 w 3007"/>
                  <a:gd name="T15" fmla="*/ 920 h 2085"/>
                  <a:gd name="T16" fmla="*/ 2638 w 3007"/>
                  <a:gd name="T17" fmla="*/ 980 h 2085"/>
                  <a:gd name="T18" fmla="*/ 2676 w 3007"/>
                  <a:gd name="T19" fmla="*/ 1029 h 2085"/>
                  <a:gd name="T20" fmla="*/ 2681 w 3007"/>
                  <a:gd name="T21" fmla="*/ 1083 h 2085"/>
                  <a:gd name="T22" fmla="*/ 2665 w 3007"/>
                  <a:gd name="T23" fmla="*/ 1127 h 2085"/>
                  <a:gd name="T24" fmla="*/ 2616 w 3007"/>
                  <a:gd name="T25" fmla="*/ 1170 h 2085"/>
                  <a:gd name="T26" fmla="*/ 2545 w 3007"/>
                  <a:gd name="T27" fmla="*/ 1208 h 2085"/>
                  <a:gd name="T28" fmla="*/ 2448 w 3007"/>
                  <a:gd name="T29" fmla="*/ 1241 h 2085"/>
                  <a:gd name="T30" fmla="*/ 2328 w 3007"/>
                  <a:gd name="T31" fmla="*/ 1274 h 2085"/>
                  <a:gd name="T32" fmla="*/ 2106 w 3007"/>
                  <a:gd name="T33" fmla="*/ 1328 h 2085"/>
                  <a:gd name="T34" fmla="*/ 1742 w 3007"/>
                  <a:gd name="T35" fmla="*/ 1421 h 2085"/>
                  <a:gd name="T36" fmla="*/ 1308 w 3007"/>
                  <a:gd name="T37" fmla="*/ 1540 h 2085"/>
                  <a:gd name="T38" fmla="*/ 820 w 3007"/>
                  <a:gd name="T39" fmla="*/ 1709 h 2085"/>
                  <a:gd name="T40" fmla="*/ 282 w 3007"/>
                  <a:gd name="T41" fmla="*/ 1943 h 2085"/>
                  <a:gd name="T42" fmla="*/ 152 w 3007"/>
                  <a:gd name="T43" fmla="*/ 2085 h 2085"/>
                  <a:gd name="T44" fmla="*/ 386 w 3007"/>
                  <a:gd name="T45" fmla="*/ 1992 h 2085"/>
                  <a:gd name="T46" fmla="*/ 700 w 3007"/>
                  <a:gd name="T47" fmla="*/ 1834 h 2085"/>
                  <a:gd name="T48" fmla="*/ 1064 w 3007"/>
                  <a:gd name="T49" fmla="*/ 1693 h 2085"/>
                  <a:gd name="T50" fmla="*/ 1661 w 3007"/>
                  <a:gd name="T51" fmla="*/ 1497 h 2085"/>
                  <a:gd name="T52" fmla="*/ 1845 w 3007"/>
                  <a:gd name="T53" fmla="*/ 1442 h 2085"/>
                  <a:gd name="T54" fmla="*/ 2252 w 3007"/>
                  <a:gd name="T55" fmla="*/ 1339 h 2085"/>
                  <a:gd name="T56" fmla="*/ 2551 w 3007"/>
                  <a:gd name="T57" fmla="*/ 1263 h 2085"/>
                  <a:gd name="T58" fmla="*/ 2730 w 3007"/>
                  <a:gd name="T59" fmla="*/ 1214 h 2085"/>
                  <a:gd name="T60" fmla="*/ 2876 w 3007"/>
                  <a:gd name="T61" fmla="*/ 1170 h 2085"/>
                  <a:gd name="T62" fmla="*/ 2974 w 3007"/>
                  <a:gd name="T63" fmla="*/ 1132 h 2085"/>
                  <a:gd name="T64" fmla="*/ 3007 w 3007"/>
                  <a:gd name="T65" fmla="*/ 871 h 2085"/>
                  <a:gd name="T66" fmla="*/ 2860 w 3007"/>
                  <a:gd name="T67" fmla="*/ 844 h 2085"/>
                  <a:gd name="T68" fmla="*/ 2670 w 3007"/>
                  <a:gd name="T69" fmla="*/ 806 h 2085"/>
                  <a:gd name="T70" fmla="*/ 2458 w 3007"/>
                  <a:gd name="T71" fmla="*/ 757 h 2085"/>
                  <a:gd name="T72" fmla="*/ 2138 w 3007"/>
                  <a:gd name="T73" fmla="*/ 670 h 2085"/>
                  <a:gd name="T74" fmla="*/ 1959 w 3007"/>
                  <a:gd name="T75" fmla="*/ 604 h 2085"/>
                  <a:gd name="T76" fmla="*/ 1824 w 3007"/>
                  <a:gd name="T77" fmla="*/ 534 h 2085"/>
                  <a:gd name="T78" fmla="*/ 1769 w 3007"/>
                  <a:gd name="T79" fmla="*/ 474 h 2085"/>
                  <a:gd name="T80" fmla="*/ 1753 w 3007"/>
                  <a:gd name="T81" fmla="*/ 436 h 2085"/>
                  <a:gd name="T82" fmla="*/ 1780 w 3007"/>
                  <a:gd name="T83" fmla="*/ 381 h 2085"/>
                  <a:gd name="T84" fmla="*/ 1862 w 3007"/>
                  <a:gd name="T85" fmla="*/ 316 h 2085"/>
                  <a:gd name="T86" fmla="*/ 1986 w 3007"/>
                  <a:gd name="T87" fmla="*/ 267 h 2085"/>
                  <a:gd name="T88" fmla="*/ 2149 w 3007"/>
                  <a:gd name="T89" fmla="*/ 229 h 2085"/>
                  <a:gd name="T90" fmla="*/ 2431 w 3007"/>
                  <a:gd name="T91" fmla="*/ 180 h 2085"/>
                  <a:gd name="T92" fmla="*/ 2827 w 3007"/>
                  <a:gd name="T93" fmla="*/ 125 h 2085"/>
                  <a:gd name="T94" fmla="*/ 3007 w 3007"/>
                  <a:gd name="T95" fmla="*/ 87 h 2085"/>
                  <a:gd name="T96" fmla="*/ 2909 w 3007"/>
                  <a:gd name="T97" fmla="*/ 22 h 2085"/>
                  <a:gd name="T98" fmla="*/ 2676 w 3007"/>
                  <a:gd name="T99" fmla="*/ 66 h 2085"/>
                  <a:gd name="T100" fmla="*/ 2285 w 3007"/>
                  <a:gd name="T101" fmla="*/ 120 h 2085"/>
                  <a:gd name="T102" fmla="*/ 2030 w 3007"/>
                  <a:gd name="T103" fmla="*/ 158 h 2085"/>
                  <a:gd name="T104" fmla="*/ 1791 w 3007"/>
                  <a:gd name="T105" fmla="*/ 202 h 2085"/>
                  <a:gd name="T106" fmla="*/ 1601 w 3007"/>
                  <a:gd name="T107" fmla="*/ 261 h 2085"/>
                  <a:gd name="T108" fmla="*/ 1471 w 3007"/>
                  <a:gd name="T109" fmla="*/ 338 h 2085"/>
                  <a:gd name="T110" fmla="*/ 1438 w 3007"/>
                  <a:gd name="T111" fmla="*/ 387 h 2085"/>
                  <a:gd name="T112" fmla="*/ 1427 w 3007"/>
                  <a:gd name="T113" fmla="*/ 441 h 208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3007" h="2085">
                    <a:moveTo>
                      <a:pt x="1427" y="441"/>
                    </a:moveTo>
                    <a:lnTo>
                      <a:pt x="1433" y="474"/>
                    </a:lnTo>
                    <a:lnTo>
                      <a:pt x="1444" y="501"/>
                    </a:lnTo>
                    <a:lnTo>
                      <a:pt x="1460" y="528"/>
                    </a:lnTo>
                    <a:lnTo>
                      <a:pt x="1482" y="550"/>
                    </a:lnTo>
                    <a:lnTo>
                      <a:pt x="1541" y="593"/>
                    </a:lnTo>
                    <a:lnTo>
                      <a:pt x="1623" y="637"/>
                    </a:lnTo>
                    <a:lnTo>
                      <a:pt x="1715" y="670"/>
                    </a:lnTo>
                    <a:lnTo>
                      <a:pt x="1818" y="702"/>
                    </a:lnTo>
                    <a:lnTo>
                      <a:pt x="1927" y="735"/>
                    </a:lnTo>
                    <a:lnTo>
                      <a:pt x="2041" y="762"/>
                    </a:lnTo>
                    <a:lnTo>
                      <a:pt x="2155" y="789"/>
                    </a:lnTo>
                    <a:lnTo>
                      <a:pt x="2269" y="822"/>
                    </a:lnTo>
                    <a:lnTo>
                      <a:pt x="2372" y="849"/>
                    </a:lnTo>
                    <a:lnTo>
                      <a:pt x="2464" y="882"/>
                    </a:lnTo>
                    <a:lnTo>
                      <a:pt x="2551" y="920"/>
                    </a:lnTo>
                    <a:lnTo>
                      <a:pt x="2616" y="958"/>
                    </a:lnTo>
                    <a:lnTo>
                      <a:pt x="2638" y="980"/>
                    </a:lnTo>
                    <a:lnTo>
                      <a:pt x="2659" y="1007"/>
                    </a:lnTo>
                    <a:lnTo>
                      <a:pt x="2676" y="1029"/>
                    </a:lnTo>
                    <a:lnTo>
                      <a:pt x="2681" y="1056"/>
                    </a:lnTo>
                    <a:lnTo>
                      <a:pt x="2681" y="1083"/>
                    </a:lnTo>
                    <a:lnTo>
                      <a:pt x="2676" y="1105"/>
                    </a:lnTo>
                    <a:lnTo>
                      <a:pt x="2665" y="1127"/>
                    </a:lnTo>
                    <a:lnTo>
                      <a:pt x="2643" y="1149"/>
                    </a:lnTo>
                    <a:lnTo>
                      <a:pt x="2616" y="1170"/>
                    </a:lnTo>
                    <a:lnTo>
                      <a:pt x="2583" y="1187"/>
                    </a:lnTo>
                    <a:lnTo>
                      <a:pt x="2545" y="1208"/>
                    </a:lnTo>
                    <a:lnTo>
                      <a:pt x="2502" y="1225"/>
                    </a:lnTo>
                    <a:lnTo>
                      <a:pt x="2448" y="1241"/>
                    </a:lnTo>
                    <a:lnTo>
                      <a:pt x="2388" y="1257"/>
                    </a:lnTo>
                    <a:lnTo>
                      <a:pt x="2328" y="1274"/>
                    </a:lnTo>
                    <a:lnTo>
                      <a:pt x="2258" y="1290"/>
                    </a:lnTo>
                    <a:lnTo>
                      <a:pt x="2106" y="1328"/>
                    </a:lnTo>
                    <a:lnTo>
                      <a:pt x="1932" y="1372"/>
                    </a:lnTo>
                    <a:lnTo>
                      <a:pt x="1742" y="1421"/>
                    </a:lnTo>
                    <a:lnTo>
                      <a:pt x="1531" y="1475"/>
                    </a:lnTo>
                    <a:lnTo>
                      <a:pt x="1308" y="1540"/>
                    </a:lnTo>
                    <a:lnTo>
                      <a:pt x="1069" y="1617"/>
                    </a:lnTo>
                    <a:lnTo>
                      <a:pt x="820" y="1709"/>
                    </a:lnTo>
                    <a:lnTo>
                      <a:pt x="554" y="1818"/>
                    </a:lnTo>
                    <a:lnTo>
                      <a:pt x="282" y="1943"/>
                    </a:lnTo>
                    <a:lnTo>
                      <a:pt x="0" y="2085"/>
                    </a:lnTo>
                    <a:lnTo>
                      <a:pt x="152" y="2085"/>
                    </a:lnTo>
                    <a:lnTo>
                      <a:pt x="244" y="2074"/>
                    </a:lnTo>
                    <a:lnTo>
                      <a:pt x="386" y="1992"/>
                    </a:lnTo>
                    <a:lnTo>
                      <a:pt x="537" y="1910"/>
                    </a:lnTo>
                    <a:lnTo>
                      <a:pt x="700" y="1834"/>
                    </a:lnTo>
                    <a:lnTo>
                      <a:pt x="879" y="1763"/>
                    </a:lnTo>
                    <a:lnTo>
                      <a:pt x="1064" y="1693"/>
                    </a:lnTo>
                    <a:lnTo>
                      <a:pt x="1259" y="1622"/>
                    </a:lnTo>
                    <a:lnTo>
                      <a:pt x="1661" y="1497"/>
                    </a:lnTo>
                    <a:lnTo>
                      <a:pt x="1748" y="1470"/>
                    </a:lnTo>
                    <a:lnTo>
                      <a:pt x="1845" y="1442"/>
                    </a:lnTo>
                    <a:lnTo>
                      <a:pt x="2046" y="1393"/>
                    </a:lnTo>
                    <a:lnTo>
                      <a:pt x="2252" y="1339"/>
                    </a:lnTo>
                    <a:lnTo>
                      <a:pt x="2458" y="1285"/>
                    </a:lnTo>
                    <a:lnTo>
                      <a:pt x="2551" y="1263"/>
                    </a:lnTo>
                    <a:lnTo>
                      <a:pt x="2643" y="1236"/>
                    </a:lnTo>
                    <a:lnTo>
                      <a:pt x="2730" y="1214"/>
                    </a:lnTo>
                    <a:lnTo>
                      <a:pt x="2806" y="1192"/>
                    </a:lnTo>
                    <a:lnTo>
                      <a:pt x="2876" y="1170"/>
                    </a:lnTo>
                    <a:lnTo>
                      <a:pt x="2931" y="1149"/>
                    </a:lnTo>
                    <a:lnTo>
                      <a:pt x="2974" y="1132"/>
                    </a:lnTo>
                    <a:lnTo>
                      <a:pt x="3007" y="1116"/>
                    </a:lnTo>
                    <a:lnTo>
                      <a:pt x="3007" y="871"/>
                    </a:lnTo>
                    <a:lnTo>
                      <a:pt x="2941" y="860"/>
                    </a:lnTo>
                    <a:lnTo>
                      <a:pt x="2860" y="844"/>
                    </a:lnTo>
                    <a:lnTo>
                      <a:pt x="2773" y="827"/>
                    </a:lnTo>
                    <a:lnTo>
                      <a:pt x="2670" y="806"/>
                    </a:lnTo>
                    <a:lnTo>
                      <a:pt x="2567" y="784"/>
                    </a:lnTo>
                    <a:lnTo>
                      <a:pt x="2458" y="757"/>
                    </a:lnTo>
                    <a:lnTo>
                      <a:pt x="2241" y="702"/>
                    </a:lnTo>
                    <a:lnTo>
                      <a:pt x="2138" y="670"/>
                    </a:lnTo>
                    <a:lnTo>
                      <a:pt x="2046" y="637"/>
                    </a:lnTo>
                    <a:lnTo>
                      <a:pt x="1959" y="604"/>
                    </a:lnTo>
                    <a:lnTo>
                      <a:pt x="1883" y="566"/>
                    </a:lnTo>
                    <a:lnTo>
                      <a:pt x="1824" y="534"/>
                    </a:lnTo>
                    <a:lnTo>
                      <a:pt x="1780" y="495"/>
                    </a:lnTo>
                    <a:lnTo>
                      <a:pt x="1769" y="474"/>
                    </a:lnTo>
                    <a:lnTo>
                      <a:pt x="1758" y="457"/>
                    </a:lnTo>
                    <a:lnTo>
                      <a:pt x="1753" y="436"/>
                    </a:lnTo>
                    <a:lnTo>
                      <a:pt x="1758" y="419"/>
                    </a:lnTo>
                    <a:lnTo>
                      <a:pt x="1780" y="381"/>
                    </a:lnTo>
                    <a:lnTo>
                      <a:pt x="1813" y="343"/>
                    </a:lnTo>
                    <a:lnTo>
                      <a:pt x="1862" y="316"/>
                    </a:lnTo>
                    <a:lnTo>
                      <a:pt x="1921" y="289"/>
                    </a:lnTo>
                    <a:lnTo>
                      <a:pt x="1986" y="267"/>
                    </a:lnTo>
                    <a:lnTo>
                      <a:pt x="2062" y="245"/>
                    </a:lnTo>
                    <a:lnTo>
                      <a:pt x="2149" y="229"/>
                    </a:lnTo>
                    <a:lnTo>
                      <a:pt x="2236" y="213"/>
                    </a:lnTo>
                    <a:lnTo>
                      <a:pt x="2431" y="180"/>
                    </a:lnTo>
                    <a:lnTo>
                      <a:pt x="2627" y="158"/>
                    </a:lnTo>
                    <a:lnTo>
                      <a:pt x="2827" y="125"/>
                    </a:lnTo>
                    <a:lnTo>
                      <a:pt x="2920" y="109"/>
                    </a:lnTo>
                    <a:lnTo>
                      <a:pt x="3007" y="87"/>
                    </a:lnTo>
                    <a:lnTo>
                      <a:pt x="3007" y="0"/>
                    </a:lnTo>
                    <a:lnTo>
                      <a:pt x="2909" y="22"/>
                    </a:lnTo>
                    <a:lnTo>
                      <a:pt x="2795" y="44"/>
                    </a:lnTo>
                    <a:lnTo>
                      <a:pt x="2676" y="66"/>
                    </a:lnTo>
                    <a:lnTo>
                      <a:pt x="2551" y="82"/>
                    </a:lnTo>
                    <a:lnTo>
                      <a:pt x="2285" y="120"/>
                    </a:lnTo>
                    <a:lnTo>
                      <a:pt x="2155" y="136"/>
                    </a:lnTo>
                    <a:lnTo>
                      <a:pt x="2030" y="158"/>
                    </a:lnTo>
                    <a:lnTo>
                      <a:pt x="1905" y="174"/>
                    </a:lnTo>
                    <a:lnTo>
                      <a:pt x="1791" y="202"/>
                    </a:lnTo>
                    <a:lnTo>
                      <a:pt x="1688" y="229"/>
                    </a:lnTo>
                    <a:lnTo>
                      <a:pt x="1601" y="261"/>
                    </a:lnTo>
                    <a:lnTo>
                      <a:pt x="1525" y="300"/>
                    </a:lnTo>
                    <a:lnTo>
                      <a:pt x="1471" y="338"/>
                    </a:lnTo>
                    <a:lnTo>
                      <a:pt x="1455" y="359"/>
                    </a:lnTo>
                    <a:lnTo>
                      <a:pt x="1438" y="387"/>
                    </a:lnTo>
                    <a:lnTo>
                      <a:pt x="1427" y="414"/>
                    </a:lnTo>
                    <a:lnTo>
                      <a:pt x="1427" y="441"/>
                    </a:lnTo>
                    <a:close/>
                  </a:path>
                </a:pathLst>
              </a:custGeom>
              <a:solidFill>
                <a:schemeClr val="bg1"/>
              </a:solidFill>
              <a:ln w="9525">
                <a:noFill/>
                <a:round/>
                <a:headEnd/>
                <a:tailEnd/>
              </a:ln>
            </p:spPr>
            <p:txBody>
              <a:bodyPr/>
              <a:lstStyle/>
              <a:p>
                <a:pPr>
                  <a:defRPr/>
                </a:pPr>
                <a:endParaRPr lang="en-US"/>
              </a:p>
            </p:txBody>
          </p:sp>
          <p:sp>
            <p:nvSpPr>
              <p:cNvPr id="175114" name="Freeform 10">
                <a:extLst>
                  <a:ext uri="{FF2B5EF4-FFF2-40B4-BE49-F238E27FC236}">
                    <a16:creationId xmlns:a16="http://schemas.microsoft.com/office/drawing/2014/main" id="{8DE219EC-2DD3-42BE-BA74-E9FCF70A4238}"/>
                  </a:ext>
                </a:extLst>
              </p:cNvPr>
              <p:cNvSpPr>
                <a:spLocks/>
              </p:cNvSpPr>
              <p:nvPr/>
            </p:nvSpPr>
            <p:spPr bwMode="hidden">
              <a:xfrm>
                <a:off x="4501" y="2317"/>
                <a:ext cx="1248" cy="539"/>
              </a:xfrm>
              <a:custGeom>
                <a:avLst/>
                <a:gdLst/>
                <a:ahLst/>
                <a:cxnLst>
                  <a:cxn ang="0">
                    <a:pos x="0" y="332"/>
                  </a:cxn>
                  <a:cxn ang="0">
                    <a:pos x="0" y="360"/>
                  </a:cxn>
                  <a:cxn ang="0">
                    <a:pos x="5" y="387"/>
                  </a:cxn>
                  <a:cxn ang="0">
                    <a:pos x="27" y="414"/>
                  </a:cxn>
                  <a:cxn ang="0">
                    <a:pos x="54" y="436"/>
                  </a:cxn>
                  <a:cxn ang="0">
                    <a:pos x="92" y="463"/>
                  </a:cxn>
                  <a:cxn ang="0">
                    <a:pos x="141" y="490"/>
                  </a:cxn>
                  <a:cxn ang="0">
                    <a:pos x="195" y="512"/>
                  </a:cxn>
                  <a:cxn ang="0">
                    <a:pos x="255" y="539"/>
                  </a:cxn>
                  <a:cxn ang="0">
                    <a:pos x="212" y="517"/>
                  </a:cxn>
                  <a:cxn ang="0">
                    <a:pos x="179" y="490"/>
                  </a:cxn>
                  <a:cxn ang="0">
                    <a:pos x="157" y="468"/>
                  </a:cxn>
                  <a:cxn ang="0">
                    <a:pos x="141" y="447"/>
                  </a:cxn>
                  <a:cxn ang="0">
                    <a:pos x="136" y="425"/>
                  </a:cxn>
                  <a:cxn ang="0">
                    <a:pos x="136" y="403"/>
                  </a:cxn>
                  <a:cxn ang="0">
                    <a:pos x="141" y="381"/>
                  </a:cxn>
                  <a:cxn ang="0">
                    <a:pos x="157" y="365"/>
                  </a:cxn>
                  <a:cxn ang="0">
                    <a:pos x="179" y="343"/>
                  </a:cxn>
                  <a:cxn ang="0">
                    <a:pos x="201" y="327"/>
                  </a:cxn>
                  <a:cxn ang="0">
                    <a:pos x="266" y="294"/>
                  </a:cxn>
                  <a:cxn ang="0">
                    <a:pos x="353" y="262"/>
                  </a:cxn>
                  <a:cxn ang="0">
                    <a:pos x="445" y="234"/>
                  </a:cxn>
                  <a:cxn ang="0">
                    <a:pos x="554" y="213"/>
                  </a:cxn>
                  <a:cxn ang="0">
                    <a:pos x="662" y="191"/>
                  </a:cxn>
                  <a:cxn ang="0">
                    <a:pos x="890" y="153"/>
                  </a:cxn>
                  <a:cxn ang="0">
                    <a:pos x="993" y="136"/>
                  </a:cxn>
                  <a:cxn ang="0">
                    <a:pos x="1091" y="120"/>
                  </a:cxn>
                  <a:cxn ang="0">
                    <a:pos x="1178" y="115"/>
                  </a:cxn>
                  <a:cxn ang="0">
                    <a:pos x="1248" y="104"/>
                  </a:cxn>
                  <a:cxn ang="0">
                    <a:pos x="1248" y="0"/>
                  </a:cxn>
                  <a:cxn ang="0">
                    <a:pos x="1161" y="22"/>
                  </a:cxn>
                  <a:cxn ang="0">
                    <a:pos x="1069" y="38"/>
                  </a:cxn>
                  <a:cxn ang="0">
                    <a:pos x="874" y="71"/>
                  </a:cxn>
                  <a:cxn ang="0">
                    <a:pos x="673" y="93"/>
                  </a:cxn>
                  <a:cxn ang="0">
                    <a:pos x="483" y="126"/>
                  </a:cxn>
                  <a:cxn ang="0">
                    <a:pos x="391" y="142"/>
                  </a:cxn>
                  <a:cxn ang="0">
                    <a:pos x="309" y="158"/>
                  </a:cxn>
                  <a:cxn ang="0">
                    <a:pos x="228" y="180"/>
                  </a:cxn>
                  <a:cxn ang="0">
                    <a:pos x="163" y="202"/>
                  </a:cxn>
                  <a:cxn ang="0">
                    <a:pos x="103" y="229"/>
                  </a:cxn>
                  <a:cxn ang="0">
                    <a:pos x="54" y="256"/>
                  </a:cxn>
                  <a:cxn ang="0">
                    <a:pos x="22" y="294"/>
                  </a:cxn>
                  <a:cxn ang="0">
                    <a:pos x="0" y="332"/>
                  </a:cxn>
                  <a:cxn ang="0">
                    <a:pos x="0" y="332"/>
                  </a:cxn>
                </a:cxnLst>
                <a:rect l="0" t="0" r="r" b="b"/>
                <a:pathLst>
                  <a:path w="1248" h="539">
                    <a:moveTo>
                      <a:pt x="0" y="332"/>
                    </a:moveTo>
                    <a:lnTo>
                      <a:pt x="0" y="360"/>
                    </a:lnTo>
                    <a:lnTo>
                      <a:pt x="5" y="387"/>
                    </a:lnTo>
                    <a:lnTo>
                      <a:pt x="27" y="414"/>
                    </a:lnTo>
                    <a:lnTo>
                      <a:pt x="54" y="436"/>
                    </a:lnTo>
                    <a:lnTo>
                      <a:pt x="92" y="463"/>
                    </a:lnTo>
                    <a:lnTo>
                      <a:pt x="141" y="490"/>
                    </a:lnTo>
                    <a:lnTo>
                      <a:pt x="195" y="512"/>
                    </a:lnTo>
                    <a:lnTo>
                      <a:pt x="255" y="539"/>
                    </a:lnTo>
                    <a:lnTo>
                      <a:pt x="212" y="517"/>
                    </a:lnTo>
                    <a:lnTo>
                      <a:pt x="179" y="490"/>
                    </a:lnTo>
                    <a:lnTo>
                      <a:pt x="157" y="468"/>
                    </a:lnTo>
                    <a:lnTo>
                      <a:pt x="141" y="447"/>
                    </a:lnTo>
                    <a:lnTo>
                      <a:pt x="136" y="425"/>
                    </a:lnTo>
                    <a:lnTo>
                      <a:pt x="136" y="403"/>
                    </a:lnTo>
                    <a:lnTo>
                      <a:pt x="141" y="381"/>
                    </a:lnTo>
                    <a:lnTo>
                      <a:pt x="157" y="365"/>
                    </a:lnTo>
                    <a:lnTo>
                      <a:pt x="179" y="343"/>
                    </a:lnTo>
                    <a:lnTo>
                      <a:pt x="201" y="327"/>
                    </a:lnTo>
                    <a:lnTo>
                      <a:pt x="266" y="294"/>
                    </a:lnTo>
                    <a:lnTo>
                      <a:pt x="353" y="262"/>
                    </a:lnTo>
                    <a:lnTo>
                      <a:pt x="445" y="234"/>
                    </a:lnTo>
                    <a:lnTo>
                      <a:pt x="554" y="213"/>
                    </a:lnTo>
                    <a:lnTo>
                      <a:pt x="662" y="191"/>
                    </a:lnTo>
                    <a:lnTo>
                      <a:pt x="890" y="153"/>
                    </a:lnTo>
                    <a:lnTo>
                      <a:pt x="993" y="136"/>
                    </a:lnTo>
                    <a:lnTo>
                      <a:pt x="1091" y="120"/>
                    </a:lnTo>
                    <a:lnTo>
                      <a:pt x="1178" y="115"/>
                    </a:lnTo>
                    <a:lnTo>
                      <a:pt x="1248" y="104"/>
                    </a:lnTo>
                    <a:lnTo>
                      <a:pt x="1248" y="0"/>
                    </a:lnTo>
                    <a:lnTo>
                      <a:pt x="1161" y="22"/>
                    </a:lnTo>
                    <a:lnTo>
                      <a:pt x="1069" y="38"/>
                    </a:lnTo>
                    <a:lnTo>
                      <a:pt x="874" y="71"/>
                    </a:lnTo>
                    <a:lnTo>
                      <a:pt x="673" y="93"/>
                    </a:lnTo>
                    <a:lnTo>
                      <a:pt x="483" y="126"/>
                    </a:lnTo>
                    <a:lnTo>
                      <a:pt x="391" y="142"/>
                    </a:lnTo>
                    <a:lnTo>
                      <a:pt x="309" y="158"/>
                    </a:lnTo>
                    <a:lnTo>
                      <a:pt x="228" y="180"/>
                    </a:lnTo>
                    <a:lnTo>
                      <a:pt x="163" y="202"/>
                    </a:lnTo>
                    <a:lnTo>
                      <a:pt x="103" y="229"/>
                    </a:lnTo>
                    <a:lnTo>
                      <a:pt x="54" y="256"/>
                    </a:lnTo>
                    <a:lnTo>
                      <a:pt x="22" y="294"/>
                    </a:lnTo>
                    <a:lnTo>
                      <a:pt x="0" y="332"/>
                    </a:lnTo>
                    <a:lnTo>
                      <a:pt x="0" y="332"/>
                    </a:lnTo>
                    <a:close/>
                  </a:path>
                </a:pathLst>
              </a:custGeom>
              <a:gradFill rotWithShape="0">
                <a:gsLst>
                  <a:gs pos="0">
                    <a:schemeClr val="bg1">
                      <a:gamma/>
                      <a:shade val="87843"/>
                      <a:invGamma/>
                    </a:schemeClr>
                  </a:gs>
                  <a:gs pos="100000">
                    <a:schemeClr val="bg1"/>
                  </a:gs>
                </a:gsLst>
                <a:lin ang="2700000" scaled="1"/>
              </a:gradFill>
              <a:ln w="9525">
                <a:noFill/>
                <a:round/>
                <a:headEnd/>
                <a:tailEnd/>
              </a:ln>
            </p:spPr>
            <p:txBody>
              <a:bodyPr/>
              <a:lstStyle/>
              <a:p>
                <a:pPr>
                  <a:defRPr/>
                </a:pPr>
                <a:endParaRPr lang="fa-IR"/>
              </a:p>
            </p:txBody>
          </p:sp>
        </p:grpSp>
        <p:sp>
          <p:nvSpPr>
            <p:cNvPr id="175115" name="Freeform 11">
              <a:extLst>
                <a:ext uri="{FF2B5EF4-FFF2-40B4-BE49-F238E27FC236}">
                  <a16:creationId xmlns:a16="http://schemas.microsoft.com/office/drawing/2014/main" id="{50406AC2-5222-47C8-A64C-80B20F278EC2}"/>
                </a:ext>
              </a:extLst>
            </p:cNvPr>
            <p:cNvSpPr>
              <a:spLocks/>
            </p:cNvSpPr>
            <p:nvPr/>
          </p:nvSpPr>
          <p:spPr bwMode="hidden">
            <a:xfrm>
              <a:off x="3322" y="1341"/>
              <a:ext cx="1825" cy="1537"/>
            </a:xfrm>
            <a:custGeom>
              <a:avLst/>
              <a:gdLst/>
              <a:ahLst/>
              <a:cxnLst>
                <a:cxn ang="0">
                  <a:pos x="982" y="1061"/>
                </a:cxn>
                <a:cxn ang="0">
                  <a:pos x="1357" y="1012"/>
                </a:cxn>
                <a:cxn ang="0">
                  <a:pos x="1666" y="957"/>
                </a:cxn>
                <a:cxn ang="0">
                  <a:pos x="1916" y="897"/>
                </a:cxn>
                <a:cxn ang="0">
                  <a:pos x="2100" y="832"/>
                </a:cxn>
                <a:cxn ang="0">
                  <a:pos x="2220" y="756"/>
                </a:cxn>
                <a:cxn ang="0">
                  <a:pos x="2285" y="669"/>
                </a:cxn>
                <a:cxn ang="0">
                  <a:pos x="2290" y="560"/>
                </a:cxn>
                <a:cxn ang="0">
                  <a:pos x="2241" y="457"/>
                </a:cxn>
                <a:cxn ang="0">
                  <a:pos x="2144" y="364"/>
                </a:cxn>
                <a:cxn ang="0">
                  <a:pos x="2008" y="277"/>
                </a:cxn>
                <a:cxn ang="0">
                  <a:pos x="1769" y="157"/>
                </a:cxn>
                <a:cxn ang="0">
                  <a:pos x="1612" y="92"/>
                </a:cxn>
                <a:cxn ang="0">
                  <a:pos x="1476" y="43"/>
                </a:cxn>
                <a:cxn ang="0">
                  <a:pos x="1384" y="10"/>
                </a:cxn>
                <a:cxn ang="0">
                  <a:pos x="1346" y="0"/>
                </a:cxn>
                <a:cxn ang="0">
                  <a:pos x="1655" y="119"/>
                </a:cxn>
                <a:cxn ang="0">
                  <a:pos x="1948" y="255"/>
                </a:cxn>
                <a:cxn ang="0">
                  <a:pos x="2068" y="326"/>
                </a:cxn>
                <a:cxn ang="0">
                  <a:pos x="2171" y="402"/>
                </a:cxn>
                <a:cxn ang="0">
                  <a:pos x="2236" y="478"/>
                </a:cxn>
                <a:cxn ang="0">
                  <a:pos x="2263" y="560"/>
                </a:cxn>
                <a:cxn ang="0">
                  <a:pos x="2241" y="636"/>
                </a:cxn>
                <a:cxn ang="0">
                  <a:pos x="2171" y="702"/>
                </a:cxn>
                <a:cxn ang="0">
                  <a:pos x="2062" y="756"/>
                </a:cxn>
                <a:cxn ang="0">
                  <a:pos x="1921" y="800"/>
                </a:cxn>
                <a:cxn ang="0">
                  <a:pos x="1748" y="843"/>
                </a:cxn>
                <a:cxn ang="0">
                  <a:pos x="1351" y="908"/>
                </a:cxn>
                <a:cxn ang="0">
                  <a:pos x="923" y="968"/>
                </a:cxn>
                <a:cxn ang="0">
                  <a:pos x="521" y="1028"/>
                </a:cxn>
                <a:cxn ang="0">
                  <a:pos x="353" y="1066"/>
                </a:cxn>
                <a:cxn ang="0">
                  <a:pos x="206" y="1104"/>
                </a:cxn>
                <a:cxn ang="0">
                  <a:pos x="92" y="1148"/>
                </a:cxn>
                <a:cxn ang="0">
                  <a:pos x="22" y="1202"/>
                </a:cxn>
                <a:cxn ang="0">
                  <a:pos x="0" y="1262"/>
                </a:cxn>
                <a:cxn ang="0">
                  <a:pos x="27" y="1327"/>
                </a:cxn>
                <a:cxn ang="0">
                  <a:pos x="98" y="1382"/>
                </a:cxn>
                <a:cxn ang="0">
                  <a:pos x="196" y="1425"/>
                </a:cxn>
                <a:cxn ang="0">
                  <a:pos x="326" y="1469"/>
                </a:cxn>
                <a:cxn ang="0">
                  <a:pos x="217" y="1414"/>
                </a:cxn>
                <a:cxn ang="0">
                  <a:pos x="147" y="1360"/>
                </a:cxn>
                <a:cxn ang="0">
                  <a:pos x="120" y="1306"/>
                </a:cxn>
                <a:cxn ang="0">
                  <a:pos x="141" y="1257"/>
                </a:cxn>
                <a:cxn ang="0">
                  <a:pos x="212" y="1208"/>
                </a:cxn>
                <a:cxn ang="0">
                  <a:pos x="342" y="1164"/>
                </a:cxn>
                <a:cxn ang="0">
                  <a:pos x="527" y="1121"/>
                </a:cxn>
                <a:cxn ang="0">
                  <a:pos x="771" y="1088"/>
                </a:cxn>
              </a:cxnLst>
              <a:rect l="0" t="0" r="r" b="b"/>
              <a:pathLst>
                <a:path w="2296" h="1469">
                  <a:moveTo>
                    <a:pt x="771" y="1088"/>
                  </a:moveTo>
                  <a:lnTo>
                    <a:pt x="982" y="1061"/>
                  </a:lnTo>
                  <a:lnTo>
                    <a:pt x="1178" y="1034"/>
                  </a:lnTo>
                  <a:lnTo>
                    <a:pt x="1357" y="1012"/>
                  </a:lnTo>
                  <a:lnTo>
                    <a:pt x="1520" y="985"/>
                  </a:lnTo>
                  <a:lnTo>
                    <a:pt x="1666" y="957"/>
                  </a:lnTo>
                  <a:lnTo>
                    <a:pt x="1796" y="930"/>
                  </a:lnTo>
                  <a:lnTo>
                    <a:pt x="1916" y="897"/>
                  </a:lnTo>
                  <a:lnTo>
                    <a:pt x="2013" y="870"/>
                  </a:lnTo>
                  <a:lnTo>
                    <a:pt x="2100" y="832"/>
                  </a:lnTo>
                  <a:lnTo>
                    <a:pt x="2171" y="800"/>
                  </a:lnTo>
                  <a:lnTo>
                    <a:pt x="2220" y="756"/>
                  </a:lnTo>
                  <a:lnTo>
                    <a:pt x="2263" y="712"/>
                  </a:lnTo>
                  <a:lnTo>
                    <a:pt x="2285" y="669"/>
                  </a:lnTo>
                  <a:lnTo>
                    <a:pt x="2296" y="614"/>
                  </a:lnTo>
                  <a:lnTo>
                    <a:pt x="2290" y="560"/>
                  </a:lnTo>
                  <a:lnTo>
                    <a:pt x="2269" y="500"/>
                  </a:lnTo>
                  <a:lnTo>
                    <a:pt x="2241" y="457"/>
                  </a:lnTo>
                  <a:lnTo>
                    <a:pt x="2198" y="408"/>
                  </a:lnTo>
                  <a:lnTo>
                    <a:pt x="2144" y="364"/>
                  </a:lnTo>
                  <a:lnTo>
                    <a:pt x="2079" y="321"/>
                  </a:lnTo>
                  <a:lnTo>
                    <a:pt x="2008" y="277"/>
                  </a:lnTo>
                  <a:lnTo>
                    <a:pt x="1927" y="234"/>
                  </a:lnTo>
                  <a:lnTo>
                    <a:pt x="1769" y="157"/>
                  </a:lnTo>
                  <a:lnTo>
                    <a:pt x="1688" y="125"/>
                  </a:lnTo>
                  <a:lnTo>
                    <a:pt x="1612" y="92"/>
                  </a:lnTo>
                  <a:lnTo>
                    <a:pt x="1536" y="65"/>
                  </a:lnTo>
                  <a:lnTo>
                    <a:pt x="1476" y="43"/>
                  </a:lnTo>
                  <a:lnTo>
                    <a:pt x="1422" y="27"/>
                  </a:lnTo>
                  <a:lnTo>
                    <a:pt x="1384" y="10"/>
                  </a:lnTo>
                  <a:lnTo>
                    <a:pt x="1357" y="5"/>
                  </a:lnTo>
                  <a:lnTo>
                    <a:pt x="1346" y="0"/>
                  </a:lnTo>
                  <a:lnTo>
                    <a:pt x="1498" y="54"/>
                  </a:lnTo>
                  <a:lnTo>
                    <a:pt x="1655" y="119"/>
                  </a:lnTo>
                  <a:lnTo>
                    <a:pt x="1807" y="185"/>
                  </a:lnTo>
                  <a:lnTo>
                    <a:pt x="1948" y="255"/>
                  </a:lnTo>
                  <a:lnTo>
                    <a:pt x="2013" y="288"/>
                  </a:lnTo>
                  <a:lnTo>
                    <a:pt x="2068" y="326"/>
                  </a:lnTo>
                  <a:lnTo>
                    <a:pt x="2122" y="364"/>
                  </a:lnTo>
                  <a:lnTo>
                    <a:pt x="2171" y="402"/>
                  </a:lnTo>
                  <a:lnTo>
                    <a:pt x="2209" y="440"/>
                  </a:lnTo>
                  <a:lnTo>
                    <a:pt x="2236" y="478"/>
                  </a:lnTo>
                  <a:lnTo>
                    <a:pt x="2252" y="522"/>
                  </a:lnTo>
                  <a:lnTo>
                    <a:pt x="2263" y="560"/>
                  </a:lnTo>
                  <a:lnTo>
                    <a:pt x="2258" y="598"/>
                  </a:lnTo>
                  <a:lnTo>
                    <a:pt x="2241" y="636"/>
                  </a:lnTo>
                  <a:lnTo>
                    <a:pt x="2214" y="669"/>
                  </a:lnTo>
                  <a:lnTo>
                    <a:pt x="2171" y="702"/>
                  </a:lnTo>
                  <a:lnTo>
                    <a:pt x="2122" y="729"/>
                  </a:lnTo>
                  <a:lnTo>
                    <a:pt x="2062" y="756"/>
                  </a:lnTo>
                  <a:lnTo>
                    <a:pt x="1997" y="778"/>
                  </a:lnTo>
                  <a:lnTo>
                    <a:pt x="1921" y="800"/>
                  </a:lnTo>
                  <a:lnTo>
                    <a:pt x="1834" y="821"/>
                  </a:lnTo>
                  <a:lnTo>
                    <a:pt x="1748" y="843"/>
                  </a:lnTo>
                  <a:lnTo>
                    <a:pt x="1552" y="876"/>
                  </a:lnTo>
                  <a:lnTo>
                    <a:pt x="1351" y="908"/>
                  </a:lnTo>
                  <a:lnTo>
                    <a:pt x="1134" y="941"/>
                  </a:lnTo>
                  <a:lnTo>
                    <a:pt x="923" y="968"/>
                  </a:lnTo>
                  <a:lnTo>
                    <a:pt x="716" y="995"/>
                  </a:lnTo>
                  <a:lnTo>
                    <a:pt x="521" y="1028"/>
                  </a:lnTo>
                  <a:lnTo>
                    <a:pt x="434" y="1044"/>
                  </a:lnTo>
                  <a:lnTo>
                    <a:pt x="353" y="1066"/>
                  </a:lnTo>
                  <a:lnTo>
                    <a:pt x="277" y="1082"/>
                  </a:lnTo>
                  <a:lnTo>
                    <a:pt x="206" y="1104"/>
                  </a:lnTo>
                  <a:lnTo>
                    <a:pt x="147" y="1126"/>
                  </a:lnTo>
                  <a:lnTo>
                    <a:pt x="92" y="1148"/>
                  </a:lnTo>
                  <a:lnTo>
                    <a:pt x="54" y="1175"/>
                  </a:lnTo>
                  <a:lnTo>
                    <a:pt x="22" y="1202"/>
                  </a:lnTo>
                  <a:lnTo>
                    <a:pt x="6" y="1229"/>
                  </a:lnTo>
                  <a:lnTo>
                    <a:pt x="0" y="1262"/>
                  </a:lnTo>
                  <a:lnTo>
                    <a:pt x="11" y="1295"/>
                  </a:lnTo>
                  <a:lnTo>
                    <a:pt x="27" y="1327"/>
                  </a:lnTo>
                  <a:lnTo>
                    <a:pt x="54" y="1355"/>
                  </a:lnTo>
                  <a:lnTo>
                    <a:pt x="98" y="1382"/>
                  </a:lnTo>
                  <a:lnTo>
                    <a:pt x="141" y="1404"/>
                  </a:lnTo>
                  <a:lnTo>
                    <a:pt x="196" y="1425"/>
                  </a:lnTo>
                  <a:lnTo>
                    <a:pt x="261" y="1447"/>
                  </a:lnTo>
                  <a:lnTo>
                    <a:pt x="326" y="1469"/>
                  </a:lnTo>
                  <a:lnTo>
                    <a:pt x="266" y="1442"/>
                  </a:lnTo>
                  <a:lnTo>
                    <a:pt x="217" y="1414"/>
                  </a:lnTo>
                  <a:lnTo>
                    <a:pt x="174" y="1387"/>
                  </a:lnTo>
                  <a:lnTo>
                    <a:pt x="147" y="1360"/>
                  </a:lnTo>
                  <a:lnTo>
                    <a:pt x="125" y="1333"/>
                  </a:lnTo>
                  <a:lnTo>
                    <a:pt x="120" y="1306"/>
                  </a:lnTo>
                  <a:lnTo>
                    <a:pt x="125" y="1278"/>
                  </a:lnTo>
                  <a:lnTo>
                    <a:pt x="141" y="1257"/>
                  </a:lnTo>
                  <a:lnTo>
                    <a:pt x="174" y="1229"/>
                  </a:lnTo>
                  <a:lnTo>
                    <a:pt x="212" y="1208"/>
                  </a:lnTo>
                  <a:lnTo>
                    <a:pt x="272" y="1186"/>
                  </a:lnTo>
                  <a:lnTo>
                    <a:pt x="342" y="1164"/>
                  </a:lnTo>
                  <a:lnTo>
                    <a:pt x="423" y="1142"/>
                  </a:lnTo>
                  <a:lnTo>
                    <a:pt x="527" y="1121"/>
                  </a:lnTo>
                  <a:lnTo>
                    <a:pt x="641" y="1104"/>
                  </a:lnTo>
                  <a:lnTo>
                    <a:pt x="771" y="1088"/>
                  </a:lnTo>
                  <a:lnTo>
                    <a:pt x="771" y="1088"/>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a:defRPr/>
              </a:pPr>
              <a:endParaRPr lang="fa-IR"/>
            </a:p>
          </p:txBody>
        </p:sp>
        <p:sp>
          <p:nvSpPr>
            <p:cNvPr id="2058" name="Freeform 12">
              <a:extLst>
                <a:ext uri="{FF2B5EF4-FFF2-40B4-BE49-F238E27FC236}">
                  <a16:creationId xmlns:a16="http://schemas.microsoft.com/office/drawing/2014/main" id="{1826E688-9762-4D57-8AC6-992435E06EFC}"/>
                </a:ext>
              </a:extLst>
            </p:cNvPr>
            <p:cNvSpPr>
              <a:spLocks/>
            </p:cNvSpPr>
            <p:nvPr/>
          </p:nvSpPr>
          <p:spPr bwMode="hidden">
            <a:xfrm>
              <a:off x="0" y="0"/>
              <a:ext cx="5758" cy="1776"/>
            </a:xfrm>
            <a:custGeom>
              <a:avLst/>
              <a:gdLst>
                <a:gd name="T0" fmla="*/ 0 w 5740"/>
                <a:gd name="T1" fmla="*/ 0 h 1906"/>
                <a:gd name="T2" fmla="*/ 0 w 5740"/>
                <a:gd name="T3" fmla="*/ 1906 h 1906"/>
                <a:gd name="T4" fmla="*/ 5740 w 5740"/>
                <a:gd name="T5" fmla="*/ 1906 h 1906"/>
                <a:gd name="T6" fmla="*/ 5740 w 5740"/>
                <a:gd name="T7" fmla="*/ 0 h 1906"/>
                <a:gd name="T8" fmla="*/ 0 w 5740"/>
                <a:gd name="T9" fmla="*/ 0 h 1906"/>
                <a:gd name="T10" fmla="*/ 0 w 5740"/>
                <a:gd name="T11" fmla="*/ 0 h 19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740" h="1906">
                  <a:moveTo>
                    <a:pt x="0" y="0"/>
                  </a:moveTo>
                  <a:lnTo>
                    <a:pt x="0" y="1906"/>
                  </a:lnTo>
                  <a:lnTo>
                    <a:pt x="5740" y="1906"/>
                  </a:lnTo>
                  <a:lnTo>
                    <a:pt x="5740" y="0"/>
                  </a:lnTo>
                  <a:lnTo>
                    <a:pt x="0" y="0"/>
                  </a:lnTo>
                  <a:close/>
                </a:path>
              </a:pathLst>
            </a:custGeom>
            <a:gradFill rotWithShape="0">
              <a:gsLst>
                <a:gs pos="0">
                  <a:schemeClr val="bg2"/>
                </a:gs>
                <a:gs pos="100000">
                  <a:schemeClr val="bg1"/>
                </a:gs>
              </a:gsLst>
              <a:lin ang="5400000" scaled="1"/>
            </a:gradFill>
            <a:ln w="9525">
              <a:noFill/>
              <a:round/>
              <a:headEnd/>
              <a:tailEnd/>
            </a:ln>
          </p:spPr>
          <p:txBody>
            <a:bodyPr/>
            <a:lstStyle/>
            <a:p>
              <a:pPr>
                <a:defRPr/>
              </a:pPr>
              <a:endParaRPr lang="en-US"/>
            </a:p>
          </p:txBody>
        </p:sp>
      </p:grpSp>
      <p:sp>
        <p:nvSpPr>
          <p:cNvPr id="175117" name="Rectangle 13">
            <a:extLst>
              <a:ext uri="{FF2B5EF4-FFF2-40B4-BE49-F238E27FC236}">
                <a16:creationId xmlns:a16="http://schemas.microsoft.com/office/drawing/2014/main" id="{1B0F2EB0-FCC7-4BA6-AC87-9B9948C5600F}"/>
              </a:ext>
            </a:extLst>
          </p:cNvPr>
          <p:cNvSpPr>
            <a:spLocks noGrp="1" noRot="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5118" name="Rectangle 14">
            <a:extLst>
              <a:ext uri="{FF2B5EF4-FFF2-40B4-BE49-F238E27FC236}">
                <a16:creationId xmlns:a16="http://schemas.microsoft.com/office/drawing/2014/main" id="{E9365BCE-5B1F-4A04-8180-BE29D559A767}"/>
              </a:ext>
            </a:extLst>
          </p:cNvPr>
          <p:cNvSpPr>
            <a:spLocks noGrp="1" noChangeArrowheads="1"/>
          </p:cNvSpPr>
          <p:nvPr>
            <p:ph type="ftr" sz="quarter" idx="3"/>
          </p:nvPr>
        </p:nvSpPr>
        <p:spPr bwMode="auto">
          <a:xfrm>
            <a:off x="3124200" y="6248400"/>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pitchFamily="34" charset="0"/>
                <a:cs typeface="+mn-cs"/>
              </a:defRPr>
            </a:lvl1pPr>
          </a:lstStyle>
          <a:p>
            <a:pPr>
              <a:defRPr/>
            </a:pPr>
            <a:endParaRPr lang="en-US"/>
          </a:p>
        </p:txBody>
      </p:sp>
      <p:sp>
        <p:nvSpPr>
          <p:cNvPr id="175119" name="Rectangle 15">
            <a:extLst>
              <a:ext uri="{FF2B5EF4-FFF2-40B4-BE49-F238E27FC236}">
                <a16:creationId xmlns:a16="http://schemas.microsoft.com/office/drawing/2014/main" id="{A46E0867-59B1-4F45-B103-B5469FA7BA5F}"/>
              </a:ext>
            </a:extLst>
          </p:cNvPr>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5231" r:id="rId1"/>
    <p:sldLayoutId id="2147485171" r:id="rId2"/>
    <p:sldLayoutId id="2147485172" r:id="rId3"/>
    <p:sldLayoutId id="2147485173" r:id="rId4"/>
    <p:sldLayoutId id="2147485174" r:id="rId5"/>
    <p:sldLayoutId id="2147485175" r:id="rId6"/>
    <p:sldLayoutId id="2147485176" r:id="rId7"/>
    <p:sldLayoutId id="2147485177" r:id="rId8"/>
    <p:sldLayoutId id="2147485178" r:id="rId9"/>
    <p:sldLayoutId id="2147485179" r:id="rId10"/>
    <p:sldLayoutId id="2147485180" r:id="rId11"/>
  </p:sldLayoutIdLst>
  <p:txStyles>
    <p:titleStyle>
      <a:lvl1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2pPr>
      <a:lvl3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3pPr>
      <a:lvl4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4pPr>
      <a:lvl5pPr algn="ctr" rtl="1" eaLnBrk="0" fontAlgn="base" hangingPunct="0">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5pPr>
      <a:lvl6pPr marL="4572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6pPr>
      <a:lvl7pPr marL="9144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7pPr>
      <a:lvl8pPr marL="13716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8pPr>
      <a:lvl9pPr marL="1828800" algn="ctr" rtl="1" fontAlgn="base">
        <a:spcBef>
          <a:spcPct val="0"/>
        </a:spcBef>
        <a:spcAft>
          <a:spcPct val="0"/>
        </a:spcAft>
        <a:defRPr sz="4400" b="1">
          <a:solidFill>
            <a:schemeClr val="tx2"/>
          </a:solidFill>
          <a:effectLst>
            <a:outerShdw blurRad="38100" dist="38100" dir="2700000" algn="tl">
              <a:srgbClr val="000000"/>
            </a:outerShdw>
          </a:effectLst>
          <a:latin typeface="Garamond" pitchFamily="18" charset="0"/>
          <a:cs typeface="Arial" pitchFamily="34" charset="0"/>
        </a:defRPr>
      </a:lvl9pPr>
    </p:titleStyle>
    <p:bodyStyle>
      <a:lvl1pPr marL="342900" indent="-342900" algn="r" rtl="1"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r" rtl="1" eaLnBrk="0" fontAlgn="base" hangingPunct="0">
        <a:spcBef>
          <a:spcPct val="20000"/>
        </a:spcBef>
        <a:spcAft>
          <a:spcPct val="0"/>
        </a:spcAft>
        <a:buClr>
          <a:schemeClr val="accent2"/>
        </a:buClr>
        <a:buSzPct val="70000"/>
        <a:buFont typeface="Wingdings" panose="05000000000000000000" pitchFamily="2" charset="2"/>
        <a:buChar char="n"/>
        <a:defRPr sz="2800">
          <a:solidFill>
            <a:schemeClr val="tx1"/>
          </a:solidFill>
          <a:effectLst>
            <a:outerShdw blurRad="38100" dist="38100" dir="2700000" algn="tl">
              <a:srgbClr val="000000"/>
            </a:outerShdw>
          </a:effectLst>
          <a:latin typeface="+mn-lt"/>
          <a:cs typeface="+mn-cs"/>
        </a:defRPr>
      </a:lvl2pPr>
      <a:lvl3pPr marL="1143000" indent="-228600" algn="r" rtl="1" eaLnBrk="0" fontAlgn="base" hangingPunct="0">
        <a:spcBef>
          <a:spcPct val="20000"/>
        </a:spcBef>
        <a:spcAft>
          <a:spcPct val="0"/>
        </a:spcAft>
        <a:buClr>
          <a:schemeClr val="tx2"/>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r" rtl="1" eaLnBrk="0" fontAlgn="base" hangingPunct="0">
        <a:spcBef>
          <a:spcPct val="20000"/>
        </a:spcBef>
        <a:spcAft>
          <a:spcPct val="0"/>
        </a:spcAft>
        <a:buClr>
          <a:schemeClr val="accent2"/>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4pPr>
      <a:lvl5pPr marL="2057400" indent="-228600" algn="r" rtl="1"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r" rtl="1"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74" name="Group 2">
            <a:extLst>
              <a:ext uri="{FF2B5EF4-FFF2-40B4-BE49-F238E27FC236}">
                <a16:creationId xmlns:a16="http://schemas.microsoft.com/office/drawing/2014/main" id="{65D5D5D9-08EC-493F-9B4C-7D091750ADDC}"/>
              </a:ext>
            </a:extLst>
          </p:cNvPr>
          <p:cNvGrpSpPr>
            <a:grpSpLocks/>
          </p:cNvGrpSpPr>
          <p:nvPr/>
        </p:nvGrpSpPr>
        <p:grpSpPr bwMode="auto">
          <a:xfrm>
            <a:off x="0" y="0"/>
            <a:ext cx="9159875" cy="6870700"/>
            <a:chOff x="0" y="0"/>
            <a:chExt cx="5770" cy="4328"/>
          </a:xfrm>
        </p:grpSpPr>
        <p:sp>
          <p:nvSpPr>
            <p:cNvPr id="3080" name="Rectangle 3">
              <a:extLst>
                <a:ext uri="{FF2B5EF4-FFF2-40B4-BE49-F238E27FC236}">
                  <a16:creationId xmlns:a16="http://schemas.microsoft.com/office/drawing/2014/main" id="{7333FFF9-37F0-49CD-81B7-9B538906AAC4}"/>
                </a:ext>
              </a:extLst>
            </p:cNvPr>
            <p:cNvSpPr>
              <a:spLocks noChangeArrowheads="1"/>
            </p:cNvSpPr>
            <p:nvPr/>
          </p:nvSpPr>
          <p:spPr bwMode="hidden">
            <a:xfrm>
              <a:off x="0" y="4186"/>
              <a:ext cx="5089" cy="142"/>
            </a:xfrm>
            <a:prstGeom prst="rect">
              <a:avLst/>
            </a:prstGeom>
            <a:gradFill rotWithShape="0">
              <a:gsLst>
                <a:gs pos="0">
                  <a:schemeClr val="bg1"/>
                </a:gs>
                <a:gs pos="100000">
                  <a:schemeClr val="bg2"/>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3081" name="Rectangle 4">
              <a:extLst>
                <a:ext uri="{FF2B5EF4-FFF2-40B4-BE49-F238E27FC236}">
                  <a16:creationId xmlns:a16="http://schemas.microsoft.com/office/drawing/2014/main" id="{B1774EBD-D8C1-47A7-8885-70A667A21239}"/>
                </a:ext>
              </a:extLst>
            </p:cNvPr>
            <p:cNvSpPr>
              <a:spLocks noChangeArrowheads="1"/>
            </p:cNvSpPr>
            <p:nvPr/>
          </p:nvSpPr>
          <p:spPr bwMode="hidden">
            <a:xfrm>
              <a:off x="0" y="0"/>
              <a:ext cx="5089" cy="126"/>
            </a:xfrm>
            <a:prstGeom prst="rect">
              <a:avLst/>
            </a:prstGeom>
            <a:gradFill rotWithShape="0">
              <a:gsLst>
                <a:gs pos="0">
                  <a:schemeClr val="bg2"/>
                </a:gs>
                <a:gs pos="100000">
                  <a:schemeClr val="bg1"/>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199685" name="Rectangle 5">
              <a:extLst>
                <a:ext uri="{FF2B5EF4-FFF2-40B4-BE49-F238E27FC236}">
                  <a16:creationId xmlns:a16="http://schemas.microsoft.com/office/drawing/2014/main" id="{E0793477-C3AC-4F36-BB13-E5398E21531E}"/>
                </a:ext>
              </a:extLst>
            </p:cNvPr>
            <p:cNvSpPr>
              <a:spLocks noChangeArrowheads="1"/>
            </p:cNvSpPr>
            <p:nvPr/>
          </p:nvSpPr>
          <p:spPr bwMode="auto">
            <a:xfrm>
              <a:off x="5010" y="0"/>
              <a:ext cx="758" cy="4320"/>
            </a:xfrm>
            <a:prstGeom prst="rect">
              <a:avLst/>
            </a:prstGeom>
            <a:gradFill rotWithShape="0">
              <a:gsLst>
                <a:gs pos="0">
                  <a:schemeClr val="accent1">
                    <a:gamma/>
                    <a:shade val="84706"/>
                    <a:invGamma/>
                  </a:schemeClr>
                </a:gs>
                <a:gs pos="50000">
                  <a:schemeClr val="accent1"/>
                </a:gs>
                <a:gs pos="100000">
                  <a:schemeClr val="accent1">
                    <a:gamma/>
                    <a:shade val="84706"/>
                    <a:invGamma/>
                  </a:schemeClr>
                </a:gs>
              </a:gsLst>
              <a:lin ang="5400000" scaled="1"/>
            </a:gradFill>
            <a:ln w="9525">
              <a:noFill/>
              <a:miter lim="800000"/>
              <a:headEnd/>
              <a:tailEnd/>
            </a:ln>
            <a:effectLst/>
          </p:spPr>
          <p:txBody>
            <a:bodyPr wrap="none" anchor="ctr"/>
            <a:lstStyle/>
            <a:p>
              <a:pPr algn="ctr">
                <a:defRPr/>
              </a:pPr>
              <a:endParaRPr kumimoji="1" lang="fa-IR" sz="1800">
                <a:latin typeface="Arial" pitchFamily="34" charset="0"/>
              </a:endParaRPr>
            </a:p>
          </p:txBody>
        </p:sp>
        <p:grpSp>
          <p:nvGrpSpPr>
            <p:cNvPr id="3083" name="Group 6">
              <a:extLst>
                <a:ext uri="{FF2B5EF4-FFF2-40B4-BE49-F238E27FC236}">
                  <a16:creationId xmlns:a16="http://schemas.microsoft.com/office/drawing/2014/main" id="{D4F85D67-6080-42E0-A190-ED8F448B3736}"/>
                </a:ext>
              </a:extLst>
            </p:cNvPr>
            <p:cNvGrpSpPr>
              <a:grpSpLocks/>
            </p:cNvGrpSpPr>
            <p:nvPr/>
          </p:nvGrpSpPr>
          <p:grpSpPr bwMode="auto">
            <a:xfrm>
              <a:off x="4944" y="1"/>
              <a:ext cx="816" cy="3974"/>
              <a:chOff x="4944" y="1"/>
              <a:chExt cx="816" cy="3974"/>
            </a:xfrm>
          </p:grpSpPr>
          <p:grpSp>
            <p:nvGrpSpPr>
              <p:cNvPr id="3095" name="Group 7">
                <a:extLst>
                  <a:ext uri="{FF2B5EF4-FFF2-40B4-BE49-F238E27FC236}">
                    <a16:creationId xmlns:a16="http://schemas.microsoft.com/office/drawing/2014/main" id="{EBA09125-0260-4705-9BE4-1D169710FAC3}"/>
                  </a:ext>
                </a:extLst>
              </p:cNvPr>
              <p:cNvGrpSpPr>
                <a:grpSpLocks/>
              </p:cNvGrpSpPr>
              <p:nvPr userDrawn="1"/>
            </p:nvGrpSpPr>
            <p:grpSpPr bwMode="auto">
              <a:xfrm>
                <a:off x="5280" y="1"/>
                <a:ext cx="480" cy="1430"/>
                <a:chOff x="5280" y="1"/>
                <a:chExt cx="480" cy="1430"/>
              </a:xfrm>
            </p:grpSpPr>
            <p:grpSp>
              <p:nvGrpSpPr>
                <p:cNvPr id="3116" name="Group 8">
                  <a:extLst>
                    <a:ext uri="{FF2B5EF4-FFF2-40B4-BE49-F238E27FC236}">
                      <a16:creationId xmlns:a16="http://schemas.microsoft.com/office/drawing/2014/main" id="{BE775C0B-0382-4010-8457-AD132DA083BF}"/>
                    </a:ext>
                  </a:extLst>
                </p:cNvPr>
                <p:cNvGrpSpPr>
                  <a:grpSpLocks/>
                </p:cNvGrpSpPr>
                <p:nvPr userDrawn="1"/>
              </p:nvGrpSpPr>
              <p:grpSpPr bwMode="auto">
                <a:xfrm rot="-5400000">
                  <a:off x="5484" y="0"/>
                  <a:ext cx="174" cy="176"/>
                  <a:chOff x="1657" y="323"/>
                  <a:chExt cx="1691" cy="2560"/>
                </a:xfrm>
              </p:grpSpPr>
              <p:grpSp>
                <p:nvGrpSpPr>
                  <p:cNvPr id="3125" name="Group 9">
                    <a:extLst>
                      <a:ext uri="{FF2B5EF4-FFF2-40B4-BE49-F238E27FC236}">
                        <a16:creationId xmlns:a16="http://schemas.microsoft.com/office/drawing/2014/main" id="{7390D573-6324-493C-91F3-34101BE580DE}"/>
                      </a:ext>
                    </a:extLst>
                  </p:cNvPr>
                  <p:cNvGrpSpPr>
                    <a:grpSpLocks/>
                  </p:cNvGrpSpPr>
                  <p:nvPr/>
                </p:nvGrpSpPr>
                <p:grpSpPr bwMode="auto">
                  <a:xfrm>
                    <a:off x="1657" y="323"/>
                    <a:ext cx="1691" cy="2560"/>
                    <a:chOff x="1657" y="323"/>
                    <a:chExt cx="1691" cy="2560"/>
                  </a:xfrm>
                </p:grpSpPr>
                <p:sp>
                  <p:nvSpPr>
                    <p:cNvPr id="3132" name="Freeform 10">
                      <a:extLst>
                        <a:ext uri="{FF2B5EF4-FFF2-40B4-BE49-F238E27FC236}">
                          <a16:creationId xmlns:a16="http://schemas.microsoft.com/office/drawing/2014/main" id="{BCAF5F7C-9AAA-43B7-91E1-E78423645BEB}"/>
                        </a:ext>
                      </a:extLst>
                    </p:cNvPr>
                    <p:cNvSpPr>
                      <a:spLocks/>
                    </p:cNvSpPr>
                    <p:nvPr/>
                  </p:nvSpPr>
                  <p:spPr bwMode="auto">
                    <a:xfrm>
                      <a:off x="2260" y="323"/>
                      <a:ext cx="1234" cy="2560"/>
                    </a:xfrm>
                    <a:custGeom>
                      <a:avLst/>
                      <a:gdLst>
                        <a:gd name="T0" fmla="*/ 337 w 1231"/>
                        <a:gd name="T1" fmla="*/ 283 h 2560"/>
                        <a:gd name="T2" fmla="*/ 415 w 1231"/>
                        <a:gd name="T3" fmla="*/ 115 h 2560"/>
                        <a:gd name="T4" fmla="*/ 583 w 1231"/>
                        <a:gd name="T5" fmla="*/ 7 h 2560"/>
                        <a:gd name="T6" fmla="*/ 895 w 1231"/>
                        <a:gd name="T7" fmla="*/ 61 h 2560"/>
                        <a:gd name="T8" fmla="*/ 1051 w 1231"/>
                        <a:gd name="T9" fmla="*/ 349 h 2560"/>
                        <a:gd name="T10" fmla="*/ 979 w 1231"/>
                        <a:gd name="T11" fmla="*/ 769 h 2560"/>
                        <a:gd name="T12" fmla="*/ 943 w 1231"/>
                        <a:gd name="T13" fmla="*/ 943 h 2560"/>
                        <a:gd name="T14" fmla="*/ 1105 w 1231"/>
                        <a:gd name="T15" fmla="*/ 1075 h 2560"/>
                        <a:gd name="T16" fmla="*/ 1231 w 1231"/>
                        <a:gd name="T17" fmla="*/ 1525 h 2560"/>
                        <a:gd name="T18" fmla="*/ 1123 w 1231"/>
                        <a:gd name="T19" fmla="*/ 1969 h 2560"/>
                        <a:gd name="T20" fmla="*/ 907 w 1231"/>
                        <a:gd name="T21" fmla="*/ 2077 h 2560"/>
                        <a:gd name="T22" fmla="*/ 721 w 1231"/>
                        <a:gd name="T23" fmla="*/ 2059 h 2560"/>
                        <a:gd name="T24" fmla="*/ 655 w 1231"/>
                        <a:gd name="T25" fmla="*/ 2251 h 2560"/>
                        <a:gd name="T26" fmla="*/ 529 w 1231"/>
                        <a:gd name="T27" fmla="*/ 2527 h 2560"/>
                        <a:gd name="T28" fmla="*/ 211 w 1231"/>
                        <a:gd name="T29" fmla="*/ 2509 h 2560"/>
                        <a:gd name="T30" fmla="*/ 31 w 1231"/>
                        <a:gd name="T31" fmla="*/ 2227 h 2560"/>
                        <a:gd name="T32" fmla="*/ 25 w 1231"/>
                        <a:gd name="T33" fmla="*/ 1969 h 2560"/>
                        <a:gd name="T34" fmla="*/ 145 w 1231"/>
                        <a:gd name="T35" fmla="*/ 1651 h 2560"/>
                        <a:gd name="T36" fmla="*/ 259 w 1231"/>
                        <a:gd name="T37" fmla="*/ 1513 h 2560"/>
                        <a:gd name="T38" fmla="*/ 217 w 1231"/>
                        <a:gd name="T39" fmla="*/ 1729 h 2560"/>
                        <a:gd name="T40" fmla="*/ 73 w 1231"/>
                        <a:gd name="T41" fmla="*/ 2023 h 2560"/>
                        <a:gd name="T42" fmla="*/ 169 w 1231"/>
                        <a:gd name="T43" fmla="*/ 2323 h 2560"/>
                        <a:gd name="T44" fmla="*/ 439 w 1231"/>
                        <a:gd name="T45" fmla="*/ 2431 h 2560"/>
                        <a:gd name="T46" fmla="*/ 595 w 1231"/>
                        <a:gd name="T47" fmla="*/ 2227 h 2560"/>
                        <a:gd name="T48" fmla="*/ 577 w 1231"/>
                        <a:gd name="T49" fmla="*/ 1807 h 2560"/>
                        <a:gd name="T50" fmla="*/ 493 w 1231"/>
                        <a:gd name="T51" fmla="*/ 1531 h 2560"/>
                        <a:gd name="T52" fmla="*/ 535 w 1231"/>
                        <a:gd name="T53" fmla="*/ 1459 h 2560"/>
                        <a:gd name="T54" fmla="*/ 625 w 1231"/>
                        <a:gd name="T55" fmla="*/ 1633 h 2560"/>
                        <a:gd name="T56" fmla="*/ 721 w 1231"/>
                        <a:gd name="T57" fmla="*/ 1933 h 2560"/>
                        <a:gd name="T58" fmla="*/ 967 w 1231"/>
                        <a:gd name="T59" fmla="*/ 1963 h 2560"/>
                        <a:gd name="T60" fmla="*/ 1135 w 1231"/>
                        <a:gd name="T61" fmla="*/ 1687 h 2560"/>
                        <a:gd name="T62" fmla="*/ 1117 w 1231"/>
                        <a:gd name="T63" fmla="*/ 1273 h 2560"/>
                        <a:gd name="T64" fmla="*/ 883 w 1231"/>
                        <a:gd name="T65" fmla="*/ 1057 h 2560"/>
                        <a:gd name="T66" fmla="*/ 679 w 1231"/>
                        <a:gd name="T67" fmla="*/ 1129 h 2560"/>
                        <a:gd name="T68" fmla="*/ 577 w 1231"/>
                        <a:gd name="T69" fmla="*/ 1117 h 2560"/>
                        <a:gd name="T70" fmla="*/ 619 w 1231"/>
                        <a:gd name="T71" fmla="*/ 1033 h 2560"/>
                        <a:gd name="T72" fmla="*/ 811 w 1231"/>
                        <a:gd name="T73" fmla="*/ 937 h 2560"/>
                        <a:gd name="T74" fmla="*/ 949 w 1231"/>
                        <a:gd name="T75" fmla="*/ 613 h 2560"/>
                        <a:gd name="T76" fmla="*/ 883 w 1231"/>
                        <a:gd name="T77" fmla="*/ 175 h 2560"/>
                        <a:gd name="T78" fmla="*/ 619 w 1231"/>
                        <a:gd name="T79" fmla="*/ 103 h 2560"/>
                        <a:gd name="T80" fmla="*/ 391 w 1231"/>
                        <a:gd name="T81" fmla="*/ 355 h 2560"/>
                        <a:gd name="T82" fmla="*/ 403 w 1231"/>
                        <a:gd name="T83" fmla="*/ 763 h 2560"/>
                        <a:gd name="T84" fmla="*/ 343 w 1231"/>
                        <a:gd name="T85" fmla="*/ 949 h 2560"/>
                        <a:gd name="T86" fmla="*/ 289 w 1231"/>
                        <a:gd name="T87" fmla="*/ 685 h 2560"/>
                        <a:gd name="T88" fmla="*/ 307 w 1231"/>
                        <a:gd name="T89" fmla="*/ 367 h 256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231" h="2560">
                          <a:moveTo>
                            <a:pt x="307" y="367"/>
                          </a:moveTo>
                          <a:cubicBezTo>
                            <a:pt x="317" y="336"/>
                            <a:pt x="326" y="303"/>
                            <a:pt x="337" y="283"/>
                          </a:cubicBezTo>
                          <a:cubicBezTo>
                            <a:pt x="348" y="263"/>
                            <a:pt x="360" y="275"/>
                            <a:pt x="373" y="247"/>
                          </a:cubicBezTo>
                          <a:cubicBezTo>
                            <a:pt x="386" y="219"/>
                            <a:pt x="400" y="147"/>
                            <a:pt x="415" y="115"/>
                          </a:cubicBezTo>
                          <a:cubicBezTo>
                            <a:pt x="430" y="83"/>
                            <a:pt x="435" y="73"/>
                            <a:pt x="463" y="55"/>
                          </a:cubicBezTo>
                          <a:cubicBezTo>
                            <a:pt x="491" y="37"/>
                            <a:pt x="536" y="14"/>
                            <a:pt x="583" y="7"/>
                          </a:cubicBezTo>
                          <a:cubicBezTo>
                            <a:pt x="630" y="0"/>
                            <a:pt x="693" y="4"/>
                            <a:pt x="745" y="13"/>
                          </a:cubicBezTo>
                          <a:cubicBezTo>
                            <a:pt x="797" y="22"/>
                            <a:pt x="852" y="34"/>
                            <a:pt x="895" y="61"/>
                          </a:cubicBezTo>
                          <a:cubicBezTo>
                            <a:pt x="938" y="88"/>
                            <a:pt x="977" y="127"/>
                            <a:pt x="1003" y="175"/>
                          </a:cubicBezTo>
                          <a:cubicBezTo>
                            <a:pt x="1029" y="223"/>
                            <a:pt x="1044" y="287"/>
                            <a:pt x="1051" y="349"/>
                          </a:cubicBezTo>
                          <a:cubicBezTo>
                            <a:pt x="1058" y="411"/>
                            <a:pt x="1057" y="477"/>
                            <a:pt x="1045" y="547"/>
                          </a:cubicBezTo>
                          <a:cubicBezTo>
                            <a:pt x="1033" y="617"/>
                            <a:pt x="995" y="712"/>
                            <a:pt x="979" y="769"/>
                          </a:cubicBezTo>
                          <a:cubicBezTo>
                            <a:pt x="963" y="826"/>
                            <a:pt x="955" y="860"/>
                            <a:pt x="949" y="889"/>
                          </a:cubicBezTo>
                          <a:cubicBezTo>
                            <a:pt x="943" y="918"/>
                            <a:pt x="936" y="925"/>
                            <a:pt x="943" y="943"/>
                          </a:cubicBezTo>
                          <a:cubicBezTo>
                            <a:pt x="950" y="961"/>
                            <a:pt x="964" y="975"/>
                            <a:pt x="991" y="997"/>
                          </a:cubicBezTo>
                          <a:cubicBezTo>
                            <a:pt x="1018" y="1019"/>
                            <a:pt x="1069" y="1033"/>
                            <a:pt x="1105" y="1075"/>
                          </a:cubicBezTo>
                          <a:cubicBezTo>
                            <a:pt x="1141" y="1117"/>
                            <a:pt x="1186" y="1174"/>
                            <a:pt x="1207" y="1249"/>
                          </a:cubicBezTo>
                          <a:cubicBezTo>
                            <a:pt x="1228" y="1324"/>
                            <a:pt x="1231" y="1441"/>
                            <a:pt x="1231" y="1525"/>
                          </a:cubicBezTo>
                          <a:cubicBezTo>
                            <a:pt x="1231" y="1609"/>
                            <a:pt x="1225" y="1679"/>
                            <a:pt x="1207" y="1753"/>
                          </a:cubicBezTo>
                          <a:cubicBezTo>
                            <a:pt x="1189" y="1827"/>
                            <a:pt x="1153" y="1917"/>
                            <a:pt x="1123" y="1969"/>
                          </a:cubicBezTo>
                          <a:cubicBezTo>
                            <a:pt x="1093" y="2021"/>
                            <a:pt x="1063" y="2047"/>
                            <a:pt x="1027" y="2065"/>
                          </a:cubicBezTo>
                          <a:cubicBezTo>
                            <a:pt x="991" y="2083"/>
                            <a:pt x="951" y="2079"/>
                            <a:pt x="907" y="2077"/>
                          </a:cubicBezTo>
                          <a:cubicBezTo>
                            <a:pt x="863" y="2075"/>
                            <a:pt x="794" y="2056"/>
                            <a:pt x="763" y="2053"/>
                          </a:cubicBezTo>
                          <a:cubicBezTo>
                            <a:pt x="732" y="2050"/>
                            <a:pt x="733" y="2050"/>
                            <a:pt x="721" y="2059"/>
                          </a:cubicBezTo>
                          <a:cubicBezTo>
                            <a:pt x="709" y="2068"/>
                            <a:pt x="702" y="2075"/>
                            <a:pt x="691" y="2107"/>
                          </a:cubicBezTo>
                          <a:cubicBezTo>
                            <a:pt x="680" y="2139"/>
                            <a:pt x="665" y="2205"/>
                            <a:pt x="655" y="2251"/>
                          </a:cubicBezTo>
                          <a:cubicBezTo>
                            <a:pt x="645" y="2297"/>
                            <a:pt x="652" y="2337"/>
                            <a:pt x="631" y="2383"/>
                          </a:cubicBezTo>
                          <a:cubicBezTo>
                            <a:pt x="610" y="2429"/>
                            <a:pt x="574" y="2498"/>
                            <a:pt x="529" y="2527"/>
                          </a:cubicBezTo>
                          <a:cubicBezTo>
                            <a:pt x="484" y="2556"/>
                            <a:pt x="414" y="2560"/>
                            <a:pt x="361" y="2557"/>
                          </a:cubicBezTo>
                          <a:cubicBezTo>
                            <a:pt x="308" y="2554"/>
                            <a:pt x="256" y="2537"/>
                            <a:pt x="211" y="2509"/>
                          </a:cubicBezTo>
                          <a:cubicBezTo>
                            <a:pt x="166" y="2481"/>
                            <a:pt x="121" y="2436"/>
                            <a:pt x="91" y="2389"/>
                          </a:cubicBezTo>
                          <a:cubicBezTo>
                            <a:pt x="61" y="2342"/>
                            <a:pt x="46" y="2275"/>
                            <a:pt x="31" y="2227"/>
                          </a:cubicBezTo>
                          <a:cubicBezTo>
                            <a:pt x="16" y="2179"/>
                            <a:pt x="2" y="2144"/>
                            <a:pt x="1" y="2101"/>
                          </a:cubicBezTo>
                          <a:cubicBezTo>
                            <a:pt x="0" y="2058"/>
                            <a:pt x="13" y="2018"/>
                            <a:pt x="25" y="1969"/>
                          </a:cubicBezTo>
                          <a:cubicBezTo>
                            <a:pt x="37" y="1920"/>
                            <a:pt x="53" y="1860"/>
                            <a:pt x="73" y="1807"/>
                          </a:cubicBezTo>
                          <a:cubicBezTo>
                            <a:pt x="93" y="1754"/>
                            <a:pt x="122" y="1698"/>
                            <a:pt x="145" y="1651"/>
                          </a:cubicBezTo>
                          <a:cubicBezTo>
                            <a:pt x="168" y="1604"/>
                            <a:pt x="192" y="1548"/>
                            <a:pt x="211" y="1525"/>
                          </a:cubicBezTo>
                          <a:cubicBezTo>
                            <a:pt x="230" y="1502"/>
                            <a:pt x="249" y="1502"/>
                            <a:pt x="259" y="1513"/>
                          </a:cubicBezTo>
                          <a:cubicBezTo>
                            <a:pt x="269" y="1524"/>
                            <a:pt x="278" y="1555"/>
                            <a:pt x="271" y="1591"/>
                          </a:cubicBezTo>
                          <a:cubicBezTo>
                            <a:pt x="264" y="1627"/>
                            <a:pt x="242" y="1682"/>
                            <a:pt x="217" y="1729"/>
                          </a:cubicBezTo>
                          <a:cubicBezTo>
                            <a:pt x="192" y="1776"/>
                            <a:pt x="145" y="1824"/>
                            <a:pt x="121" y="1873"/>
                          </a:cubicBezTo>
                          <a:cubicBezTo>
                            <a:pt x="97" y="1922"/>
                            <a:pt x="76" y="1970"/>
                            <a:pt x="73" y="2023"/>
                          </a:cubicBezTo>
                          <a:cubicBezTo>
                            <a:pt x="70" y="2076"/>
                            <a:pt x="87" y="2141"/>
                            <a:pt x="103" y="2191"/>
                          </a:cubicBezTo>
                          <a:cubicBezTo>
                            <a:pt x="119" y="2241"/>
                            <a:pt x="140" y="2285"/>
                            <a:pt x="169" y="2323"/>
                          </a:cubicBezTo>
                          <a:cubicBezTo>
                            <a:pt x="198" y="2361"/>
                            <a:pt x="232" y="2401"/>
                            <a:pt x="277" y="2419"/>
                          </a:cubicBezTo>
                          <a:cubicBezTo>
                            <a:pt x="322" y="2437"/>
                            <a:pt x="395" y="2440"/>
                            <a:pt x="439" y="2431"/>
                          </a:cubicBezTo>
                          <a:cubicBezTo>
                            <a:pt x="483" y="2422"/>
                            <a:pt x="515" y="2399"/>
                            <a:pt x="541" y="2365"/>
                          </a:cubicBezTo>
                          <a:cubicBezTo>
                            <a:pt x="567" y="2331"/>
                            <a:pt x="583" y="2280"/>
                            <a:pt x="595" y="2227"/>
                          </a:cubicBezTo>
                          <a:cubicBezTo>
                            <a:pt x="607" y="2174"/>
                            <a:pt x="616" y="2117"/>
                            <a:pt x="613" y="2047"/>
                          </a:cubicBezTo>
                          <a:cubicBezTo>
                            <a:pt x="610" y="1977"/>
                            <a:pt x="589" y="1871"/>
                            <a:pt x="577" y="1807"/>
                          </a:cubicBezTo>
                          <a:cubicBezTo>
                            <a:pt x="565" y="1743"/>
                            <a:pt x="555" y="1709"/>
                            <a:pt x="541" y="1663"/>
                          </a:cubicBezTo>
                          <a:cubicBezTo>
                            <a:pt x="527" y="1617"/>
                            <a:pt x="502" y="1561"/>
                            <a:pt x="493" y="1531"/>
                          </a:cubicBezTo>
                          <a:cubicBezTo>
                            <a:pt x="484" y="1501"/>
                            <a:pt x="480" y="1495"/>
                            <a:pt x="487" y="1483"/>
                          </a:cubicBezTo>
                          <a:cubicBezTo>
                            <a:pt x="494" y="1471"/>
                            <a:pt x="519" y="1455"/>
                            <a:pt x="535" y="1459"/>
                          </a:cubicBezTo>
                          <a:cubicBezTo>
                            <a:pt x="551" y="1463"/>
                            <a:pt x="568" y="1478"/>
                            <a:pt x="583" y="1507"/>
                          </a:cubicBezTo>
                          <a:cubicBezTo>
                            <a:pt x="598" y="1536"/>
                            <a:pt x="610" y="1583"/>
                            <a:pt x="625" y="1633"/>
                          </a:cubicBezTo>
                          <a:cubicBezTo>
                            <a:pt x="640" y="1683"/>
                            <a:pt x="657" y="1757"/>
                            <a:pt x="673" y="1807"/>
                          </a:cubicBezTo>
                          <a:cubicBezTo>
                            <a:pt x="689" y="1857"/>
                            <a:pt x="697" y="1905"/>
                            <a:pt x="721" y="1933"/>
                          </a:cubicBezTo>
                          <a:cubicBezTo>
                            <a:pt x="745" y="1961"/>
                            <a:pt x="776" y="1970"/>
                            <a:pt x="817" y="1975"/>
                          </a:cubicBezTo>
                          <a:cubicBezTo>
                            <a:pt x="858" y="1980"/>
                            <a:pt x="926" y="1980"/>
                            <a:pt x="967" y="1963"/>
                          </a:cubicBezTo>
                          <a:cubicBezTo>
                            <a:pt x="1008" y="1946"/>
                            <a:pt x="1035" y="1919"/>
                            <a:pt x="1063" y="1873"/>
                          </a:cubicBezTo>
                          <a:cubicBezTo>
                            <a:pt x="1091" y="1827"/>
                            <a:pt x="1122" y="1761"/>
                            <a:pt x="1135" y="1687"/>
                          </a:cubicBezTo>
                          <a:cubicBezTo>
                            <a:pt x="1148" y="1613"/>
                            <a:pt x="1144" y="1498"/>
                            <a:pt x="1141" y="1429"/>
                          </a:cubicBezTo>
                          <a:cubicBezTo>
                            <a:pt x="1138" y="1360"/>
                            <a:pt x="1140" y="1325"/>
                            <a:pt x="1117" y="1273"/>
                          </a:cubicBezTo>
                          <a:cubicBezTo>
                            <a:pt x="1094" y="1221"/>
                            <a:pt x="1042" y="1153"/>
                            <a:pt x="1003" y="1117"/>
                          </a:cubicBezTo>
                          <a:cubicBezTo>
                            <a:pt x="964" y="1081"/>
                            <a:pt x="919" y="1064"/>
                            <a:pt x="883" y="1057"/>
                          </a:cubicBezTo>
                          <a:cubicBezTo>
                            <a:pt x="847" y="1050"/>
                            <a:pt x="821" y="1063"/>
                            <a:pt x="787" y="1075"/>
                          </a:cubicBezTo>
                          <a:cubicBezTo>
                            <a:pt x="753" y="1087"/>
                            <a:pt x="706" y="1117"/>
                            <a:pt x="679" y="1129"/>
                          </a:cubicBezTo>
                          <a:cubicBezTo>
                            <a:pt x="652" y="1141"/>
                            <a:pt x="642" y="1149"/>
                            <a:pt x="625" y="1147"/>
                          </a:cubicBezTo>
                          <a:cubicBezTo>
                            <a:pt x="608" y="1145"/>
                            <a:pt x="584" y="1130"/>
                            <a:pt x="577" y="1117"/>
                          </a:cubicBezTo>
                          <a:cubicBezTo>
                            <a:pt x="570" y="1104"/>
                            <a:pt x="576" y="1083"/>
                            <a:pt x="583" y="1069"/>
                          </a:cubicBezTo>
                          <a:cubicBezTo>
                            <a:pt x="590" y="1055"/>
                            <a:pt x="599" y="1043"/>
                            <a:pt x="619" y="1033"/>
                          </a:cubicBezTo>
                          <a:cubicBezTo>
                            <a:pt x="639" y="1023"/>
                            <a:pt x="671" y="1025"/>
                            <a:pt x="703" y="1009"/>
                          </a:cubicBezTo>
                          <a:cubicBezTo>
                            <a:pt x="735" y="993"/>
                            <a:pt x="780" y="965"/>
                            <a:pt x="811" y="937"/>
                          </a:cubicBezTo>
                          <a:cubicBezTo>
                            <a:pt x="842" y="909"/>
                            <a:pt x="866" y="895"/>
                            <a:pt x="889" y="841"/>
                          </a:cubicBezTo>
                          <a:cubicBezTo>
                            <a:pt x="912" y="787"/>
                            <a:pt x="939" y="696"/>
                            <a:pt x="949" y="613"/>
                          </a:cubicBezTo>
                          <a:cubicBezTo>
                            <a:pt x="959" y="530"/>
                            <a:pt x="960" y="416"/>
                            <a:pt x="949" y="343"/>
                          </a:cubicBezTo>
                          <a:cubicBezTo>
                            <a:pt x="938" y="270"/>
                            <a:pt x="914" y="215"/>
                            <a:pt x="883" y="175"/>
                          </a:cubicBezTo>
                          <a:cubicBezTo>
                            <a:pt x="852" y="135"/>
                            <a:pt x="807" y="115"/>
                            <a:pt x="763" y="103"/>
                          </a:cubicBezTo>
                          <a:cubicBezTo>
                            <a:pt x="719" y="91"/>
                            <a:pt x="665" y="90"/>
                            <a:pt x="619" y="103"/>
                          </a:cubicBezTo>
                          <a:cubicBezTo>
                            <a:pt x="573" y="116"/>
                            <a:pt x="525" y="139"/>
                            <a:pt x="487" y="181"/>
                          </a:cubicBezTo>
                          <a:cubicBezTo>
                            <a:pt x="449" y="223"/>
                            <a:pt x="412" y="301"/>
                            <a:pt x="391" y="355"/>
                          </a:cubicBezTo>
                          <a:cubicBezTo>
                            <a:pt x="370" y="409"/>
                            <a:pt x="359" y="437"/>
                            <a:pt x="361" y="505"/>
                          </a:cubicBezTo>
                          <a:cubicBezTo>
                            <a:pt x="363" y="573"/>
                            <a:pt x="399" y="691"/>
                            <a:pt x="403" y="763"/>
                          </a:cubicBezTo>
                          <a:cubicBezTo>
                            <a:pt x="407" y="835"/>
                            <a:pt x="395" y="906"/>
                            <a:pt x="385" y="937"/>
                          </a:cubicBezTo>
                          <a:cubicBezTo>
                            <a:pt x="375" y="968"/>
                            <a:pt x="356" y="957"/>
                            <a:pt x="343" y="949"/>
                          </a:cubicBezTo>
                          <a:cubicBezTo>
                            <a:pt x="330" y="941"/>
                            <a:pt x="316" y="933"/>
                            <a:pt x="307" y="889"/>
                          </a:cubicBezTo>
                          <a:cubicBezTo>
                            <a:pt x="298" y="845"/>
                            <a:pt x="294" y="755"/>
                            <a:pt x="289" y="685"/>
                          </a:cubicBezTo>
                          <a:cubicBezTo>
                            <a:pt x="284" y="615"/>
                            <a:pt x="273" y="523"/>
                            <a:pt x="277" y="469"/>
                          </a:cubicBezTo>
                          <a:cubicBezTo>
                            <a:pt x="281" y="415"/>
                            <a:pt x="297" y="398"/>
                            <a:pt x="307" y="367"/>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3133" name="Freeform 11">
                      <a:extLst>
                        <a:ext uri="{FF2B5EF4-FFF2-40B4-BE49-F238E27FC236}">
                          <a16:creationId xmlns:a16="http://schemas.microsoft.com/office/drawing/2014/main" id="{1962CC50-51A5-4CA3-9A56-40CD44451AB3}"/>
                        </a:ext>
                      </a:extLst>
                    </p:cNvPr>
                    <p:cNvSpPr>
                      <a:spLocks/>
                    </p:cNvSpPr>
                    <p:nvPr/>
                  </p:nvSpPr>
                  <p:spPr bwMode="auto">
                    <a:xfrm>
                      <a:off x="1803" y="381"/>
                      <a:ext cx="865" cy="2065"/>
                    </a:xfrm>
                    <a:custGeom>
                      <a:avLst/>
                      <a:gdLst>
                        <a:gd name="T0" fmla="*/ 785 w 865"/>
                        <a:gd name="T1" fmla="*/ 530 h 2071"/>
                        <a:gd name="T2" fmla="*/ 797 w 865"/>
                        <a:gd name="T3" fmla="*/ 350 h 2071"/>
                        <a:gd name="T4" fmla="*/ 863 w 865"/>
                        <a:gd name="T5" fmla="*/ 206 h 2071"/>
                        <a:gd name="T6" fmla="*/ 809 w 865"/>
                        <a:gd name="T7" fmla="*/ 218 h 2071"/>
                        <a:gd name="T8" fmla="*/ 749 w 865"/>
                        <a:gd name="T9" fmla="*/ 218 h 2071"/>
                        <a:gd name="T10" fmla="*/ 683 w 865"/>
                        <a:gd name="T11" fmla="*/ 116 h 2071"/>
                        <a:gd name="T12" fmla="*/ 611 w 865"/>
                        <a:gd name="T13" fmla="*/ 32 h 2071"/>
                        <a:gd name="T14" fmla="*/ 509 w 865"/>
                        <a:gd name="T15" fmla="*/ 2 h 2071"/>
                        <a:gd name="T16" fmla="*/ 407 w 865"/>
                        <a:gd name="T17" fmla="*/ 20 h 2071"/>
                        <a:gd name="T18" fmla="*/ 281 w 865"/>
                        <a:gd name="T19" fmla="*/ 74 h 2071"/>
                        <a:gd name="T20" fmla="*/ 173 w 865"/>
                        <a:gd name="T21" fmla="*/ 206 h 2071"/>
                        <a:gd name="T22" fmla="*/ 119 w 865"/>
                        <a:gd name="T23" fmla="*/ 404 h 2071"/>
                        <a:gd name="T24" fmla="*/ 131 w 865"/>
                        <a:gd name="T25" fmla="*/ 590 h 2071"/>
                        <a:gd name="T26" fmla="*/ 173 w 865"/>
                        <a:gd name="T27" fmla="*/ 782 h 2071"/>
                        <a:gd name="T28" fmla="*/ 197 w 865"/>
                        <a:gd name="T29" fmla="*/ 884 h 2071"/>
                        <a:gd name="T30" fmla="*/ 167 w 865"/>
                        <a:gd name="T31" fmla="*/ 986 h 2071"/>
                        <a:gd name="T32" fmla="*/ 65 w 865"/>
                        <a:gd name="T33" fmla="*/ 1124 h 2071"/>
                        <a:gd name="T34" fmla="*/ 17 w 865"/>
                        <a:gd name="T35" fmla="*/ 1298 h 2071"/>
                        <a:gd name="T36" fmla="*/ 5 w 865"/>
                        <a:gd name="T37" fmla="*/ 1550 h 2071"/>
                        <a:gd name="T38" fmla="*/ 47 w 865"/>
                        <a:gd name="T39" fmla="*/ 1748 h 2071"/>
                        <a:gd name="T40" fmla="*/ 131 w 865"/>
                        <a:gd name="T41" fmla="*/ 1898 h 2071"/>
                        <a:gd name="T42" fmla="*/ 299 w 865"/>
                        <a:gd name="T43" fmla="*/ 1988 h 2071"/>
                        <a:gd name="T44" fmla="*/ 425 w 865"/>
                        <a:gd name="T45" fmla="*/ 1982 h 2071"/>
                        <a:gd name="T46" fmla="*/ 467 w 865"/>
                        <a:gd name="T47" fmla="*/ 1994 h 2071"/>
                        <a:gd name="T48" fmla="*/ 497 w 865"/>
                        <a:gd name="T49" fmla="*/ 2066 h 2071"/>
                        <a:gd name="T50" fmla="*/ 497 w 865"/>
                        <a:gd name="T51" fmla="*/ 1964 h 2071"/>
                        <a:gd name="T52" fmla="*/ 557 w 865"/>
                        <a:gd name="T53" fmla="*/ 1778 h 2071"/>
                        <a:gd name="T54" fmla="*/ 617 w 865"/>
                        <a:gd name="T55" fmla="*/ 1658 h 2071"/>
                        <a:gd name="T56" fmla="*/ 581 w 865"/>
                        <a:gd name="T57" fmla="*/ 1700 h 2071"/>
                        <a:gd name="T58" fmla="*/ 515 w 865"/>
                        <a:gd name="T59" fmla="*/ 1820 h 2071"/>
                        <a:gd name="T60" fmla="*/ 407 w 865"/>
                        <a:gd name="T61" fmla="*/ 1904 h 2071"/>
                        <a:gd name="T62" fmla="*/ 269 w 865"/>
                        <a:gd name="T63" fmla="*/ 1898 h 2071"/>
                        <a:gd name="T64" fmla="*/ 179 w 865"/>
                        <a:gd name="T65" fmla="*/ 1814 h 2071"/>
                        <a:gd name="T66" fmla="*/ 113 w 865"/>
                        <a:gd name="T67" fmla="*/ 1640 h 2071"/>
                        <a:gd name="T68" fmla="*/ 107 w 865"/>
                        <a:gd name="T69" fmla="*/ 1394 h 2071"/>
                        <a:gd name="T70" fmla="*/ 137 w 865"/>
                        <a:gd name="T71" fmla="*/ 1190 h 2071"/>
                        <a:gd name="T72" fmla="*/ 203 w 865"/>
                        <a:gd name="T73" fmla="*/ 1070 h 2071"/>
                        <a:gd name="T74" fmla="*/ 323 w 865"/>
                        <a:gd name="T75" fmla="*/ 1022 h 2071"/>
                        <a:gd name="T76" fmla="*/ 509 w 865"/>
                        <a:gd name="T77" fmla="*/ 1076 h 2071"/>
                        <a:gd name="T78" fmla="*/ 611 w 865"/>
                        <a:gd name="T79" fmla="*/ 1124 h 2071"/>
                        <a:gd name="T80" fmla="*/ 665 w 865"/>
                        <a:gd name="T81" fmla="*/ 1100 h 2071"/>
                        <a:gd name="T82" fmla="*/ 659 w 865"/>
                        <a:gd name="T83" fmla="*/ 1046 h 2071"/>
                        <a:gd name="T84" fmla="*/ 611 w 865"/>
                        <a:gd name="T85" fmla="*/ 1004 h 2071"/>
                        <a:gd name="T86" fmla="*/ 497 w 865"/>
                        <a:gd name="T87" fmla="*/ 980 h 2071"/>
                        <a:gd name="T88" fmla="*/ 323 w 865"/>
                        <a:gd name="T89" fmla="*/ 896 h 2071"/>
                        <a:gd name="T90" fmla="*/ 233 w 865"/>
                        <a:gd name="T91" fmla="*/ 680 h 2071"/>
                        <a:gd name="T92" fmla="*/ 209 w 865"/>
                        <a:gd name="T93" fmla="*/ 416 h 2071"/>
                        <a:gd name="T94" fmla="*/ 317 w 865"/>
                        <a:gd name="T95" fmla="*/ 170 h 2071"/>
                        <a:gd name="T96" fmla="*/ 485 w 865"/>
                        <a:gd name="T97" fmla="*/ 110 h 2071"/>
                        <a:gd name="T98" fmla="*/ 617 w 865"/>
                        <a:gd name="T99" fmla="*/ 164 h 2071"/>
                        <a:gd name="T100" fmla="*/ 707 w 865"/>
                        <a:gd name="T101" fmla="*/ 290 h 2071"/>
                        <a:gd name="T102" fmla="*/ 737 w 865"/>
                        <a:gd name="T103" fmla="*/ 428 h 2071"/>
                        <a:gd name="T104" fmla="*/ 773 w 865"/>
                        <a:gd name="T105" fmla="*/ 602 h 2071"/>
                        <a:gd name="T106" fmla="*/ 809 w 865"/>
                        <a:gd name="T107" fmla="*/ 584 h 2071"/>
                        <a:gd name="T108" fmla="*/ 785 w 865"/>
                        <a:gd name="T109" fmla="*/ 530 h 207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65" h="2071">
                          <a:moveTo>
                            <a:pt x="785" y="530"/>
                          </a:moveTo>
                          <a:cubicBezTo>
                            <a:pt x="783" y="491"/>
                            <a:pt x="784" y="404"/>
                            <a:pt x="797" y="350"/>
                          </a:cubicBezTo>
                          <a:cubicBezTo>
                            <a:pt x="810" y="296"/>
                            <a:pt x="861" y="228"/>
                            <a:pt x="863" y="206"/>
                          </a:cubicBezTo>
                          <a:cubicBezTo>
                            <a:pt x="865" y="184"/>
                            <a:pt x="828" y="216"/>
                            <a:pt x="809" y="218"/>
                          </a:cubicBezTo>
                          <a:cubicBezTo>
                            <a:pt x="790" y="220"/>
                            <a:pt x="770" y="235"/>
                            <a:pt x="749" y="218"/>
                          </a:cubicBezTo>
                          <a:cubicBezTo>
                            <a:pt x="728" y="201"/>
                            <a:pt x="706" y="147"/>
                            <a:pt x="683" y="116"/>
                          </a:cubicBezTo>
                          <a:cubicBezTo>
                            <a:pt x="660" y="85"/>
                            <a:pt x="640" y="51"/>
                            <a:pt x="611" y="32"/>
                          </a:cubicBezTo>
                          <a:cubicBezTo>
                            <a:pt x="582" y="13"/>
                            <a:pt x="543" y="4"/>
                            <a:pt x="509" y="2"/>
                          </a:cubicBezTo>
                          <a:cubicBezTo>
                            <a:pt x="475" y="0"/>
                            <a:pt x="445" y="8"/>
                            <a:pt x="407" y="20"/>
                          </a:cubicBezTo>
                          <a:cubicBezTo>
                            <a:pt x="369" y="32"/>
                            <a:pt x="320" y="43"/>
                            <a:pt x="281" y="74"/>
                          </a:cubicBezTo>
                          <a:cubicBezTo>
                            <a:pt x="242" y="105"/>
                            <a:pt x="200" y="151"/>
                            <a:pt x="173" y="206"/>
                          </a:cubicBezTo>
                          <a:cubicBezTo>
                            <a:pt x="146" y="261"/>
                            <a:pt x="126" y="340"/>
                            <a:pt x="119" y="404"/>
                          </a:cubicBezTo>
                          <a:cubicBezTo>
                            <a:pt x="112" y="468"/>
                            <a:pt x="122" y="527"/>
                            <a:pt x="131" y="590"/>
                          </a:cubicBezTo>
                          <a:cubicBezTo>
                            <a:pt x="140" y="653"/>
                            <a:pt x="162" y="733"/>
                            <a:pt x="173" y="782"/>
                          </a:cubicBezTo>
                          <a:cubicBezTo>
                            <a:pt x="184" y="831"/>
                            <a:pt x="198" y="850"/>
                            <a:pt x="197" y="884"/>
                          </a:cubicBezTo>
                          <a:cubicBezTo>
                            <a:pt x="196" y="918"/>
                            <a:pt x="189" y="946"/>
                            <a:pt x="167" y="986"/>
                          </a:cubicBezTo>
                          <a:cubicBezTo>
                            <a:pt x="145" y="1026"/>
                            <a:pt x="90" y="1072"/>
                            <a:pt x="65" y="1124"/>
                          </a:cubicBezTo>
                          <a:cubicBezTo>
                            <a:pt x="40" y="1176"/>
                            <a:pt x="27" y="1227"/>
                            <a:pt x="17" y="1298"/>
                          </a:cubicBezTo>
                          <a:cubicBezTo>
                            <a:pt x="7" y="1369"/>
                            <a:pt x="0" y="1475"/>
                            <a:pt x="5" y="1550"/>
                          </a:cubicBezTo>
                          <a:cubicBezTo>
                            <a:pt x="10" y="1625"/>
                            <a:pt x="26" y="1690"/>
                            <a:pt x="47" y="1748"/>
                          </a:cubicBezTo>
                          <a:cubicBezTo>
                            <a:pt x="68" y="1806"/>
                            <a:pt x="89" y="1858"/>
                            <a:pt x="131" y="1898"/>
                          </a:cubicBezTo>
                          <a:cubicBezTo>
                            <a:pt x="173" y="1938"/>
                            <a:pt x="250" y="1974"/>
                            <a:pt x="299" y="1988"/>
                          </a:cubicBezTo>
                          <a:cubicBezTo>
                            <a:pt x="348" y="2002"/>
                            <a:pt x="397" y="1981"/>
                            <a:pt x="425" y="1982"/>
                          </a:cubicBezTo>
                          <a:cubicBezTo>
                            <a:pt x="453" y="1983"/>
                            <a:pt x="455" y="1980"/>
                            <a:pt x="467" y="1994"/>
                          </a:cubicBezTo>
                          <a:cubicBezTo>
                            <a:pt x="479" y="2008"/>
                            <a:pt x="492" y="2071"/>
                            <a:pt x="497" y="2066"/>
                          </a:cubicBezTo>
                          <a:cubicBezTo>
                            <a:pt x="502" y="2061"/>
                            <a:pt x="487" y="2012"/>
                            <a:pt x="497" y="1964"/>
                          </a:cubicBezTo>
                          <a:cubicBezTo>
                            <a:pt x="507" y="1916"/>
                            <a:pt x="537" y="1829"/>
                            <a:pt x="557" y="1778"/>
                          </a:cubicBezTo>
                          <a:cubicBezTo>
                            <a:pt x="577" y="1727"/>
                            <a:pt x="613" y="1671"/>
                            <a:pt x="617" y="1658"/>
                          </a:cubicBezTo>
                          <a:cubicBezTo>
                            <a:pt x="621" y="1645"/>
                            <a:pt x="598" y="1673"/>
                            <a:pt x="581" y="1700"/>
                          </a:cubicBezTo>
                          <a:cubicBezTo>
                            <a:pt x="564" y="1727"/>
                            <a:pt x="544" y="1786"/>
                            <a:pt x="515" y="1820"/>
                          </a:cubicBezTo>
                          <a:cubicBezTo>
                            <a:pt x="486" y="1854"/>
                            <a:pt x="448" y="1891"/>
                            <a:pt x="407" y="1904"/>
                          </a:cubicBezTo>
                          <a:cubicBezTo>
                            <a:pt x="366" y="1917"/>
                            <a:pt x="307" y="1913"/>
                            <a:pt x="269" y="1898"/>
                          </a:cubicBezTo>
                          <a:cubicBezTo>
                            <a:pt x="231" y="1883"/>
                            <a:pt x="205" y="1857"/>
                            <a:pt x="179" y="1814"/>
                          </a:cubicBezTo>
                          <a:cubicBezTo>
                            <a:pt x="153" y="1771"/>
                            <a:pt x="125" y="1710"/>
                            <a:pt x="113" y="1640"/>
                          </a:cubicBezTo>
                          <a:cubicBezTo>
                            <a:pt x="101" y="1570"/>
                            <a:pt x="103" y="1469"/>
                            <a:pt x="107" y="1394"/>
                          </a:cubicBezTo>
                          <a:cubicBezTo>
                            <a:pt x="111" y="1319"/>
                            <a:pt x="121" y="1244"/>
                            <a:pt x="137" y="1190"/>
                          </a:cubicBezTo>
                          <a:cubicBezTo>
                            <a:pt x="153" y="1136"/>
                            <a:pt x="172" y="1098"/>
                            <a:pt x="203" y="1070"/>
                          </a:cubicBezTo>
                          <a:cubicBezTo>
                            <a:pt x="234" y="1042"/>
                            <a:pt x="272" y="1021"/>
                            <a:pt x="323" y="1022"/>
                          </a:cubicBezTo>
                          <a:cubicBezTo>
                            <a:pt x="374" y="1023"/>
                            <a:pt x="461" y="1059"/>
                            <a:pt x="509" y="1076"/>
                          </a:cubicBezTo>
                          <a:cubicBezTo>
                            <a:pt x="557" y="1093"/>
                            <a:pt x="585" y="1120"/>
                            <a:pt x="611" y="1124"/>
                          </a:cubicBezTo>
                          <a:cubicBezTo>
                            <a:pt x="637" y="1128"/>
                            <a:pt x="657" y="1113"/>
                            <a:pt x="665" y="1100"/>
                          </a:cubicBezTo>
                          <a:cubicBezTo>
                            <a:pt x="673" y="1087"/>
                            <a:pt x="668" y="1062"/>
                            <a:pt x="659" y="1046"/>
                          </a:cubicBezTo>
                          <a:cubicBezTo>
                            <a:pt x="650" y="1030"/>
                            <a:pt x="638" y="1015"/>
                            <a:pt x="611" y="1004"/>
                          </a:cubicBezTo>
                          <a:cubicBezTo>
                            <a:pt x="584" y="993"/>
                            <a:pt x="545" y="998"/>
                            <a:pt x="497" y="980"/>
                          </a:cubicBezTo>
                          <a:cubicBezTo>
                            <a:pt x="449" y="962"/>
                            <a:pt x="367" y="946"/>
                            <a:pt x="323" y="896"/>
                          </a:cubicBezTo>
                          <a:cubicBezTo>
                            <a:pt x="279" y="846"/>
                            <a:pt x="252" y="760"/>
                            <a:pt x="233" y="680"/>
                          </a:cubicBezTo>
                          <a:cubicBezTo>
                            <a:pt x="214" y="600"/>
                            <a:pt x="195" y="501"/>
                            <a:pt x="209" y="416"/>
                          </a:cubicBezTo>
                          <a:cubicBezTo>
                            <a:pt x="223" y="331"/>
                            <a:pt x="271" y="221"/>
                            <a:pt x="317" y="170"/>
                          </a:cubicBezTo>
                          <a:cubicBezTo>
                            <a:pt x="363" y="119"/>
                            <a:pt x="435" y="111"/>
                            <a:pt x="485" y="110"/>
                          </a:cubicBezTo>
                          <a:cubicBezTo>
                            <a:pt x="535" y="109"/>
                            <a:pt x="580" y="134"/>
                            <a:pt x="617" y="164"/>
                          </a:cubicBezTo>
                          <a:cubicBezTo>
                            <a:pt x="654" y="194"/>
                            <a:pt x="687" y="246"/>
                            <a:pt x="707" y="290"/>
                          </a:cubicBezTo>
                          <a:cubicBezTo>
                            <a:pt x="727" y="334"/>
                            <a:pt x="726" y="376"/>
                            <a:pt x="737" y="428"/>
                          </a:cubicBezTo>
                          <a:cubicBezTo>
                            <a:pt x="748" y="480"/>
                            <a:pt x="761" y="576"/>
                            <a:pt x="773" y="602"/>
                          </a:cubicBezTo>
                          <a:cubicBezTo>
                            <a:pt x="785" y="628"/>
                            <a:pt x="807" y="597"/>
                            <a:pt x="809" y="584"/>
                          </a:cubicBezTo>
                          <a:cubicBezTo>
                            <a:pt x="811" y="571"/>
                            <a:pt x="787" y="569"/>
                            <a:pt x="785" y="530"/>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grpSp>
              <p:sp>
                <p:nvSpPr>
                  <p:cNvPr id="3126" name="Oval 12">
                    <a:extLst>
                      <a:ext uri="{FF2B5EF4-FFF2-40B4-BE49-F238E27FC236}">
                        <a16:creationId xmlns:a16="http://schemas.microsoft.com/office/drawing/2014/main" id="{00C2D476-66CE-432A-927E-BAA92A12009C}"/>
                      </a:ext>
                    </a:extLst>
                  </p:cNvPr>
                  <p:cNvSpPr>
                    <a:spLocks noChangeArrowheads="1"/>
                  </p:cNvSpPr>
                  <p:nvPr/>
                </p:nvSpPr>
                <p:spPr bwMode="auto">
                  <a:xfrm>
                    <a:off x="2396" y="1428"/>
                    <a:ext cx="175" cy="247"/>
                  </a:xfrm>
                  <a:prstGeom prst="ellipse">
                    <a:avLst/>
                  </a:prstGeom>
                  <a:solidFill>
                    <a:srgbClr val="E7D6B7"/>
                  </a:solidFill>
                  <a:ln w="9525">
                    <a:noFill/>
                    <a:round/>
                    <a:headEnd/>
                    <a:tailEnd/>
                  </a:ln>
                </p:spPr>
                <p:txBody>
                  <a:bodyPr wrap="none" anchor="ctr"/>
                  <a:lstStyle/>
                  <a:p>
                    <a:pPr>
                      <a:defRPr/>
                    </a:pPr>
                    <a:endParaRPr lang="fa-IR"/>
                  </a:p>
                </p:txBody>
              </p:sp>
              <p:sp>
                <p:nvSpPr>
                  <p:cNvPr id="3127" name="Freeform 13">
                    <a:extLst>
                      <a:ext uri="{FF2B5EF4-FFF2-40B4-BE49-F238E27FC236}">
                        <a16:creationId xmlns:a16="http://schemas.microsoft.com/office/drawing/2014/main" id="{BF901F0C-FDFE-4FC5-9C91-0234C1DF57DC}"/>
                      </a:ext>
                    </a:extLst>
                  </p:cNvPr>
                  <p:cNvSpPr>
                    <a:spLocks/>
                  </p:cNvSpPr>
                  <p:nvPr/>
                </p:nvSpPr>
                <p:spPr bwMode="auto">
                  <a:xfrm>
                    <a:off x="2745" y="745"/>
                    <a:ext cx="262" cy="524"/>
                  </a:xfrm>
                  <a:custGeom>
                    <a:avLst/>
                    <a:gdLst>
                      <a:gd name="T0" fmla="*/ 3 w 266"/>
                      <a:gd name="T1" fmla="*/ 483 h 521"/>
                      <a:gd name="T2" fmla="*/ 27 w 266"/>
                      <a:gd name="T3" fmla="*/ 273 h 521"/>
                      <a:gd name="T4" fmla="*/ 111 w 266"/>
                      <a:gd name="T5" fmla="*/ 45 h 521"/>
                      <a:gd name="T6" fmla="*/ 183 w 266"/>
                      <a:gd name="T7" fmla="*/ 3 h 521"/>
                      <a:gd name="T8" fmla="*/ 237 w 266"/>
                      <a:gd name="T9" fmla="*/ 39 h 521"/>
                      <a:gd name="T10" fmla="*/ 261 w 266"/>
                      <a:gd name="T11" fmla="*/ 129 h 521"/>
                      <a:gd name="T12" fmla="*/ 207 w 266"/>
                      <a:gd name="T13" fmla="*/ 273 h 521"/>
                      <a:gd name="T14" fmla="*/ 105 w 266"/>
                      <a:gd name="T15" fmla="*/ 477 h 521"/>
                      <a:gd name="T16" fmla="*/ 45 w 266"/>
                      <a:gd name="T17" fmla="*/ 501 h 521"/>
                      <a:gd name="T18" fmla="*/ 3 w 266"/>
                      <a:gd name="T19" fmla="*/ 483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 h="521">
                        <a:moveTo>
                          <a:pt x="3" y="483"/>
                        </a:moveTo>
                        <a:cubicBezTo>
                          <a:pt x="0" y="445"/>
                          <a:pt x="9" y="346"/>
                          <a:pt x="27" y="273"/>
                        </a:cubicBezTo>
                        <a:cubicBezTo>
                          <a:pt x="45" y="200"/>
                          <a:pt x="85" y="90"/>
                          <a:pt x="111" y="45"/>
                        </a:cubicBezTo>
                        <a:cubicBezTo>
                          <a:pt x="137" y="0"/>
                          <a:pt x="162" y="4"/>
                          <a:pt x="183" y="3"/>
                        </a:cubicBezTo>
                        <a:cubicBezTo>
                          <a:pt x="204" y="2"/>
                          <a:pt x="224" y="18"/>
                          <a:pt x="237" y="39"/>
                        </a:cubicBezTo>
                        <a:cubicBezTo>
                          <a:pt x="250" y="60"/>
                          <a:pt x="266" y="90"/>
                          <a:pt x="261" y="129"/>
                        </a:cubicBezTo>
                        <a:cubicBezTo>
                          <a:pt x="256" y="168"/>
                          <a:pt x="233" y="215"/>
                          <a:pt x="207" y="273"/>
                        </a:cubicBezTo>
                        <a:cubicBezTo>
                          <a:pt x="181" y="331"/>
                          <a:pt x="132" y="439"/>
                          <a:pt x="105" y="477"/>
                        </a:cubicBezTo>
                        <a:cubicBezTo>
                          <a:pt x="78" y="515"/>
                          <a:pt x="61" y="501"/>
                          <a:pt x="45" y="501"/>
                        </a:cubicBezTo>
                        <a:cubicBezTo>
                          <a:pt x="29" y="501"/>
                          <a:pt x="6" y="521"/>
                          <a:pt x="3" y="483"/>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3128" name="Freeform 14">
                    <a:extLst>
                      <a:ext uri="{FF2B5EF4-FFF2-40B4-BE49-F238E27FC236}">
                        <a16:creationId xmlns:a16="http://schemas.microsoft.com/office/drawing/2014/main" id="{23333D94-6157-4927-BCCE-5BB2F7E6174A}"/>
                      </a:ext>
                    </a:extLst>
                  </p:cNvPr>
                  <p:cNvSpPr>
                    <a:spLocks/>
                  </p:cNvSpPr>
                  <p:nvPr/>
                </p:nvSpPr>
                <p:spPr bwMode="auto">
                  <a:xfrm>
                    <a:off x="2813" y="1588"/>
                    <a:ext cx="398" cy="349"/>
                  </a:xfrm>
                  <a:custGeom>
                    <a:avLst/>
                    <a:gdLst>
                      <a:gd name="T0" fmla="*/ 100 w 392"/>
                      <a:gd name="T1" fmla="*/ 201 h 340"/>
                      <a:gd name="T2" fmla="*/ 16 w 392"/>
                      <a:gd name="T3" fmla="*/ 87 h 340"/>
                      <a:gd name="T4" fmla="*/ 4 w 392"/>
                      <a:gd name="T5" fmla="*/ 45 h 340"/>
                      <a:gd name="T6" fmla="*/ 28 w 392"/>
                      <a:gd name="T7" fmla="*/ 3 h 340"/>
                      <a:gd name="T8" fmla="*/ 130 w 392"/>
                      <a:gd name="T9" fmla="*/ 27 h 340"/>
                      <a:gd name="T10" fmla="*/ 250 w 392"/>
                      <a:gd name="T11" fmla="*/ 75 h 340"/>
                      <a:gd name="T12" fmla="*/ 364 w 392"/>
                      <a:gd name="T13" fmla="*/ 159 h 340"/>
                      <a:gd name="T14" fmla="*/ 388 w 392"/>
                      <a:gd name="T15" fmla="*/ 273 h 340"/>
                      <a:gd name="T16" fmla="*/ 340 w 392"/>
                      <a:gd name="T17" fmla="*/ 333 h 340"/>
                      <a:gd name="T18" fmla="*/ 244 w 392"/>
                      <a:gd name="T19" fmla="*/ 315 h 340"/>
                      <a:gd name="T20" fmla="*/ 100 w 392"/>
                      <a:gd name="T21" fmla="*/ 201 h 3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392" h="340">
                        <a:moveTo>
                          <a:pt x="100" y="201"/>
                        </a:moveTo>
                        <a:cubicBezTo>
                          <a:pt x="62" y="163"/>
                          <a:pt x="32" y="113"/>
                          <a:pt x="16" y="87"/>
                        </a:cubicBezTo>
                        <a:cubicBezTo>
                          <a:pt x="0" y="61"/>
                          <a:pt x="2" y="59"/>
                          <a:pt x="4" y="45"/>
                        </a:cubicBezTo>
                        <a:cubicBezTo>
                          <a:pt x="6" y="31"/>
                          <a:pt x="7" y="6"/>
                          <a:pt x="28" y="3"/>
                        </a:cubicBezTo>
                        <a:cubicBezTo>
                          <a:pt x="49" y="0"/>
                          <a:pt x="93" y="15"/>
                          <a:pt x="130" y="27"/>
                        </a:cubicBezTo>
                        <a:cubicBezTo>
                          <a:pt x="167" y="39"/>
                          <a:pt x="211" y="53"/>
                          <a:pt x="250" y="75"/>
                        </a:cubicBezTo>
                        <a:cubicBezTo>
                          <a:pt x="289" y="97"/>
                          <a:pt x="341" y="126"/>
                          <a:pt x="364" y="159"/>
                        </a:cubicBezTo>
                        <a:cubicBezTo>
                          <a:pt x="387" y="192"/>
                          <a:pt x="392" y="244"/>
                          <a:pt x="388" y="273"/>
                        </a:cubicBezTo>
                        <a:cubicBezTo>
                          <a:pt x="384" y="302"/>
                          <a:pt x="364" y="326"/>
                          <a:pt x="340" y="333"/>
                        </a:cubicBezTo>
                        <a:cubicBezTo>
                          <a:pt x="316" y="340"/>
                          <a:pt x="282" y="336"/>
                          <a:pt x="244" y="315"/>
                        </a:cubicBezTo>
                        <a:cubicBezTo>
                          <a:pt x="206" y="294"/>
                          <a:pt x="138" y="239"/>
                          <a:pt x="100" y="201"/>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3129" name="Freeform 15">
                    <a:extLst>
                      <a:ext uri="{FF2B5EF4-FFF2-40B4-BE49-F238E27FC236}">
                        <a16:creationId xmlns:a16="http://schemas.microsoft.com/office/drawing/2014/main" id="{34F3C416-CA28-4D46-B4FB-1608746FBDAD}"/>
                      </a:ext>
                    </a:extLst>
                  </p:cNvPr>
                  <p:cNvSpPr>
                    <a:spLocks/>
                  </p:cNvSpPr>
                  <p:nvPr/>
                </p:nvSpPr>
                <p:spPr bwMode="auto">
                  <a:xfrm>
                    <a:off x="2561" y="1923"/>
                    <a:ext cx="146" cy="567"/>
                  </a:xfrm>
                  <a:custGeom>
                    <a:avLst/>
                    <a:gdLst>
                      <a:gd name="T0" fmla="*/ 18 w 151"/>
                      <a:gd name="T1" fmla="*/ 165 h 558"/>
                      <a:gd name="T2" fmla="*/ 42 w 151"/>
                      <a:gd name="T3" fmla="*/ 39 h 558"/>
                      <a:gd name="T4" fmla="*/ 66 w 151"/>
                      <a:gd name="T5" fmla="*/ 3 h 558"/>
                      <a:gd name="T6" fmla="*/ 108 w 151"/>
                      <a:gd name="T7" fmla="*/ 27 h 558"/>
                      <a:gd name="T8" fmla="*/ 138 w 151"/>
                      <a:gd name="T9" fmla="*/ 165 h 558"/>
                      <a:gd name="T10" fmla="*/ 144 w 151"/>
                      <a:gd name="T11" fmla="*/ 423 h 558"/>
                      <a:gd name="T12" fmla="*/ 96 w 151"/>
                      <a:gd name="T13" fmla="*/ 543 h 558"/>
                      <a:gd name="T14" fmla="*/ 24 w 151"/>
                      <a:gd name="T15" fmla="*/ 513 h 558"/>
                      <a:gd name="T16" fmla="*/ 0 w 151"/>
                      <a:gd name="T17" fmla="*/ 315 h 558"/>
                      <a:gd name="T18" fmla="*/ 18 w 151"/>
                      <a:gd name="T19" fmla="*/ 165 h 5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1" h="558">
                        <a:moveTo>
                          <a:pt x="18" y="165"/>
                        </a:moveTo>
                        <a:cubicBezTo>
                          <a:pt x="25" y="119"/>
                          <a:pt x="34" y="66"/>
                          <a:pt x="42" y="39"/>
                        </a:cubicBezTo>
                        <a:cubicBezTo>
                          <a:pt x="50" y="12"/>
                          <a:pt x="55" y="5"/>
                          <a:pt x="66" y="3"/>
                        </a:cubicBezTo>
                        <a:cubicBezTo>
                          <a:pt x="77" y="1"/>
                          <a:pt x="96" y="0"/>
                          <a:pt x="108" y="27"/>
                        </a:cubicBezTo>
                        <a:cubicBezTo>
                          <a:pt x="120" y="54"/>
                          <a:pt x="132" y="99"/>
                          <a:pt x="138" y="165"/>
                        </a:cubicBezTo>
                        <a:cubicBezTo>
                          <a:pt x="144" y="231"/>
                          <a:pt x="151" y="360"/>
                          <a:pt x="144" y="423"/>
                        </a:cubicBezTo>
                        <a:cubicBezTo>
                          <a:pt x="137" y="486"/>
                          <a:pt x="116" y="528"/>
                          <a:pt x="96" y="543"/>
                        </a:cubicBezTo>
                        <a:cubicBezTo>
                          <a:pt x="76" y="558"/>
                          <a:pt x="40" y="551"/>
                          <a:pt x="24" y="513"/>
                        </a:cubicBezTo>
                        <a:cubicBezTo>
                          <a:pt x="8" y="475"/>
                          <a:pt x="0" y="372"/>
                          <a:pt x="0" y="315"/>
                        </a:cubicBezTo>
                        <a:cubicBezTo>
                          <a:pt x="0" y="258"/>
                          <a:pt x="11" y="211"/>
                          <a:pt x="18" y="165"/>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3130" name="Freeform 16">
                    <a:extLst>
                      <a:ext uri="{FF2B5EF4-FFF2-40B4-BE49-F238E27FC236}">
                        <a16:creationId xmlns:a16="http://schemas.microsoft.com/office/drawing/2014/main" id="{672E8C33-0354-4E67-AF7B-7F9A0D297E0E}"/>
                      </a:ext>
                    </a:extLst>
                  </p:cNvPr>
                  <p:cNvSpPr>
                    <a:spLocks/>
                  </p:cNvSpPr>
                  <p:nvPr/>
                </p:nvSpPr>
                <p:spPr bwMode="auto">
                  <a:xfrm>
                    <a:off x="1910" y="1588"/>
                    <a:ext cx="389" cy="247"/>
                  </a:xfrm>
                  <a:custGeom>
                    <a:avLst/>
                    <a:gdLst>
                      <a:gd name="T0" fmla="*/ 175 w 392"/>
                      <a:gd name="T1" fmla="*/ 61 h 253"/>
                      <a:gd name="T2" fmla="*/ 307 w 392"/>
                      <a:gd name="T3" fmla="*/ 19 h 253"/>
                      <a:gd name="T4" fmla="*/ 367 w 392"/>
                      <a:gd name="T5" fmla="*/ 7 h 253"/>
                      <a:gd name="T6" fmla="*/ 385 w 392"/>
                      <a:gd name="T7" fmla="*/ 61 h 253"/>
                      <a:gd name="T8" fmla="*/ 325 w 392"/>
                      <a:gd name="T9" fmla="*/ 133 h 253"/>
                      <a:gd name="T10" fmla="*/ 193 w 392"/>
                      <a:gd name="T11" fmla="*/ 223 h 253"/>
                      <a:gd name="T12" fmla="*/ 37 w 392"/>
                      <a:gd name="T13" fmla="*/ 247 h 253"/>
                      <a:gd name="T14" fmla="*/ 1 w 392"/>
                      <a:gd name="T15" fmla="*/ 187 h 253"/>
                      <a:gd name="T16" fmla="*/ 43 w 392"/>
                      <a:gd name="T17" fmla="*/ 115 h 253"/>
                      <a:gd name="T18" fmla="*/ 175 w 392"/>
                      <a:gd name="T19" fmla="*/ 61 h 2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92" h="253">
                        <a:moveTo>
                          <a:pt x="175" y="61"/>
                        </a:moveTo>
                        <a:cubicBezTo>
                          <a:pt x="219" y="45"/>
                          <a:pt x="275" y="28"/>
                          <a:pt x="307" y="19"/>
                        </a:cubicBezTo>
                        <a:cubicBezTo>
                          <a:pt x="339" y="10"/>
                          <a:pt x="354" y="0"/>
                          <a:pt x="367" y="7"/>
                        </a:cubicBezTo>
                        <a:cubicBezTo>
                          <a:pt x="380" y="14"/>
                          <a:pt x="392" y="40"/>
                          <a:pt x="385" y="61"/>
                        </a:cubicBezTo>
                        <a:cubicBezTo>
                          <a:pt x="378" y="82"/>
                          <a:pt x="357" y="106"/>
                          <a:pt x="325" y="133"/>
                        </a:cubicBezTo>
                        <a:cubicBezTo>
                          <a:pt x="293" y="160"/>
                          <a:pt x="241" y="204"/>
                          <a:pt x="193" y="223"/>
                        </a:cubicBezTo>
                        <a:cubicBezTo>
                          <a:pt x="145" y="242"/>
                          <a:pt x="69" y="253"/>
                          <a:pt x="37" y="247"/>
                        </a:cubicBezTo>
                        <a:cubicBezTo>
                          <a:pt x="5" y="241"/>
                          <a:pt x="0" y="209"/>
                          <a:pt x="1" y="187"/>
                        </a:cubicBezTo>
                        <a:cubicBezTo>
                          <a:pt x="2" y="165"/>
                          <a:pt x="15" y="136"/>
                          <a:pt x="43" y="115"/>
                        </a:cubicBezTo>
                        <a:cubicBezTo>
                          <a:pt x="71" y="94"/>
                          <a:pt x="131" y="77"/>
                          <a:pt x="175" y="61"/>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sp>
                <p:nvSpPr>
                  <p:cNvPr id="3131" name="Freeform 17">
                    <a:extLst>
                      <a:ext uri="{FF2B5EF4-FFF2-40B4-BE49-F238E27FC236}">
                        <a16:creationId xmlns:a16="http://schemas.microsoft.com/office/drawing/2014/main" id="{07D09189-2F18-4D2A-8C03-3058819EDD08}"/>
                      </a:ext>
                    </a:extLst>
                  </p:cNvPr>
                  <p:cNvSpPr>
                    <a:spLocks/>
                  </p:cNvSpPr>
                  <p:nvPr/>
                </p:nvSpPr>
                <p:spPr bwMode="auto">
                  <a:xfrm>
                    <a:off x="2094" y="934"/>
                    <a:ext cx="233" cy="378"/>
                  </a:xfrm>
                  <a:custGeom>
                    <a:avLst/>
                    <a:gdLst>
                      <a:gd name="T0" fmla="*/ 78 w 238"/>
                      <a:gd name="T1" fmla="*/ 270 h 386"/>
                      <a:gd name="T2" fmla="*/ 24 w 238"/>
                      <a:gd name="T3" fmla="*/ 192 h 386"/>
                      <a:gd name="T4" fmla="*/ 0 w 238"/>
                      <a:gd name="T5" fmla="*/ 96 h 386"/>
                      <a:gd name="T6" fmla="*/ 24 w 238"/>
                      <a:gd name="T7" fmla="*/ 12 h 386"/>
                      <a:gd name="T8" fmla="*/ 120 w 238"/>
                      <a:gd name="T9" fmla="*/ 24 h 386"/>
                      <a:gd name="T10" fmla="*/ 180 w 238"/>
                      <a:gd name="T11" fmla="*/ 132 h 386"/>
                      <a:gd name="T12" fmla="*/ 234 w 238"/>
                      <a:gd name="T13" fmla="*/ 306 h 386"/>
                      <a:gd name="T14" fmla="*/ 204 w 238"/>
                      <a:gd name="T15" fmla="*/ 378 h 386"/>
                      <a:gd name="T16" fmla="*/ 168 w 238"/>
                      <a:gd name="T17" fmla="*/ 354 h 386"/>
                      <a:gd name="T18" fmla="*/ 78 w 238"/>
                      <a:gd name="T19" fmla="*/ 27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8" h="386">
                        <a:moveTo>
                          <a:pt x="78" y="270"/>
                        </a:moveTo>
                        <a:cubicBezTo>
                          <a:pt x="54" y="243"/>
                          <a:pt x="37" y="221"/>
                          <a:pt x="24" y="192"/>
                        </a:cubicBezTo>
                        <a:cubicBezTo>
                          <a:pt x="11" y="163"/>
                          <a:pt x="0" y="126"/>
                          <a:pt x="0" y="96"/>
                        </a:cubicBezTo>
                        <a:cubicBezTo>
                          <a:pt x="0" y="66"/>
                          <a:pt x="4" y="24"/>
                          <a:pt x="24" y="12"/>
                        </a:cubicBezTo>
                        <a:cubicBezTo>
                          <a:pt x="44" y="0"/>
                          <a:pt x="94" y="4"/>
                          <a:pt x="120" y="24"/>
                        </a:cubicBezTo>
                        <a:cubicBezTo>
                          <a:pt x="146" y="44"/>
                          <a:pt x="161" y="85"/>
                          <a:pt x="180" y="132"/>
                        </a:cubicBezTo>
                        <a:cubicBezTo>
                          <a:pt x="199" y="179"/>
                          <a:pt x="230" y="265"/>
                          <a:pt x="234" y="306"/>
                        </a:cubicBezTo>
                        <a:cubicBezTo>
                          <a:pt x="238" y="347"/>
                          <a:pt x="215" y="370"/>
                          <a:pt x="204" y="378"/>
                        </a:cubicBezTo>
                        <a:cubicBezTo>
                          <a:pt x="193" y="386"/>
                          <a:pt x="190" y="372"/>
                          <a:pt x="168" y="354"/>
                        </a:cubicBezTo>
                        <a:cubicBezTo>
                          <a:pt x="146" y="336"/>
                          <a:pt x="102" y="297"/>
                          <a:pt x="78" y="270"/>
                        </a:cubicBezTo>
                        <a:close/>
                      </a:path>
                    </a:pathLst>
                  </a:custGeom>
                  <a:solidFill>
                    <a:srgbClr val="E7D6B7"/>
                  </a:solidFill>
                  <a:ln w="9525" cap="flat" cmpd="sng">
                    <a:noFill/>
                    <a:prstDash val="solid"/>
                    <a:round/>
                    <a:headEnd type="none" w="med" len="med"/>
                    <a:tailEnd type="none" w="med" len="med"/>
                  </a:ln>
                </p:spPr>
                <p:txBody>
                  <a:bodyPr wrap="none" anchor="ctr"/>
                  <a:lstStyle/>
                  <a:p>
                    <a:pPr>
                      <a:defRPr/>
                    </a:pPr>
                    <a:endParaRPr lang="en-US"/>
                  </a:p>
                </p:txBody>
              </p:sp>
            </p:grpSp>
            <p:pic>
              <p:nvPicPr>
                <p:cNvPr id="3117" name="Picture 18">
                  <a:extLst>
                    <a:ext uri="{FF2B5EF4-FFF2-40B4-BE49-F238E27FC236}">
                      <a16:creationId xmlns:a16="http://schemas.microsoft.com/office/drawing/2014/main" id="{74DE8A47-23DA-47F2-BD0C-81D07BFB2FE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8" name="Picture 19">
                  <a:extLst>
                    <a:ext uri="{FF2B5EF4-FFF2-40B4-BE49-F238E27FC236}">
                      <a16:creationId xmlns:a16="http://schemas.microsoft.com/office/drawing/2014/main" id="{7BED6A54-37E8-4F60-A24A-5786C1BE6208}"/>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4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9" name="Picture 20">
                  <a:extLst>
                    <a:ext uri="{FF2B5EF4-FFF2-40B4-BE49-F238E27FC236}">
                      <a16:creationId xmlns:a16="http://schemas.microsoft.com/office/drawing/2014/main" id="{064F42AF-C381-4A24-89F0-450D9877E94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24" y="3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0" name="Picture 21">
                  <a:extLst>
                    <a:ext uri="{FF2B5EF4-FFF2-40B4-BE49-F238E27FC236}">
                      <a16:creationId xmlns:a16="http://schemas.microsoft.com/office/drawing/2014/main" id="{B76B6A54-7DC1-458E-8A0F-FE4E9F312AF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376" y="57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1" name="Picture 22">
                  <a:extLst>
                    <a:ext uri="{FF2B5EF4-FFF2-40B4-BE49-F238E27FC236}">
                      <a16:creationId xmlns:a16="http://schemas.microsoft.com/office/drawing/2014/main" id="{B2C013D0-BAD1-45B7-883E-7C46DBA926C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5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2" name="Picture 23">
                  <a:extLst>
                    <a:ext uri="{FF2B5EF4-FFF2-40B4-BE49-F238E27FC236}">
                      <a16:creationId xmlns:a16="http://schemas.microsoft.com/office/drawing/2014/main" id="{EB5EF1B7-CA1F-42CC-AEB8-67EAEB1A2C2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472" y="76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3" name="Picture 24">
                  <a:extLst>
                    <a:ext uri="{FF2B5EF4-FFF2-40B4-BE49-F238E27FC236}">
                      <a16:creationId xmlns:a16="http://schemas.microsoft.com/office/drawing/2014/main" id="{920F34F2-45EF-4CE8-BE1F-20EFD3D08943}"/>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24" name="Picture 25">
                  <a:extLst>
                    <a:ext uri="{FF2B5EF4-FFF2-40B4-BE49-F238E27FC236}">
                      <a16:creationId xmlns:a16="http://schemas.microsoft.com/office/drawing/2014/main" id="{4CB87E10-3603-4D53-828C-AB1A5A0030D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574" y="12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96" name="Group 26">
                <a:extLst>
                  <a:ext uri="{FF2B5EF4-FFF2-40B4-BE49-F238E27FC236}">
                    <a16:creationId xmlns:a16="http://schemas.microsoft.com/office/drawing/2014/main" id="{0F824031-D03E-4CFA-B51F-E654A239B14E}"/>
                  </a:ext>
                </a:extLst>
              </p:cNvPr>
              <p:cNvGrpSpPr>
                <a:grpSpLocks/>
              </p:cNvGrpSpPr>
              <p:nvPr userDrawn="1"/>
            </p:nvGrpSpPr>
            <p:grpSpPr bwMode="auto">
              <a:xfrm>
                <a:off x="4944" y="1008"/>
                <a:ext cx="522" cy="2967"/>
                <a:chOff x="4944" y="1008"/>
                <a:chExt cx="522" cy="2967"/>
              </a:xfrm>
            </p:grpSpPr>
            <p:pic>
              <p:nvPicPr>
                <p:cNvPr id="3097" name="Picture 27">
                  <a:extLst>
                    <a:ext uri="{FF2B5EF4-FFF2-40B4-BE49-F238E27FC236}">
                      <a16:creationId xmlns:a16="http://schemas.microsoft.com/office/drawing/2014/main" id="{B7A07913-0CE9-4943-89D1-CD7B6F9A19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0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8" name="Picture 28">
                  <a:extLst>
                    <a:ext uri="{FF2B5EF4-FFF2-40B4-BE49-F238E27FC236}">
                      <a16:creationId xmlns:a16="http://schemas.microsoft.com/office/drawing/2014/main" id="{CFA4DD98-69EB-46FA-BAD5-47ABC80776C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1200"/>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99" name="Picture 29">
                  <a:extLst>
                    <a:ext uri="{FF2B5EF4-FFF2-40B4-BE49-F238E27FC236}">
                      <a16:creationId xmlns:a16="http://schemas.microsoft.com/office/drawing/2014/main" id="{64D3F7B6-B88F-48F5-A303-4333152FCA7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158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0" name="Picture 30">
                  <a:extLst>
                    <a:ext uri="{FF2B5EF4-FFF2-40B4-BE49-F238E27FC236}">
                      <a16:creationId xmlns:a16="http://schemas.microsoft.com/office/drawing/2014/main" id="{3533A36E-F1DD-47DD-8B15-30646532F64F}"/>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172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1" name="Picture 31">
                  <a:extLst>
                    <a:ext uri="{FF2B5EF4-FFF2-40B4-BE49-F238E27FC236}">
                      <a16:creationId xmlns:a16="http://schemas.microsoft.com/office/drawing/2014/main" id="{042ED461-7E07-4605-A92B-2F22566875D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40" y="182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2" name="Picture 32">
                  <a:extLst>
                    <a:ext uri="{FF2B5EF4-FFF2-40B4-BE49-F238E27FC236}">
                      <a16:creationId xmlns:a16="http://schemas.microsoft.com/office/drawing/2014/main" id="{E4A59059-D0F8-4B50-9BD7-91A0BBE3D734}"/>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201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3" name="Picture 33">
                  <a:extLst>
                    <a:ext uri="{FF2B5EF4-FFF2-40B4-BE49-F238E27FC236}">
                      <a16:creationId xmlns:a16="http://schemas.microsoft.com/office/drawing/2014/main" id="{B04B9BEC-D452-436A-A3BE-EEC83335D9C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80" y="2064"/>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4" name="Picture 34">
                  <a:extLst>
                    <a:ext uri="{FF2B5EF4-FFF2-40B4-BE49-F238E27FC236}">
                      <a16:creationId xmlns:a16="http://schemas.microsoft.com/office/drawing/2014/main" id="{5030AAB4-BCA7-42DE-8EE1-F6D11B11A32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23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5" name="Picture 35">
                  <a:extLst>
                    <a:ext uri="{FF2B5EF4-FFF2-40B4-BE49-F238E27FC236}">
                      <a16:creationId xmlns:a16="http://schemas.microsoft.com/office/drawing/2014/main" id="{23879187-0897-4311-9F59-A7AF503A57A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2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6" name="Picture 36">
                  <a:extLst>
                    <a:ext uri="{FF2B5EF4-FFF2-40B4-BE49-F238E27FC236}">
                      <a16:creationId xmlns:a16="http://schemas.microsoft.com/office/drawing/2014/main" id="{A9650593-B79B-4423-80B1-6291EC813A3C}"/>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244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7" name="Picture 37">
                  <a:extLst>
                    <a:ext uri="{FF2B5EF4-FFF2-40B4-BE49-F238E27FC236}">
                      <a16:creationId xmlns:a16="http://schemas.microsoft.com/office/drawing/2014/main" id="{23E706A1-F6A5-453C-9287-630606779A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36" y="25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8" name="Picture 38">
                  <a:extLst>
                    <a:ext uri="{FF2B5EF4-FFF2-40B4-BE49-F238E27FC236}">
                      <a16:creationId xmlns:a16="http://schemas.microsoft.com/office/drawing/2014/main" id="{2CFF3327-D21F-46EB-903C-579CBA5E60BD}"/>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13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09" name="Picture 39">
                  <a:extLst>
                    <a:ext uri="{FF2B5EF4-FFF2-40B4-BE49-F238E27FC236}">
                      <a16:creationId xmlns:a16="http://schemas.microsoft.com/office/drawing/2014/main" id="{C901F4D4-7AF0-47C3-9860-7C5C1E74B910}"/>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44" y="273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0" name="Picture 40">
                  <a:extLst>
                    <a:ext uri="{FF2B5EF4-FFF2-40B4-BE49-F238E27FC236}">
                      <a16:creationId xmlns:a16="http://schemas.microsoft.com/office/drawing/2014/main" id="{D6EA0718-609A-49A3-A99B-C9084E3A752A}"/>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07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1" name="Picture 41">
                  <a:extLst>
                    <a:ext uri="{FF2B5EF4-FFF2-40B4-BE49-F238E27FC236}">
                      <a16:creationId xmlns:a16="http://schemas.microsoft.com/office/drawing/2014/main" id="{547F38BB-F8B5-4C15-99C9-814DAD69F71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232" y="331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2" name="Picture 42">
                  <a:extLst>
                    <a:ext uri="{FF2B5EF4-FFF2-40B4-BE49-F238E27FC236}">
                      <a16:creationId xmlns:a16="http://schemas.microsoft.com/office/drawing/2014/main" id="{8C5633EF-4170-40FD-9889-DE079F142B81}"/>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408"/>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3" name="Picture 43">
                  <a:extLst>
                    <a:ext uri="{FF2B5EF4-FFF2-40B4-BE49-F238E27FC236}">
                      <a16:creationId xmlns:a16="http://schemas.microsoft.com/office/drawing/2014/main" id="{A56F5BED-3697-479E-AFD2-EB9EB699780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088" y="355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4" name="Picture 44">
                  <a:extLst>
                    <a:ext uri="{FF2B5EF4-FFF2-40B4-BE49-F238E27FC236}">
                      <a16:creationId xmlns:a16="http://schemas.microsoft.com/office/drawing/2014/main" id="{DEA00340-764D-4A86-8B40-4F20EE3D1147}"/>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4992" y="3792"/>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15" name="Picture 45">
                  <a:extLst>
                    <a:ext uri="{FF2B5EF4-FFF2-40B4-BE49-F238E27FC236}">
                      <a16:creationId xmlns:a16="http://schemas.microsoft.com/office/drawing/2014/main" id="{51E10834-A9B0-4899-83E1-329206019A26}"/>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184" y="3696"/>
                  <a:ext cx="186" cy="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3084" name="Freeform 46">
              <a:extLst>
                <a:ext uri="{FF2B5EF4-FFF2-40B4-BE49-F238E27FC236}">
                  <a16:creationId xmlns:a16="http://schemas.microsoft.com/office/drawing/2014/main" id="{0189DFC4-95C6-4CE1-A957-7DEA7E4EB4A2}"/>
                </a:ext>
              </a:extLst>
            </p:cNvPr>
            <p:cNvSpPr>
              <a:spLocks/>
            </p:cNvSpPr>
            <p:nvPr/>
          </p:nvSpPr>
          <p:spPr bwMode="auto">
            <a:xfrm>
              <a:off x="5010" y="3092"/>
              <a:ext cx="750" cy="1222"/>
            </a:xfrm>
            <a:custGeom>
              <a:avLst/>
              <a:gdLst>
                <a:gd name="T0" fmla="*/ 372 w 750"/>
                <a:gd name="T1" fmla="*/ 154 h 1222"/>
                <a:gd name="T2" fmla="*/ 378 w 750"/>
                <a:gd name="T3" fmla="*/ 412 h 1222"/>
                <a:gd name="T4" fmla="*/ 312 w 750"/>
                <a:gd name="T5" fmla="*/ 724 h 1222"/>
                <a:gd name="T6" fmla="*/ 138 w 750"/>
                <a:gd name="T7" fmla="*/ 928 h 1222"/>
                <a:gd name="T8" fmla="*/ 0 w 750"/>
                <a:gd name="T9" fmla="*/ 976 h 1222"/>
                <a:gd name="T10" fmla="*/ 0 w 750"/>
                <a:gd name="T11" fmla="*/ 1222 h 1222"/>
                <a:gd name="T12" fmla="*/ 750 w 750"/>
                <a:gd name="T13" fmla="*/ 1222 h 1222"/>
                <a:gd name="T14" fmla="*/ 750 w 750"/>
                <a:gd name="T15" fmla="*/ 178 h 1222"/>
                <a:gd name="T16" fmla="*/ 372 w 750"/>
                <a:gd name="T17" fmla="*/ 154 h 12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750" h="1222">
                  <a:moveTo>
                    <a:pt x="372" y="154"/>
                  </a:moveTo>
                  <a:cubicBezTo>
                    <a:pt x="309" y="193"/>
                    <a:pt x="388" y="317"/>
                    <a:pt x="378" y="412"/>
                  </a:cubicBezTo>
                  <a:cubicBezTo>
                    <a:pt x="368" y="507"/>
                    <a:pt x="352" y="638"/>
                    <a:pt x="312" y="724"/>
                  </a:cubicBezTo>
                  <a:cubicBezTo>
                    <a:pt x="272" y="810"/>
                    <a:pt x="190" y="886"/>
                    <a:pt x="138" y="928"/>
                  </a:cubicBezTo>
                  <a:cubicBezTo>
                    <a:pt x="86" y="970"/>
                    <a:pt x="23" y="927"/>
                    <a:pt x="0" y="976"/>
                  </a:cubicBezTo>
                  <a:lnTo>
                    <a:pt x="0" y="1222"/>
                  </a:lnTo>
                  <a:lnTo>
                    <a:pt x="750" y="1222"/>
                  </a:lnTo>
                  <a:lnTo>
                    <a:pt x="750" y="178"/>
                  </a:lnTo>
                  <a:cubicBezTo>
                    <a:pt x="687" y="0"/>
                    <a:pt x="451" y="159"/>
                    <a:pt x="372" y="15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cap="flat" cmpd="sng">
              <a:noFill/>
              <a:prstDash val="solid"/>
              <a:round/>
              <a:headEnd type="none" w="med" len="med"/>
              <a:tailEnd type="none" w="med" len="med"/>
            </a:ln>
          </p:spPr>
          <p:txBody>
            <a:bodyPr wrap="none" anchor="ctr"/>
            <a:lstStyle/>
            <a:p>
              <a:pPr>
                <a:defRPr/>
              </a:pPr>
              <a:endParaRPr lang="en-US"/>
            </a:p>
          </p:txBody>
        </p:sp>
        <p:sp>
          <p:nvSpPr>
            <p:cNvPr id="199727" name="Freeform 47">
              <a:extLst>
                <a:ext uri="{FF2B5EF4-FFF2-40B4-BE49-F238E27FC236}">
                  <a16:creationId xmlns:a16="http://schemas.microsoft.com/office/drawing/2014/main" id="{9DE2FF78-DF9C-47B4-A132-4E26E3AF3BDF}"/>
                </a:ext>
              </a:extLst>
            </p:cNvPr>
            <p:cNvSpPr>
              <a:spLocks/>
            </p:cNvSpPr>
            <p:nvPr/>
          </p:nvSpPr>
          <p:spPr bwMode="auto">
            <a:xfrm>
              <a:off x="5001" y="3060"/>
              <a:ext cx="768" cy="1260"/>
            </a:xfrm>
            <a:custGeom>
              <a:avLst/>
              <a:gdLst/>
              <a:ahLst/>
              <a:cxnLst>
                <a:cxn ang="0">
                  <a:pos x="0" y="1260"/>
                </a:cxn>
                <a:cxn ang="0">
                  <a:pos x="0" y="1134"/>
                </a:cxn>
                <a:cxn ang="0">
                  <a:pos x="210" y="1032"/>
                </a:cxn>
                <a:cxn ang="0">
                  <a:pos x="324" y="918"/>
                </a:cxn>
                <a:cxn ang="0">
                  <a:pos x="414" y="714"/>
                </a:cxn>
                <a:cxn ang="0">
                  <a:pos x="450" y="456"/>
                </a:cxn>
                <a:cxn ang="0">
                  <a:pos x="438" y="258"/>
                </a:cxn>
                <a:cxn ang="0">
                  <a:pos x="684" y="0"/>
                </a:cxn>
                <a:cxn ang="0">
                  <a:pos x="768" y="18"/>
                </a:cxn>
                <a:cxn ang="0">
                  <a:pos x="768" y="1254"/>
                </a:cxn>
                <a:cxn ang="0">
                  <a:pos x="0" y="1260"/>
                </a:cxn>
              </a:cxnLst>
              <a:rect l="0" t="0" r="r" b="b"/>
              <a:pathLst>
                <a:path w="768" h="1260">
                  <a:moveTo>
                    <a:pt x="0" y="1260"/>
                  </a:moveTo>
                  <a:lnTo>
                    <a:pt x="0" y="1134"/>
                  </a:lnTo>
                  <a:lnTo>
                    <a:pt x="210" y="1032"/>
                  </a:lnTo>
                  <a:lnTo>
                    <a:pt x="324" y="918"/>
                  </a:lnTo>
                  <a:lnTo>
                    <a:pt x="414" y="714"/>
                  </a:lnTo>
                  <a:lnTo>
                    <a:pt x="450" y="456"/>
                  </a:lnTo>
                  <a:lnTo>
                    <a:pt x="438" y="258"/>
                  </a:lnTo>
                  <a:lnTo>
                    <a:pt x="684" y="0"/>
                  </a:lnTo>
                  <a:lnTo>
                    <a:pt x="768" y="18"/>
                  </a:lnTo>
                  <a:lnTo>
                    <a:pt x="768" y="1254"/>
                  </a:lnTo>
                  <a:lnTo>
                    <a:pt x="0" y="1260"/>
                  </a:lnTo>
                  <a:close/>
                </a:path>
              </a:pathLst>
            </a:custGeom>
            <a:gradFill rotWithShape="0">
              <a:gsLst>
                <a:gs pos="0">
                  <a:schemeClr val="folHlink"/>
                </a:gs>
                <a:gs pos="50000">
                  <a:schemeClr val="hlink"/>
                </a:gs>
                <a:gs pos="100000">
                  <a:schemeClr val="folHlink"/>
                </a:gs>
              </a:gsLst>
              <a:lin ang="0" scaled="1"/>
            </a:gradFill>
            <a:ln w="9525" cap="flat" cmpd="sng">
              <a:noFill/>
              <a:prstDash val="solid"/>
              <a:round/>
              <a:headEnd type="none" w="med" len="med"/>
              <a:tailEnd type="none" w="med" len="med"/>
            </a:ln>
            <a:effectLst/>
          </p:spPr>
          <p:txBody>
            <a:bodyPr wrap="none" anchor="ctr"/>
            <a:lstStyle/>
            <a:p>
              <a:pPr>
                <a:defRPr/>
              </a:pPr>
              <a:endParaRPr lang="fa-IR"/>
            </a:p>
          </p:txBody>
        </p:sp>
        <p:sp>
          <p:nvSpPr>
            <p:cNvPr id="199728" name="Freeform 48">
              <a:extLst>
                <a:ext uri="{FF2B5EF4-FFF2-40B4-BE49-F238E27FC236}">
                  <a16:creationId xmlns:a16="http://schemas.microsoft.com/office/drawing/2014/main" id="{3A11B61C-D52E-4F27-8534-102CF1495D9E}"/>
                </a:ext>
              </a:extLst>
            </p:cNvPr>
            <p:cNvSpPr>
              <a:spLocks/>
            </p:cNvSpPr>
            <p:nvPr/>
          </p:nvSpPr>
          <p:spPr bwMode="auto">
            <a:xfrm>
              <a:off x="4994" y="1775"/>
              <a:ext cx="776" cy="2543"/>
            </a:xfrm>
            <a:custGeom>
              <a:avLst/>
              <a:gdLst/>
              <a:ahLst/>
              <a:cxnLst>
                <a:cxn ang="0">
                  <a:pos x="550" y="115"/>
                </a:cxn>
                <a:cxn ang="0">
                  <a:pos x="460" y="529"/>
                </a:cxn>
                <a:cxn ang="0">
                  <a:pos x="298" y="925"/>
                </a:cxn>
                <a:cxn ang="0">
                  <a:pos x="76" y="1267"/>
                </a:cxn>
                <a:cxn ang="0">
                  <a:pos x="4" y="1339"/>
                </a:cxn>
                <a:cxn ang="0">
                  <a:pos x="100" y="1351"/>
                </a:cxn>
                <a:cxn ang="0">
                  <a:pos x="286" y="1399"/>
                </a:cxn>
                <a:cxn ang="0">
                  <a:pos x="394" y="1525"/>
                </a:cxn>
                <a:cxn ang="0">
                  <a:pos x="478" y="1705"/>
                </a:cxn>
                <a:cxn ang="0">
                  <a:pos x="478" y="1969"/>
                </a:cxn>
                <a:cxn ang="0">
                  <a:pos x="370" y="2263"/>
                </a:cxn>
                <a:cxn ang="0">
                  <a:pos x="124" y="2479"/>
                </a:cxn>
                <a:cxn ang="0">
                  <a:pos x="22" y="2515"/>
                </a:cxn>
                <a:cxn ang="0">
                  <a:pos x="196" y="2533"/>
                </a:cxn>
                <a:cxn ang="0">
                  <a:pos x="388" y="2455"/>
                </a:cxn>
                <a:cxn ang="0">
                  <a:pos x="502" y="2299"/>
                </a:cxn>
                <a:cxn ang="0">
                  <a:pos x="598" y="2197"/>
                </a:cxn>
                <a:cxn ang="0">
                  <a:pos x="694" y="2197"/>
                </a:cxn>
                <a:cxn ang="0">
                  <a:pos x="742" y="2230"/>
                </a:cxn>
                <a:cxn ang="0">
                  <a:pos x="712" y="2137"/>
                </a:cxn>
                <a:cxn ang="0">
                  <a:pos x="664" y="1807"/>
                </a:cxn>
                <a:cxn ang="0">
                  <a:pos x="670" y="1561"/>
                </a:cxn>
                <a:cxn ang="0">
                  <a:pos x="718" y="1393"/>
                </a:cxn>
                <a:cxn ang="0">
                  <a:pos x="748" y="1219"/>
                </a:cxn>
                <a:cxn ang="0">
                  <a:pos x="550" y="115"/>
                </a:cxn>
              </a:cxnLst>
              <a:rect l="0" t="0" r="r" b="b"/>
              <a:pathLst>
                <a:path w="776" h="2543">
                  <a:moveTo>
                    <a:pt x="550" y="115"/>
                  </a:moveTo>
                  <a:cubicBezTo>
                    <a:pt x="502" y="0"/>
                    <a:pt x="502" y="394"/>
                    <a:pt x="460" y="529"/>
                  </a:cubicBezTo>
                  <a:cubicBezTo>
                    <a:pt x="418" y="664"/>
                    <a:pt x="362" y="802"/>
                    <a:pt x="298" y="925"/>
                  </a:cubicBezTo>
                  <a:cubicBezTo>
                    <a:pt x="234" y="1048"/>
                    <a:pt x="125" y="1198"/>
                    <a:pt x="76" y="1267"/>
                  </a:cubicBezTo>
                  <a:cubicBezTo>
                    <a:pt x="27" y="1336"/>
                    <a:pt x="0" y="1325"/>
                    <a:pt x="4" y="1339"/>
                  </a:cubicBezTo>
                  <a:cubicBezTo>
                    <a:pt x="8" y="1353"/>
                    <a:pt x="53" y="1341"/>
                    <a:pt x="100" y="1351"/>
                  </a:cubicBezTo>
                  <a:cubicBezTo>
                    <a:pt x="147" y="1361"/>
                    <a:pt x="237" y="1370"/>
                    <a:pt x="286" y="1399"/>
                  </a:cubicBezTo>
                  <a:cubicBezTo>
                    <a:pt x="335" y="1428"/>
                    <a:pt x="362" y="1474"/>
                    <a:pt x="394" y="1525"/>
                  </a:cubicBezTo>
                  <a:cubicBezTo>
                    <a:pt x="426" y="1576"/>
                    <a:pt x="464" y="1631"/>
                    <a:pt x="478" y="1705"/>
                  </a:cubicBezTo>
                  <a:cubicBezTo>
                    <a:pt x="492" y="1779"/>
                    <a:pt x="496" y="1876"/>
                    <a:pt x="478" y="1969"/>
                  </a:cubicBezTo>
                  <a:cubicBezTo>
                    <a:pt x="460" y="2062"/>
                    <a:pt x="429" y="2178"/>
                    <a:pt x="370" y="2263"/>
                  </a:cubicBezTo>
                  <a:cubicBezTo>
                    <a:pt x="311" y="2348"/>
                    <a:pt x="238" y="2428"/>
                    <a:pt x="124" y="2479"/>
                  </a:cubicBezTo>
                  <a:cubicBezTo>
                    <a:pt x="66" y="2521"/>
                    <a:pt x="10" y="2506"/>
                    <a:pt x="22" y="2515"/>
                  </a:cubicBezTo>
                  <a:cubicBezTo>
                    <a:pt x="34" y="2524"/>
                    <a:pt x="135" y="2543"/>
                    <a:pt x="196" y="2533"/>
                  </a:cubicBezTo>
                  <a:cubicBezTo>
                    <a:pt x="257" y="2523"/>
                    <a:pt x="337" y="2494"/>
                    <a:pt x="388" y="2455"/>
                  </a:cubicBezTo>
                  <a:cubicBezTo>
                    <a:pt x="439" y="2416"/>
                    <a:pt x="467" y="2342"/>
                    <a:pt x="502" y="2299"/>
                  </a:cubicBezTo>
                  <a:cubicBezTo>
                    <a:pt x="537" y="2256"/>
                    <a:pt x="566" y="2214"/>
                    <a:pt x="598" y="2197"/>
                  </a:cubicBezTo>
                  <a:cubicBezTo>
                    <a:pt x="630" y="2180"/>
                    <a:pt x="670" y="2191"/>
                    <a:pt x="694" y="2197"/>
                  </a:cubicBezTo>
                  <a:cubicBezTo>
                    <a:pt x="718" y="2203"/>
                    <a:pt x="739" y="2240"/>
                    <a:pt x="742" y="2230"/>
                  </a:cubicBezTo>
                  <a:cubicBezTo>
                    <a:pt x="745" y="2220"/>
                    <a:pt x="725" y="2207"/>
                    <a:pt x="712" y="2137"/>
                  </a:cubicBezTo>
                  <a:cubicBezTo>
                    <a:pt x="699" y="2067"/>
                    <a:pt x="671" y="1903"/>
                    <a:pt x="664" y="1807"/>
                  </a:cubicBezTo>
                  <a:cubicBezTo>
                    <a:pt x="657" y="1711"/>
                    <a:pt x="661" y="1630"/>
                    <a:pt x="670" y="1561"/>
                  </a:cubicBezTo>
                  <a:cubicBezTo>
                    <a:pt x="679" y="1492"/>
                    <a:pt x="705" y="1450"/>
                    <a:pt x="718" y="1393"/>
                  </a:cubicBezTo>
                  <a:cubicBezTo>
                    <a:pt x="731" y="1336"/>
                    <a:pt x="776" y="1427"/>
                    <a:pt x="748" y="1219"/>
                  </a:cubicBezTo>
                  <a:cubicBezTo>
                    <a:pt x="720" y="1011"/>
                    <a:pt x="598" y="230"/>
                    <a:pt x="550" y="115"/>
                  </a:cubicBezTo>
                  <a:close/>
                </a:path>
              </a:pathLst>
            </a:custGeom>
            <a:gradFill rotWithShape="0">
              <a:gsLst>
                <a:gs pos="0">
                  <a:schemeClr val="accent2">
                    <a:gamma/>
                    <a:shade val="46275"/>
                    <a:invGamma/>
                  </a:schemeClr>
                </a:gs>
                <a:gs pos="50000">
                  <a:schemeClr val="accent2"/>
                </a:gs>
                <a:gs pos="100000">
                  <a:schemeClr val="accent2">
                    <a:gamma/>
                    <a:shade val="46275"/>
                    <a:invGamma/>
                  </a:schemeClr>
                </a:gs>
              </a:gsLst>
              <a:lin ang="0" scaled="1"/>
            </a:gradFill>
            <a:ln w="9525">
              <a:noFill/>
              <a:round/>
              <a:headEnd/>
              <a:tailEnd/>
            </a:ln>
            <a:effectLst/>
          </p:spPr>
          <p:txBody>
            <a:bodyPr wrap="none" anchor="ctr"/>
            <a:lstStyle/>
            <a:p>
              <a:pPr>
                <a:defRPr/>
              </a:pPr>
              <a:endParaRPr lang="fa-IR"/>
            </a:p>
          </p:txBody>
        </p:sp>
        <p:sp>
          <p:nvSpPr>
            <p:cNvPr id="3087" name="Freeform 49" descr="kimonopat1">
              <a:extLst>
                <a:ext uri="{FF2B5EF4-FFF2-40B4-BE49-F238E27FC236}">
                  <a16:creationId xmlns:a16="http://schemas.microsoft.com/office/drawing/2014/main" id="{6B7E692D-C7C5-4C8A-BF64-29BE5DF947B7}"/>
                </a:ext>
              </a:extLst>
            </p:cNvPr>
            <p:cNvSpPr>
              <a:spLocks/>
            </p:cNvSpPr>
            <p:nvPr/>
          </p:nvSpPr>
          <p:spPr bwMode="auto">
            <a:xfrm>
              <a:off x="5046" y="2229"/>
              <a:ext cx="617" cy="1376"/>
            </a:xfrm>
            <a:custGeom>
              <a:avLst/>
              <a:gdLst>
                <a:gd name="T0" fmla="*/ 486 w 617"/>
                <a:gd name="T1" fmla="*/ 3 h 1376"/>
                <a:gd name="T2" fmla="*/ 402 w 617"/>
                <a:gd name="T3" fmla="*/ 381 h 1376"/>
                <a:gd name="T4" fmla="*/ 216 w 617"/>
                <a:gd name="T5" fmla="*/ 777 h 1376"/>
                <a:gd name="T6" fmla="*/ 0 w 617"/>
                <a:gd name="T7" fmla="*/ 1119 h 1376"/>
                <a:gd name="T8" fmla="*/ 102 w 617"/>
                <a:gd name="T9" fmla="*/ 1101 h 1376"/>
                <a:gd name="T10" fmla="*/ 282 w 617"/>
                <a:gd name="T11" fmla="*/ 1119 h 1376"/>
                <a:gd name="T12" fmla="*/ 378 w 617"/>
                <a:gd name="T13" fmla="*/ 1185 h 1376"/>
                <a:gd name="T14" fmla="*/ 432 w 617"/>
                <a:gd name="T15" fmla="*/ 1269 h 1376"/>
                <a:gd name="T16" fmla="*/ 444 w 617"/>
                <a:gd name="T17" fmla="*/ 1365 h 1376"/>
                <a:gd name="T18" fmla="*/ 498 w 617"/>
                <a:gd name="T19" fmla="*/ 1203 h 1376"/>
                <a:gd name="T20" fmla="*/ 564 w 617"/>
                <a:gd name="T21" fmla="*/ 825 h 1376"/>
                <a:gd name="T22" fmla="*/ 606 w 617"/>
                <a:gd name="T23" fmla="*/ 363 h 1376"/>
                <a:gd name="T24" fmla="*/ 486 w 617"/>
                <a:gd name="T25" fmla="*/ 3 h 13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17" h="1376">
                  <a:moveTo>
                    <a:pt x="486" y="3"/>
                  </a:moveTo>
                  <a:cubicBezTo>
                    <a:pt x="452" y="6"/>
                    <a:pt x="447" y="252"/>
                    <a:pt x="402" y="381"/>
                  </a:cubicBezTo>
                  <a:cubicBezTo>
                    <a:pt x="357" y="510"/>
                    <a:pt x="283" y="654"/>
                    <a:pt x="216" y="777"/>
                  </a:cubicBezTo>
                  <a:cubicBezTo>
                    <a:pt x="149" y="900"/>
                    <a:pt x="19" y="1065"/>
                    <a:pt x="0" y="1119"/>
                  </a:cubicBezTo>
                  <a:cubicBezTo>
                    <a:pt x="48" y="1119"/>
                    <a:pt x="55" y="1101"/>
                    <a:pt x="102" y="1101"/>
                  </a:cubicBezTo>
                  <a:cubicBezTo>
                    <a:pt x="149" y="1101"/>
                    <a:pt x="236" y="1105"/>
                    <a:pt x="282" y="1119"/>
                  </a:cubicBezTo>
                  <a:cubicBezTo>
                    <a:pt x="328" y="1133"/>
                    <a:pt x="353" y="1160"/>
                    <a:pt x="378" y="1185"/>
                  </a:cubicBezTo>
                  <a:cubicBezTo>
                    <a:pt x="403" y="1210"/>
                    <a:pt x="421" y="1239"/>
                    <a:pt x="432" y="1269"/>
                  </a:cubicBezTo>
                  <a:cubicBezTo>
                    <a:pt x="443" y="1299"/>
                    <a:pt x="433" y="1376"/>
                    <a:pt x="444" y="1365"/>
                  </a:cubicBezTo>
                  <a:cubicBezTo>
                    <a:pt x="455" y="1354"/>
                    <a:pt x="478" y="1293"/>
                    <a:pt x="498" y="1203"/>
                  </a:cubicBezTo>
                  <a:cubicBezTo>
                    <a:pt x="518" y="1113"/>
                    <a:pt x="546" y="965"/>
                    <a:pt x="564" y="825"/>
                  </a:cubicBezTo>
                  <a:cubicBezTo>
                    <a:pt x="582" y="685"/>
                    <a:pt x="617" y="496"/>
                    <a:pt x="606" y="363"/>
                  </a:cubicBezTo>
                  <a:cubicBezTo>
                    <a:pt x="595" y="230"/>
                    <a:pt x="520" y="0"/>
                    <a:pt x="486" y="3"/>
                  </a:cubicBezTo>
                  <a:close/>
                </a:path>
              </a:pathLst>
            </a:custGeom>
            <a:blipFill dpi="0" rotWithShape="0">
              <a:blip r:embed="rId14"/>
              <a:srcRect/>
              <a:tile tx="0" ty="0" sx="100000" sy="100000" flip="none" algn="tl"/>
            </a:blipFill>
            <a:ln w="9525" cap="flat" cmpd="sng">
              <a:noFill/>
              <a:prstDash val="solid"/>
              <a:round/>
              <a:headEnd/>
              <a:tailEnd/>
            </a:ln>
          </p:spPr>
          <p:txBody>
            <a:bodyPr wrap="none" anchor="ctr"/>
            <a:lstStyle/>
            <a:p>
              <a:pPr>
                <a:defRPr/>
              </a:pPr>
              <a:endParaRPr lang="en-US"/>
            </a:p>
          </p:txBody>
        </p:sp>
        <p:sp>
          <p:nvSpPr>
            <p:cNvPr id="3088" name="Freeform 50" descr="kimonopat1">
              <a:extLst>
                <a:ext uri="{FF2B5EF4-FFF2-40B4-BE49-F238E27FC236}">
                  <a16:creationId xmlns:a16="http://schemas.microsoft.com/office/drawing/2014/main" id="{04165423-FFD7-4CB9-B2A5-D256A5AB606F}"/>
                </a:ext>
              </a:extLst>
            </p:cNvPr>
            <p:cNvSpPr>
              <a:spLocks/>
            </p:cNvSpPr>
            <p:nvPr/>
          </p:nvSpPr>
          <p:spPr bwMode="auto">
            <a:xfrm>
              <a:off x="5193" y="269"/>
              <a:ext cx="576" cy="3180"/>
            </a:xfrm>
            <a:custGeom>
              <a:avLst/>
              <a:gdLst>
                <a:gd name="T0" fmla="*/ 42 w 576"/>
                <a:gd name="T1" fmla="*/ 61 h 3180"/>
                <a:gd name="T2" fmla="*/ 156 w 576"/>
                <a:gd name="T3" fmla="*/ 517 h 3180"/>
                <a:gd name="T4" fmla="*/ 288 w 576"/>
                <a:gd name="T5" fmla="*/ 991 h 3180"/>
                <a:gd name="T6" fmla="*/ 414 w 576"/>
                <a:gd name="T7" fmla="*/ 1435 h 3180"/>
                <a:gd name="T8" fmla="*/ 576 w 576"/>
                <a:gd name="T9" fmla="*/ 1807 h 3180"/>
                <a:gd name="T10" fmla="*/ 576 w 576"/>
                <a:gd name="T11" fmla="*/ 3055 h 3180"/>
                <a:gd name="T12" fmla="*/ 414 w 576"/>
                <a:gd name="T13" fmla="*/ 2557 h 3180"/>
                <a:gd name="T14" fmla="*/ 252 w 576"/>
                <a:gd name="T15" fmla="*/ 1765 h 3180"/>
                <a:gd name="T16" fmla="*/ 126 w 576"/>
                <a:gd name="T17" fmla="*/ 961 h 3180"/>
                <a:gd name="T18" fmla="*/ 12 w 576"/>
                <a:gd name="T19" fmla="*/ 151 h 3180"/>
                <a:gd name="T20" fmla="*/ 42 w 576"/>
                <a:gd name="T21" fmla="*/ 61 h 318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6" h="3180">
                  <a:moveTo>
                    <a:pt x="42" y="61"/>
                  </a:moveTo>
                  <a:cubicBezTo>
                    <a:pt x="66" y="122"/>
                    <a:pt x="115" y="362"/>
                    <a:pt x="156" y="517"/>
                  </a:cubicBezTo>
                  <a:cubicBezTo>
                    <a:pt x="197" y="672"/>
                    <a:pt x="245" y="838"/>
                    <a:pt x="288" y="991"/>
                  </a:cubicBezTo>
                  <a:cubicBezTo>
                    <a:pt x="331" y="1144"/>
                    <a:pt x="366" y="1299"/>
                    <a:pt x="414" y="1435"/>
                  </a:cubicBezTo>
                  <a:cubicBezTo>
                    <a:pt x="462" y="1571"/>
                    <a:pt x="549" y="1537"/>
                    <a:pt x="576" y="1807"/>
                  </a:cubicBezTo>
                  <a:lnTo>
                    <a:pt x="576" y="3055"/>
                  </a:lnTo>
                  <a:cubicBezTo>
                    <a:pt x="549" y="3180"/>
                    <a:pt x="468" y="2772"/>
                    <a:pt x="414" y="2557"/>
                  </a:cubicBezTo>
                  <a:cubicBezTo>
                    <a:pt x="360" y="2342"/>
                    <a:pt x="300" y="2031"/>
                    <a:pt x="252" y="1765"/>
                  </a:cubicBezTo>
                  <a:cubicBezTo>
                    <a:pt x="204" y="1499"/>
                    <a:pt x="166" y="1230"/>
                    <a:pt x="126" y="961"/>
                  </a:cubicBezTo>
                  <a:cubicBezTo>
                    <a:pt x="86" y="692"/>
                    <a:pt x="24" y="299"/>
                    <a:pt x="12" y="151"/>
                  </a:cubicBezTo>
                  <a:cubicBezTo>
                    <a:pt x="0" y="3"/>
                    <a:pt x="18" y="0"/>
                    <a:pt x="42" y="61"/>
                  </a:cubicBezTo>
                  <a:close/>
                </a:path>
              </a:pathLst>
            </a:custGeom>
            <a:blipFill dpi="0" rotWithShape="0">
              <a:blip r:embed="rId14"/>
              <a:srcRect/>
              <a:tile tx="0" ty="0" sx="100000" sy="100000" flip="none" algn="tl"/>
            </a:blipFill>
            <a:ln w="9525" cap="flat" cmpd="sng">
              <a:noFill/>
              <a:prstDash val="solid"/>
              <a:round/>
              <a:headEnd/>
              <a:tailEnd/>
            </a:ln>
          </p:spPr>
          <p:txBody>
            <a:bodyPr wrap="none" anchor="ctr"/>
            <a:lstStyle/>
            <a:p>
              <a:pPr>
                <a:defRPr/>
              </a:pPr>
              <a:endParaRPr lang="en-US"/>
            </a:p>
          </p:txBody>
        </p:sp>
        <p:sp>
          <p:nvSpPr>
            <p:cNvPr id="3089" name="Freeform 51">
              <a:extLst>
                <a:ext uri="{FF2B5EF4-FFF2-40B4-BE49-F238E27FC236}">
                  <a16:creationId xmlns:a16="http://schemas.microsoft.com/office/drawing/2014/main" id="{3834B740-EB22-4CF2-80C0-DA34FD39F492}"/>
                </a:ext>
              </a:extLst>
            </p:cNvPr>
            <p:cNvSpPr>
              <a:spLocks/>
            </p:cNvSpPr>
            <p:nvPr/>
          </p:nvSpPr>
          <p:spPr bwMode="auto">
            <a:xfrm>
              <a:off x="5197" y="165"/>
              <a:ext cx="573" cy="1935"/>
            </a:xfrm>
            <a:custGeom>
              <a:avLst/>
              <a:gdLst>
                <a:gd name="T0" fmla="*/ 69 w 573"/>
                <a:gd name="T1" fmla="*/ 63 h 1935"/>
                <a:gd name="T2" fmla="*/ 207 w 573"/>
                <a:gd name="T3" fmla="*/ 549 h 1935"/>
                <a:gd name="T4" fmla="*/ 381 w 573"/>
                <a:gd name="T5" fmla="*/ 1101 h 1935"/>
                <a:gd name="T6" fmla="*/ 573 w 573"/>
                <a:gd name="T7" fmla="*/ 1575 h 1935"/>
                <a:gd name="T8" fmla="*/ 573 w 573"/>
                <a:gd name="T9" fmla="*/ 1935 h 1935"/>
                <a:gd name="T10" fmla="*/ 321 w 573"/>
                <a:gd name="T11" fmla="*/ 1449 h 1935"/>
                <a:gd name="T12" fmla="*/ 147 w 573"/>
                <a:gd name="T13" fmla="*/ 699 h 1935"/>
                <a:gd name="T14" fmla="*/ 15 w 573"/>
                <a:gd name="T15" fmla="*/ 171 h 1935"/>
                <a:gd name="T16" fmla="*/ 69 w 573"/>
                <a:gd name="T17" fmla="*/ 63 h 19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3" h="1935">
                  <a:moveTo>
                    <a:pt x="69" y="63"/>
                  </a:moveTo>
                  <a:cubicBezTo>
                    <a:pt x="101" y="126"/>
                    <a:pt x="155" y="376"/>
                    <a:pt x="207" y="549"/>
                  </a:cubicBezTo>
                  <a:cubicBezTo>
                    <a:pt x="259" y="722"/>
                    <a:pt x="320" y="930"/>
                    <a:pt x="381" y="1101"/>
                  </a:cubicBezTo>
                  <a:cubicBezTo>
                    <a:pt x="442" y="1272"/>
                    <a:pt x="541" y="1436"/>
                    <a:pt x="573" y="1575"/>
                  </a:cubicBezTo>
                  <a:lnTo>
                    <a:pt x="573" y="1935"/>
                  </a:lnTo>
                  <a:cubicBezTo>
                    <a:pt x="531" y="1914"/>
                    <a:pt x="392" y="1655"/>
                    <a:pt x="321" y="1449"/>
                  </a:cubicBezTo>
                  <a:cubicBezTo>
                    <a:pt x="250" y="1243"/>
                    <a:pt x="198" y="912"/>
                    <a:pt x="147" y="699"/>
                  </a:cubicBezTo>
                  <a:cubicBezTo>
                    <a:pt x="96" y="486"/>
                    <a:pt x="30" y="274"/>
                    <a:pt x="15" y="171"/>
                  </a:cubicBezTo>
                  <a:cubicBezTo>
                    <a:pt x="0" y="68"/>
                    <a:pt x="37" y="0"/>
                    <a:pt x="69" y="63"/>
                  </a:cubicBezTo>
                  <a:close/>
                </a:path>
              </a:pathLst>
            </a:custGeom>
            <a:gradFill rotWithShape="0">
              <a:gsLst>
                <a:gs pos="0">
                  <a:schemeClr val="bg1"/>
                </a:gs>
                <a:gs pos="100000">
                  <a:schemeClr val="folHlink"/>
                </a:gs>
              </a:gsLst>
              <a:lin ang="0" scaled="1"/>
            </a:gradFill>
            <a:ln w="9525" cap="flat" cmpd="sng">
              <a:noFill/>
              <a:prstDash val="solid"/>
              <a:round/>
              <a:headEnd type="none" w="med" len="med"/>
              <a:tailEnd type="none" w="med" len="med"/>
            </a:ln>
          </p:spPr>
          <p:txBody>
            <a:bodyPr wrap="none" anchor="ctr"/>
            <a:lstStyle/>
            <a:p>
              <a:pPr>
                <a:defRPr/>
              </a:pPr>
              <a:endParaRPr lang="en-US"/>
            </a:p>
          </p:txBody>
        </p:sp>
        <p:sp>
          <p:nvSpPr>
            <p:cNvPr id="3090" name="Freeform 52">
              <a:extLst>
                <a:ext uri="{FF2B5EF4-FFF2-40B4-BE49-F238E27FC236}">
                  <a16:creationId xmlns:a16="http://schemas.microsoft.com/office/drawing/2014/main" id="{3635A5CC-9C06-4C47-8EA9-499F5D433F4F}"/>
                </a:ext>
              </a:extLst>
            </p:cNvPr>
            <p:cNvSpPr>
              <a:spLocks/>
            </p:cNvSpPr>
            <p:nvPr/>
          </p:nvSpPr>
          <p:spPr bwMode="auto">
            <a:xfrm>
              <a:off x="5004" y="0"/>
              <a:ext cx="363" cy="2112"/>
            </a:xfrm>
            <a:custGeom>
              <a:avLst/>
              <a:gdLst>
                <a:gd name="T0" fmla="*/ 0 w 363"/>
                <a:gd name="T1" fmla="*/ 2094 h 2112"/>
                <a:gd name="T2" fmla="*/ 66 w 363"/>
                <a:gd name="T3" fmla="*/ 1992 h 2112"/>
                <a:gd name="T4" fmla="*/ 150 w 363"/>
                <a:gd name="T5" fmla="*/ 1464 h 2112"/>
                <a:gd name="T6" fmla="*/ 234 w 363"/>
                <a:gd name="T7" fmla="*/ 678 h 2112"/>
                <a:gd name="T8" fmla="*/ 324 w 363"/>
                <a:gd name="T9" fmla="*/ 0 h 2112"/>
                <a:gd name="T10" fmla="*/ 0 w 363"/>
                <a:gd name="T11" fmla="*/ 0 h 2112"/>
                <a:gd name="T12" fmla="*/ 0 w 363"/>
                <a:gd name="T13" fmla="*/ 2094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round/>
              <a:headEnd/>
              <a:tailEnd/>
            </a:ln>
          </p:spPr>
          <p:txBody>
            <a:bodyPr wrap="none" anchor="ctr"/>
            <a:lstStyle/>
            <a:p>
              <a:pPr>
                <a:defRPr/>
              </a:pPr>
              <a:endParaRPr lang="en-US"/>
            </a:p>
          </p:txBody>
        </p:sp>
        <p:sp>
          <p:nvSpPr>
            <p:cNvPr id="199733" name="Freeform 53">
              <a:extLst>
                <a:ext uri="{FF2B5EF4-FFF2-40B4-BE49-F238E27FC236}">
                  <a16:creationId xmlns:a16="http://schemas.microsoft.com/office/drawing/2014/main" id="{F9B26963-AC24-44F2-9FF7-84A9DAF41021}"/>
                </a:ext>
              </a:extLst>
            </p:cNvPr>
            <p:cNvSpPr>
              <a:spLocks/>
            </p:cNvSpPr>
            <p:nvPr/>
          </p:nvSpPr>
          <p:spPr bwMode="auto">
            <a:xfrm>
              <a:off x="5004" y="1"/>
              <a:ext cx="189" cy="2112"/>
            </a:xfrm>
            <a:custGeom>
              <a:avLst/>
              <a:gdLst/>
              <a:ahLst/>
              <a:cxnLst>
                <a:cxn ang="0">
                  <a:pos x="0" y="2094"/>
                </a:cxn>
                <a:cxn ang="0">
                  <a:pos x="66" y="1992"/>
                </a:cxn>
                <a:cxn ang="0">
                  <a:pos x="150" y="1464"/>
                </a:cxn>
                <a:cxn ang="0">
                  <a:pos x="234" y="678"/>
                </a:cxn>
                <a:cxn ang="0">
                  <a:pos x="324" y="0"/>
                </a:cxn>
                <a:cxn ang="0">
                  <a:pos x="0" y="0"/>
                </a:cxn>
                <a:cxn ang="0">
                  <a:pos x="0" y="2094"/>
                </a:cxn>
              </a:cxnLst>
              <a:rect l="0" t="0" r="r" b="b"/>
              <a:pathLst>
                <a:path w="363" h="2112">
                  <a:moveTo>
                    <a:pt x="0" y="2094"/>
                  </a:moveTo>
                  <a:cubicBezTo>
                    <a:pt x="54" y="2112"/>
                    <a:pt x="41" y="2097"/>
                    <a:pt x="66" y="1992"/>
                  </a:cubicBezTo>
                  <a:cubicBezTo>
                    <a:pt x="91" y="1887"/>
                    <a:pt x="122" y="1683"/>
                    <a:pt x="150" y="1464"/>
                  </a:cubicBezTo>
                  <a:cubicBezTo>
                    <a:pt x="178" y="1245"/>
                    <a:pt x="205" y="922"/>
                    <a:pt x="234" y="678"/>
                  </a:cubicBezTo>
                  <a:cubicBezTo>
                    <a:pt x="263" y="434"/>
                    <a:pt x="363" y="113"/>
                    <a:pt x="324" y="0"/>
                  </a:cubicBezTo>
                  <a:lnTo>
                    <a:pt x="0" y="0"/>
                  </a:lnTo>
                  <a:cubicBezTo>
                    <a:pt x="0" y="0"/>
                    <a:pt x="0" y="2094"/>
                    <a:pt x="0" y="2094"/>
                  </a:cubicBezTo>
                  <a:close/>
                </a:path>
              </a:pathLst>
            </a:custGeom>
            <a:gradFill rotWithShape="0">
              <a:gsLst>
                <a:gs pos="0">
                  <a:schemeClr val="folHlink"/>
                </a:gs>
                <a:gs pos="50000">
                  <a:schemeClr val="hlink"/>
                </a:gs>
                <a:gs pos="100000">
                  <a:schemeClr val="folHlink"/>
                </a:gs>
              </a:gsLst>
              <a:lin ang="0" scaled="1"/>
            </a:gradFill>
            <a:ln w="9525">
              <a:noFill/>
              <a:round/>
              <a:headEnd/>
              <a:tailEnd/>
            </a:ln>
            <a:effectLst/>
          </p:spPr>
          <p:txBody>
            <a:bodyPr wrap="none" anchor="ctr"/>
            <a:lstStyle/>
            <a:p>
              <a:pPr>
                <a:defRPr/>
              </a:pPr>
              <a:endParaRPr lang="fa-IR"/>
            </a:p>
          </p:txBody>
        </p:sp>
        <p:sp>
          <p:nvSpPr>
            <p:cNvPr id="3092" name="Rectangle 54">
              <a:extLst>
                <a:ext uri="{FF2B5EF4-FFF2-40B4-BE49-F238E27FC236}">
                  <a16:creationId xmlns:a16="http://schemas.microsoft.com/office/drawing/2014/main" id="{52D8B89B-B1D5-4305-9668-4824DC5B09CA}"/>
                </a:ext>
              </a:extLst>
            </p:cNvPr>
            <p:cNvSpPr>
              <a:spLocks noChangeArrowheads="1"/>
            </p:cNvSpPr>
            <p:nvPr/>
          </p:nvSpPr>
          <p:spPr bwMode="auto">
            <a:xfrm>
              <a:off x="4955" y="1"/>
              <a:ext cx="56" cy="4320"/>
            </a:xfrm>
            <a:prstGeom prst="rect">
              <a:avLst/>
            </a:prstGeom>
            <a:gradFill rotWithShape="0">
              <a:gsLst>
                <a:gs pos="0">
                  <a:srgbClr val="FAE3B7"/>
                </a:gs>
                <a:gs pos="17999">
                  <a:srgbClr val="A28949"/>
                </a:gs>
                <a:gs pos="31000">
                  <a:srgbClr val="835E17"/>
                </a:gs>
                <a:gs pos="33000">
                  <a:srgbClr val="BD922A"/>
                </a:gs>
                <a:gs pos="37000">
                  <a:srgbClr val="FBE4AE"/>
                </a:gs>
                <a:gs pos="78999">
                  <a:srgbClr val="BD922A"/>
                </a:gs>
                <a:gs pos="87000">
                  <a:srgbClr val="BD922A"/>
                </a:gs>
                <a:gs pos="100000">
                  <a:srgbClr val="FBE4AE"/>
                </a:gs>
              </a:gsLst>
              <a:lin ang="5400000" scaled="1"/>
            </a:gradFill>
            <a:ln w="9525">
              <a:noFill/>
              <a:miter lim="800000"/>
              <a:headEnd/>
              <a:tailEnd/>
            </a:ln>
          </p:spPr>
          <p:txBody>
            <a:bodyPr wrap="none" anchor="ctr"/>
            <a:lstStyle/>
            <a:p>
              <a:pPr algn="ctr">
                <a:defRPr/>
              </a:pPr>
              <a:endParaRPr kumimoji="1" lang="fa-IR" sz="1800">
                <a:latin typeface="Arial" charset="0"/>
              </a:endParaRPr>
            </a:p>
          </p:txBody>
        </p:sp>
        <p:sp>
          <p:nvSpPr>
            <p:cNvPr id="199735" name="Freeform 55">
              <a:extLst>
                <a:ext uri="{FF2B5EF4-FFF2-40B4-BE49-F238E27FC236}">
                  <a16:creationId xmlns:a16="http://schemas.microsoft.com/office/drawing/2014/main" id="{1B3326BA-F21C-4EF7-8A4F-F14CD8C0015C}"/>
                </a:ext>
              </a:extLst>
            </p:cNvPr>
            <p:cNvSpPr>
              <a:spLocks/>
            </p:cNvSpPr>
            <p:nvPr/>
          </p:nvSpPr>
          <p:spPr bwMode="auto">
            <a:xfrm>
              <a:off x="5013" y="3924"/>
              <a:ext cx="734" cy="390"/>
            </a:xfrm>
            <a:custGeom>
              <a:avLst/>
              <a:gdLst/>
              <a:ahLst/>
              <a:cxnLst>
                <a:cxn ang="0">
                  <a:pos x="1" y="357"/>
                </a:cxn>
                <a:cxn ang="0">
                  <a:pos x="109" y="341"/>
                </a:cxn>
                <a:cxn ang="0">
                  <a:pos x="241" y="305"/>
                </a:cxn>
                <a:cxn ang="0">
                  <a:pos x="353" y="209"/>
                </a:cxn>
                <a:cxn ang="0">
                  <a:pos x="429" y="89"/>
                </a:cxn>
                <a:cxn ang="0">
                  <a:pos x="493" y="17"/>
                </a:cxn>
                <a:cxn ang="0">
                  <a:pos x="577" y="1"/>
                </a:cxn>
                <a:cxn ang="0">
                  <a:pos x="629" y="21"/>
                </a:cxn>
                <a:cxn ang="0">
                  <a:pos x="673" y="65"/>
                </a:cxn>
                <a:cxn ang="0">
                  <a:pos x="673" y="137"/>
                </a:cxn>
                <a:cxn ang="0">
                  <a:pos x="561" y="225"/>
                </a:cxn>
                <a:cxn ang="0">
                  <a:pos x="425" y="297"/>
                </a:cxn>
                <a:cxn ang="0">
                  <a:pos x="245" y="357"/>
                </a:cxn>
                <a:cxn ang="0">
                  <a:pos x="113" y="377"/>
                </a:cxn>
                <a:cxn ang="0">
                  <a:pos x="1" y="357"/>
                </a:cxn>
              </a:cxnLst>
              <a:rect l="0" t="0" r="r" b="b"/>
              <a:pathLst>
                <a:path w="692" h="378">
                  <a:moveTo>
                    <a:pt x="1" y="357"/>
                  </a:moveTo>
                  <a:cubicBezTo>
                    <a:pt x="0" y="351"/>
                    <a:pt x="69" y="350"/>
                    <a:pt x="109" y="341"/>
                  </a:cubicBezTo>
                  <a:cubicBezTo>
                    <a:pt x="149" y="332"/>
                    <a:pt x="200" y="327"/>
                    <a:pt x="241" y="305"/>
                  </a:cubicBezTo>
                  <a:cubicBezTo>
                    <a:pt x="282" y="283"/>
                    <a:pt x="322" y="245"/>
                    <a:pt x="353" y="209"/>
                  </a:cubicBezTo>
                  <a:cubicBezTo>
                    <a:pt x="384" y="173"/>
                    <a:pt x="406" y="121"/>
                    <a:pt x="429" y="89"/>
                  </a:cubicBezTo>
                  <a:cubicBezTo>
                    <a:pt x="452" y="57"/>
                    <a:pt x="468" y="32"/>
                    <a:pt x="493" y="17"/>
                  </a:cubicBezTo>
                  <a:cubicBezTo>
                    <a:pt x="518" y="2"/>
                    <a:pt x="554" y="0"/>
                    <a:pt x="577" y="1"/>
                  </a:cubicBezTo>
                  <a:cubicBezTo>
                    <a:pt x="600" y="2"/>
                    <a:pt x="613" y="10"/>
                    <a:pt x="629" y="21"/>
                  </a:cubicBezTo>
                  <a:cubicBezTo>
                    <a:pt x="645" y="32"/>
                    <a:pt x="666" y="46"/>
                    <a:pt x="673" y="65"/>
                  </a:cubicBezTo>
                  <a:cubicBezTo>
                    <a:pt x="680" y="84"/>
                    <a:pt x="692" y="110"/>
                    <a:pt x="673" y="137"/>
                  </a:cubicBezTo>
                  <a:cubicBezTo>
                    <a:pt x="654" y="164"/>
                    <a:pt x="602" y="198"/>
                    <a:pt x="561" y="225"/>
                  </a:cubicBezTo>
                  <a:cubicBezTo>
                    <a:pt x="520" y="252"/>
                    <a:pt x="478" y="275"/>
                    <a:pt x="425" y="297"/>
                  </a:cubicBezTo>
                  <a:cubicBezTo>
                    <a:pt x="372" y="319"/>
                    <a:pt x="297" y="344"/>
                    <a:pt x="245" y="357"/>
                  </a:cubicBezTo>
                  <a:cubicBezTo>
                    <a:pt x="193" y="370"/>
                    <a:pt x="156" y="376"/>
                    <a:pt x="113" y="377"/>
                  </a:cubicBezTo>
                  <a:cubicBezTo>
                    <a:pt x="70" y="378"/>
                    <a:pt x="2" y="363"/>
                    <a:pt x="1" y="357"/>
                  </a:cubicBezTo>
                  <a:close/>
                </a:path>
              </a:pathLst>
            </a:custGeom>
            <a:gradFill rotWithShape="0">
              <a:gsLst>
                <a:gs pos="0">
                  <a:schemeClr val="bg1"/>
                </a:gs>
                <a:gs pos="50000">
                  <a:schemeClr val="folHlink"/>
                </a:gs>
                <a:gs pos="100000">
                  <a:schemeClr val="bg1"/>
                </a:gs>
              </a:gsLst>
              <a:lin ang="0" scaled="1"/>
            </a:gradFill>
            <a:ln w="9525" cap="flat" cmpd="sng">
              <a:noFill/>
              <a:prstDash val="solid"/>
              <a:round/>
              <a:headEnd type="none" w="med" len="med"/>
              <a:tailEnd type="none" w="med" len="med"/>
            </a:ln>
            <a:effectLst/>
          </p:spPr>
          <p:txBody>
            <a:bodyPr wrap="none" anchor="ctr"/>
            <a:lstStyle/>
            <a:p>
              <a:pPr>
                <a:defRPr/>
              </a:pPr>
              <a:endParaRPr lang="fa-IR"/>
            </a:p>
          </p:txBody>
        </p:sp>
        <p:sp>
          <p:nvSpPr>
            <p:cNvPr id="3094" name="AutoShape 56">
              <a:extLst>
                <a:ext uri="{FF2B5EF4-FFF2-40B4-BE49-F238E27FC236}">
                  <a16:creationId xmlns:a16="http://schemas.microsoft.com/office/drawing/2014/main" id="{351E540A-71D9-4BC0-9309-5C5B4EFF1B57}"/>
                </a:ext>
              </a:extLst>
            </p:cNvPr>
            <p:cNvSpPr>
              <a:spLocks noChangeArrowheads="1"/>
            </p:cNvSpPr>
            <p:nvPr/>
          </p:nvSpPr>
          <p:spPr bwMode="hidden">
            <a:xfrm rot="5400000">
              <a:off x="2724" y="2089"/>
              <a:ext cx="4320" cy="142"/>
            </a:xfrm>
            <a:custGeom>
              <a:avLst/>
              <a:gdLst>
                <a:gd name="T0" fmla="*/ 4259 w 21600"/>
                <a:gd name="T1" fmla="*/ 71 h 21600"/>
                <a:gd name="T2" fmla="*/ 2160 w 21600"/>
                <a:gd name="T3" fmla="*/ 142 h 21600"/>
                <a:gd name="T4" fmla="*/ 61 w 21600"/>
                <a:gd name="T5" fmla="*/ 71 h 21600"/>
                <a:gd name="T6" fmla="*/ 2160 w 21600"/>
                <a:gd name="T7" fmla="*/ 0 h 21600"/>
                <a:gd name="T8" fmla="*/ 0 60000 65536"/>
                <a:gd name="T9" fmla="*/ 0 60000 65536"/>
                <a:gd name="T10" fmla="*/ 0 60000 65536"/>
                <a:gd name="T11" fmla="*/ 0 60000 65536"/>
                <a:gd name="T12" fmla="*/ 2105 w 21600"/>
                <a:gd name="T13" fmla="*/ 2130 h 21600"/>
                <a:gd name="T14" fmla="*/ 19495 w 21600"/>
                <a:gd name="T15" fmla="*/ 19470 h 21600"/>
              </a:gdLst>
              <a:ahLst/>
              <a:cxnLst>
                <a:cxn ang="T8">
                  <a:pos x="T0" y="T1"/>
                </a:cxn>
                <a:cxn ang="T9">
                  <a:pos x="T2" y="T3"/>
                </a:cxn>
                <a:cxn ang="T10">
                  <a:pos x="T4" y="T5"/>
                </a:cxn>
                <a:cxn ang="T11">
                  <a:pos x="T6" y="T7"/>
                </a:cxn>
              </a:cxnLst>
              <a:rect l="T12" t="T13" r="T14" b="T15"/>
              <a:pathLst>
                <a:path w="21600" h="21600">
                  <a:moveTo>
                    <a:pt x="0" y="0"/>
                  </a:moveTo>
                  <a:lnTo>
                    <a:pt x="607" y="21600"/>
                  </a:lnTo>
                  <a:lnTo>
                    <a:pt x="20993" y="21600"/>
                  </a:lnTo>
                  <a:lnTo>
                    <a:pt x="21600" y="0"/>
                  </a:lnTo>
                  <a:lnTo>
                    <a:pt x="0" y="0"/>
                  </a:lnTo>
                  <a:close/>
                </a:path>
              </a:pathLst>
            </a:custGeom>
            <a:gradFill rotWithShape="0">
              <a:gsLst>
                <a:gs pos="0">
                  <a:schemeClr val="bg1"/>
                </a:gs>
                <a:gs pos="100000">
                  <a:schemeClr val="bg2"/>
                </a:gs>
              </a:gsLst>
              <a:lin ang="0" scaled="1"/>
            </a:gradFill>
            <a:ln w="9525">
              <a:noFill/>
              <a:miter lim="800000"/>
              <a:headEnd/>
              <a:tailEnd/>
            </a:ln>
          </p:spPr>
          <p:txBody>
            <a:bodyPr rot="10800000" vert="eaVert" wrap="none" anchor="ctr"/>
            <a:lstStyle/>
            <a:p>
              <a:pPr>
                <a:defRPr/>
              </a:pPr>
              <a:endParaRPr lang="en-US"/>
            </a:p>
          </p:txBody>
        </p:sp>
      </p:grpSp>
      <p:sp>
        <p:nvSpPr>
          <p:cNvPr id="3075" name="Rectangle 57">
            <a:extLst>
              <a:ext uri="{FF2B5EF4-FFF2-40B4-BE49-F238E27FC236}">
                <a16:creationId xmlns:a16="http://schemas.microsoft.com/office/drawing/2014/main" id="{EC12FCD4-7991-4A2D-9D2A-633E24D63E38}"/>
              </a:ext>
            </a:extLst>
          </p:cNvPr>
          <p:cNvSpPr>
            <a:spLocks noGrp="1" noChangeArrowheads="1"/>
          </p:cNvSpPr>
          <p:nvPr>
            <p:ph type="title"/>
          </p:nvPr>
        </p:nvSpPr>
        <p:spPr bwMode="auto">
          <a:xfrm>
            <a:off x="219075" y="227013"/>
            <a:ext cx="74771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6" name="Rectangle 58">
            <a:extLst>
              <a:ext uri="{FF2B5EF4-FFF2-40B4-BE49-F238E27FC236}">
                <a16:creationId xmlns:a16="http://schemas.microsoft.com/office/drawing/2014/main" id="{F7DD7990-8A25-4C53-BB9D-A1E912DE45E9}"/>
              </a:ext>
            </a:extLst>
          </p:cNvPr>
          <p:cNvSpPr>
            <a:spLocks noGrp="1" noChangeArrowheads="1"/>
          </p:cNvSpPr>
          <p:nvPr>
            <p:ph type="body" idx="1"/>
          </p:nvPr>
        </p:nvSpPr>
        <p:spPr bwMode="auto">
          <a:xfrm>
            <a:off x="263525" y="1598613"/>
            <a:ext cx="7386638" cy="449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99739" name="Rectangle 59">
            <a:extLst>
              <a:ext uri="{FF2B5EF4-FFF2-40B4-BE49-F238E27FC236}">
                <a16:creationId xmlns:a16="http://schemas.microsoft.com/office/drawing/2014/main" id="{BC710E45-A614-4FB7-B677-51ADD104F5C3}"/>
              </a:ext>
            </a:extLst>
          </p:cNvPr>
          <p:cNvSpPr>
            <a:spLocks noGrp="1" noChangeArrowheads="1"/>
          </p:cNvSpPr>
          <p:nvPr>
            <p:ph type="dt" sz="half" idx="2"/>
          </p:nvPr>
        </p:nvSpPr>
        <p:spPr bwMode="auto">
          <a:xfrm>
            <a:off x="301625" y="6242050"/>
            <a:ext cx="1782763"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mn-lt"/>
                <a:cs typeface="+mn-cs"/>
              </a:defRPr>
            </a:lvl1pPr>
          </a:lstStyle>
          <a:p>
            <a:pPr>
              <a:defRPr/>
            </a:pPr>
            <a:fld id="{C9098DAB-618E-4AD3-9EB6-EA823A5EBFDA}" type="datetimeFigureOut">
              <a:rPr lang="ar-SA"/>
              <a:pPr>
                <a:defRPr/>
              </a:pPr>
              <a:t>04/10/1441</a:t>
            </a:fld>
            <a:endParaRPr lang="en-US"/>
          </a:p>
        </p:txBody>
      </p:sp>
      <p:sp>
        <p:nvSpPr>
          <p:cNvPr id="199740" name="Rectangle 60">
            <a:extLst>
              <a:ext uri="{FF2B5EF4-FFF2-40B4-BE49-F238E27FC236}">
                <a16:creationId xmlns:a16="http://schemas.microsoft.com/office/drawing/2014/main" id="{8CD55CD3-BA02-4F55-8FBF-D88B4C7961EA}"/>
              </a:ext>
            </a:extLst>
          </p:cNvPr>
          <p:cNvSpPr>
            <a:spLocks noGrp="1" noChangeArrowheads="1"/>
          </p:cNvSpPr>
          <p:nvPr>
            <p:ph type="ftr" sz="quarter" idx="3"/>
          </p:nvPr>
        </p:nvSpPr>
        <p:spPr bwMode="auto">
          <a:xfrm>
            <a:off x="2257425" y="6248400"/>
            <a:ext cx="3455988"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atin typeface="+mn-lt"/>
                <a:cs typeface="+mn-cs"/>
              </a:defRPr>
            </a:lvl1pPr>
          </a:lstStyle>
          <a:p>
            <a:pPr>
              <a:defRPr/>
            </a:pPr>
            <a:endParaRPr lang="en-US"/>
          </a:p>
        </p:txBody>
      </p:sp>
      <p:sp>
        <p:nvSpPr>
          <p:cNvPr id="199741" name="Rectangle 61">
            <a:extLst>
              <a:ext uri="{FF2B5EF4-FFF2-40B4-BE49-F238E27FC236}">
                <a16:creationId xmlns:a16="http://schemas.microsoft.com/office/drawing/2014/main" id="{476166A2-3EC8-4D8C-925F-C0A509980ADA}"/>
              </a:ext>
            </a:extLst>
          </p:cNvPr>
          <p:cNvSpPr>
            <a:spLocks noGrp="1" noChangeArrowheads="1"/>
          </p:cNvSpPr>
          <p:nvPr>
            <p:ph type="sldNum" sz="quarter" idx="4"/>
          </p:nvPr>
        </p:nvSpPr>
        <p:spPr bwMode="auto">
          <a:xfrm>
            <a:off x="5867400" y="6248400"/>
            <a:ext cx="1755775" cy="474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anose="020B0604020202020204" pitchFamily="34" charset="0"/>
                <a:cs typeface="Arial" panose="020B0604020202020204" pitchFamily="34" charset="0"/>
              </a:defRPr>
            </a:lvl1pPr>
          </a:lstStyle>
          <a:p>
            <a:fld id="{88D3D080-B968-4A83-BFC3-C11F8C0CBEDA}"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32" r:id="rId1"/>
    <p:sldLayoutId id="2147485181" r:id="rId2"/>
    <p:sldLayoutId id="2147485182" r:id="rId3"/>
    <p:sldLayoutId id="2147485183" r:id="rId4"/>
    <p:sldLayoutId id="2147485184" r:id="rId5"/>
    <p:sldLayoutId id="2147485185" r:id="rId6"/>
    <p:sldLayoutId id="2147485186" r:id="rId7"/>
    <p:sldLayoutId id="2147485187" r:id="rId8"/>
    <p:sldLayoutId id="2147485188" r:id="rId9"/>
    <p:sldLayoutId id="2147485189" r:id="rId10"/>
    <p:sldLayoutId id="2147485190" r:id="rId11"/>
  </p:sldLayoutIdLst>
  <p:txStyles>
    <p:titleStyle>
      <a:lvl1pPr algn="l" rtl="1" eaLnBrk="0" fontAlgn="base" hangingPunct="0">
        <a:spcBef>
          <a:spcPct val="0"/>
        </a:spcBef>
        <a:spcAft>
          <a:spcPct val="0"/>
        </a:spcAft>
        <a:defRPr sz="40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Arial" pitchFamily="34" charset="0"/>
          <a:cs typeface="Arial" pitchFamily="34" charset="0"/>
        </a:defRPr>
      </a:lvl2pPr>
      <a:lvl3pPr algn="l" rtl="1" eaLnBrk="0" fontAlgn="base" hangingPunct="0">
        <a:spcBef>
          <a:spcPct val="0"/>
        </a:spcBef>
        <a:spcAft>
          <a:spcPct val="0"/>
        </a:spcAft>
        <a:defRPr sz="4000">
          <a:solidFill>
            <a:schemeClr val="tx2"/>
          </a:solidFill>
          <a:latin typeface="Arial" pitchFamily="34" charset="0"/>
          <a:cs typeface="Arial" pitchFamily="34" charset="0"/>
        </a:defRPr>
      </a:lvl3pPr>
      <a:lvl4pPr algn="l" rtl="1" eaLnBrk="0" fontAlgn="base" hangingPunct="0">
        <a:spcBef>
          <a:spcPct val="0"/>
        </a:spcBef>
        <a:spcAft>
          <a:spcPct val="0"/>
        </a:spcAft>
        <a:defRPr sz="4000">
          <a:solidFill>
            <a:schemeClr val="tx2"/>
          </a:solidFill>
          <a:latin typeface="Arial" pitchFamily="34" charset="0"/>
          <a:cs typeface="Arial" pitchFamily="34" charset="0"/>
        </a:defRPr>
      </a:lvl4pPr>
      <a:lvl5pPr algn="l" rtl="1" eaLnBrk="0" fontAlgn="base" hangingPunct="0">
        <a:spcBef>
          <a:spcPct val="0"/>
        </a:spcBef>
        <a:spcAft>
          <a:spcPct val="0"/>
        </a:spcAft>
        <a:defRPr sz="4000">
          <a:solidFill>
            <a:schemeClr val="tx2"/>
          </a:solidFill>
          <a:latin typeface="Arial" pitchFamily="34" charset="0"/>
          <a:cs typeface="Arial" pitchFamily="34" charset="0"/>
        </a:defRPr>
      </a:lvl5pPr>
      <a:lvl6pPr marL="457200" algn="l" rtl="1" fontAlgn="base">
        <a:spcBef>
          <a:spcPct val="0"/>
        </a:spcBef>
        <a:spcAft>
          <a:spcPct val="0"/>
        </a:spcAft>
        <a:defRPr sz="4000">
          <a:solidFill>
            <a:schemeClr val="tx2"/>
          </a:solidFill>
          <a:latin typeface="Arial" pitchFamily="34" charset="0"/>
          <a:cs typeface="Arial" pitchFamily="34" charset="0"/>
        </a:defRPr>
      </a:lvl6pPr>
      <a:lvl7pPr marL="914400" algn="l" rtl="1" fontAlgn="base">
        <a:spcBef>
          <a:spcPct val="0"/>
        </a:spcBef>
        <a:spcAft>
          <a:spcPct val="0"/>
        </a:spcAft>
        <a:defRPr sz="4000">
          <a:solidFill>
            <a:schemeClr val="tx2"/>
          </a:solidFill>
          <a:latin typeface="Arial" pitchFamily="34" charset="0"/>
          <a:cs typeface="Arial" pitchFamily="34" charset="0"/>
        </a:defRPr>
      </a:lvl7pPr>
      <a:lvl8pPr marL="1371600" algn="l" rtl="1" fontAlgn="base">
        <a:spcBef>
          <a:spcPct val="0"/>
        </a:spcBef>
        <a:spcAft>
          <a:spcPct val="0"/>
        </a:spcAft>
        <a:defRPr sz="4000">
          <a:solidFill>
            <a:schemeClr val="tx2"/>
          </a:solidFill>
          <a:latin typeface="Arial" pitchFamily="34" charset="0"/>
          <a:cs typeface="Arial" pitchFamily="34" charset="0"/>
        </a:defRPr>
      </a:lvl8pPr>
      <a:lvl9pPr marL="1828800" algn="l" rtl="1" fontAlgn="base">
        <a:spcBef>
          <a:spcPct val="0"/>
        </a:spcBef>
        <a:spcAft>
          <a:spcPct val="0"/>
        </a:spcAft>
        <a:defRPr sz="40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Blip>
          <a:blip r:embed="rId15"/>
        </a:buBlip>
        <a:defRPr sz="3200">
          <a:solidFill>
            <a:schemeClr val="tx1"/>
          </a:solidFill>
          <a:latin typeface="+mn-lt"/>
          <a:ea typeface="+mn-ea"/>
          <a:cs typeface="+mn-cs"/>
        </a:defRPr>
      </a:lvl1pPr>
      <a:lvl2pPr marL="742950" indent="-285750" algn="r" rtl="1" eaLnBrk="0" fontAlgn="base" hangingPunct="0">
        <a:spcBef>
          <a:spcPct val="20000"/>
        </a:spcBef>
        <a:spcAft>
          <a:spcPct val="0"/>
        </a:spcAft>
        <a:buSzPct val="80000"/>
        <a:buBlip>
          <a:blip r:embed="rId16"/>
        </a:buBlip>
        <a:defRPr sz="2800">
          <a:solidFill>
            <a:schemeClr val="tx1"/>
          </a:solidFill>
          <a:latin typeface="+mn-lt"/>
          <a:cs typeface="+mn-cs"/>
        </a:defRPr>
      </a:lvl2pPr>
      <a:lvl3pPr marL="1143000" indent="-228600" algn="r" rtl="1" eaLnBrk="0" fontAlgn="base" hangingPunct="0">
        <a:spcBef>
          <a:spcPct val="20000"/>
        </a:spcBef>
        <a:spcAft>
          <a:spcPct val="0"/>
        </a:spcAft>
        <a:buSzPct val="70000"/>
        <a:buBlip>
          <a:blip r:embed="rId17"/>
        </a:buBlip>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Freeform 2">
            <a:extLst>
              <a:ext uri="{FF2B5EF4-FFF2-40B4-BE49-F238E27FC236}">
                <a16:creationId xmlns:a16="http://schemas.microsoft.com/office/drawing/2014/main" id="{80C447CD-50ED-4F0C-82E1-1A5C398BD89A}"/>
              </a:ext>
            </a:extLst>
          </p:cNvPr>
          <p:cNvSpPr>
            <a:spLocks/>
          </p:cNvSpPr>
          <p:nvPr/>
        </p:nvSpPr>
        <p:spPr bwMode="auto">
          <a:xfrm rot="-3172564">
            <a:off x="7777957" y="-15081"/>
            <a:ext cx="1162050" cy="2084387"/>
          </a:xfrm>
          <a:custGeom>
            <a:avLst/>
            <a:gdLst>
              <a:gd name="T0" fmla="*/ 2903 w 2903"/>
              <a:gd name="T1" fmla="*/ 433 h 3686"/>
              <a:gd name="T2" fmla="*/ 2565 w 2903"/>
              <a:gd name="T3" fmla="*/ 80 h 3686"/>
              <a:gd name="T4" fmla="*/ 2241 w 2903"/>
              <a:gd name="T5" fmla="*/ 0 h 3686"/>
              <a:gd name="T6" fmla="*/ 110 w 2903"/>
              <a:gd name="T7" fmla="*/ 2811 h 3686"/>
              <a:gd name="T8" fmla="*/ 110 w 2903"/>
              <a:gd name="T9" fmla="*/ 3228 h 3686"/>
              <a:gd name="T10" fmla="*/ 0 w 2903"/>
              <a:gd name="T11" fmla="*/ 3631 h 3686"/>
              <a:gd name="T12" fmla="*/ 72 w 2903"/>
              <a:gd name="T13" fmla="*/ 3686 h 3686"/>
              <a:gd name="T14" fmla="*/ 441 w 2903"/>
              <a:gd name="T15" fmla="*/ 3355 h 3686"/>
              <a:gd name="T16" fmla="*/ 740 w 2903"/>
              <a:gd name="T17" fmla="*/ 3228 h 3686"/>
              <a:gd name="T18" fmla="*/ 2903 w 2903"/>
              <a:gd name="T19" fmla="*/ 433 h 3686"/>
              <a:gd name="T20" fmla="*/ 2903 w 2903"/>
              <a:gd name="T21" fmla="*/ 433 h 36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03" h="3686">
                <a:moveTo>
                  <a:pt x="2903" y="433"/>
                </a:moveTo>
                <a:lnTo>
                  <a:pt x="2565" y="80"/>
                </a:lnTo>
                <a:lnTo>
                  <a:pt x="2241" y="0"/>
                </a:lnTo>
                <a:lnTo>
                  <a:pt x="110" y="2811"/>
                </a:lnTo>
                <a:lnTo>
                  <a:pt x="110" y="3228"/>
                </a:lnTo>
                <a:lnTo>
                  <a:pt x="0" y="3631"/>
                </a:lnTo>
                <a:lnTo>
                  <a:pt x="72" y="3686"/>
                </a:lnTo>
                <a:lnTo>
                  <a:pt x="441" y="3355"/>
                </a:lnTo>
                <a:lnTo>
                  <a:pt x="740" y="3228"/>
                </a:lnTo>
                <a:lnTo>
                  <a:pt x="2903" y="433"/>
                </a:lnTo>
                <a:close/>
              </a:path>
            </a:pathLst>
          </a:custGeom>
          <a:solidFill>
            <a:srgbClr val="FFFFFF"/>
          </a:solidFill>
          <a:ln w="9525">
            <a:noFill/>
            <a:round/>
            <a:headEnd/>
            <a:tailEnd/>
          </a:ln>
        </p:spPr>
        <p:txBody>
          <a:bodyPr/>
          <a:lstStyle/>
          <a:p>
            <a:pPr>
              <a:defRPr/>
            </a:pPr>
            <a:endParaRPr lang="en-US"/>
          </a:p>
        </p:txBody>
      </p:sp>
      <p:sp>
        <p:nvSpPr>
          <p:cNvPr id="4099" name="Rectangle 3">
            <a:extLst>
              <a:ext uri="{FF2B5EF4-FFF2-40B4-BE49-F238E27FC236}">
                <a16:creationId xmlns:a16="http://schemas.microsoft.com/office/drawing/2014/main" id="{526ED015-A38D-42A8-9937-41822712316E}"/>
              </a:ext>
            </a:extLst>
          </p:cNvPr>
          <p:cNvSpPr>
            <a:spLocks noGrp="1" noChangeArrowheads="1"/>
          </p:cNvSpPr>
          <p:nvPr>
            <p:ph type="title"/>
          </p:nvPr>
        </p:nvSpPr>
        <p:spPr bwMode="auto">
          <a:xfrm>
            <a:off x="685800" y="152400"/>
            <a:ext cx="68707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06CB16E0-174B-4885-8513-EDDFB2B5C5A1}"/>
              </a:ext>
            </a:extLst>
          </p:cNvPr>
          <p:cNvSpPr>
            <a:spLocks noGrp="1" noChangeArrowheads="1"/>
          </p:cNvSpPr>
          <p:nvPr>
            <p:ph type="body" idx="1"/>
          </p:nvPr>
        </p:nvSpPr>
        <p:spPr bwMode="auto">
          <a:xfrm>
            <a:off x="685800" y="1828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72389" name="Rectangle 5">
            <a:extLst>
              <a:ext uri="{FF2B5EF4-FFF2-40B4-BE49-F238E27FC236}">
                <a16:creationId xmlns:a16="http://schemas.microsoft.com/office/drawing/2014/main" id="{7FA2BF6E-F6D1-48D5-B0B4-2311DE30559F}"/>
              </a:ext>
            </a:extLst>
          </p:cNvPr>
          <p:cNvSpPr>
            <a:spLocks noGrp="1" noChangeArrowheads="1"/>
          </p:cNvSpPr>
          <p:nvPr>
            <p:ph type="dt" sz="half" idx="2"/>
          </p:nvPr>
        </p:nvSpPr>
        <p:spPr bwMode="auto">
          <a:xfrm>
            <a:off x="13716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fld id="{53447C4D-46BC-4C5A-986D-830DBA96B4A2}" type="datetimeFigureOut">
              <a:rPr lang="ar-SA"/>
              <a:pPr>
                <a:defRPr/>
              </a:pPr>
              <a:t>04/10/1441</a:t>
            </a:fld>
            <a:endParaRPr lang="en-US"/>
          </a:p>
        </p:txBody>
      </p:sp>
      <p:sp>
        <p:nvSpPr>
          <p:cNvPr id="272390" name="Rectangle 6">
            <a:extLst>
              <a:ext uri="{FF2B5EF4-FFF2-40B4-BE49-F238E27FC236}">
                <a16:creationId xmlns:a16="http://schemas.microsoft.com/office/drawing/2014/main" id="{3D953CC5-5467-492E-86A4-B88348DCD6AC}"/>
              </a:ext>
            </a:extLst>
          </p:cNvPr>
          <p:cNvSpPr>
            <a:spLocks noGrp="1" noChangeArrowheads="1"/>
          </p:cNvSpPr>
          <p:nvPr>
            <p:ph type="ftr" sz="quarter" idx="3"/>
          </p:nvPr>
        </p:nvSpPr>
        <p:spPr bwMode="auto">
          <a:xfrm>
            <a:off x="35560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p>
        </p:txBody>
      </p:sp>
      <p:sp>
        <p:nvSpPr>
          <p:cNvPr id="272391" name="Rectangle 7">
            <a:extLst>
              <a:ext uri="{FF2B5EF4-FFF2-40B4-BE49-F238E27FC236}">
                <a16:creationId xmlns:a16="http://schemas.microsoft.com/office/drawing/2014/main" id="{7BFD2729-1D39-40AD-9EF2-30B6AFC74481}"/>
              </a:ext>
            </a:extLst>
          </p:cNvPr>
          <p:cNvSpPr>
            <a:spLocks noGrp="1" noChangeArrowheads="1"/>
          </p:cNvSpPr>
          <p:nvPr>
            <p:ph type="sldNum" sz="quarter" idx="4"/>
          </p:nvPr>
        </p:nvSpPr>
        <p:spPr bwMode="auto">
          <a:xfrm>
            <a:off x="67183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atin typeface="Comic Sans MS" panose="030F0702030302020204" pitchFamily="66" charset="0"/>
                <a:cs typeface="Arial" panose="020B0604020202020204" pitchFamily="34" charset="0"/>
              </a:defRPr>
            </a:lvl1pPr>
          </a:lstStyle>
          <a:p>
            <a:fld id="{4C2D6FDE-9CD8-4226-9634-6EE80904AAE1}" type="slidenum">
              <a:rPr lang="ar-SA" altLang="en-US"/>
              <a:pPr/>
              <a:t>‹#›</a:t>
            </a:fld>
            <a:endParaRPr lang="en-US" altLang="en-US"/>
          </a:p>
        </p:txBody>
      </p:sp>
      <p:sp>
        <p:nvSpPr>
          <p:cNvPr id="4104" name="Freeform 8">
            <a:extLst>
              <a:ext uri="{FF2B5EF4-FFF2-40B4-BE49-F238E27FC236}">
                <a16:creationId xmlns:a16="http://schemas.microsoft.com/office/drawing/2014/main" id="{E97BAB65-85FC-4481-9632-E3F6D2625F0A}"/>
              </a:ext>
            </a:extLst>
          </p:cNvPr>
          <p:cNvSpPr>
            <a:spLocks/>
          </p:cNvSpPr>
          <p:nvPr/>
        </p:nvSpPr>
        <p:spPr bwMode="auto">
          <a:xfrm rot="-3172564">
            <a:off x="7865269" y="24607"/>
            <a:ext cx="1165225" cy="2097087"/>
          </a:xfrm>
          <a:custGeom>
            <a:avLst/>
            <a:gdLst>
              <a:gd name="T0" fmla="*/ 2293 w 2911"/>
              <a:gd name="T1" fmla="*/ 0 h 3703"/>
              <a:gd name="T2" fmla="*/ 130 w 2911"/>
              <a:gd name="T3" fmla="*/ 2835 h 3703"/>
              <a:gd name="T4" fmla="*/ 131 w 2911"/>
              <a:gd name="T5" fmla="*/ 3201 h 3703"/>
              <a:gd name="T6" fmla="*/ 0 w 2911"/>
              <a:gd name="T7" fmla="*/ 3633 h 3703"/>
              <a:gd name="T8" fmla="*/ 50 w 2911"/>
              <a:gd name="T9" fmla="*/ 3703 h 3703"/>
              <a:gd name="T10" fmla="*/ 422 w 2911"/>
              <a:gd name="T11" fmla="*/ 3352 h 3703"/>
              <a:gd name="T12" fmla="*/ 763 w 2911"/>
              <a:gd name="T13" fmla="*/ 3220 h 3703"/>
              <a:gd name="T14" fmla="*/ 2911 w 2911"/>
              <a:gd name="T15" fmla="*/ 428 h 3703"/>
              <a:gd name="T16" fmla="*/ 2589 w 2911"/>
              <a:gd name="T17" fmla="*/ 96 h 3703"/>
              <a:gd name="T18" fmla="*/ 2293 w 2911"/>
              <a:gd name="T19" fmla="*/ 0 h 3703"/>
              <a:gd name="T20" fmla="*/ 2293 w 2911"/>
              <a:gd name="T21" fmla="*/ 0 h 370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11" h="3703">
                <a:moveTo>
                  <a:pt x="2293" y="0"/>
                </a:moveTo>
                <a:lnTo>
                  <a:pt x="130" y="2835"/>
                </a:lnTo>
                <a:lnTo>
                  <a:pt x="131" y="3201"/>
                </a:lnTo>
                <a:lnTo>
                  <a:pt x="0" y="3633"/>
                </a:lnTo>
                <a:lnTo>
                  <a:pt x="50" y="3703"/>
                </a:lnTo>
                <a:lnTo>
                  <a:pt x="422" y="3352"/>
                </a:lnTo>
                <a:lnTo>
                  <a:pt x="763" y="3220"/>
                </a:lnTo>
                <a:lnTo>
                  <a:pt x="2911" y="428"/>
                </a:lnTo>
                <a:lnTo>
                  <a:pt x="2589" y="96"/>
                </a:lnTo>
                <a:lnTo>
                  <a:pt x="2293" y="0"/>
                </a:lnTo>
                <a:close/>
              </a:path>
            </a:pathLst>
          </a:custGeom>
          <a:solidFill>
            <a:schemeClr val="folHlink"/>
          </a:solidFill>
          <a:ln w="9525">
            <a:noFill/>
            <a:round/>
            <a:headEnd/>
            <a:tailEnd/>
          </a:ln>
        </p:spPr>
        <p:txBody>
          <a:bodyPr/>
          <a:lstStyle/>
          <a:p>
            <a:pPr>
              <a:defRPr/>
            </a:pPr>
            <a:endParaRPr lang="en-US"/>
          </a:p>
        </p:txBody>
      </p:sp>
      <p:sp>
        <p:nvSpPr>
          <p:cNvPr id="4105" name="Freeform 9">
            <a:extLst>
              <a:ext uri="{FF2B5EF4-FFF2-40B4-BE49-F238E27FC236}">
                <a16:creationId xmlns:a16="http://schemas.microsoft.com/office/drawing/2014/main" id="{053B49A8-AEC7-4298-8A86-A2445CF43FBB}"/>
              </a:ext>
            </a:extLst>
          </p:cNvPr>
          <p:cNvSpPr>
            <a:spLocks/>
          </p:cNvSpPr>
          <p:nvPr/>
        </p:nvSpPr>
        <p:spPr bwMode="auto">
          <a:xfrm rot="-3172564">
            <a:off x="7831138" y="192088"/>
            <a:ext cx="1025525" cy="1571625"/>
          </a:xfrm>
          <a:custGeom>
            <a:avLst/>
            <a:gdLst>
              <a:gd name="T0" fmla="*/ 0 w 2561"/>
              <a:gd name="T1" fmla="*/ 2485 h 2777"/>
              <a:gd name="T2" fmla="*/ 432 w 2561"/>
              <a:gd name="T3" fmla="*/ 2553 h 2777"/>
              <a:gd name="T4" fmla="*/ 736 w 2561"/>
              <a:gd name="T5" fmla="*/ 2777 h 2777"/>
              <a:gd name="T6" fmla="*/ 2561 w 2561"/>
              <a:gd name="T7" fmla="*/ 399 h 2777"/>
              <a:gd name="T8" fmla="*/ 2118 w 2561"/>
              <a:gd name="T9" fmla="*/ 82 h 2777"/>
              <a:gd name="T10" fmla="*/ 1898 w 2561"/>
              <a:gd name="T11" fmla="*/ 0 h 2777"/>
              <a:gd name="T12" fmla="*/ 0 w 2561"/>
              <a:gd name="T13" fmla="*/ 2485 h 2777"/>
              <a:gd name="T14" fmla="*/ 0 w 2561"/>
              <a:gd name="T15" fmla="*/ 2485 h 277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61" h="2777">
                <a:moveTo>
                  <a:pt x="0" y="2485"/>
                </a:moveTo>
                <a:lnTo>
                  <a:pt x="432" y="2553"/>
                </a:lnTo>
                <a:lnTo>
                  <a:pt x="736" y="2777"/>
                </a:lnTo>
                <a:lnTo>
                  <a:pt x="2561" y="399"/>
                </a:lnTo>
                <a:lnTo>
                  <a:pt x="2118" y="82"/>
                </a:lnTo>
                <a:lnTo>
                  <a:pt x="1898" y="0"/>
                </a:lnTo>
                <a:lnTo>
                  <a:pt x="0" y="2485"/>
                </a:lnTo>
                <a:close/>
              </a:path>
            </a:pathLst>
          </a:custGeom>
          <a:solidFill>
            <a:schemeClr val="bg2"/>
          </a:solidFill>
          <a:ln w="9525">
            <a:noFill/>
            <a:round/>
            <a:headEnd/>
            <a:tailEnd/>
          </a:ln>
        </p:spPr>
        <p:txBody>
          <a:bodyPr/>
          <a:lstStyle/>
          <a:p>
            <a:pPr>
              <a:defRPr/>
            </a:pPr>
            <a:endParaRPr lang="en-US"/>
          </a:p>
        </p:txBody>
      </p:sp>
      <p:grpSp>
        <p:nvGrpSpPr>
          <p:cNvPr id="4106" name="Group 10">
            <a:extLst>
              <a:ext uri="{FF2B5EF4-FFF2-40B4-BE49-F238E27FC236}">
                <a16:creationId xmlns:a16="http://schemas.microsoft.com/office/drawing/2014/main" id="{4CBC46EB-1C3C-4CAB-93EB-F2F99A552FA2}"/>
              </a:ext>
            </a:extLst>
          </p:cNvPr>
          <p:cNvGrpSpPr>
            <a:grpSpLocks/>
          </p:cNvGrpSpPr>
          <p:nvPr/>
        </p:nvGrpSpPr>
        <p:grpSpPr bwMode="auto">
          <a:xfrm>
            <a:off x="7938" y="5540375"/>
            <a:ext cx="1784350" cy="1246188"/>
            <a:chOff x="5" y="3490"/>
            <a:chExt cx="1124" cy="785"/>
          </a:xfrm>
        </p:grpSpPr>
        <p:sp>
          <p:nvSpPr>
            <p:cNvPr id="4123" name="Freeform 11">
              <a:extLst>
                <a:ext uri="{FF2B5EF4-FFF2-40B4-BE49-F238E27FC236}">
                  <a16:creationId xmlns:a16="http://schemas.microsoft.com/office/drawing/2014/main" id="{562565A8-5E25-4E23-B650-8498CACCBA3A}"/>
                </a:ext>
              </a:extLst>
            </p:cNvPr>
            <p:cNvSpPr>
              <a:spLocks/>
            </p:cNvSpPr>
            <p:nvPr userDrawn="1"/>
          </p:nvSpPr>
          <p:spPr bwMode="auto">
            <a:xfrm>
              <a:off x="24" y="3505"/>
              <a:ext cx="1089" cy="649"/>
            </a:xfrm>
            <a:custGeom>
              <a:avLst/>
              <a:gdLst>
                <a:gd name="T0" fmla="*/ 1587 w 2177"/>
                <a:gd name="T1" fmla="*/ 1260 h 1298"/>
                <a:gd name="T2" fmla="*/ 1420 w 2177"/>
                <a:gd name="T3" fmla="*/ 1106 h 1298"/>
                <a:gd name="T4" fmla="*/ 1331 w 2177"/>
                <a:gd name="T5" fmla="*/ 477 h 1298"/>
                <a:gd name="T6" fmla="*/ 2139 w 2177"/>
                <a:gd name="T7" fmla="*/ 330 h 1298"/>
                <a:gd name="T8" fmla="*/ 2177 w 2177"/>
                <a:gd name="T9" fmla="*/ 203 h 1298"/>
                <a:gd name="T10" fmla="*/ 2099 w 2177"/>
                <a:gd name="T11" fmla="*/ 100 h 1298"/>
                <a:gd name="T12" fmla="*/ 1276 w 2177"/>
                <a:gd name="T13" fmla="*/ 211 h 1298"/>
                <a:gd name="T14" fmla="*/ 1219 w 2177"/>
                <a:gd name="T15" fmla="*/ 32 h 1298"/>
                <a:gd name="T16" fmla="*/ 1085 w 2177"/>
                <a:gd name="T17" fmla="*/ 0 h 1298"/>
                <a:gd name="T18" fmla="*/ 958 w 2177"/>
                <a:gd name="T19" fmla="*/ 28 h 1298"/>
                <a:gd name="T20" fmla="*/ 888 w 2177"/>
                <a:gd name="T21" fmla="*/ 106 h 1298"/>
                <a:gd name="T22" fmla="*/ 937 w 2177"/>
                <a:gd name="T23" fmla="*/ 285 h 1298"/>
                <a:gd name="T24" fmla="*/ 660 w 2177"/>
                <a:gd name="T25" fmla="*/ 441 h 1298"/>
                <a:gd name="T26" fmla="*/ 983 w 2177"/>
                <a:gd name="T27" fmla="*/ 473 h 1298"/>
                <a:gd name="T28" fmla="*/ 1112 w 2177"/>
                <a:gd name="T29" fmla="*/ 889 h 1298"/>
                <a:gd name="T30" fmla="*/ 141 w 2177"/>
                <a:gd name="T31" fmla="*/ 469 h 1298"/>
                <a:gd name="T32" fmla="*/ 46 w 2177"/>
                <a:gd name="T33" fmla="*/ 509 h 1298"/>
                <a:gd name="T34" fmla="*/ 0 w 2177"/>
                <a:gd name="T35" fmla="*/ 636 h 1298"/>
                <a:gd name="T36" fmla="*/ 55 w 2177"/>
                <a:gd name="T37" fmla="*/ 779 h 1298"/>
                <a:gd name="T38" fmla="*/ 1139 w 2177"/>
                <a:gd name="T39" fmla="*/ 1288 h 1298"/>
                <a:gd name="T40" fmla="*/ 1378 w 2177"/>
                <a:gd name="T41" fmla="*/ 1256 h 1298"/>
                <a:gd name="T42" fmla="*/ 1570 w 2177"/>
                <a:gd name="T43" fmla="*/ 1298 h 1298"/>
                <a:gd name="T44" fmla="*/ 1587 w 2177"/>
                <a:gd name="T45" fmla="*/ 1260 h 1298"/>
                <a:gd name="T46" fmla="*/ 1587 w 2177"/>
                <a:gd name="T47" fmla="*/ 1260 h 12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177" h="1298">
                  <a:moveTo>
                    <a:pt x="1587" y="1260"/>
                  </a:moveTo>
                  <a:lnTo>
                    <a:pt x="1420" y="1106"/>
                  </a:lnTo>
                  <a:lnTo>
                    <a:pt x="1331" y="477"/>
                  </a:lnTo>
                  <a:lnTo>
                    <a:pt x="2139" y="330"/>
                  </a:lnTo>
                  <a:lnTo>
                    <a:pt x="2177" y="203"/>
                  </a:lnTo>
                  <a:lnTo>
                    <a:pt x="2099" y="100"/>
                  </a:lnTo>
                  <a:lnTo>
                    <a:pt x="1276" y="211"/>
                  </a:lnTo>
                  <a:lnTo>
                    <a:pt x="1219" y="32"/>
                  </a:lnTo>
                  <a:lnTo>
                    <a:pt x="1085" y="0"/>
                  </a:lnTo>
                  <a:lnTo>
                    <a:pt x="958" y="28"/>
                  </a:lnTo>
                  <a:lnTo>
                    <a:pt x="888" y="106"/>
                  </a:lnTo>
                  <a:lnTo>
                    <a:pt x="937" y="285"/>
                  </a:lnTo>
                  <a:lnTo>
                    <a:pt x="660" y="441"/>
                  </a:lnTo>
                  <a:lnTo>
                    <a:pt x="983" y="473"/>
                  </a:lnTo>
                  <a:lnTo>
                    <a:pt x="1112" y="889"/>
                  </a:lnTo>
                  <a:lnTo>
                    <a:pt x="141" y="469"/>
                  </a:lnTo>
                  <a:lnTo>
                    <a:pt x="46" y="509"/>
                  </a:lnTo>
                  <a:lnTo>
                    <a:pt x="0" y="636"/>
                  </a:lnTo>
                  <a:lnTo>
                    <a:pt x="55" y="779"/>
                  </a:lnTo>
                  <a:lnTo>
                    <a:pt x="1139" y="1288"/>
                  </a:lnTo>
                  <a:lnTo>
                    <a:pt x="1378" y="1256"/>
                  </a:lnTo>
                  <a:lnTo>
                    <a:pt x="1570" y="1298"/>
                  </a:lnTo>
                  <a:lnTo>
                    <a:pt x="1587" y="1260"/>
                  </a:lnTo>
                  <a:close/>
                </a:path>
              </a:pathLst>
            </a:custGeom>
            <a:solidFill>
              <a:srgbClr val="F8F8F8"/>
            </a:solidFill>
            <a:ln w="9525">
              <a:noFill/>
              <a:round/>
              <a:headEnd/>
              <a:tailEnd/>
            </a:ln>
          </p:spPr>
          <p:txBody>
            <a:bodyPr/>
            <a:lstStyle/>
            <a:p>
              <a:pPr>
                <a:defRPr/>
              </a:pPr>
              <a:endParaRPr lang="en-US"/>
            </a:p>
          </p:txBody>
        </p:sp>
        <p:sp>
          <p:nvSpPr>
            <p:cNvPr id="4124" name="Freeform 12">
              <a:extLst>
                <a:ext uri="{FF2B5EF4-FFF2-40B4-BE49-F238E27FC236}">
                  <a16:creationId xmlns:a16="http://schemas.microsoft.com/office/drawing/2014/main" id="{DCD34D19-FD95-446B-A9C0-6830C9AA8C94}"/>
                </a:ext>
              </a:extLst>
            </p:cNvPr>
            <p:cNvSpPr>
              <a:spLocks/>
            </p:cNvSpPr>
            <p:nvPr userDrawn="1"/>
          </p:nvSpPr>
          <p:spPr bwMode="auto">
            <a:xfrm>
              <a:off x="1022" y="3582"/>
              <a:ext cx="71" cy="129"/>
            </a:xfrm>
            <a:custGeom>
              <a:avLst/>
              <a:gdLst>
                <a:gd name="T0" fmla="*/ 0 w 143"/>
                <a:gd name="T1" fmla="*/ 7 h 258"/>
                <a:gd name="T2" fmla="*/ 120 w 143"/>
                <a:gd name="T3" fmla="*/ 0 h 258"/>
                <a:gd name="T4" fmla="*/ 143 w 143"/>
                <a:gd name="T5" fmla="*/ 233 h 258"/>
                <a:gd name="T6" fmla="*/ 8 w 143"/>
                <a:gd name="T7" fmla="*/ 258 h 258"/>
                <a:gd name="T8" fmla="*/ 0 w 143"/>
                <a:gd name="T9" fmla="*/ 7 h 258"/>
                <a:gd name="T10" fmla="*/ 0 w 143"/>
                <a:gd name="T11" fmla="*/ 7 h 25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43" h="258">
                  <a:moveTo>
                    <a:pt x="0" y="7"/>
                  </a:moveTo>
                  <a:lnTo>
                    <a:pt x="120" y="0"/>
                  </a:lnTo>
                  <a:lnTo>
                    <a:pt x="143" y="233"/>
                  </a:lnTo>
                  <a:lnTo>
                    <a:pt x="8" y="258"/>
                  </a:lnTo>
                  <a:lnTo>
                    <a:pt x="0" y="7"/>
                  </a:lnTo>
                  <a:close/>
                </a:path>
              </a:pathLst>
            </a:custGeom>
            <a:solidFill>
              <a:schemeClr val="accent1"/>
            </a:solidFill>
            <a:ln w="9525">
              <a:noFill/>
              <a:round/>
              <a:headEnd/>
              <a:tailEnd/>
            </a:ln>
          </p:spPr>
          <p:txBody>
            <a:bodyPr/>
            <a:lstStyle/>
            <a:p>
              <a:pPr>
                <a:defRPr/>
              </a:pPr>
              <a:endParaRPr lang="en-US"/>
            </a:p>
          </p:txBody>
        </p:sp>
        <p:sp>
          <p:nvSpPr>
            <p:cNvPr id="4125" name="Freeform 13">
              <a:extLst>
                <a:ext uri="{FF2B5EF4-FFF2-40B4-BE49-F238E27FC236}">
                  <a16:creationId xmlns:a16="http://schemas.microsoft.com/office/drawing/2014/main" id="{556E7277-8BD2-4D67-9DA8-3854AAAA125C}"/>
                </a:ext>
              </a:extLst>
            </p:cNvPr>
            <p:cNvSpPr>
              <a:spLocks/>
            </p:cNvSpPr>
            <p:nvPr userDrawn="1"/>
          </p:nvSpPr>
          <p:spPr bwMode="auto">
            <a:xfrm>
              <a:off x="20" y="3774"/>
              <a:ext cx="792" cy="410"/>
            </a:xfrm>
            <a:custGeom>
              <a:avLst/>
              <a:gdLst>
                <a:gd name="T0" fmla="*/ 137 w 1586"/>
                <a:gd name="T1" fmla="*/ 0 h 821"/>
                <a:gd name="T2" fmla="*/ 1331 w 1586"/>
                <a:gd name="T3" fmla="*/ 519 h 821"/>
                <a:gd name="T4" fmla="*/ 1428 w 1586"/>
                <a:gd name="T5" fmla="*/ 638 h 821"/>
                <a:gd name="T6" fmla="*/ 1586 w 1586"/>
                <a:gd name="T7" fmla="*/ 792 h 821"/>
                <a:gd name="T8" fmla="*/ 1565 w 1586"/>
                <a:gd name="T9" fmla="*/ 821 h 821"/>
                <a:gd name="T10" fmla="*/ 1350 w 1586"/>
                <a:gd name="T11" fmla="*/ 787 h 821"/>
                <a:gd name="T12" fmla="*/ 1145 w 1586"/>
                <a:gd name="T13" fmla="*/ 811 h 821"/>
                <a:gd name="T14" fmla="*/ 42 w 1586"/>
                <a:gd name="T15" fmla="*/ 298 h 821"/>
                <a:gd name="T16" fmla="*/ 0 w 1586"/>
                <a:gd name="T17" fmla="*/ 150 h 821"/>
                <a:gd name="T18" fmla="*/ 46 w 1586"/>
                <a:gd name="T19" fmla="*/ 32 h 821"/>
                <a:gd name="T20" fmla="*/ 137 w 1586"/>
                <a:gd name="T21" fmla="*/ 0 h 821"/>
                <a:gd name="T22" fmla="*/ 137 w 1586"/>
                <a:gd name="T23" fmla="*/ 0 h 8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586" h="821">
                  <a:moveTo>
                    <a:pt x="137" y="0"/>
                  </a:moveTo>
                  <a:lnTo>
                    <a:pt x="1331" y="519"/>
                  </a:lnTo>
                  <a:lnTo>
                    <a:pt x="1428" y="638"/>
                  </a:lnTo>
                  <a:lnTo>
                    <a:pt x="1586" y="792"/>
                  </a:lnTo>
                  <a:lnTo>
                    <a:pt x="1565" y="821"/>
                  </a:lnTo>
                  <a:lnTo>
                    <a:pt x="1350" y="787"/>
                  </a:lnTo>
                  <a:lnTo>
                    <a:pt x="1145" y="811"/>
                  </a:lnTo>
                  <a:lnTo>
                    <a:pt x="42" y="298"/>
                  </a:lnTo>
                  <a:lnTo>
                    <a:pt x="0" y="150"/>
                  </a:lnTo>
                  <a:lnTo>
                    <a:pt x="46" y="32"/>
                  </a:lnTo>
                  <a:lnTo>
                    <a:pt x="137" y="0"/>
                  </a:lnTo>
                  <a:close/>
                </a:path>
              </a:pathLst>
            </a:custGeom>
            <a:solidFill>
              <a:schemeClr val="tx2"/>
            </a:solidFill>
            <a:ln w="9525">
              <a:noFill/>
              <a:round/>
              <a:headEnd/>
              <a:tailEnd/>
            </a:ln>
          </p:spPr>
          <p:txBody>
            <a:bodyPr/>
            <a:lstStyle/>
            <a:p>
              <a:pPr>
                <a:defRPr/>
              </a:pPr>
              <a:endParaRPr lang="en-US"/>
            </a:p>
          </p:txBody>
        </p:sp>
        <p:sp>
          <p:nvSpPr>
            <p:cNvPr id="4126" name="Freeform 14">
              <a:extLst>
                <a:ext uri="{FF2B5EF4-FFF2-40B4-BE49-F238E27FC236}">
                  <a16:creationId xmlns:a16="http://schemas.microsoft.com/office/drawing/2014/main" id="{821D4BC7-4DFC-4C20-9D36-6F03D550CFAE}"/>
                </a:ext>
              </a:extLst>
            </p:cNvPr>
            <p:cNvSpPr>
              <a:spLocks/>
            </p:cNvSpPr>
            <p:nvPr userDrawn="1"/>
          </p:nvSpPr>
          <p:spPr bwMode="auto">
            <a:xfrm>
              <a:off x="129" y="3808"/>
              <a:ext cx="525" cy="374"/>
            </a:xfrm>
            <a:custGeom>
              <a:avLst/>
              <a:gdLst>
                <a:gd name="T0" fmla="*/ 0 w 1049"/>
                <a:gd name="T1" fmla="*/ 325 h 747"/>
                <a:gd name="T2" fmla="*/ 922 w 1049"/>
                <a:gd name="T3" fmla="*/ 747 h 747"/>
                <a:gd name="T4" fmla="*/ 939 w 1049"/>
                <a:gd name="T5" fmla="*/ 534 h 747"/>
                <a:gd name="T6" fmla="*/ 1049 w 1049"/>
                <a:gd name="T7" fmla="*/ 422 h 747"/>
                <a:gd name="T8" fmla="*/ 78 w 1049"/>
                <a:gd name="T9" fmla="*/ 0 h 747"/>
                <a:gd name="T10" fmla="*/ 0 w 1049"/>
                <a:gd name="T11" fmla="*/ 127 h 747"/>
                <a:gd name="T12" fmla="*/ 0 w 1049"/>
                <a:gd name="T13" fmla="*/ 325 h 747"/>
                <a:gd name="T14" fmla="*/ 0 w 1049"/>
                <a:gd name="T15" fmla="*/ 325 h 74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049" h="747">
                  <a:moveTo>
                    <a:pt x="0" y="325"/>
                  </a:moveTo>
                  <a:lnTo>
                    <a:pt x="922" y="747"/>
                  </a:lnTo>
                  <a:lnTo>
                    <a:pt x="939" y="534"/>
                  </a:lnTo>
                  <a:lnTo>
                    <a:pt x="1049" y="422"/>
                  </a:lnTo>
                  <a:lnTo>
                    <a:pt x="78" y="0"/>
                  </a:lnTo>
                  <a:lnTo>
                    <a:pt x="0" y="127"/>
                  </a:lnTo>
                  <a:lnTo>
                    <a:pt x="0" y="325"/>
                  </a:lnTo>
                  <a:close/>
                </a:path>
              </a:pathLst>
            </a:custGeom>
            <a:solidFill>
              <a:schemeClr val="bg2"/>
            </a:solidFill>
            <a:ln w="9525">
              <a:noFill/>
              <a:round/>
              <a:headEnd/>
              <a:tailEnd/>
            </a:ln>
          </p:spPr>
          <p:txBody>
            <a:bodyPr/>
            <a:lstStyle/>
            <a:p>
              <a:pPr>
                <a:defRPr/>
              </a:pPr>
              <a:endParaRPr lang="en-US"/>
            </a:p>
          </p:txBody>
        </p:sp>
        <p:sp>
          <p:nvSpPr>
            <p:cNvPr id="4127" name="Freeform 15">
              <a:extLst>
                <a:ext uri="{FF2B5EF4-FFF2-40B4-BE49-F238E27FC236}">
                  <a16:creationId xmlns:a16="http://schemas.microsoft.com/office/drawing/2014/main" id="{AE627092-F3C8-4FD1-9497-8C0326194C81}"/>
                </a:ext>
              </a:extLst>
            </p:cNvPr>
            <p:cNvSpPr>
              <a:spLocks/>
            </p:cNvSpPr>
            <p:nvPr userDrawn="1"/>
          </p:nvSpPr>
          <p:spPr bwMode="auto">
            <a:xfrm>
              <a:off x="485" y="3532"/>
              <a:ext cx="135" cy="121"/>
            </a:xfrm>
            <a:custGeom>
              <a:avLst/>
              <a:gdLst>
                <a:gd name="T0" fmla="*/ 0 w 272"/>
                <a:gd name="T1" fmla="*/ 28 h 241"/>
                <a:gd name="T2" fmla="*/ 160 w 272"/>
                <a:gd name="T3" fmla="*/ 0 h 241"/>
                <a:gd name="T4" fmla="*/ 251 w 272"/>
                <a:gd name="T5" fmla="*/ 36 h 241"/>
                <a:gd name="T6" fmla="*/ 272 w 272"/>
                <a:gd name="T7" fmla="*/ 139 h 241"/>
                <a:gd name="T8" fmla="*/ 164 w 272"/>
                <a:gd name="T9" fmla="*/ 146 h 241"/>
                <a:gd name="T10" fmla="*/ 32 w 272"/>
                <a:gd name="T11" fmla="*/ 241 h 241"/>
                <a:gd name="T12" fmla="*/ 0 w 272"/>
                <a:gd name="T13" fmla="*/ 28 h 241"/>
                <a:gd name="T14" fmla="*/ 0 w 272"/>
                <a:gd name="T15" fmla="*/ 28 h 2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2" h="241">
                  <a:moveTo>
                    <a:pt x="0" y="28"/>
                  </a:moveTo>
                  <a:lnTo>
                    <a:pt x="160" y="0"/>
                  </a:lnTo>
                  <a:lnTo>
                    <a:pt x="251" y="36"/>
                  </a:lnTo>
                  <a:lnTo>
                    <a:pt x="272" y="139"/>
                  </a:lnTo>
                  <a:lnTo>
                    <a:pt x="164" y="146"/>
                  </a:lnTo>
                  <a:lnTo>
                    <a:pt x="32" y="241"/>
                  </a:lnTo>
                  <a:lnTo>
                    <a:pt x="0" y="28"/>
                  </a:lnTo>
                  <a:close/>
                </a:path>
              </a:pathLst>
            </a:custGeom>
            <a:solidFill>
              <a:schemeClr val="hlink"/>
            </a:solidFill>
            <a:ln w="9525">
              <a:noFill/>
              <a:round/>
              <a:headEnd/>
              <a:tailEnd/>
            </a:ln>
          </p:spPr>
          <p:txBody>
            <a:bodyPr/>
            <a:lstStyle/>
            <a:p>
              <a:pPr>
                <a:defRPr/>
              </a:pPr>
              <a:endParaRPr lang="en-US"/>
            </a:p>
          </p:txBody>
        </p:sp>
        <p:sp>
          <p:nvSpPr>
            <p:cNvPr id="4128" name="Freeform 16">
              <a:extLst>
                <a:ext uri="{FF2B5EF4-FFF2-40B4-BE49-F238E27FC236}">
                  <a16:creationId xmlns:a16="http://schemas.microsoft.com/office/drawing/2014/main" id="{99623DD5-895E-4A70-B5DF-05A10B038DAE}"/>
                </a:ext>
              </a:extLst>
            </p:cNvPr>
            <p:cNvSpPr>
              <a:spLocks/>
            </p:cNvSpPr>
            <p:nvPr userDrawn="1"/>
          </p:nvSpPr>
          <p:spPr bwMode="auto">
            <a:xfrm>
              <a:off x="641" y="4163"/>
              <a:ext cx="76" cy="112"/>
            </a:xfrm>
            <a:custGeom>
              <a:avLst/>
              <a:gdLst>
                <a:gd name="T0" fmla="*/ 152 w 152"/>
                <a:gd name="T1" fmla="*/ 4 h 224"/>
                <a:gd name="T2" fmla="*/ 152 w 152"/>
                <a:gd name="T3" fmla="*/ 224 h 224"/>
                <a:gd name="T4" fmla="*/ 0 w 152"/>
                <a:gd name="T5" fmla="*/ 8 h 224"/>
                <a:gd name="T6" fmla="*/ 72 w 152"/>
                <a:gd name="T7" fmla="*/ 0 h 224"/>
                <a:gd name="T8" fmla="*/ 152 w 152"/>
                <a:gd name="T9" fmla="*/ 4 h 224"/>
                <a:gd name="T10" fmla="*/ 152 w 152"/>
                <a:gd name="T11" fmla="*/ 4 h 22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2" h="224">
                  <a:moveTo>
                    <a:pt x="152" y="4"/>
                  </a:moveTo>
                  <a:lnTo>
                    <a:pt x="152" y="224"/>
                  </a:lnTo>
                  <a:lnTo>
                    <a:pt x="0" y="8"/>
                  </a:lnTo>
                  <a:lnTo>
                    <a:pt x="72" y="0"/>
                  </a:lnTo>
                  <a:lnTo>
                    <a:pt x="152" y="4"/>
                  </a:lnTo>
                  <a:close/>
                </a:path>
              </a:pathLst>
            </a:custGeom>
            <a:solidFill>
              <a:schemeClr val="hlink"/>
            </a:solidFill>
            <a:ln w="9525">
              <a:noFill/>
              <a:round/>
              <a:headEnd/>
              <a:tailEnd/>
            </a:ln>
          </p:spPr>
          <p:txBody>
            <a:bodyPr/>
            <a:lstStyle/>
            <a:p>
              <a:pPr>
                <a:defRPr/>
              </a:pPr>
              <a:endParaRPr lang="en-US"/>
            </a:p>
          </p:txBody>
        </p:sp>
        <p:sp>
          <p:nvSpPr>
            <p:cNvPr id="4129" name="Freeform 17">
              <a:extLst>
                <a:ext uri="{FF2B5EF4-FFF2-40B4-BE49-F238E27FC236}">
                  <a16:creationId xmlns:a16="http://schemas.microsoft.com/office/drawing/2014/main" id="{836785C0-CB4F-4169-8962-C7ED65679EE4}"/>
                </a:ext>
              </a:extLst>
            </p:cNvPr>
            <p:cNvSpPr>
              <a:spLocks/>
            </p:cNvSpPr>
            <p:nvPr userDrawn="1"/>
          </p:nvSpPr>
          <p:spPr bwMode="auto">
            <a:xfrm>
              <a:off x="504" y="3607"/>
              <a:ext cx="193" cy="383"/>
            </a:xfrm>
            <a:custGeom>
              <a:avLst/>
              <a:gdLst>
                <a:gd name="T0" fmla="*/ 0 w 386"/>
                <a:gd name="T1" fmla="*/ 80 h 764"/>
                <a:gd name="T2" fmla="*/ 87 w 386"/>
                <a:gd name="T3" fmla="*/ 0 h 764"/>
                <a:gd name="T4" fmla="*/ 232 w 386"/>
                <a:gd name="T5" fmla="*/ 6 h 764"/>
                <a:gd name="T6" fmla="*/ 386 w 386"/>
                <a:gd name="T7" fmla="*/ 764 h 764"/>
                <a:gd name="T8" fmla="*/ 279 w 386"/>
                <a:gd name="T9" fmla="*/ 720 h 764"/>
                <a:gd name="T10" fmla="*/ 152 w 386"/>
                <a:gd name="T11" fmla="*/ 677 h 764"/>
                <a:gd name="T12" fmla="*/ 0 w 386"/>
                <a:gd name="T13" fmla="*/ 80 h 764"/>
                <a:gd name="T14" fmla="*/ 0 w 386"/>
                <a:gd name="T15" fmla="*/ 80 h 76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86" h="764">
                  <a:moveTo>
                    <a:pt x="0" y="80"/>
                  </a:moveTo>
                  <a:lnTo>
                    <a:pt x="87" y="0"/>
                  </a:lnTo>
                  <a:lnTo>
                    <a:pt x="232" y="6"/>
                  </a:lnTo>
                  <a:lnTo>
                    <a:pt x="386" y="764"/>
                  </a:lnTo>
                  <a:lnTo>
                    <a:pt x="279" y="720"/>
                  </a:lnTo>
                  <a:lnTo>
                    <a:pt x="152" y="677"/>
                  </a:lnTo>
                  <a:lnTo>
                    <a:pt x="0" y="80"/>
                  </a:lnTo>
                  <a:close/>
                </a:path>
              </a:pathLst>
            </a:custGeom>
            <a:solidFill>
              <a:schemeClr val="bg2"/>
            </a:solidFill>
            <a:ln w="9525">
              <a:noFill/>
              <a:round/>
              <a:headEnd/>
              <a:tailEnd/>
            </a:ln>
          </p:spPr>
          <p:txBody>
            <a:bodyPr/>
            <a:lstStyle/>
            <a:p>
              <a:pPr>
                <a:defRPr/>
              </a:pPr>
              <a:endParaRPr lang="en-US"/>
            </a:p>
          </p:txBody>
        </p:sp>
        <p:sp>
          <p:nvSpPr>
            <p:cNvPr id="4130" name="Freeform 18">
              <a:extLst>
                <a:ext uri="{FF2B5EF4-FFF2-40B4-BE49-F238E27FC236}">
                  <a16:creationId xmlns:a16="http://schemas.microsoft.com/office/drawing/2014/main" id="{CBBC4AAB-6DD5-4750-8FFA-4817FB991464}"/>
                </a:ext>
              </a:extLst>
            </p:cNvPr>
            <p:cNvSpPr>
              <a:spLocks/>
            </p:cNvSpPr>
            <p:nvPr userDrawn="1"/>
          </p:nvSpPr>
          <p:spPr bwMode="auto">
            <a:xfrm>
              <a:off x="668" y="3590"/>
              <a:ext cx="364" cy="174"/>
            </a:xfrm>
            <a:custGeom>
              <a:avLst/>
              <a:gdLst>
                <a:gd name="T0" fmla="*/ 692 w 728"/>
                <a:gd name="T1" fmla="*/ 0 h 348"/>
                <a:gd name="T2" fmla="*/ 0 w 728"/>
                <a:gd name="T3" fmla="*/ 106 h 348"/>
                <a:gd name="T4" fmla="*/ 28 w 728"/>
                <a:gd name="T5" fmla="*/ 348 h 348"/>
                <a:gd name="T6" fmla="*/ 715 w 728"/>
                <a:gd name="T7" fmla="*/ 237 h 348"/>
                <a:gd name="T8" fmla="*/ 728 w 728"/>
                <a:gd name="T9" fmla="*/ 43 h 348"/>
                <a:gd name="T10" fmla="*/ 692 w 728"/>
                <a:gd name="T11" fmla="*/ 0 h 348"/>
                <a:gd name="T12" fmla="*/ 692 w 728"/>
                <a:gd name="T13" fmla="*/ 0 h 3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348">
                  <a:moveTo>
                    <a:pt x="692" y="0"/>
                  </a:moveTo>
                  <a:lnTo>
                    <a:pt x="0" y="106"/>
                  </a:lnTo>
                  <a:lnTo>
                    <a:pt x="28" y="348"/>
                  </a:lnTo>
                  <a:lnTo>
                    <a:pt x="715" y="237"/>
                  </a:lnTo>
                  <a:lnTo>
                    <a:pt x="728" y="43"/>
                  </a:lnTo>
                  <a:lnTo>
                    <a:pt x="692" y="0"/>
                  </a:lnTo>
                  <a:close/>
                </a:path>
              </a:pathLst>
            </a:custGeom>
            <a:solidFill>
              <a:schemeClr val="bg2"/>
            </a:solidFill>
            <a:ln w="9525">
              <a:noFill/>
              <a:round/>
              <a:headEnd/>
              <a:tailEnd/>
            </a:ln>
          </p:spPr>
          <p:txBody>
            <a:bodyPr/>
            <a:lstStyle/>
            <a:p>
              <a:pPr>
                <a:defRPr/>
              </a:pPr>
              <a:endParaRPr lang="en-US"/>
            </a:p>
          </p:txBody>
        </p:sp>
        <p:sp>
          <p:nvSpPr>
            <p:cNvPr id="4131" name="Freeform 19">
              <a:extLst>
                <a:ext uri="{FF2B5EF4-FFF2-40B4-BE49-F238E27FC236}">
                  <a16:creationId xmlns:a16="http://schemas.microsoft.com/office/drawing/2014/main" id="{B7ADE860-062F-40D7-9C4C-870B43B7B345}"/>
                </a:ext>
              </a:extLst>
            </p:cNvPr>
            <p:cNvSpPr>
              <a:spLocks/>
            </p:cNvSpPr>
            <p:nvPr userDrawn="1"/>
          </p:nvSpPr>
          <p:spPr bwMode="auto">
            <a:xfrm>
              <a:off x="347" y="3693"/>
              <a:ext cx="156" cy="67"/>
            </a:xfrm>
            <a:custGeom>
              <a:avLst/>
              <a:gdLst>
                <a:gd name="T0" fmla="*/ 272 w 312"/>
                <a:gd name="T1" fmla="*/ 0 h 135"/>
                <a:gd name="T2" fmla="*/ 0 w 312"/>
                <a:gd name="T3" fmla="*/ 78 h 135"/>
                <a:gd name="T4" fmla="*/ 312 w 312"/>
                <a:gd name="T5" fmla="*/ 135 h 135"/>
                <a:gd name="T6" fmla="*/ 272 w 312"/>
                <a:gd name="T7" fmla="*/ 0 h 135"/>
                <a:gd name="T8" fmla="*/ 272 w 312"/>
                <a:gd name="T9" fmla="*/ 0 h 1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2" h="135">
                  <a:moveTo>
                    <a:pt x="272" y="0"/>
                  </a:moveTo>
                  <a:lnTo>
                    <a:pt x="0" y="78"/>
                  </a:lnTo>
                  <a:lnTo>
                    <a:pt x="312" y="135"/>
                  </a:lnTo>
                  <a:lnTo>
                    <a:pt x="272" y="0"/>
                  </a:lnTo>
                  <a:close/>
                </a:path>
              </a:pathLst>
            </a:custGeom>
            <a:solidFill>
              <a:schemeClr val="accent1"/>
            </a:solidFill>
            <a:ln w="9525">
              <a:noFill/>
              <a:round/>
              <a:headEnd/>
              <a:tailEnd/>
            </a:ln>
          </p:spPr>
          <p:txBody>
            <a:bodyPr/>
            <a:lstStyle/>
            <a:p>
              <a:pPr>
                <a:defRPr/>
              </a:pPr>
              <a:endParaRPr lang="en-US"/>
            </a:p>
          </p:txBody>
        </p:sp>
        <p:grpSp>
          <p:nvGrpSpPr>
            <p:cNvPr id="4132" name="Group 20">
              <a:extLst>
                <a:ext uri="{FF2B5EF4-FFF2-40B4-BE49-F238E27FC236}">
                  <a16:creationId xmlns:a16="http://schemas.microsoft.com/office/drawing/2014/main" id="{491297E4-767C-4FBE-B28C-CEB7E9228618}"/>
                </a:ext>
              </a:extLst>
            </p:cNvPr>
            <p:cNvGrpSpPr>
              <a:grpSpLocks/>
            </p:cNvGrpSpPr>
            <p:nvPr userDrawn="1"/>
          </p:nvGrpSpPr>
          <p:grpSpPr bwMode="auto">
            <a:xfrm>
              <a:off x="5" y="3490"/>
              <a:ext cx="1124" cy="780"/>
              <a:chOff x="5" y="3490"/>
              <a:chExt cx="1124" cy="780"/>
            </a:xfrm>
          </p:grpSpPr>
          <p:grpSp>
            <p:nvGrpSpPr>
              <p:cNvPr id="4133" name="Group 21">
                <a:extLst>
                  <a:ext uri="{FF2B5EF4-FFF2-40B4-BE49-F238E27FC236}">
                    <a16:creationId xmlns:a16="http://schemas.microsoft.com/office/drawing/2014/main" id="{0026F38F-AF23-4F52-A8A5-5F30CCF85F7A}"/>
                  </a:ext>
                </a:extLst>
              </p:cNvPr>
              <p:cNvGrpSpPr>
                <a:grpSpLocks/>
              </p:cNvGrpSpPr>
              <p:nvPr userDrawn="1"/>
            </p:nvGrpSpPr>
            <p:grpSpPr bwMode="auto">
              <a:xfrm>
                <a:off x="499" y="3562"/>
                <a:ext cx="548" cy="708"/>
                <a:chOff x="499" y="3562"/>
                <a:chExt cx="548" cy="708"/>
              </a:xfrm>
            </p:grpSpPr>
            <p:sp>
              <p:nvSpPr>
                <p:cNvPr id="4146" name="Freeform 22">
                  <a:extLst>
                    <a:ext uri="{FF2B5EF4-FFF2-40B4-BE49-F238E27FC236}">
                      <a16:creationId xmlns:a16="http://schemas.microsoft.com/office/drawing/2014/main" id="{0CD7D6AF-4997-4DD3-A147-30AC0CA0C503}"/>
                    </a:ext>
                  </a:extLst>
                </p:cNvPr>
                <p:cNvSpPr>
                  <a:spLocks/>
                </p:cNvSpPr>
                <p:nvPr userDrawn="1"/>
              </p:nvSpPr>
              <p:spPr bwMode="auto">
                <a:xfrm>
                  <a:off x="499" y="3587"/>
                  <a:ext cx="157" cy="87"/>
                </a:xfrm>
                <a:custGeom>
                  <a:avLst/>
                  <a:gdLst>
                    <a:gd name="T0" fmla="*/ 0 w 313"/>
                    <a:gd name="T1" fmla="*/ 107 h 175"/>
                    <a:gd name="T2" fmla="*/ 114 w 313"/>
                    <a:gd name="T3" fmla="*/ 10 h 175"/>
                    <a:gd name="T4" fmla="*/ 213 w 313"/>
                    <a:gd name="T5" fmla="*/ 0 h 175"/>
                    <a:gd name="T6" fmla="*/ 292 w 313"/>
                    <a:gd name="T7" fmla="*/ 27 h 175"/>
                    <a:gd name="T8" fmla="*/ 313 w 313"/>
                    <a:gd name="T9" fmla="*/ 91 h 175"/>
                    <a:gd name="T10" fmla="*/ 167 w 313"/>
                    <a:gd name="T11" fmla="*/ 67 h 175"/>
                    <a:gd name="T12" fmla="*/ 74 w 313"/>
                    <a:gd name="T13" fmla="*/ 101 h 175"/>
                    <a:gd name="T14" fmla="*/ 13 w 313"/>
                    <a:gd name="T15" fmla="*/ 175 h 175"/>
                    <a:gd name="T16" fmla="*/ 0 w 313"/>
                    <a:gd name="T17" fmla="*/ 107 h 175"/>
                    <a:gd name="T18" fmla="*/ 0 w 313"/>
                    <a:gd name="T19" fmla="*/ 107 h 1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13" h="175">
                      <a:moveTo>
                        <a:pt x="0" y="107"/>
                      </a:moveTo>
                      <a:lnTo>
                        <a:pt x="114" y="10"/>
                      </a:lnTo>
                      <a:lnTo>
                        <a:pt x="213" y="0"/>
                      </a:lnTo>
                      <a:lnTo>
                        <a:pt x="292" y="27"/>
                      </a:lnTo>
                      <a:lnTo>
                        <a:pt x="313" y="91"/>
                      </a:lnTo>
                      <a:lnTo>
                        <a:pt x="167" y="67"/>
                      </a:lnTo>
                      <a:lnTo>
                        <a:pt x="74" y="101"/>
                      </a:lnTo>
                      <a:lnTo>
                        <a:pt x="13" y="175"/>
                      </a:lnTo>
                      <a:lnTo>
                        <a:pt x="0" y="107"/>
                      </a:lnTo>
                      <a:close/>
                    </a:path>
                  </a:pathLst>
                </a:custGeom>
                <a:solidFill>
                  <a:schemeClr val="accent2"/>
                </a:solidFill>
                <a:ln w="9525">
                  <a:noFill/>
                  <a:round/>
                  <a:headEnd/>
                  <a:tailEnd/>
                </a:ln>
              </p:spPr>
              <p:txBody>
                <a:bodyPr/>
                <a:lstStyle/>
                <a:p>
                  <a:pPr>
                    <a:defRPr/>
                  </a:pPr>
                  <a:endParaRPr lang="en-US"/>
                </a:p>
              </p:txBody>
            </p:sp>
            <p:sp>
              <p:nvSpPr>
                <p:cNvPr id="4147" name="Freeform 23">
                  <a:extLst>
                    <a:ext uri="{FF2B5EF4-FFF2-40B4-BE49-F238E27FC236}">
                      <a16:creationId xmlns:a16="http://schemas.microsoft.com/office/drawing/2014/main" id="{426539CD-8CE4-4355-91AD-A05BFD417279}"/>
                    </a:ext>
                  </a:extLst>
                </p:cNvPr>
                <p:cNvSpPr>
                  <a:spLocks/>
                </p:cNvSpPr>
                <p:nvPr userDrawn="1"/>
              </p:nvSpPr>
              <p:spPr bwMode="auto">
                <a:xfrm>
                  <a:off x="636" y="4137"/>
                  <a:ext cx="115" cy="133"/>
                </a:xfrm>
                <a:custGeom>
                  <a:avLst/>
                  <a:gdLst>
                    <a:gd name="T0" fmla="*/ 0 w 230"/>
                    <a:gd name="T1" fmla="*/ 40 h 266"/>
                    <a:gd name="T2" fmla="*/ 160 w 230"/>
                    <a:gd name="T3" fmla="*/ 266 h 266"/>
                    <a:gd name="T4" fmla="*/ 230 w 230"/>
                    <a:gd name="T5" fmla="*/ 251 h 266"/>
                    <a:gd name="T6" fmla="*/ 223 w 230"/>
                    <a:gd name="T7" fmla="*/ 17 h 266"/>
                    <a:gd name="T8" fmla="*/ 166 w 230"/>
                    <a:gd name="T9" fmla="*/ 0 h 266"/>
                    <a:gd name="T10" fmla="*/ 179 w 230"/>
                    <a:gd name="T11" fmla="*/ 197 h 266"/>
                    <a:gd name="T12" fmla="*/ 71 w 230"/>
                    <a:gd name="T13" fmla="*/ 4 h 266"/>
                    <a:gd name="T14" fmla="*/ 0 w 230"/>
                    <a:gd name="T15" fmla="*/ 40 h 266"/>
                    <a:gd name="T16" fmla="*/ 0 w 230"/>
                    <a:gd name="T17" fmla="*/ 40 h 2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0" h="266">
                      <a:moveTo>
                        <a:pt x="0" y="40"/>
                      </a:moveTo>
                      <a:lnTo>
                        <a:pt x="160" y="266"/>
                      </a:lnTo>
                      <a:lnTo>
                        <a:pt x="230" y="251"/>
                      </a:lnTo>
                      <a:lnTo>
                        <a:pt x="223" y="17"/>
                      </a:lnTo>
                      <a:lnTo>
                        <a:pt x="166" y="0"/>
                      </a:lnTo>
                      <a:lnTo>
                        <a:pt x="179" y="197"/>
                      </a:lnTo>
                      <a:lnTo>
                        <a:pt x="71" y="4"/>
                      </a:lnTo>
                      <a:lnTo>
                        <a:pt x="0" y="40"/>
                      </a:lnTo>
                      <a:close/>
                    </a:path>
                  </a:pathLst>
                </a:custGeom>
                <a:solidFill>
                  <a:schemeClr val="accent2"/>
                </a:solidFill>
                <a:ln w="9525">
                  <a:noFill/>
                  <a:round/>
                  <a:headEnd/>
                  <a:tailEnd/>
                </a:ln>
              </p:spPr>
              <p:txBody>
                <a:bodyPr/>
                <a:lstStyle/>
                <a:p>
                  <a:pPr>
                    <a:defRPr/>
                  </a:pPr>
                  <a:endParaRPr lang="en-US"/>
                </a:p>
              </p:txBody>
            </p:sp>
            <p:sp>
              <p:nvSpPr>
                <p:cNvPr id="4148" name="Freeform 24">
                  <a:extLst>
                    <a:ext uri="{FF2B5EF4-FFF2-40B4-BE49-F238E27FC236}">
                      <a16:creationId xmlns:a16="http://schemas.microsoft.com/office/drawing/2014/main" id="{D67C2D65-8BCB-4E4E-801E-7A2DD510B894}"/>
                    </a:ext>
                  </a:extLst>
                </p:cNvPr>
                <p:cNvSpPr>
                  <a:spLocks/>
                </p:cNvSpPr>
                <p:nvPr userDrawn="1"/>
              </p:nvSpPr>
              <p:spPr bwMode="auto">
                <a:xfrm>
                  <a:off x="1004" y="3562"/>
                  <a:ext cx="43" cy="117"/>
                </a:xfrm>
                <a:custGeom>
                  <a:avLst/>
                  <a:gdLst>
                    <a:gd name="T0" fmla="*/ 0 w 87"/>
                    <a:gd name="T1" fmla="*/ 19 h 234"/>
                    <a:gd name="T2" fmla="*/ 36 w 87"/>
                    <a:gd name="T3" fmla="*/ 93 h 234"/>
                    <a:gd name="T4" fmla="*/ 44 w 87"/>
                    <a:gd name="T5" fmla="*/ 154 h 234"/>
                    <a:gd name="T6" fmla="*/ 27 w 87"/>
                    <a:gd name="T7" fmla="*/ 234 h 234"/>
                    <a:gd name="T8" fmla="*/ 80 w 87"/>
                    <a:gd name="T9" fmla="*/ 220 h 234"/>
                    <a:gd name="T10" fmla="*/ 87 w 87"/>
                    <a:gd name="T11" fmla="*/ 116 h 234"/>
                    <a:gd name="T12" fmla="*/ 46 w 87"/>
                    <a:gd name="T13" fmla="*/ 0 h 234"/>
                    <a:gd name="T14" fmla="*/ 0 w 87"/>
                    <a:gd name="T15" fmla="*/ 19 h 234"/>
                    <a:gd name="T16" fmla="*/ 0 w 87"/>
                    <a:gd name="T17" fmla="*/ 19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87" h="234">
                      <a:moveTo>
                        <a:pt x="0" y="19"/>
                      </a:moveTo>
                      <a:lnTo>
                        <a:pt x="36" y="93"/>
                      </a:lnTo>
                      <a:lnTo>
                        <a:pt x="44" y="154"/>
                      </a:lnTo>
                      <a:lnTo>
                        <a:pt x="27" y="234"/>
                      </a:lnTo>
                      <a:lnTo>
                        <a:pt x="80" y="220"/>
                      </a:lnTo>
                      <a:lnTo>
                        <a:pt x="87" y="116"/>
                      </a:lnTo>
                      <a:lnTo>
                        <a:pt x="46" y="0"/>
                      </a:lnTo>
                      <a:lnTo>
                        <a:pt x="0" y="19"/>
                      </a:lnTo>
                      <a:close/>
                    </a:path>
                  </a:pathLst>
                </a:custGeom>
                <a:solidFill>
                  <a:schemeClr val="accent2"/>
                </a:solidFill>
                <a:ln w="9525">
                  <a:noFill/>
                  <a:round/>
                  <a:headEnd/>
                  <a:tailEnd/>
                </a:ln>
              </p:spPr>
              <p:txBody>
                <a:bodyPr/>
                <a:lstStyle/>
                <a:p>
                  <a:pPr>
                    <a:defRPr/>
                  </a:pPr>
                  <a:endParaRPr lang="en-US"/>
                </a:p>
              </p:txBody>
            </p:sp>
          </p:grpSp>
          <p:sp>
            <p:nvSpPr>
              <p:cNvPr id="4134" name="Freeform 25">
                <a:extLst>
                  <a:ext uri="{FF2B5EF4-FFF2-40B4-BE49-F238E27FC236}">
                    <a16:creationId xmlns:a16="http://schemas.microsoft.com/office/drawing/2014/main" id="{ADC13187-FDBE-47D3-BBA0-AF7397D5A646}"/>
                  </a:ext>
                </a:extLst>
              </p:cNvPr>
              <p:cNvSpPr>
                <a:spLocks/>
              </p:cNvSpPr>
              <p:nvPr userDrawn="1"/>
            </p:nvSpPr>
            <p:spPr bwMode="auto">
              <a:xfrm>
                <a:off x="76" y="3732"/>
                <a:ext cx="595" cy="250"/>
              </a:xfrm>
              <a:custGeom>
                <a:avLst/>
                <a:gdLst>
                  <a:gd name="T0" fmla="*/ 100 w 1190"/>
                  <a:gd name="T1" fmla="*/ 0 h 500"/>
                  <a:gd name="T2" fmla="*/ 1190 w 1190"/>
                  <a:gd name="T3" fmla="*/ 490 h 500"/>
                  <a:gd name="T4" fmla="*/ 1076 w 1190"/>
                  <a:gd name="T5" fmla="*/ 500 h 500"/>
                  <a:gd name="T6" fmla="*/ 0 w 1190"/>
                  <a:gd name="T7" fmla="*/ 27 h 500"/>
                  <a:gd name="T8" fmla="*/ 100 w 1190"/>
                  <a:gd name="T9" fmla="*/ 0 h 500"/>
                  <a:gd name="T10" fmla="*/ 100 w 1190"/>
                  <a:gd name="T11" fmla="*/ 0 h 5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90" h="500">
                    <a:moveTo>
                      <a:pt x="100" y="0"/>
                    </a:moveTo>
                    <a:lnTo>
                      <a:pt x="1190" y="490"/>
                    </a:lnTo>
                    <a:lnTo>
                      <a:pt x="1076" y="500"/>
                    </a:lnTo>
                    <a:lnTo>
                      <a:pt x="0" y="27"/>
                    </a:lnTo>
                    <a:lnTo>
                      <a:pt x="100" y="0"/>
                    </a:lnTo>
                    <a:close/>
                  </a:path>
                </a:pathLst>
              </a:custGeom>
              <a:solidFill>
                <a:schemeClr val="accent2"/>
              </a:solidFill>
              <a:ln w="9525">
                <a:noFill/>
                <a:round/>
                <a:headEnd/>
                <a:tailEnd/>
              </a:ln>
            </p:spPr>
            <p:txBody>
              <a:bodyPr/>
              <a:lstStyle/>
              <a:p>
                <a:pPr>
                  <a:defRPr/>
                </a:pPr>
                <a:endParaRPr lang="en-US"/>
              </a:p>
            </p:txBody>
          </p:sp>
          <p:sp>
            <p:nvSpPr>
              <p:cNvPr id="4135" name="Freeform 26">
                <a:extLst>
                  <a:ext uri="{FF2B5EF4-FFF2-40B4-BE49-F238E27FC236}">
                    <a16:creationId xmlns:a16="http://schemas.microsoft.com/office/drawing/2014/main" id="{16B9ACD4-546A-43E1-BB05-A0EC51ABFBBF}"/>
                  </a:ext>
                </a:extLst>
              </p:cNvPr>
              <p:cNvSpPr>
                <a:spLocks/>
              </p:cNvSpPr>
              <p:nvPr userDrawn="1"/>
            </p:nvSpPr>
            <p:spPr bwMode="auto">
              <a:xfrm>
                <a:off x="260" y="3886"/>
                <a:ext cx="244" cy="148"/>
              </a:xfrm>
              <a:custGeom>
                <a:avLst/>
                <a:gdLst>
                  <a:gd name="T0" fmla="*/ 14 w 489"/>
                  <a:gd name="T1" fmla="*/ 34 h 296"/>
                  <a:gd name="T2" fmla="*/ 160 w 489"/>
                  <a:gd name="T3" fmla="*/ 66 h 296"/>
                  <a:gd name="T4" fmla="*/ 324 w 489"/>
                  <a:gd name="T5" fmla="*/ 137 h 296"/>
                  <a:gd name="T6" fmla="*/ 440 w 489"/>
                  <a:gd name="T7" fmla="*/ 243 h 296"/>
                  <a:gd name="T8" fmla="*/ 326 w 489"/>
                  <a:gd name="T9" fmla="*/ 230 h 296"/>
                  <a:gd name="T10" fmla="*/ 139 w 489"/>
                  <a:gd name="T11" fmla="*/ 146 h 296"/>
                  <a:gd name="T12" fmla="*/ 50 w 489"/>
                  <a:gd name="T13" fmla="*/ 80 h 296"/>
                  <a:gd name="T14" fmla="*/ 107 w 489"/>
                  <a:gd name="T15" fmla="*/ 163 h 296"/>
                  <a:gd name="T16" fmla="*/ 272 w 489"/>
                  <a:gd name="T17" fmla="*/ 270 h 296"/>
                  <a:gd name="T18" fmla="*/ 466 w 489"/>
                  <a:gd name="T19" fmla="*/ 296 h 296"/>
                  <a:gd name="T20" fmla="*/ 489 w 489"/>
                  <a:gd name="T21" fmla="*/ 224 h 296"/>
                  <a:gd name="T22" fmla="*/ 394 w 489"/>
                  <a:gd name="T23" fmla="*/ 120 h 296"/>
                  <a:gd name="T24" fmla="*/ 170 w 489"/>
                  <a:gd name="T25" fmla="*/ 17 h 296"/>
                  <a:gd name="T26" fmla="*/ 0 w 489"/>
                  <a:gd name="T27" fmla="*/ 0 h 296"/>
                  <a:gd name="T28" fmla="*/ 14 w 489"/>
                  <a:gd name="T29" fmla="*/ 34 h 296"/>
                  <a:gd name="T30" fmla="*/ 14 w 489"/>
                  <a:gd name="T31" fmla="*/ 34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9" h="296">
                    <a:moveTo>
                      <a:pt x="14" y="34"/>
                    </a:moveTo>
                    <a:lnTo>
                      <a:pt x="160" y="66"/>
                    </a:lnTo>
                    <a:lnTo>
                      <a:pt x="324" y="137"/>
                    </a:lnTo>
                    <a:lnTo>
                      <a:pt x="440" y="243"/>
                    </a:lnTo>
                    <a:lnTo>
                      <a:pt x="326" y="230"/>
                    </a:lnTo>
                    <a:lnTo>
                      <a:pt x="139" y="146"/>
                    </a:lnTo>
                    <a:lnTo>
                      <a:pt x="50" y="80"/>
                    </a:lnTo>
                    <a:lnTo>
                      <a:pt x="107" y="163"/>
                    </a:lnTo>
                    <a:lnTo>
                      <a:pt x="272" y="270"/>
                    </a:lnTo>
                    <a:lnTo>
                      <a:pt x="466" y="296"/>
                    </a:lnTo>
                    <a:lnTo>
                      <a:pt x="489" y="224"/>
                    </a:lnTo>
                    <a:lnTo>
                      <a:pt x="394" y="120"/>
                    </a:lnTo>
                    <a:lnTo>
                      <a:pt x="170" y="17"/>
                    </a:lnTo>
                    <a:lnTo>
                      <a:pt x="0" y="0"/>
                    </a:lnTo>
                    <a:lnTo>
                      <a:pt x="14" y="34"/>
                    </a:lnTo>
                    <a:close/>
                  </a:path>
                </a:pathLst>
              </a:custGeom>
              <a:solidFill>
                <a:schemeClr val="accent2"/>
              </a:solidFill>
              <a:ln w="9525">
                <a:noFill/>
                <a:round/>
                <a:headEnd/>
                <a:tailEnd/>
              </a:ln>
            </p:spPr>
            <p:txBody>
              <a:bodyPr/>
              <a:lstStyle/>
              <a:p>
                <a:pPr>
                  <a:defRPr/>
                </a:pPr>
                <a:endParaRPr lang="en-US"/>
              </a:p>
            </p:txBody>
          </p:sp>
          <p:sp>
            <p:nvSpPr>
              <p:cNvPr id="4136" name="Freeform 27">
                <a:extLst>
                  <a:ext uri="{FF2B5EF4-FFF2-40B4-BE49-F238E27FC236}">
                    <a16:creationId xmlns:a16="http://schemas.microsoft.com/office/drawing/2014/main" id="{85781F2A-ED39-4FB7-98F1-8EF0A2DBDA23}"/>
                  </a:ext>
                </a:extLst>
              </p:cNvPr>
              <p:cNvSpPr>
                <a:spLocks/>
              </p:cNvSpPr>
              <p:nvPr userDrawn="1"/>
            </p:nvSpPr>
            <p:spPr bwMode="auto">
              <a:xfrm>
                <a:off x="565" y="3680"/>
                <a:ext cx="107" cy="238"/>
              </a:xfrm>
              <a:custGeom>
                <a:avLst/>
                <a:gdLst>
                  <a:gd name="T0" fmla="*/ 24 w 213"/>
                  <a:gd name="T1" fmla="*/ 0 h 478"/>
                  <a:gd name="T2" fmla="*/ 91 w 213"/>
                  <a:gd name="T3" fmla="*/ 25 h 478"/>
                  <a:gd name="T4" fmla="*/ 80 w 213"/>
                  <a:gd name="T5" fmla="*/ 192 h 478"/>
                  <a:gd name="T6" fmla="*/ 106 w 213"/>
                  <a:gd name="T7" fmla="*/ 327 h 478"/>
                  <a:gd name="T8" fmla="*/ 213 w 213"/>
                  <a:gd name="T9" fmla="*/ 451 h 478"/>
                  <a:gd name="T10" fmla="*/ 97 w 213"/>
                  <a:gd name="T11" fmla="*/ 478 h 478"/>
                  <a:gd name="T12" fmla="*/ 30 w 213"/>
                  <a:gd name="T13" fmla="*/ 344 h 478"/>
                  <a:gd name="T14" fmla="*/ 0 w 213"/>
                  <a:gd name="T15" fmla="*/ 57 h 478"/>
                  <a:gd name="T16" fmla="*/ 24 w 213"/>
                  <a:gd name="T17" fmla="*/ 0 h 478"/>
                  <a:gd name="T18" fmla="*/ 24 w 213"/>
                  <a:gd name="T19" fmla="*/ 0 h 4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13" h="478">
                    <a:moveTo>
                      <a:pt x="24" y="0"/>
                    </a:moveTo>
                    <a:lnTo>
                      <a:pt x="91" y="25"/>
                    </a:lnTo>
                    <a:lnTo>
                      <a:pt x="80" y="192"/>
                    </a:lnTo>
                    <a:lnTo>
                      <a:pt x="106" y="327"/>
                    </a:lnTo>
                    <a:lnTo>
                      <a:pt x="213" y="451"/>
                    </a:lnTo>
                    <a:lnTo>
                      <a:pt x="97" y="478"/>
                    </a:lnTo>
                    <a:lnTo>
                      <a:pt x="30" y="344"/>
                    </a:lnTo>
                    <a:lnTo>
                      <a:pt x="0" y="57"/>
                    </a:lnTo>
                    <a:lnTo>
                      <a:pt x="24" y="0"/>
                    </a:lnTo>
                    <a:close/>
                  </a:path>
                </a:pathLst>
              </a:custGeom>
              <a:solidFill>
                <a:schemeClr val="accent2"/>
              </a:solidFill>
              <a:ln w="9525">
                <a:noFill/>
                <a:round/>
                <a:headEnd/>
                <a:tailEnd/>
              </a:ln>
            </p:spPr>
            <p:txBody>
              <a:bodyPr/>
              <a:lstStyle/>
              <a:p>
                <a:pPr>
                  <a:defRPr/>
                </a:pPr>
                <a:endParaRPr lang="en-US"/>
              </a:p>
            </p:txBody>
          </p:sp>
          <p:grpSp>
            <p:nvGrpSpPr>
              <p:cNvPr id="4137" name="Group 28">
                <a:extLst>
                  <a:ext uri="{FF2B5EF4-FFF2-40B4-BE49-F238E27FC236}">
                    <a16:creationId xmlns:a16="http://schemas.microsoft.com/office/drawing/2014/main" id="{71FD5D90-BC04-4F0D-819B-FDE465C07064}"/>
                  </a:ext>
                </a:extLst>
              </p:cNvPr>
              <p:cNvGrpSpPr>
                <a:grpSpLocks/>
              </p:cNvGrpSpPr>
              <p:nvPr userDrawn="1"/>
            </p:nvGrpSpPr>
            <p:grpSpPr bwMode="auto">
              <a:xfrm>
                <a:off x="5" y="3490"/>
                <a:ext cx="1124" cy="678"/>
                <a:chOff x="5" y="3490"/>
                <a:chExt cx="1124" cy="678"/>
              </a:xfrm>
            </p:grpSpPr>
            <p:sp>
              <p:nvSpPr>
                <p:cNvPr id="4138" name="Freeform 29">
                  <a:extLst>
                    <a:ext uri="{FF2B5EF4-FFF2-40B4-BE49-F238E27FC236}">
                      <a16:creationId xmlns:a16="http://schemas.microsoft.com/office/drawing/2014/main" id="{E02D83DE-63D6-4A07-B478-696B93D45EC0}"/>
                    </a:ext>
                  </a:extLst>
                </p:cNvPr>
                <p:cNvSpPr>
                  <a:spLocks/>
                </p:cNvSpPr>
                <p:nvPr userDrawn="1"/>
              </p:nvSpPr>
              <p:spPr bwMode="auto">
                <a:xfrm>
                  <a:off x="669" y="4048"/>
                  <a:ext cx="75" cy="87"/>
                </a:xfrm>
                <a:custGeom>
                  <a:avLst/>
                  <a:gdLst>
                    <a:gd name="T0" fmla="*/ 110 w 150"/>
                    <a:gd name="T1" fmla="*/ 0 h 173"/>
                    <a:gd name="T2" fmla="*/ 40 w 150"/>
                    <a:gd name="T3" fmla="*/ 66 h 173"/>
                    <a:gd name="T4" fmla="*/ 0 w 150"/>
                    <a:gd name="T5" fmla="*/ 173 h 173"/>
                    <a:gd name="T6" fmla="*/ 80 w 150"/>
                    <a:gd name="T7" fmla="*/ 160 h 173"/>
                    <a:gd name="T8" fmla="*/ 103 w 150"/>
                    <a:gd name="T9" fmla="*/ 84 h 173"/>
                    <a:gd name="T10" fmla="*/ 150 w 150"/>
                    <a:gd name="T11" fmla="*/ 27 h 173"/>
                    <a:gd name="T12" fmla="*/ 110 w 150"/>
                    <a:gd name="T13" fmla="*/ 0 h 173"/>
                    <a:gd name="T14" fmla="*/ 110 w 150"/>
                    <a:gd name="T15" fmla="*/ 0 h 17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0" h="173">
                      <a:moveTo>
                        <a:pt x="110" y="0"/>
                      </a:moveTo>
                      <a:lnTo>
                        <a:pt x="40" y="66"/>
                      </a:lnTo>
                      <a:lnTo>
                        <a:pt x="0" y="173"/>
                      </a:lnTo>
                      <a:lnTo>
                        <a:pt x="80" y="160"/>
                      </a:lnTo>
                      <a:lnTo>
                        <a:pt x="103" y="84"/>
                      </a:lnTo>
                      <a:lnTo>
                        <a:pt x="150" y="27"/>
                      </a:lnTo>
                      <a:lnTo>
                        <a:pt x="110" y="0"/>
                      </a:lnTo>
                      <a:close/>
                    </a:path>
                  </a:pathLst>
                </a:custGeom>
                <a:solidFill>
                  <a:schemeClr val="accent2"/>
                </a:solidFill>
                <a:ln w="9525">
                  <a:noFill/>
                  <a:round/>
                  <a:headEnd/>
                  <a:tailEnd/>
                </a:ln>
              </p:spPr>
              <p:txBody>
                <a:bodyPr/>
                <a:lstStyle/>
                <a:p>
                  <a:pPr>
                    <a:defRPr/>
                  </a:pPr>
                  <a:endParaRPr lang="en-US"/>
                </a:p>
              </p:txBody>
            </p:sp>
            <p:sp>
              <p:nvSpPr>
                <p:cNvPr id="4139" name="Freeform 30">
                  <a:extLst>
                    <a:ext uri="{FF2B5EF4-FFF2-40B4-BE49-F238E27FC236}">
                      <a16:creationId xmlns:a16="http://schemas.microsoft.com/office/drawing/2014/main" id="{5AA7AA26-CBD5-49D0-A5C1-9FDF3A7B2976}"/>
                    </a:ext>
                  </a:extLst>
                </p:cNvPr>
                <p:cNvSpPr>
                  <a:spLocks/>
                </p:cNvSpPr>
                <p:nvPr userDrawn="1"/>
              </p:nvSpPr>
              <p:spPr bwMode="auto">
                <a:xfrm>
                  <a:off x="5" y="3728"/>
                  <a:ext cx="842" cy="440"/>
                </a:xfrm>
                <a:custGeom>
                  <a:avLst/>
                  <a:gdLst>
                    <a:gd name="T0" fmla="*/ 156 w 1684"/>
                    <a:gd name="T1" fmla="*/ 0 h 880"/>
                    <a:gd name="T2" fmla="*/ 63 w 1684"/>
                    <a:gd name="T3" fmla="*/ 52 h 880"/>
                    <a:gd name="T4" fmla="*/ 0 w 1684"/>
                    <a:gd name="T5" fmla="*/ 208 h 880"/>
                    <a:gd name="T6" fmla="*/ 67 w 1684"/>
                    <a:gd name="T7" fmla="*/ 358 h 880"/>
                    <a:gd name="T8" fmla="*/ 1182 w 1684"/>
                    <a:gd name="T9" fmla="*/ 867 h 880"/>
                    <a:gd name="T10" fmla="*/ 1422 w 1684"/>
                    <a:gd name="T11" fmla="*/ 835 h 880"/>
                    <a:gd name="T12" fmla="*/ 1616 w 1684"/>
                    <a:gd name="T13" fmla="*/ 880 h 880"/>
                    <a:gd name="T14" fmla="*/ 1684 w 1684"/>
                    <a:gd name="T15" fmla="*/ 808 h 880"/>
                    <a:gd name="T16" fmla="*/ 1502 w 1684"/>
                    <a:gd name="T17" fmla="*/ 664 h 880"/>
                    <a:gd name="T18" fmla="*/ 1428 w 1684"/>
                    <a:gd name="T19" fmla="*/ 512 h 880"/>
                    <a:gd name="T20" fmla="*/ 1369 w 1684"/>
                    <a:gd name="T21" fmla="*/ 527 h 880"/>
                    <a:gd name="T22" fmla="*/ 1439 w 1684"/>
                    <a:gd name="T23" fmla="*/ 664 h 880"/>
                    <a:gd name="T24" fmla="*/ 1578 w 1684"/>
                    <a:gd name="T25" fmla="*/ 810 h 880"/>
                    <a:gd name="T26" fmla="*/ 1413 w 1684"/>
                    <a:gd name="T27" fmla="*/ 787 h 880"/>
                    <a:gd name="T28" fmla="*/ 1219 w 1684"/>
                    <a:gd name="T29" fmla="*/ 814 h 880"/>
                    <a:gd name="T30" fmla="*/ 1255 w 1684"/>
                    <a:gd name="T31" fmla="*/ 650 h 880"/>
                    <a:gd name="T32" fmla="*/ 1338 w 1684"/>
                    <a:gd name="T33" fmla="*/ 538 h 880"/>
                    <a:gd name="T34" fmla="*/ 1241 w 1684"/>
                    <a:gd name="T35" fmla="*/ 552 h 880"/>
                    <a:gd name="T36" fmla="*/ 1165 w 1684"/>
                    <a:gd name="T37" fmla="*/ 658 h 880"/>
                    <a:gd name="T38" fmla="*/ 1139 w 1684"/>
                    <a:gd name="T39" fmla="*/ 791 h 880"/>
                    <a:gd name="T40" fmla="*/ 107 w 1684"/>
                    <a:gd name="T41" fmla="*/ 310 h 880"/>
                    <a:gd name="T42" fmla="*/ 80 w 1684"/>
                    <a:gd name="T43" fmla="*/ 215 h 880"/>
                    <a:gd name="T44" fmla="*/ 103 w 1684"/>
                    <a:gd name="T45" fmla="*/ 95 h 880"/>
                    <a:gd name="T46" fmla="*/ 217 w 1684"/>
                    <a:gd name="T47" fmla="*/ 0 h 880"/>
                    <a:gd name="T48" fmla="*/ 156 w 1684"/>
                    <a:gd name="T49" fmla="*/ 0 h 880"/>
                    <a:gd name="T50" fmla="*/ 156 w 1684"/>
                    <a:gd name="T51" fmla="*/ 0 h 88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684" h="880">
                      <a:moveTo>
                        <a:pt x="156" y="0"/>
                      </a:moveTo>
                      <a:lnTo>
                        <a:pt x="63" y="52"/>
                      </a:lnTo>
                      <a:lnTo>
                        <a:pt x="0" y="208"/>
                      </a:lnTo>
                      <a:lnTo>
                        <a:pt x="67" y="358"/>
                      </a:lnTo>
                      <a:lnTo>
                        <a:pt x="1182" y="867"/>
                      </a:lnTo>
                      <a:lnTo>
                        <a:pt x="1422" y="835"/>
                      </a:lnTo>
                      <a:lnTo>
                        <a:pt x="1616" y="880"/>
                      </a:lnTo>
                      <a:lnTo>
                        <a:pt x="1684" y="808"/>
                      </a:lnTo>
                      <a:lnTo>
                        <a:pt x="1502" y="664"/>
                      </a:lnTo>
                      <a:lnTo>
                        <a:pt x="1428" y="512"/>
                      </a:lnTo>
                      <a:lnTo>
                        <a:pt x="1369" y="527"/>
                      </a:lnTo>
                      <a:lnTo>
                        <a:pt x="1439" y="664"/>
                      </a:lnTo>
                      <a:lnTo>
                        <a:pt x="1578" y="810"/>
                      </a:lnTo>
                      <a:lnTo>
                        <a:pt x="1413" y="787"/>
                      </a:lnTo>
                      <a:lnTo>
                        <a:pt x="1219" y="814"/>
                      </a:lnTo>
                      <a:lnTo>
                        <a:pt x="1255" y="650"/>
                      </a:lnTo>
                      <a:lnTo>
                        <a:pt x="1338" y="538"/>
                      </a:lnTo>
                      <a:lnTo>
                        <a:pt x="1241" y="552"/>
                      </a:lnTo>
                      <a:lnTo>
                        <a:pt x="1165" y="658"/>
                      </a:lnTo>
                      <a:lnTo>
                        <a:pt x="1139" y="791"/>
                      </a:lnTo>
                      <a:lnTo>
                        <a:pt x="107" y="310"/>
                      </a:lnTo>
                      <a:lnTo>
                        <a:pt x="80" y="215"/>
                      </a:lnTo>
                      <a:lnTo>
                        <a:pt x="103" y="95"/>
                      </a:lnTo>
                      <a:lnTo>
                        <a:pt x="217" y="0"/>
                      </a:lnTo>
                      <a:lnTo>
                        <a:pt x="156" y="0"/>
                      </a:lnTo>
                      <a:close/>
                    </a:path>
                  </a:pathLst>
                </a:custGeom>
                <a:solidFill>
                  <a:schemeClr val="accent2"/>
                </a:solidFill>
                <a:ln w="9525">
                  <a:noFill/>
                  <a:round/>
                  <a:headEnd/>
                  <a:tailEnd/>
                </a:ln>
              </p:spPr>
              <p:txBody>
                <a:bodyPr/>
                <a:lstStyle/>
                <a:p>
                  <a:pPr>
                    <a:defRPr/>
                  </a:pPr>
                  <a:endParaRPr lang="en-US"/>
                </a:p>
              </p:txBody>
            </p:sp>
            <p:sp>
              <p:nvSpPr>
                <p:cNvPr id="4140" name="Freeform 31">
                  <a:extLst>
                    <a:ext uri="{FF2B5EF4-FFF2-40B4-BE49-F238E27FC236}">
                      <a16:creationId xmlns:a16="http://schemas.microsoft.com/office/drawing/2014/main" id="{7C08D7FB-A2BD-4A32-A650-1C205CB4796F}"/>
                    </a:ext>
                  </a:extLst>
                </p:cNvPr>
                <p:cNvSpPr>
                  <a:spLocks/>
                </p:cNvSpPr>
                <p:nvPr userDrawn="1"/>
              </p:nvSpPr>
              <p:spPr bwMode="auto">
                <a:xfrm>
                  <a:off x="106" y="3770"/>
                  <a:ext cx="80" cy="167"/>
                </a:xfrm>
                <a:custGeom>
                  <a:avLst/>
                  <a:gdLst>
                    <a:gd name="T0" fmla="*/ 116 w 160"/>
                    <a:gd name="T1" fmla="*/ 0 h 335"/>
                    <a:gd name="T2" fmla="*/ 19 w 160"/>
                    <a:gd name="T3" fmla="*/ 106 h 335"/>
                    <a:gd name="T4" fmla="*/ 0 w 160"/>
                    <a:gd name="T5" fmla="*/ 230 h 335"/>
                    <a:gd name="T6" fmla="*/ 33 w 160"/>
                    <a:gd name="T7" fmla="*/ 314 h 335"/>
                    <a:gd name="T8" fmla="*/ 94 w 160"/>
                    <a:gd name="T9" fmla="*/ 335 h 335"/>
                    <a:gd name="T10" fmla="*/ 76 w 160"/>
                    <a:gd name="T11" fmla="*/ 154 h 335"/>
                    <a:gd name="T12" fmla="*/ 160 w 160"/>
                    <a:gd name="T13" fmla="*/ 17 h 335"/>
                    <a:gd name="T14" fmla="*/ 116 w 160"/>
                    <a:gd name="T15" fmla="*/ 0 h 335"/>
                    <a:gd name="T16" fmla="*/ 116 w 160"/>
                    <a:gd name="T17" fmla="*/ 0 h 3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60" h="335">
                      <a:moveTo>
                        <a:pt x="116" y="0"/>
                      </a:moveTo>
                      <a:lnTo>
                        <a:pt x="19" y="106"/>
                      </a:lnTo>
                      <a:lnTo>
                        <a:pt x="0" y="230"/>
                      </a:lnTo>
                      <a:lnTo>
                        <a:pt x="33" y="314"/>
                      </a:lnTo>
                      <a:lnTo>
                        <a:pt x="94" y="335"/>
                      </a:lnTo>
                      <a:lnTo>
                        <a:pt x="76" y="154"/>
                      </a:lnTo>
                      <a:lnTo>
                        <a:pt x="160" y="17"/>
                      </a:lnTo>
                      <a:lnTo>
                        <a:pt x="116" y="0"/>
                      </a:lnTo>
                      <a:close/>
                    </a:path>
                  </a:pathLst>
                </a:custGeom>
                <a:solidFill>
                  <a:schemeClr val="accent2"/>
                </a:solidFill>
                <a:ln w="9525">
                  <a:noFill/>
                  <a:round/>
                  <a:headEnd/>
                  <a:tailEnd/>
                </a:ln>
              </p:spPr>
              <p:txBody>
                <a:bodyPr/>
                <a:lstStyle/>
                <a:p>
                  <a:pPr>
                    <a:defRPr/>
                  </a:pPr>
                  <a:endParaRPr lang="en-US"/>
                </a:p>
              </p:txBody>
            </p:sp>
            <p:sp>
              <p:nvSpPr>
                <p:cNvPr id="4141" name="Freeform 32">
                  <a:extLst>
                    <a:ext uri="{FF2B5EF4-FFF2-40B4-BE49-F238E27FC236}">
                      <a16:creationId xmlns:a16="http://schemas.microsoft.com/office/drawing/2014/main" id="{9EB32BB5-2043-477A-A0ED-0F933B905A56}"/>
                    </a:ext>
                  </a:extLst>
                </p:cNvPr>
                <p:cNvSpPr>
                  <a:spLocks/>
                </p:cNvSpPr>
                <p:nvPr userDrawn="1"/>
              </p:nvSpPr>
              <p:spPr bwMode="auto">
                <a:xfrm>
                  <a:off x="449" y="3490"/>
                  <a:ext cx="322" cy="594"/>
                </a:xfrm>
                <a:custGeom>
                  <a:avLst/>
                  <a:gdLst>
                    <a:gd name="T0" fmla="*/ 218 w 642"/>
                    <a:gd name="T1" fmla="*/ 896 h 1188"/>
                    <a:gd name="T2" fmla="*/ 0 w 642"/>
                    <a:gd name="T3" fmla="*/ 124 h 1188"/>
                    <a:gd name="T4" fmla="*/ 81 w 642"/>
                    <a:gd name="T5" fmla="*/ 38 h 1188"/>
                    <a:gd name="T6" fmla="*/ 258 w 642"/>
                    <a:gd name="T7" fmla="*/ 0 h 1188"/>
                    <a:gd name="T8" fmla="*/ 399 w 642"/>
                    <a:gd name="T9" fmla="*/ 57 h 1188"/>
                    <a:gd name="T10" fmla="*/ 642 w 642"/>
                    <a:gd name="T11" fmla="*/ 1188 h 1188"/>
                    <a:gd name="T12" fmla="*/ 555 w 642"/>
                    <a:gd name="T13" fmla="*/ 1091 h 1188"/>
                    <a:gd name="T14" fmla="*/ 355 w 642"/>
                    <a:gd name="T15" fmla="*/ 97 h 1188"/>
                    <a:gd name="T16" fmla="*/ 226 w 642"/>
                    <a:gd name="T17" fmla="*/ 61 h 1188"/>
                    <a:gd name="T18" fmla="*/ 119 w 642"/>
                    <a:gd name="T19" fmla="*/ 74 h 1188"/>
                    <a:gd name="T20" fmla="*/ 76 w 642"/>
                    <a:gd name="T21" fmla="*/ 141 h 1188"/>
                    <a:gd name="T22" fmla="*/ 306 w 642"/>
                    <a:gd name="T23" fmla="*/ 924 h 1188"/>
                    <a:gd name="T24" fmla="*/ 218 w 642"/>
                    <a:gd name="T25" fmla="*/ 896 h 1188"/>
                    <a:gd name="T26" fmla="*/ 218 w 642"/>
                    <a:gd name="T27" fmla="*/ 896 h 118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642" h="1188">
                      <a:moveTo>
                        <a:pt x="218" y="896"/>
                      </a:moveTo>
                      <a:lnTo>
                        <a:pt x="0" y="124"/>
                      </a:lnTo>
                      <a:lnTo>
                        <a:pt x="81" y="38"/>
                      </a:lnTo>
                      <a:lnTo>
                        <a:pt x="258" y="0"/>
                      </a:lnTo>
                      <a:lnTo>
                        <a:pt x="399" y="57"/>
                      </a:lnTo>
                      <a:lnTo>
                        <a:pt x="642" y="1188"/>
                      </a:lnTo>
                      <a:lnTo>
                        <a:pt x="555" y="1091"/>
                      </a:lnTo>
                      <a:lnTo>
                        <a:pt x="355" y="97"/>
                      </a:lnTo>
                      <a:lnTo>
                        <a:pt x="226" y="61"/>
                      </a:lnTo>
                      <a:lnTo>
                        <a:pt x="119" y="74"/>
                      </a:lnTo>
                      <a:lnTo>
                        <a:pt x="76" y="141"/>
                      </a:lnTo>
                      <a:lnTo>
                        <a:pt x="306" y="924"/>
                      </a:lnTo>
                      <a:lnTo>
                        <a:pt x="218" y="896"/>
                      </a:lnTo>
                      <a:close/>
                    </a:path>
                  </a:pathLst>
                </a:custGeom>
                <a:solidFill>
                  <a:schemeClr val="accent2"/>
                </a:solidFill>
                <a:ln w="9525">
                  <a:noFill/>
                  <a:round/>
                  <a:headEnd/>
                  <a:tailEnd/>
                </a:ln>
              </p:spPr>
              <p:txBody>
                <a:bodyPr/>
                <a:lstStyle/>
                <a:p>
                  <a:pPr>
                    <a:defRPr/>
                  </a:pPr>
                  <a:endParaRPr lang="en-US"/>
                </a:p>
              </p:txBody>
            </p:sp>
            <p:sp>
              <p:nvSpPr>
                <p:cNvPr id="4142" name="Freeform 33">
                  <a:extLst>
                    <a:ext uri="{FF2B5EF4-FFF2-40B4-BE49-F238E27FC236}">
                      <a16:creationId xmlns:a16="http://schemas.microsoft.com/office/drawing/2014/main" id="{F99C1025-9018-49FD-9F36-A9EFED670EAF}"/>
                    </a:ext>
                  </a:extLst>
                </p:cNvPr>
                <p:cNvSpPr>
                  <a:spLocks/>
                </p:cNvSpPr>
                <p:nvPr userDrawn="1"/>
              </p:nvSpPr>
              <p:spPr bwMode="auto">
                <a:xfrm>
                  <a:off x="578" y="3650"/>
                  <a:ext cx="96" cy="252"/>
                </a:xfrm>
                <a:custGeom>
                  <a:avLst/>
                  <a:gdLst>
                    <a:gd name="T0" fmla="*/ 0 w 192"/>
                    <a:gd name="T1" fmla="*/ 27 h 504"/>
                    <a:gd name="T2" fmla="*/ 76 w 192"/>
                    <a:gd name="T3" fmla="*/ 194 h 504"/>
                    <a:gd name="T4" fmla="*/ 113 w 192"/>
                    <a:gd name="T5" fmla="*/ 318 h 504"/>
                    <a:gd name="T6" fmla="*/ 116 w 192"/>
                    <a:gd name="T7" fmla="*/ 504 h 504"/>
                    <a:gd name="T8" fmla="*/ 192 w 192"/>
                    <a:gd name="T9" fmla="*/ 504 h 504"/>
                    <a:gd name="T10" fmla="*/ 187 w 192"/>
                    <a:gd name="T11" fmla="*/ 360 h 504"/>
                    <a:gd name="T12" fmla="*/ 162 w 192"/>
                    <a:gd name="T13" fmla="*/ 208 h 504"/>
                    <a:gd name="T14" fmla="*/ 99 w 192"/>
                    <a:gd name="T15" fmla="*/ 59 h 504"/>
                    <a:gd name="T16" fmla="*/ 63 w 192"/>
                    <a:gd name="T17" fmla="*/ 0 h 504"/>
                    <a:gd name="T18" fmla="*/ 0 w 192"/>
                    <a:gd name="T19" fmla="*/ 27 h 504"/>
                    <a:gd name="T20" fmla="*/ 0 w 192"/>
                    <a:gd name="T21" fmla="*/ 27 h 50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92" h="504">
                      <a:moveTo>
                        <a:pt x="0" y="27"/>
                      </a:moveTo>
                      <a:lnTo>
                        <a:pt x="76" y="194"/>
                      </a:lnTo>
                      <a:lnTo>
                        <a:pt x="113" y="318"/>
                      </a:lnTo>
                      <a:lnTo>
                        <a:pt x="116" y="504"/>
                      </a:lnTo>
                      <a:lnTo>
                        <a:pt x="192" y="504"/>
                      </a:lnTo>
                      <a:lnTo>
                        <a:pt x="187" y="360"/>
                      </a:lnTo>
                      <a:lnTo>
                        <a:pt x="162" y="208"/>
                      </a:lnTo>
                      <a:lnTo>
                        <a:pt x="99" y="59"/>
                      </a:lnTo>
                      <a:lnTo>
                        <a:pt x="63" y="0"/>
                      </a:lnTo>
                      <a:lnTo>
                        <a:pt x="0" y="27"/>
                      </a:lnTo>
                      <a:close/>
                    </a:path>
                  </a:pathLst>
                </a:custGeom>
                <a:solidFill>
                  <a:schemeClr val="accent2"/>
                </a:solidFill>
                <a:ln w="9525">
                  <a:noFill/>
                  <a:round/>
                  <a:headEnd/>
                  <a:tailEnd/>
                </a:ln>
              </p:spPr>
              <p:txBody>
                <a:bodyPr/>
                <a:lstStyle/>
                <a:p>
                  <a:pPr>
                    <a:defRPr/>
                  </a:pPr>
                  <a:endParaRPr lang="en-US"/>
                </a:p>
              </p:txBody>
            </p:sp>
            <p:sp>
              <p:nvSpPr>
                <p:cNvPr id="4143" name="Freeform 34">
                  <a:extLst>
                    <a:ext uri="{FF2B5EF4-FFF2-40B4-BE49-F238E27FC236}">
                      <a16:creationId xmlns:a16="http://schemas.microsoft.com/office/drawing/2014/main" id="{1FFF0E9F-EF78-4334-BE11-C76D8F8410DD}"/>
                    </a:ext>
                  </a:extLst>
                </p:cNvPr>
                <p:cNvSpPr>
                  <a:spLocks/>
                </p:cNvSpPr>
                <p:nvPr userDrawn="1"/>
              </p:nvSpPr>
              <p:spPr bwMode="auto">
                <a:xfrm>
                  <a:off x="328" y="3630"/>
                  <a:ext cx="195" cy="135"/>
                </a:xfrm>
                <a:custGeom>
                  <a:avLst/>
                  <a:gdLst>
                    <a:gd name="T0" fmla="*/ 297 w 390"/>
                    <a:gd name="T1" fmla="*/ 0 h 269"/>
                    <a:gd name="T2" fmla="*/ 257 w 390"/>
                    <a:gd name="T3" fmla="*/ 17 h 269"/>
                    <a:gd name="T4" fmla="*/ 253 w 390"/>
                    <a:gd name="T5" fmla="*/ 66 h 269"/>
                    <a:gd name="T6" fmla="*/ 0 w 390"/>
                    <a:gd name="T7" fmla="*/ 169 h 269"/>
                    <a:gd name="T8" fmla="*/ 0 w 390"/>
                    <a:gd name="T9" fmla="*/ 222 h 269"/>
                    <a:gd name="T10" fmla="*/ 284 w 390"/>
                    <a:gd name="T11" fmla="*/ 226 h 269"/>
                    <a:gd name="T12" fmla="*/ 320 w 390"/>
                    <a:gd name="T13" fmla="*/ 269 h 269"/>
                    <a:gd name="T14" fmla="*/ 390 w 390"/>
                    <a:gd name="T15" fmla="*/ 266 h 269"/>
                    <a:gd name="T16" fmla="*/ 383 w 390"/>
                    <a:gd name="T17" fmla="*/ 190 h 269"/>
                    <a:gd name="T18" fmla="*/ 116 w 390"/>
                    <a:gd name="T19" fmla="*/ 176 h 269"/>
                    <a:gd name="T20" fmla="*/ 333 w 390"/>
                    <a:gd name="T21" fmla="*/ 89 h 269"/>
                    <a:gd name="T22" fmla="*/ 297 w 390"/>
                    <a:gd name="T23" fmla="*/ 0 h 269"/>
                    <a:gd name="T24" fmla="*/ 297 w 390"/>
                    <a:gd name="T25" fmla="*/ 0 h 2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90" h="269">
                      <a:moveTo>
                        <a:pt x="297" y="0"/>
                      </a:moveTo>
                      <a:lnTo>
                        <a:pt x="257" y="17"/>
                      </a:lnTo>
                      <a:lnTo>
                        <a:pt x="253" y="66"/>
                      </a:lnTo>
                      <a:lnTo>
                        <a:pt x="0" y="169"/>
                      </a:lnTo>
                      <a:lnTo>
                        <a:pt x="0" y="222"/>
                      </a:lnTo>
                      <a:lnTo>
                        <a:pt x="284" y="226"/>
                      </a:lnTo>
                      <a:lnTo>
                        <a:pt x="320" y="269"/>
                      </a:lnTo>
                      <a:lnTo>
                        <a:pt x="390" y="266"/>
                      </a:lnTo>
                      <a:lnTo>
                        <a:pt x="383" y="190"/>
                      </a:lnTo>
                      <a:lnTo>
                        <a:pt x="116" y="176"/>
                      </a:lnTo>
                      <a:lnTo>
                        <a:pt x="333" y="89"/>
                      </a:lnTo>
                      <a:lnTo>
                        <a:pt x="297" y="0"/>
                      </a:lnTo>
                      <a:close/>
                    </a:path>
                  </a:pathLst>
                </a:custGeom>
                <a:solidFill>
                  <a:schemeClr val="accent2"/>
                </a:solidFill>
                <a:ln w="9525">
                  <a:noFill/>
                  <a:round/>
                  <a:headEnd/>
                  <a:tailEnd/>
                </a:ln>
              </p:spPr>
              <p:txBody>
                <a:bodyPr/>
                <a:lstStyle/>
                <a:p>
                  <a:pPr>
                    <a:defRPr/>
                  </a:pPr>
                  <a:endParaRPr lang="en-US"/>
                </a:p>
              </p:txBody>
            </p:sp>
            <p:sp>
              <p:nvSpPr>
                <p:cNvPr id="4144" name="Freeform 35">
                  <a:extLst>
                    <a:ext uri="{FF2B5EF4-FFF2-40B4-BE49-F238E27FC236}">
                      <a16:creationId xmlns:a16="http://schemas.microsoft.com/office/drawing/2014/main" id="{FEABAF56-09A0-467C-9BCA-0A8A79928C7F}"/>
                    </a:ext>
                  </a:extLst>
                </p:cNvPr>
                <p:cNvSpPr>
                  <a:spLocks/>
                </p:cNvSpPr>
                <p:nvPr userDrawn="1"/>
              </p:nvSpPr>
              <p:spPr bwMode="auto">
                <a:xfrm>
                  <a:off x="658" y="3538"/>
                  <a:ext cx="471" cy="212"/>
                </a:xfrm>
                <a:custGeom>
                  <a:avLst/>
                  <a:gdLst>
                    <a:gd name="T0" fmla="*/ 0 w 941"/>
                    <a:gd name="T1" fmla="*/ 131 h 424"/>
                    <a:gd name="T2" fmla="*/ 863 w 941"/>
                    <a:gd name="T3" fmla="*/ 0 h 424"/>
                    <a:gd name="T4" fmla="*/ 926 w 941"/>
                    <a:gd name="T5" fmla="*/ 78 h 424"/>
                    <a:gd name="T6" fmla="*/ 941 w 941"/>
                    <a:gd name="T7" fmla="*/ 181 h 424"/>
                    <a:gd name="T8" fmla="*/ 903 w 941"/>
                    <a:gd name="T9" fmla="*/ 282 h 424"/>
                    <a:gd name="T10" fmla="*/ 57 w 941"/>
                    <a:gd name="T11" fmla="*/ 424 h 424"/>
                    <a:gd name="T12" fmla="*/ 53 w 941"/>
                    <a:gd name="T13" fmla="*/ 384 h 424"/>
                    <a:gd name="T14" fmla="*/ 863 w 941"/>
                    <a:gd name="T15" fmla="*/ 242 h 424"/>
                    <a:gd name="T16" fmla="*/ 893 w 941"/>
                    <a:gd name="T17" fmla="*/ 145 h 424"/>
                    <a:gd name="T18" fmla="*/ 840 w 941"/>
                    <a:gd name="T19" fmla="*/ 57 h 424"/>
                    <a:gd name="T20" fmla="*/ 0 w 941"/>
                    <a:gd name="T21" fmla="*/ 185 h 424"/>
                    <a:gd name="T22" fmla="*/ 0 w 941"/>
                    <a:gd name="T23" fmla="*/ 131 h 424"/>
                    <a:gd name="T24" fmla="*/ 0 w 941"/>
                    <a:gd name="T25" fmla="*/ 131 h 4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41" h="424">
                      <a:moveTo>
                        <a:pt x="0" y="131"/>
                      </a:moveTo>
                      <a:lnTo>
                        <a:pt x="863" y="0"/>
                      </a:lnTo>
                      <a:lnTo>
                        <a:pt x="926" y="78"/>
                      </a:lnTo>
                      <a:lnTo>
                        <a:pt x="941" y="181"/>
                      </a:lnTo>
                      <a:lnTo>
                        <a:pt x="903" y="282"/>
                      </a:lnTo>
                      <a:lnTo>
                        <a:pt x="57" y="424"/>
                      </a:lnTo>
                      <a:lnTo>
                        <a:pt x="53" y="384"/>
                      </a:lnTo>
                      <a:lnTo>
                        <a:pt x="863" y="242"/>
                      </a:lnTo>
                      <a:lnTo>
                        <a:pt x="893" y="145"/>
                      </a:lnTo>
                      <a:lnTo>
                        <a:pt x="840" y="57"/>
                      </a:lnTo>
                      <a:lnTo>
                        <a:pt x="0" y="185"/>
                      </a:lnTo>
                      <a:lnTo>
                        <a:pt x="0" y="131"/>
                      </a:lnTo>
                      <a:close/>
                    </a:path>
                  </a:pathLst>
                </a:custGeom>
                <a:solidFill>
                  <a:schemeClr val="accent2"/>
                </a:solidFill>
                <a:ln w="9525">
                  <a:noFill/>
                  <a:round/>
                  <a:headEnd/>
                  <a:tailEnd/>
                </a:ln>
              </p:spPr>
              <p:txBody>
                <a:bodyPr/>
                <a:lstStyle/>
                <a:p>
                  <a:pPr>
                    <a:defRPr/>
                  </a:pPr>
                  <a:endParaRPr lang="en-US"/>
                </a:p>
              </p:txBody>
            </p:sp>
            <p:sp>
              <p:nvSpPr>
                <p:cNvPr id="4145" name="Freeform 36">
                  <a:extLst>
                    <a:ext uri="{FF2B5EF4-FFF2-40B4-BE49-F238E27FC236}">
                      <a16:creationId xmlns:a16="http://schemas.microsoft.com/office/drawing/2014/main" id="{6EA5E727-FF34-4D8A-BBED-37A00A838D5F}"/>
                    </a:ext>
                  </a:extLst>
                </p:cNvPr>
                <p:cNvSpPr>
                  <a:spLocks/>
                </p:cNvSpPr>
                <p:nvPr userDrawn="1"/>
              </p:nvSpPr>
              <p:spPr bwMode="auto">
                <a:xfrm>
                  <a:off x="717" y="3606"/>
                  <a:ext cx="245" cy="86"/>
                </a:xfrm>
                <a:custGeom>
                  <a:avLst/>
                  <a:gdLst>
                    <a:gd name="T0" fmla="*/ 0 w 488"/>
                    <a:gd name="T1" fmla="*/ 126 h 173"/>
                    <a:gd name="T2" fmla="*/ 66 w 488"/>
                    <a:gd name="T3" fmla="*/ 173 h 173"/>
                    <a:gd name="T4" fmla="*/ 222 w 488"/>
                    <a:gd name="T5" fmla="*/ 166 h 173"/>
                    <a:gd name="T6" fmla="*/ 418 w 488"/>
                    <a:gd name="T7" fmla="*/ 116 h 173"/>
                    <a:gd name="T8" fmla="*/ 488 w 488"/>
                    <a:gd name="T9" fmla="*/ 42 h 173"/>
                    <a:gd name="T10" fmla="*/ 443 w 488"/>
                    <a:gd name="T11" fmla="*/ 2 h 173"/>
                    <a:gd name="T12" fmla="*/ 253 w 488"/>
                    <a:gd name="T13" fmla="*/ 0 h 173"/>
                    <a:gd name="T14" fmla="*/ 110 w 488"/>
                    <a:gd name="T15" fmla="*/ 12 h 173"/>
                    <a:gd name="T16" fmla="*/ 15 w 488"/>
                    <a:gd name="T17" fmla="*/ 76 h 173"/>
                    <a:gd name="T18" fmla="*/ 112 w 488"/>
                    <a:gd name="T19" fmla="*/ 95 h 173"/>
                    <a:gd name="T20" fmla="*/ 275 w 488"/>
                    <a:gd name="T21" fmla="*/ 53 h 173"/>
                    <a:gd name="T22" fmla="*/ 416 w 488"/>
                    <a:gd name="T23" fmla="*/ 53 h 173"/>
                    <a:gd name="T24" fmla="*/ 268 w 488"/>
                    <a:gd name="T25" fmla="*/ 110 h 173"/>
                    <a:gd name="T26" fmla="*/ 142 w 488"/>
                    <a:gd name="T27" fmla="*/ 126 h 173"/>
                    <a:gd name="T28" fmla="*/ 0 w 488"/>
                    <a:gd name="T29" fmla="*/ 126 h 173"/>
                    <a:gd name="T30" fmla="*/ 0 w 488"/>
                    <a:gd name="T31" fmla="*/ 126 h 17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88" h="173">
                      <a:moveTo>
                        <a:pt x="0" y="126"/>
                      </a:moveTo>
                      <a:lnTo>
                        <a:pt x="66" y="173"/>
                      </a:lnTo>
                      <a:lnTo>
                        <a:pt x="222" y="166"/>
                      </a:lnTo>
                      <a:lnTo>
                        <a:pt x="418" y="116"/>
                      </a:lnTo>
                      <a:lnTo>
                        <a:pt x="488" y="42"/>
                      </a:lnTo>
                      <a:lnTo>
                        <a:pt x="443" y="2"/>
                      </a:lnTo>
                      <a:lnTo>
                        <a:pt x="253" y="0"/>
                      </a:lnTo>
                      <a:lnTo>
                        <a:pt x="110" y="12"/>
                      </a:lnTo>
                      <a:lnTo>
                        <a:pt x="15" y="76"/>
                      </a:lnTo>
                      <a:lnTo>
                        <a:pt x="112" y="95"/>
                      </a:lnTo>
                      <a:lnTo>
                        <a:pt x="275" y="53"/>
                      </a:lnTo>
                      <a:lnTo>
                        <a:pt x="416" y="53"/>
                      </a:lnTo>
                      <a:lnTo>
                        <a:pt x="268" y="110"/>
                      </a:lnTo>
                      <a:lnTo>
                        <a:pt x="142" y="126"/>
                      </a:lnTo>
                      <a:lnTo>
                        <a:pt x="0" y="126"/>
                      </a:lnTo>
                      <a:close/>
                    </a:path>
                  </a:pathLst>
                </a:custGeom>
                <a:solidFill>
                  <a:schemeClr val="accent2"/>
                </a:solidFill>
                <a:ln w="9525">
                  <a:noFill/>
                  <a:round/>
                  <a:headEnd/>
                  <a:tailEnd/>
                </a:ln>
              </p:spPr>
              <p:txBody>
                <a:bodyPr/>
                <a:lstStyle/>
                <a:p>
                  <a:pPr>
                    <a:defRPr/>
                  </a:pPr>
                  <a:endParaRPr lang="en-US"/>
                </a:p>
              </p:txBody>
            </p:sp>
          </p:grpSp>
        </p:grpSp>
      </p:grpSp>
      <p:grpSp>
        <p:nvGrpSpPr>
          <p:cNvPr id="4107" name="Group 37">
            <a:extLst>
              <a:ext uri="{FF2B5EF4-FFF2-40B4-BE49-F238E27FC236}">
                <a16:creationId xmlns:a16="http://schemas.microsoft.com/office/drawing/2014/main" id="{5BA82B44-6C2C-445F-A606-2B76D983AD20}"/>
              </a:ext>
            </a:extLst>
          </p:cNvPr>
          <p:cNvGrpSpPr>
            <a:grpSpLocks/>
          </p:cNvGrpSpPr>
          <p:nvPr/>
        </p:nvGrpSpPr>
        <p:grpSpPr bwMode="auto">
          <a:xfrm>
            <a:off x="8680450" y="2116138"/>
            <a:ext cx="385763" cy="4308475"/>
            <a:chOff x="5468" y="1333"/>
            <a:chExt cx="243" cy="2714"/>
          </a:xfrm>
        </p:grpSpPr>
        <p:sp>
          <p:nvSpPr>
            <p:cNvPr id="4121" name="Freeform 38">
              <a:extLst>
                <a:ext uri="{FF2B5EF4-FFF2-40B4-BE49-F238E27FC236}">
                  <a16:creationId xmlns:a16="http://schemas.microsoft.com/office/drawing/2014/main" id="{9B85A9E6-C73B-4219-AF63-140BFB72F998}"/>
                </a:ext>
              </a:extLst>
            </p:cNvPr>
            <p:cNvSpPr>
              <a:spLocks/>
            </p:cNvSpPr>
            <p:nvPr userDrawn="1"/>
          </p:nvSpPr>
          <p:spPr bwMode="auto">
            <a:xfrm flipH="1">
              <a:off x="5468" y="2620"/>
              <a:ext cx="205" cy="1427"/>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sp>
          <p:nvSpPr>
            <p:cNvPr id="4122" name="Freeform 39">
              <a:extLst>
                <a:ext uri="{FF2B5EF4-FFF2-40B4-BE49-F238E27FC236}">
                  <a16:creationId xmlns:a16="http://schemas.microsoft.com/office/drawing/2014/main" id="{94473041-6B3F-4AFA-821A-8BFA5D236722}"/>
                </a:ext>
              </a:extLst>
            </p:cNvPr>
            <p:cNvSpPr>
              <a:spLocks/>
            </p:cNvSpPr>
            <p:nvPr userDrawn="1"/>
          </p:nvSpPr>
          <p:spPr bwMode="auto">
            <a:xfrm flipH="1">
              <a:off x="5506" y="1333"/>
              <a:ext cx="205" cy="1633"/>
            </a:xfrm>
            <a:custGeom>
              <a:avLst/>
              <a:gdLst>
                <a:gd name="T0" fmla="*/ 692 w 772"/>
                <a:gd name="T1" fmla="*/ 3156 h 3266"/>
                <a:gd name="T2" fmla="*/ 380 w 772"/>
                <a:gd name="T3" fmla="*/ 2945 h 3266"/>
                <a:gd name="T4" fmla="*/ 319 w 772"/>
                <a:gd name="T5" fmla="*/ 2783 h 3266"/>
                <a:gd name="T6" fmla="*/ 371 w 772"/>
                <a:gd name="T7" fmla="*/ 2542 h 3266"/>
                <a:gd name="T8" fmla="*/ 591 w 772"/>
                <a:gd name="T9" fmla="*/ 2251 h 3266"/>
                <a:gd name="T10" fmla="*/ 641 w 772"/>
                <a:gd name="T11" fmla="*/ 2070 h 3266"/>
                <a:gd name="T12" fmla="*/ 591 w 772"/>
                <a:gd name="T13" fmla="*/ 1948 h 3266"/>
                <a:gd name="T14" fmla="*/ 401 w 772"/>
                <a:gd name="T15" fmla="*/ 1859 h 3266"/>
                <a:gd name="T16" fmla="*/ 361 w 772"/>
                <a:gd name="T17" fmla="*/ 1747 h 3266"/>
                <a:gd name="T18" fmla="*/ 430 w 772"/>
                <a:gd name="T19" fmla="*/ 1587 h 3266"/>
                <a:gd name="T20" fmla="*/ 741 w 772"/>
                <a:gd name="T21" fmla="*/ 1156 h 3266"/>
                <a:gd name="T22" fmla="*/ 772 w 772"/>
                <a:gd name="T23" fmla="*/ 945 h 3266"/>
                <a:gd name="T24" fmla="*/ 692 w 772"/>
                <a:gd name="T25" fmla="*/ 713 h 3266"/>
                <a:gd name="T26" fmla="*/ 430 w 772"/>
                <a:gd name="T27" fmla="*/ 603 h 3266"/>
                <a:gd name="T28" fmla="*/ 200 w 772"/>
                <a:gd name="T29" fmla="*/ 422 h 3266"/>
                <a:gd name="T30" fmla="*/ 0 w 772"/>
                <a:gd name="T31" fmla="*/ 0 h 3266"/>
                <a:gd name="T32" fmla="*/ 29 w 772"/>
                <a:gd name="T33" fmla="*/ 382 h 3266"/>
                <a:gd name="T34" fmla="*/ 179 w 772"/>
                <a:gd name="T35" fmla="*/ 612 h 3266"/>
                <a:gd name="T36" fmla="*/ 380 w 772"/>
                <a:gd name="T37" fmla="*/ 753 h 3266"/>
                <a:gd name="T38" fmla="*/ 601 w 772"/>
                <a:gd name="T39" fmla="*/ 833 h 3266"/>
                <a:gd name="T40" fmla="*/ 612 w 772"/>
                <a:gd name="T41" fmla="*/ 1044 h 3266"/>
                <a:gd name="T42" fmla="*/ 500 w 772"/>
                <a:gd name="T43" fmla="*/ 1266 h 3266"/>
                <a:gd name="T44" fmla="*/ 240 w 772"/>
                <a:gd name="T45" fmla="*/ 1658 h 3266"/>
                <a:gd name="T46" fmla="*/ 230 w 772"/>
                <a:gd name="T47" fmla="*/ 1909 h 3266"/>
                <a:gd name="T48" fmla="*/ 471 w 772"/>
                <a:gd name="T49" fmla="*/ 2049 h 3266"/>
                <a:gd name="T50" fmla="*/ 460 w 772"/>
                <a:gd name="T51" fmla="*/ 2180 h 3266"/>
                <a:gd name="T52" fmla="*/ 249 w 772"/>
                <a:gd name="T53" fmla="*/ 2452 h 3266"/>
                <a:gd name="T54" fmla="*/ 160 w 772"/>
                <a:gd name="T55" fmla="*/ 2713 h 3266"/>
                <a:gd name="T56" fmla="*/ 240 w 772"/>
                <a:gd name="T57" fmla="*/ 2994 h 3266"/>
                <a:gd name="T58" fmla="*/ 430 w 772"/>
                <a:gd name="T59" fmla="*/ 3144 h 3266"/>
                <a:gd name="T60" fmla="*/ 671 w 772"/>
                <a:gd name="T61" fmla="*/ 3266 h 3266"/>
                <a:gd name="T62" fmla="*/ 692 w 772"/>
                <a:gd name="T63" fmla="*/ 3156 h 3266"/>
                <a:gd name="T64" fmla="*/ 692 w 772"/>
                <a:gd name="T65" fmla="*/ 3156 h 32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772" h="3266">
                  <a:moveTo>
                    <a:pt x="692" y="3156"/>
                  </a:moveTo>
                  <a:lnTo>
                    <a:pt x="380" y="2945"/>
                  </a:lnTo>
                  <a:lnTo>
                    <a:pt x="319" y="2783"/>
                  </a:lnTo>
                  <a:lnTo>
                    <a:pt x="371" y="2542"/>
                  </a:lnTo>
                  <a:lnTo>
                    <a:pt x="591" y="2251"/>
                  </a:lnTo>
                  <a:lnTo>
                    <a:pt x="641" y="2070"/>
                  </a:lnTo>
                  <a:lnTo>
                    <a:pt x="591" y="1948"/>
                  </a:lnTo>
                  <a:lnTo>
                    <a:pt x="401" y="1859"/>
                  </a:lnTo>
                  <a:lnTo>
                    <a:pt x="361" y="1747"/>
                  </a:lnTo>
                  <a:lnTo>
                    <a:pt x="430" y="1587"/>
                  </a:lnTo>
                  <a:lnTo>
                    <a:pt x="741" y="1156"/>
                  </a:lnTo>
                  <a:lnTo>
                    <a:pt x="772" y="945"/>
                  </a:lnTo>
                  <a:lnTo>
                    <a:pt x="692" y="713"/>
                  </a:lnTo>
                  <a:lnTo>
                    <a:pt x="430" y="603"/>
                  </a:lnTo>
                  <a:lnTo>
                    <a:pt x="200" y="422"/>
                  </a:lnTo>
                  <a:lnTo>
                    <a:pt x="0" y="0"/>
                  </a:lnTo>
                  <a:lnTo>
                    <a:pt x="29" y="382"/>
                  </a:lnTo>
                  <a:lnTo>
                    <a:pt x="179" y="612"/>
                  </a:lnTo>
                  <a:lnTo>
                    <a:pt x="380" y="753"/>
                  </a:lnTo>
                  <a:lnTo>
                    <a:pt x="601" y="833"/>
                  </a:lnTo>
                  <a:lnTo>
                    <a:pt x="612" y="1044"/>
                  </a:lnTo>
                  <a:lnTo>
                    <a:pt x="500" y="1266"/>
                  </a:lnTo>
                  <a:lnTo>
                    <a:pt x="240" y="1658"/>
                  </a:lnTo>
                  <a:lnTo>
                    <a:pt x="230" y="1909"/>
                  </a:lnTo>
                  <a:lnTo>
                    <a:pt x="471" y="2049"/>
                  </a:lnTo>
                  <a:lnTo>
                    <a:pt x="460" y="2180"/>
                  </a:lnTo>
                  <a:lnTo>
                    <a:pt x="249" y="2452"/>
                  </a:lnTo>
                  <a:lnTo>
                    <a:pt x="160" y="2713"/>
                  </a:lnTo>
                  <a:lnTo>
                    <a:pt x="240" y="2994"/>
                  </a:lnTo>
                  <a:lnTo>
                    <a:pt x="430" y="3144"/>
                  </a:lnTo>
                  <a:lnTo>
                    <a:pt x="671" y="3266"/>
                  </a:lnTo>
                  <a:lnTo>
                    <a:pt x="692" y="3156"/>
                  </a:lnTo>
                  <a:close/>
                </a:path>
              </a:pathLst>
            </a:custGeom>
            <a:solidFill>
              <a:schemeClr val="folHlink"/>
            </a:solidFill>
            <a:ln w="9525">
              <a:noFill/>
              <a:round/>
              <a:headEnd/>
              <a:tailEnd/>
            </a:ln>
          </p:spPr>
          <p:txBody>
            <a:bodyPr/>
            <a:lstStyle/>
            <a:p>
              <a:pPr>
                <a:defRPr/>
              </a:pPr>
              <a:endParaRPr lang="en-US"/>
            </a:p>
          </p:txBody>
        </p:sp>
      </p:grpSp>
      <p:grpSp>
        <p:nvGrpSpPr>
          <p:cNvPr id="4108" name="Group 40">
            <a:extLst>
              <a:ext uri="{FF2B5EF4-FFF2-40B4-BE49-F238E27FC236}">
                <a16:creationId xmlns:a16="http://schemas.microsoft.com/office/drawing/2014/main" id="{1AE36D70-A218-488E-97EA-048CF5935640}"/>
              </a:ext>
            </a:extLst>
          </p:cNvPr>
          <p:cNvGrpSpPr>
            <a:grpSpLocks/>
          </p:cNvGrpSpPr>
          <p:nvPr/>
        </p:nvGrpSpPr>
        <p:grpSpPr bwMode="auto">
          <a:xfrm>
            <a:off x="7318375" y="90488"/>
            <a:ext cx="2133600" cy="1911350"/>
            <a:chOff x="4610" y="57"/>
            <a:chExt cx="1344" cy="1204"/>
          </a:xfrm>
        </p:grpSpPr>
        <p:grpSp>
          <p:nvGrpSpPr>
            <p:cNvPr id="4109" name="Group 41">
              <a:extLst>
                <a:ext uri="{FF2B5EF4-FFF2-40B4-BE49-F238E27FC236}">
                  <a16:creationId xmlns:a16="http://schemas.microsoft.com/office/drawing/2014/main" id="{369C295B-5E80-4CEE-AE3C-DE301F14CDAD}"/>
                </a:ext>
              </a:extLst>
            </p:cNvPr>
            <p:cNvGrpSpPr>
              <a:grpSpLocks/>
            </p:cNvGrpSpPr>
            <p:nvPr userDrawn="1"/>
          </p:nvGrpSpPr>
          <p:grpSpPr bwMode="auto">
            <a:xfrm>
              <a:off x="4610" y="57"/>
              <a:ext cx="1344" cy="1204"/>
              <a:chOff x="4610" y="57"/>
              <a:chExt cx="1344" cy="1204"/>
            </a:xfrm>
          </p:grpSpPr>
          <p:sp>
            <p:nvSpPr>
              <p:cNvPr id="4111" name="Freeform 42">
                <a:extLst>
                  <a:ext uri="{FF2B5EF4-FFF2-40B4-BE49-F238E27FC236}">
                    <a16:creationId xmlns:a16="http://schemas.microsoft.com/office/drawing/2014/main" id="{539A84EF-4230-4C61-A36B-CCC2A2BA2300}"/>
                  </a:ext>
                </a:extLst>
              </p:cNvPr>
              <p:cNvSpPr>
                <a:spLocks/>
              </p:cNvSpPr>
              <p:nvPr userDrawn="1"/>
            </p:nvSpPr>
            <p:spPr bwMode="auto">
              <a:xfrm rot="-3172564">
                <a:off x="5430" y="1086"/>
                <a:ext cx="62" cy="288"/>
              </a:xfrm>
              <a:custGeom>
                <a:avLst/>
                <a:gdLst>
                  <a:gd name="T0" fmla="*/ 123 w 245"/>
                  <a:gd name="T1" fmla="*/ 9 h 806"/>
                  <a:gd name="T2" fmla="*/ 131 w 245"/>
                  <a:gd name="T3" fmla="*/ 342 h 806"/>
                  <a:gd name="T4" fmla="*/ 0 w 245"/>
                  <a:gd name="T5" fmla="*/ 806 h 806"/>
                  <a:gd name="T6" fmla="*/ 79 w 245"/>
                  <a:gd name="T7" fmla="*/ 789 h 806"/>
                  <a:gd name="T8" fmla="*/ 218 w 245"/>
                  <a:gd name="T9" fmla="*/ 376 h 806"/>
                  <a:gd name="T10" fmla="*/ 245 w 245"/>
                  <a:gd name="T11" fmla="*/ 0 h 806"/>
                  <a:gd name="T12" fmla="*/ 123 w 245"/>
                  <a:gd name="T13" fmla="*/ 9 h 806"/>
                  <a:gd name="T14" fmla="*/ 123 w 245"/>
                  <a:gd name="T15" fmla="*/ 9 h 80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5" h="806">
                    <a:moveTo>
                      <a:pt x="123" y="9"/>
                    </a:moveTo>
                    <a:lnTo>
                      <a:pt x="131" y="342"/>
                    </a:lnTo>
                    <a:lnTo>
                      <a:pt x="0" y="806"/>
                    </a:lnTo>
                    <a:lnTo>
                      <a:pt x="79" y="789"/>
                    </a:lnTo>
                    <a:lnTo>
                      <a:pt x="218" y="376"/>
                    </a:lnTo>
                    <a:lnTo>
                      <a:pt x="245" y="0"/>
                    </a:lnTo>
                    <a:lnTo>
                      <a:pt x="123" y="9"/>
                    </a:lnTo>
                    <a:close/>
                  </a:path>
                </a:pathLst>
              </a:custGeom>
              <a:solidFill>
                <a:schemeClr val="accent2"/>
              </a:solidFill>
              <a:ln w="9525">
                <a:noFill/>
                <a:round/>
                <a:headEnd/>
                <a:tailEnd/>
              </a:ln>
            </p:spPr>
            <p:txBody>
              <a:bodyPr/>
              <a:lstStyle/>
              <a:p>
                <a:pPr>
                  <a:defRPr/>
                </a:pPr>
                <a:endParaRPr lang="en-US"/>
              </a:p>
            </p:txBody>
          </p:sp>
          <p:grpSp>
            <p:nvGrpSpPr>
              <p:cNvPr id="4112" name="Group 43">
                <a:extLst>
                  <a:ext uri="{FF2B5EF4-FFF2-40B4-BE49-F238E27FC236}">
                    <a16:creationId xmlns:a16="http://schemas.microsoft.com/office/drawing/2014/main" id="{0AC12C9D-817A-4B5D-B8F6-0BDD35E75AEE}"/>
                  </a:ext>
                </a:extLst>
              </p:cNvPr>
              <p:cNvGrpSpPr>
                <a:grpSpLocks/>
              </p:cNvGrpSpPr>
              <p:nvPr userDrawn="1"/>
            </p:nvGrpSpPr>
            <p:grpSpPr bwMode="auto">
              <a:xfrm>
                <a:off x="4610" y="57"/>
                <a:ext cx="1344" cy="985"/>
                <a:chOff x="4610" y="57"/>
                <a:chExt cx="1344" cy="985"/>
              </a:xfrm>
            </p:grpSpPr>
            <p:sp>
              <p:nvSpPr>
                <p:cNvPr id="4113" name="Freeform 44">
                  <a:extLst>
                    <a:ext uri="{FF2B5EF4-FFF2-40B4-BE49-F238E27FC236}">
                      <a16:creationId xmlns:a16="http://schemas.microsoft.com/office/drawing/2014/main" id="{8ED40E8A-CD6D-4E6F-83DD-B65759D15251}"/>
                    </a:ext>
                  </a:extLst>
                </p:cNvPr>
                <p:cNvSpPr>
                  <a:spLocks/>
                </p:cNvSpPr>
                <p:nvPr userDrawn="1"/>
              </p:nvSpPr>
              <p:spPr bwMode="auto">
                <a:xfrm rot="-3172564">
                  <a:off x="4966" y="71"/>
                  <a:ext cx="153" cy="125"/>
                </a:xfrm>
                <a:custGeom>
                  <a:avLst/>
                  <a:gdLst>
                    <a:gd name="T0" fmla="*/ 0 w 604"/>
                    <a:gd name="T1" fmla="*/ 0 h 349"/>
                    <a:gd name="T2" fmla="*/ 298 w 604"/>
                    <a:gd name="T3" fmla="*/ 184 h 349"/>
                    <a:gd name="T4" fmla="*/ 500 w 604"/>
                    <a:gd name="T5" fmla="*/ 349 h 349"/>
                    <a:gd name="T6" fmla="*/ 604 w 604"/>
                    <a:gd name="T7" fmla="*/ 140 h 349"/>
                    <a:gd name="T8" fmla="*/ 359 w 604"/>
                    <a:gd name="T9" fmla="*/ 9 h 349"/>
                    <a:gd name="T10" fmla="*/ 464 w 604"/>
                    <a:gd name="T11" fmla="*/ 184 h 349"/>
                    <a:gd name="T12" fmla="*/ 131 w 604"/>
                    <a:gd name="T13" fmla="*/ 17 h 349"/>
                    <a:gd name="T14" fmla="*/ 0 w 604"/>
                    <a:gd name="T15" fmla="*/ 0 h 349"/>
                    <a:gd name="T16" fmla="*/ 0 w 604"/>
                    <a:gd name="T17" fmla="*/ 0 h 3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04" h="349">
                      <a:moveTo>
                        <a:pt x="0" y="0"/>
                      </a:moveTo>
                      <a:lnTo>
                        <a:pt x="298" y="184"/>
                      </a:lnTo>
                      <a:lnTo>
                        <a:pt x="500" y="349"/>
                      </a:lnTo>
                      <a:lnTo>
                        <a:pt x="604" y="140"/>
                      </a:lnTo>
                      <a:lnTo>
                        <a:pt x="359" y="9"/>
                      </a:lnTo>
                      <a:lnTo>
                        <a:pt x="464" y="184"/>
                      </a:lnTo>
                      <a:lnTo>
                        <a:pt x="131" y="17"/>
                      </a:lnTo>
                      <a:lnTo>
                        <a:pt x="0" y="0"/>
                      </a:lnTo>
                      <a:close/>
                    </a:path>
                  </a:pathLst>
                </a:custGeom>
                <a:solidFill>
                  <a:schemeClr val="accent2"/>
                </a:solidFill>
                <a:ln w="9525">
                  <a:noFill/>
                  <a:round/>
                  <a:headEnd/>
                  <a:tailEnd/>
                </a:ln>
              </p:spPr>
              <p:txBody>
                <a:bodyPr/>
                <a:lstStyle/>
                <a:p>
                  <a:pPr>
                    <a:defRPr/>
                  </a:pPr>
                  <a:endParaRPr lang="en-US"/>
                </a:p>
              </p:txBody>
            </p:sp>
            <p:sp>
              <p:nvSpPr>
                <p:cNvPr id="4114" name="Freeform 45">
                  <a:extLst>
                    <a:ext uri="{FF2B5EF4-FFF2-40B4-BE49-F238E27FC236}">
                      <a16:creationId xmlns:a16="http://schemas.microsoft.com/office/drawing/2014/main" id="{6D4AE1B2-735F-42B2-B2EE-88A5827D68CD}"/>
                    </a:ext>
                  </a:extLst>
                </p:cNvPr>
                <p:cNvSpPr>
                  <a:spLocks/>
                </p:cNvSpPr>
                <p:nvPr userDrawn="1"/>
              </p:nvSpPr>
              <p:spPr bwMode="auto">
                <a:xfrm rot="-3172564">
                  <a:off x="5063" y="317"/>
                  <a:ext cx="269" cy="438"/>
                </a:xfrm>
                <a:custGeom>
                  <a:avLst/>
                  <a:gdLst>
                    <a:gd name="T0" fmla="*/ 741 w 1064"/>
                    <a:gd name="T1" fmla="*/ 129 h 1230"/>
                    <a:gd name="T2" fmla="*/ 485 w 1064"/>
                    <a:gd name="T3" fmla="*/ 352 h 1230"/>
                    <a:gd name="T4" fmla="*/ 163 w 1064"/>
                    <a:gd name="T5" fmla="*/ 762 h 1230"/>
                    <a:gd name="T6" fmla="*/ 0 w 1064"/>
                    <a:gd name="T7" fmla="*/ 1101 h 1230"/>
                    <a:gd name="T8" fmla="*/ 59 w 1064"/>
                    <a:gd name="T9" fmla="*/ 1230 h 1230"/>
                    <a:gd name="T10" fmla="*/ 262 w 1064"/>
                    <a:gd name="T11" fmla="*/ 1201 h 1230"/>
                    <a:gd name="T12" fmla="*/ 578 w 1064"/>
                    <a:gd name="T13" fmla="*/ 914 h 1230"/>
                    <a:gd name="T14" fmla="*/ 876 w 1064"/>
                    <a:gd name="T15" fmla="*/ 534 h 1230"/>
                    <a:gd name="T16" fmla="*/ 1034 w 1064"/>
                    <a:gd name="T17" fmla="*/ 270 h 1230"/>
                    <a:gd name="T18" fmla="*/ 1064 w 1064"/>
                    <a:gd name="T19" fmla="*/ 84 h 1230"/>
                    <a:gd name="T20" fmla="*/ 977 w 1064"/>
                    <a:gd name="T21" fmla="*/ 0 h 1230"/>
                    <a:gd name="T22" fmla="*/ 836 w 1064"/>
                    <a:gd name="T23" fmla="*/ 65 h 1230"/>
                    <a:gd name="T24" fmla="*/ 969 w 1064"/>
                    <a:gd name="T25" fmla="*/ 107 h 1230"/>
                    <a:gd name="T26" fmla="*/ 876 w 1064"/>
                    <a:gd name="T27" fmla="*/ 352 h 1230"/>
                    <a:gd name="T28" fmla="*/ 690 w 1064"/>
                    <a:gd name="T29" fmla="*/ 656 h 1230"/>
                    <a:gd name="T30" fmla="*/ 350 w 1064"/>
                    <a:gd name="T31" fmla="*/ 1008 h 1230"/>
                    <a:gd name="T32" fmla="*/ 116 w 1064"/>
                    <a:gd name="T33" fmla="*/ 1114 h 1230"/>
                    <a:gd name="T34" fmla="*/ 135 w 1064"/>
                    <a:gd name="T35" fmla="*/ 943 h 1230"/>
                    <a:gd name="T36" fmla="*/ 437 w 1064"/>
                    <a:gd name="T37" fmla="*/ 504 h 1230"/>
                    <a:gd name="T38" fmla="*/ 831 w 1064"/>
                    <a:gd name="T39" fmla="*/ 118 h 1230"/>
                    <a:gd name="T40" fmla="*/ 741 w 1064"/>
                    <a:gd name="T41" fmla="*/ 129 h 1230"/>
                    <a:gd name="T42" fmla="*/ 741 w 1064"/>
                    <a:gd name="T43" fmla="*/ 129 h 123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064" h="1230">
                      <a:moveTo>
                        <a:pt x="741" y="129"/>
                      </a:moveTo>
                      <a:lnTo>
                        <a:pt x="485" y="352"/>
                      </a:lnTo>
                      <a:lnTo>
                        <a:pt x="163" y="762"/>
                      </a:lnTo>
                      <a:lnTo>
                        <a:pt x="0" y="1101"/>
                      </a:lnTo>
                      <a:lnTo>
                        <a:pt x="59" y="1230"/>
                      </a:lnTo>
                      <a:lnTo>
                        <a:pt x="262" y="1201"/>
                      </a:lnTo>
                      <a:lnTo>
                        <a:pt x="578" y="914"/>
                      </a:lnTo>
                      <a:lnTo>
                        <a:pt x="876" y="534"/>
                      </a:lnTo>
                      <a:lnTo>
                        <a:pt x="1034" y="270"/>
                      </a:lnTo>
                      <a:lnTo>
                        <a:pt x="1064" y="84"/>
                      </a:lnTo>
                      <a:lnTo>
                        <a:pt x="977" y="0"/>
                      </a:lnTo>
                      <a:lnTo>
                        <a:pt x="836" y="65"/>
                      </a:lnTo>
                      <a:lnTo>
                        <a:pt x="969" y="107"/>
                      </a:lnTo>
                      <a:lnTo>
                        <a:pt x="876" y="352"/>
                      </a:lnTo>
                      <a:lnTo>
                        <a:pt x="690" y="656"/>
                      </a:lnTo>
                      <a:lnTo>
                        <a:pt x="350" y="1008"/>
                      </a:lnTo>
                      <a:lnTo>
                        <a:pt x="116" y="1114"/>
                      </a:lnTo>
                      <a:lnTo>
                        <a:pt x="135" y="943"/>
                      </a:lnTo>
                      <a:lnTo>
                        <a:pt x="437" y="504"/>
                      </a:lnTo>
                      <a:lnTo>
                        <a:pt x="831" y="118"/>
                      </a:lnTo>
                      <a:lnTo>
                        <a:pt x="741" y="129"/>
                      </a:lnTo>
                      <a:close/>
                    </a:path>
                  </a:pathLst>
                </a:custGeom>
                <a:solidFill>
                  <a:schemeClr val="accent2"/>
                </a:solidFill>
                <a:ln w="9525">
                  <a:noFill/>
                  <a:round/>
                  <a:headEnd/>
                  <a:tailEnd/>
                </a:ln>
              </p:spPr>
              <p:txBody>
                <a:bodyPr/>
                <a:lstStyle/>
                <a:p>
                  <a:pPr>
                    <a:defRPr/>
                  </a:pPr>
                  <a:endParaRPr lang="en-US"/>
                </a:p>
              </p:txBody>
            </p:sp>
            <p:sp>
              <p:nvSpPr>
                <p:cNvPr id="4115" name="Freeform 46">
                  <a:extLst>
                    <a:ext uri="{FF2B5EF4-FFF2-40B4-BE49-F238E27FC236}">
                      <a16:creationId xmlns:a16="http://schemas.microsoft.com/office/drawing/2014/main" id="{1685CF4C-A03B-4647-8801-D1BF6D7124D6}"/>
                    </a:ext>
                  </a:extLst>
                </p:cNvPr>
                <p:cNvSpPr>
                  <a:spLocks/>
                </p:cNvSpPr>
                <p:nvPr userDrawn="1"/>
              </p:nvSpPr>
              <p:spPr bwMode="auto">
                <a:xfrm rot="-3172564">
                  <a:off x="4873" y="167"/>
                  <a:ext cx="505" cy="898"/>
                </a:xfrm>
                <a:custGeom>
                  <a:avLst/>
                  <a:gdLst>
                    <a:gd name="T0" fmla="*/ 1941 w 2002"/>
                    <a:gd name="T1" fmla="*/ 0 h 2521"/>
                    <a:gd name="T2" fmla="*/ 0 w 2002"/>
                    <a:gd name="T3" fmla="*/ 2521 h 2521"/>
                    <a:gd name="T4" fmla="*/ 192 w 2002"/>
                    <a:gd name="T5" fmla="*/ 2450 h 2521"/>
                    <a:gd name="T6" fmla="*/ 2002 w 2002"/>
                    <a:gd name="T7" fmla="*/ 61 h 2521"/>
                    <a:gd name="T8" fmla="*/ 1941 w 2002"/>
                    <a:gd name="T9" fmla="*/ 0 h 2521"/>
                    <a:gd name="T10" fmla="*/ 1941 w 2002"/>
                    <a:gd name="T11" fmla="*/ 0 h 252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02" h="2521">
                      <a:moveTo>
                        <a:pt x="1941" y="0"/>
                      </a:moveTo>
                      <a:lnTo>
                        <a:pt x="0" y="2521"/>
                      </a:lnTo>
                      <a:lnTo>
                        <a:pt x="192" y="2450"/>
                      </a:lnTo>
                      <a:lnTo>
                        <a:pt x="2002" y="61"/>
                      </a:lnTo>
                      <a:lnTo>
                        <a:pt x="1941" y="0"/>
                      </a:lnTo>
                      <a:close/>
                    </a:path>
                  </a:pathLst>
                </a:custGeom>
                <a:solidFill>
                  <a:schemeClr val="accent2"/>
                </a:solidFill>
                <a:ln w="9525">
                  <a:noFill/>
                  <a:round/>
                  <a:headEnd/>
                  <a:tailEnd/>
                </a:ln>
              </p:spPr>
              <p:txBody>
                <a:bodyPr/>
                <a:lstStyle/>
                <a:p>
                  <a:pPr>
                    <a:defRPr/>
                  </a:pPr>
                  <a:endParaRPr lang="en-US"/>
                </a:p>
              </p:txBody>
            </p:sp>
            <p:sp>
              <p:nvSpPr>
                <p:cNvPr id="4116" name="Freeform 47">
                  <a:extLst>
                    <a:ext uri="{FF2B5EF4-FFF2-40B4-BE49-F238E27FC236}">
                      <a16:creationId xmlns:a16="http://schemas.microsoft.com/office/drawing/2014/main" id="{E956FB26-BEC8-4C8C-B941-DD19B4F10628}"/>
                    </a:ext>
                  </a:extLst>
                </p:cNvPr>
                <p:cNvSpPr>
                  <a:spLocks/>
                </p:cNvSpPr>
                <p:nvPr userDrawn="1"/>
              </p:nvSpPr>
              <p:spPr bwMode="auto">
                <a:xfrm rot="-3172564">
                  <a:off x="4903" y="-19"/>
                  <a:ext cx="758" cy="1344"/>
                </a:xfrm>
                <a:custGeom>
                  <a:avLst/>
                  <a:gdLst>
                    <a:gd name="T0" fmla="*/ 95 w 3007"/>
                    <a:gd name="T1" fmla="*/ 2844 h 3771"/>
                    <a:gd name="T2" fmla="*/ 394 w 3007"/>
                    <a:gd name="T3" fmla="*/ 2834 h 3771"/>
                    <a:gd name="T4" fmla="*/ 821 w 3007"/>
                    <a:gd name="T5" fmla="*/ 3009 h 3771"/>
                    <a:gd name="T6" fmla="*/ 681 w 3007"/>
                    <a:gd name="T7" fmla="*/ 2817 h 3771"/>
                    <a:gd name="T8" fmla="*/ 367 w 3007"/>
                    <a:gd name="T9" fmla="*/ 2703 h 3771"/>
                    <a:gd name="T10" fmla="*/ 637 w 3007"/>
                    <a:gd name="T11" fmla="*/ 2720 h 3771"/>
                    <a:gd name="T12" fmla="*/ 979 w 3007"/>
                    <a:gd name="T13" fmla="*/ 2870 h 3771"/>
                    <a:gd name="T14" fmla="*/ 2859 w 3007"/>
                    <a:gd name="T15" fmla="*/ 420 h 3771"/>
                    <a:gd name="T16" fmla="*/ 2578 w 3007"/>
                    <a:gd name="T17" fmla="*/ 148 h 3771"/>
                    <a:gd name="T18" fmla="*/ 2308 w 3007"/>
                    <a:gd name="T19" fmla="*/ 0 h 3771"/>
                    <a:gd name="T20" fmla="*/ 2692 w 3007"/>
                    <a:gd name="T21" fmla="*/ 78 h 3771"/>
                    <a:gd name="T22" fmla="*/ 3007 w 3007"/>
                    <a:gd name="T23" fmla="*/ 428 h 3771"/>
                    <a:gd name="T24" fmla="*/ 831 w 3007"/>
                    <a:gd name="T25" fmla="*/ 3273 h 3771"/>
                    <a:gd name="T26" fmla="*/ 481 w 3007"/>
                    <a:gd name="T27" fmla="*/ 3412 h 3771"/>
                    <a:gd name="T28" fmla="*/ 105 w 3007"/>
                    <a:gd name="T29" fmla="*/ 3771 h 3771"/>
                    <a:gd name="T30" fmla="*/ 0 w 3007"/>
                    <a:gd name="T31" fmla="*/ 3667 h 3771"/>
                    <a:gd name="T32" fmla="*/ 131 w 3007"/>
                    <a:gd name="T33" fmla="*/ 3631 h 3771"/>
                    <a:gd name="T34" fmla="*/ 376 w 3007"/>
                    <a:gd name="T35" fmla="*/ 3385 h 3771"/>
                    <a:gd name="T36" fmla="*/ 165 w 3007"/>
                    <a:gd name="T37" fmla="*/ 3273 h 3771"/>
                    <a:gd name="T38" fmla="*/ 165 w 3007"/>
                    <a:gd name="T39" fmla="*/ 3176 h 3771"/>
                    <a:gd name="T40" fmla="*/ 411 w 3007"/>
                    <a:gd name="T41" fmla="*/ 3298 h 3771"/>
                    <a:gd name="T42" fmla="*/ 411 w 3007"/>
                    <a:gd name="T43" fmla="*/ 3186 h 3771"/>
                    <a:gd name="T44" fmla="*/ 603 w 3007"/>
                    <a:gd name="T45" fmla="*/ 3220 h 3771"/>
                    <a:gd name="T46" fmla="*/ 428 w 3007"/>
                    <a:gd name="T47" fmla="*/ 3079 h 3771"/>
                    <a:gd name="T48" fmla="*/ 629 w 3007"/>
                    <a:gd name="T49" fmla="*/ 3062 h 3771"/>
                    <a:gd name="T50" fmla="*/ 95 w 3007"/>
                    <a:gd name="T51" fmla="*/ 2844 h 3771"/>
                    <a:gd name="T52" fmla="*/ 95 w 3007"/>
                    <a:gd name="T53" fmla="*/ 2844 h 377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007" h="3771">
                      <a:moveTo>
                        <a:pt x="95" y="2844"/>
                      </a:moveTo>
                      <a:lnTo>
                        <a:pt x="394" y="2834"/>
                      </a:lnTo>
                      <a:lnTo>
                        <a:pt x="821" y="3009"/>
                      </a:lnTo>
                      <a:lnTo>
                        <a:pt x="681" y="2817"/>
                      </a:lnTo>
                      <a:lnTo>
                        <a:pt x="367" y="2703"/>
                      </a:lnTo>
                      <a:lnTo>
                        <a:pt x="637" y="2720"/>
                      </a:lnTo>
                      <a:lnTo>
                        <a:pt x="979" y="2870"/>
                      </a:lnTo>
                      <a:lnTo>
                        <a:pt x="2859" y="420"/>
                      </a:lnTo>
                      <a:lnTo>
                        <a:pt x="2578" y="148"/>
                      </a:lnTo>
                      <a:lnTo>
                        <a:pt x="2308" y="0"/>
                      </a:lnTo>
                      <a:lnTo>
                        <a:pt x="2692" y="78"/>
                      </a:lnTo>
                      <a:lnTo>
                        <a:pt x="3007" y="428"/>
                      </a:lnTo>
                      <a:lnTo>
                        <a:pt x="831" y="3273"/>
                      </a:lnTo>
                      <a:lnTo>
                        <a:pt x="481" y="3412"/>
                      </a:lnTo>
                      <a:lnTo>
                        <a:pt x="105" y="3771"/>
                      </a:lnTo>
                      <a:lnTo>
                        <a:pt x="0" y="3667"/>
                      </a:lnTo>
                      <a:lnTo>
                        <a:pt x="131" y="3631"/>
                      </a:lnTo>
                      <a:lnTo>
                        <a:pt x="376" y="3385"/>
                      </a:lnTo>
                      <a:lnTo>
                        <a:pt x="165" y="3273"/>
                      </a:lnTo>
                      <a:lnTo>
                        <a:pt x="165" y="3176"/>
                      </a:lnTo>
                      <a:lnTo>
                        <a:pt x="411" y="3298"/>
                      </a:lnTo>
                      <a:lnTo>
                        <a:pt x="411" y="3186"/>
                      </a:lnTo>
                      <a:lnTo>
                        <a:pt x="603" y="3220"/>
                      </a:lnTo>
                      <a:lnTo>
                        <a:pt x="428" y="3079"/>
                      </a:lnTo>
                      <a:lnTo>
                        <a:pt x="629" y="3062"/>
                      </a:lnTo>
                      <a:lnTo>
                        <a:pt x="95" y="2844"/>
                      </a:lnTo>
                      <a:close/>
                    </a:path>
                  </a:pathLst>
                </a:custGeom>
                <a:solidFill>
                  <a:schemeClr val="accent2"/>
                </a:solidFill>
                <a:ln w="9525">
                  <a:noFill/>
                  <a:round/>
                  <a:headEnd/>
                  <a:tailEnd/>
                </a:ln>
              </p:spPr>
              <p:txBody>
                <a:bodyPr/>
                <a:lstStyle/>
                <a:p>
                  <a:pPr>
                    <a:defRPr/>
                  </a:pPr>
                  <a:endParaRPr lang="en-US"/>
                </a:p>
              </p:txBody>
            </p:sp>
            <p:sp>
              <p:nvSpPr>
                <p:cNvPr id="4117" name="Freeform 48">
                  <a:extLst>
                    <a:ext uri="{FF2B5EF4-FFF2-40B4-BE49-F238E27FC236}">
                      <a16:creationId xmlns:a16="http://schemas.microsoft.com/office/drawing/2014/main" id="{CBD61802-F627-49E9-8908-144D3FA2A725}"/>
                    </a:ext>
                  </a:extLst>
                </p:cNvPr>
                <p:cNvSpPr>
                  <a:spLocks/>
                </p:cNvSpPr>
                <p:nvPr userDrawn="1"/>
              </p:nvSpPr>
              <p:spPr bwMode="auto">
                <a:xfrm rot="-3172564">
                  <a:off x="5312" y="882"/>
                  <a:ext cx="169" cy="122"/>
                </a:xfrm>
                <a:custGeom>
                  <a:avLst/>
                  <a:gdLst>
                    <a:gd name="T0" fmla="*/ 0 w 673"/>
                    <a:gd name="T1" fmla="*/ 80 h 342"/>
                    <a:gd name="T2" fmla="*/ 255 w 673"/>
                    <a:gd name="T3" fmla="*/ 106 h 342"/>
                    <a:gd name="T4" fmla="*/ 639 w 673"/>
                    <a:gd name="T5" fmla="*/ 342 h 342"/>
                    <a:gd name="T6" fmla="*/ 673 w 673"/>
                    <a:gd name="T7" fmla="*/ 289 h 342"/>
                    <a:gd name="T8" fmla="*/ 447 w 673"/>
                    <a:gd name="T9" fmla="*/ 114 h 342"/>
                    <a:gd name="T10" fmla="*/ 26 w 673"/>
                    <a:gd name="T11" fmla="*/ 0 h 342"/>
                    <a:gd name="T12" fmla="*/ 0 w 673"/>
                    <a:gd name="T13" fmla="*/ 80 h 342"/>
                    <a:gd name="T14" fmla="*/ 0 w 673"/>
                    <a:gd name="T15" fmla="*/ 80 h 34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73" h="342">
                      <a:moveTo>
                        <a:pt x="0" y="80"/>
                      </a:moveTo>
                      <a:lnTo>
                        <a:pt x="255" y="106"/>
                      </a:lnTo>
                      <a:lnTo>
                        <a:pt x="639" y="342"/>
                      </a:lnTo>
                      <a:lnTo>
                        <a:pt x="673" y="289"/>
                      </a:lnTo>
                      <a:lnTo>
                        <a:pt x="447" y="114"/>
                      </a:lnTo>
                      <a:lnTo>
                        <a:pt x="26" y="0"/>
                      </a:lnTo>
                      <a:lnTo>
                        <a:pt x="0" y="80"/>
                      </a:lnTo>
                      <a:close/>
                    </a:path>
                  </a:pathLst>
                </a:custGeom>
                <a:solidFill>
                  <a:schemeClr val="accent2"/>
                </a:solidFill>
                <a:ln w="9525">
                  <a:noFill/>
                  <a:round/>
                  <a:headEnd/>
                  <a:tailEnd/>
                </a:ln>
              </p:spPr>
              <p:txBody>
                <a:bodyPr/>
                <a:lstStyle/>
                <a:p>
                  <a:pPr>
                    <a:defRPr/>
                  </a:pPr>
                  <a:endParaRPr lang="en-US"/>
                </a:p>
              </p:txBody>
            </p:sp>
            <p:sp>
              <p:nvSpPr>
                <p:cNvPr id="4118" name="Freeform 49">
                  <a:extLst>
                    <a:ext uri="{FF2B5EF4-FFF2-40B4-BE49-F238E27FC236}">
                      <a16:creationId xmlns:a16="http://schemas.microsoft.com/office/drawing/2014/main" id="{F8407089-AF9C-41BF-937A-248C381993AC}"/>
                    </a:ext>
                  </a:extLst>
                </p:cNvPr>
                <p:cNvSpPr>
                  <a:spLocks/>
                </p:cNvSpPr>
                <p:nvPr userDrawn="1"/>
              </p:nvSpPr>
              <p:spPr bwMode="auto">
                <a:xfrm rot="-3172564">
                  <a:off x="5253" y="791"/>
                  <a:ext cx="181" cy="144"/>
                </a:xfrm>
                <a:custGeom>
                  <a:avLst/>
                  <a:gdLst>
                    <a:gd name="T0" fmla="*/ 0 w 716"/>
                    <a:gd name="T1" fmla="*/ 78 h 403"/>
                    <a:gd name="T2" fmla="*/ 340 w 716"/>
                    <a:gd name="T3" fmla="*/ 148 h 403"/>
                    <a:gd name="T4" fmla="*/ 638 w 716"/>
                    <a:gd name="T5" fmla="*/ 403 h 403"/>
                    <a:gd name="T6" fmla="*/ 716 w 716"/>
                    <a:gd name="T7" fmla="*/ 296 h 403"/>
                    <a:gd name="T8" fmla="*/ 420 w 716"/>
                    <a:gd name="T9" fmla="*/ 114 h 403"/>
                    <a:gd name="T10" fmla="*/ 70 w 716"/>
                    <a:gd name="T11" fmla="*/ 0 h 403"/>
                    <a:gd name="T12" fmla="*/ 0 w 716"/>
                    <a:gd name="T13" fmla="*/ 78 h 403"/>
                    <a:gd name="T14" fmla="*/ 0 w 716"/>
                    <a:gd name="T15" fmla="*/ 78 h 403"/>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6" h="403">
                      <a:moveTo>
                        <a:pt x="0" y="78"/>
                      </a:moveTo>
                      <a:lnTo>
                        <a:pt x="340" y="148"/>
                      </a:lnTo>
                      <a:lnTo>
                        <a:pt x="638" y="403"/>
                      </a:lnTo>
                      <a:lnTo>
                        <a:pt x="716" y="296"/>
                      </a:lnTo>
                      <a:lnTo>
                        <a:pt x="420" y="114"/>
                      </a:lnTo>
                      <a:lnTo>
                        <a:pt x="70" y="0"/>
                      </a:lnTo>
                      <a:lnTo>
                        <a:pt x="0" y="78"/>
                      </a:lnTo>
                      <a:close/>
                    </a:path>
                  </a:pathLst>
                </a:custGeom>
                <a:solidFill>
                  <a:schemeClr val="accent2"/>
                </a:solidFill>
                <a:ln w="9525">
                  <a:noFill/>
                  <a:round/>
                  <a:headEnd/>
                  <a:tailEnd/>
                </a:ln>
              </p:spPr>
              <p:txBody>
                <a:bodyPr/>
                <a:lstStyle/>
                <a:p>
                  <a:pPr>
                    <a:defRPr/>
                  </a:pPr>
                  <a:endParaRPr lang="en-US"/>
                </a:p>
              </p:txBody>
            </p:sp>
            <p:sp>
              <p:nvSpPr>
                <p:cNvPr id="4119" name="Freeform 50">
                  <a:extLst>
                    <a:ext uri="{FF2B5EF4-FFF2-40B4-BE49-F238E27FC236}">
                      <a16:creationId xmlns:a16="http://schemas.microsoft.com/office/drawing/2014/main" id="{5A22F695-D5EE-422F-A790-6AB2162BEFD3}"/>
                    </a:ext>
                  </a:extLst>
                </p:cNvPr>
                <p:cNvSpPr>
                  <a:spLocks/>
                </p:cNvSpPr>
                <p:nvPr userDrawn="1"/>
              </p:nvSpPr>
              <p:spPr bwMode="auto">
                <a:xfrm rot="-3172564">
                  <a:off x="4985" y="210"/>
                  <a:ext cx="181" cy="147"/>
                </a:xfrm>
                <a:custGeom>
                  <a:avLst/>
                  <a:gdLst>
                    <a:gd name="T0" fmla="*/ 0 w 717"/>
                    <a:gd name="T1" fmla="*/ 78 h 411"/>
                    <a:gd name="T2" fmla="*/ 316 w 717"/>
                    <a:gd name="T3" fmla="*/ 139 h 411"/>
                    <a:gd name="T4" fmla="*/ 649 w 717"/>
                    <a:gd name="T5" fmla="*/ 411 h 411"/>
                    <a:gd name="T6" fmla="*/ 717 w 717"/>
                    <a:gd name="T7" fmla="*/ 314 h 411"/>
                    <a:gd name="T8" fmla="*/ 394 w 717"/>
                    <a:gd name="T9" fmla="*/ 87 h 411"/>
                    <a:gd name="T10" fmla="*/ 54 w 717"/>
                    <a:gd name="T11" fmla="*/ 0 h 411"/>
                    <a:gd name="T12" fmla="*/ 0 w 717"/>
                    <a:gd name="T13" fmla="*/ 78 h 411"/>
                    <a:gd name="T14" fmla="*/ 0 w 717"/>
                    <a:gd name="T15" fmla="*/ 78 h 4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17" h="411">
                      <a:moveTo>
                        <a:pt x="0" y="78"/>
                      </a:moveTo>
                      <a:lnTo>
                        <a:pt x="316" y="139"/>
                      </a:lnTo>
                      <a:lnTo>
                        <a:pt x="649" y="411"/>
                      </a:lnTo>
                      <a:lnTo>
                        <a:pt x="717" y="314"/>
                      </a:lnTo>
                      <a:lnTo>
                        <a:pt x="394" y="87"/>
                      </a:lnTo>
                      <a:lnTo>
                        <a:pt x="54" y="0"/>
                      </a:lnTo>
                      <a:lnTo>
                        <a:pt x="0" y="78"/>
                      </a:lnTo>
                      <a:close/>
                    </a:path>
                  </a:pathLst>
                </a:custGeom>
                <a:solidFill>
                  <a:schemeClr val="accent2"/>
                </a:solidFill>
                <a:ln w="9525">
                  <a:noFill/>
                  <a:round/>
                  <a:headEnd/>
                  <a:tailEnd/>
                </a:ln>
              </p:spPr>
              <p:txBody>
                <a:bodyPr/>
                <a:lstStyle/>
                <a:p>
                  <a:pPr>
                    <a:defRPr/>
                  </a:pPr>
                  <a:endParaRPr lang="en-US"/>
                </a:p>
              </p:txBody>
            </p:sp>
            <p:sp>
              <p:nvSpPr>
                <p:cNvPr id="4120" name="Freeform 51">
                  <a:extLst>
                    <a:ext uri="{FF2B5EF4-FFF2-40B4-BE49-F238E27FC236}">
                      <a16:creationId xmlns:a16="http://schemas.microsoft.com/office/drawing/2014/main" id="{319ACB02-AD01-4351-8DC7-10F39DCB5773}"/>
                    </a:ext>
                  </a:extLst>
                </p:cNvPr>
                <p:cNvSpPr>
                  <a:spLocks/>
                </p:cNvSpPr>
                <p:nvPr userDrawn="1"/>
              </p:nvSpPr>
              <p:spPr bwMode="auto">
                <a:xfrm rot="-3172564">
                  <a:off x="4962" y="127"/>
                  <a:ext cx="179" cy="138"/>
                </a:xfrm>
                <a:custGeom>
                  <a:avLst/>
                  <a:gdLst>
                    <a:gd name="T0" fmla="*/ 0 w 709"/>
                    <a:gd name="T1" fmla="*/ 88 h 386"/>
                    <a:gd name="T2" fmla="*/ 272 w 709"/>
                    <a:gd name="T3" fmla="*/ 131 h 386"/>
                    <a:gd name="T4" fmla="*/ 665 w 709"/>
                    <a:gd name="T5" fmla="*/ 386 h 386"/>
                    <a:gd name="T6" fmla="*/ 709 w 709"/>
                    <a:gd name="T7" fmla="*/ 308 h 386"/>
                    <a:gd name="T8" fmla="*/ 306 w 709"/>
                    <a:gd name="T9" fmla="*/ 53 h 386"/>
                    <a:gd name="T10" fmla="*/ 43 w 709"/>
                    <a:gd name="T11" fmla="*/ 0 h 386"/>
                    <a:gd name="T12" fmla="*/ 0 w 709"/>
                    <a:gd name="T13" fmla="*/ 88 h 386"/>
                    <a:gd name="T14" fmla="*/ 0 w 709"/>
                    <a:gd name="T15" fmla="*/ 88 h 38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09" h="386">
                      <a:moveTo>
                        <a:pt x="0" y="88"/>
                      </a:moveTo>
                      <a:lnTo>
                        <a:pt x="272" y="131"/>
                      </a:lnTo>
                      <a:lnTo>
                        <a:pt x="665" y="386"/>
                      </a:lnTo>
                      <a:lnTo>
                        <a:pt x="709" y="308"/>
                      </a:lnTo>
                      <a:lnTo>
                        <a:pt x="306" y="53"/>
                      </a:lnTo>
                      <a:lnTo>
                        <a:pt x="43" y="0"/>
                      </a:lnTo>
                      <a:lnTo>
                        <a:pt x="0" y="88"/>
                      </a:lnTo>
                      <a:close/>
                    </a:path>
                  </a:pathLst>
                </a:custGeom>
                <a:solidFill>
                  <a:schemeClr val="accent2"/>
                </a:solidFill>
                <a:ln w="9525">
                  <a:noFill/>
                  <a:round/>
                  <a:headEnd/>
                  <a:tailEnd/>
                </a:ln>
              </p:spPr>
              <p:txBody>
                <a:bodyPr/>
                <a:lstStyle/>
                <a:p>
                  <a:pPr>
                    <a:defRPr/>
                  </a:pPr>
                  <a:endParaRPr lang="en-US"/>
                </a:p>
              </p:txBody>
            </p:sp>
          </p:grpSp>
        </p:grpSp>
        <p:sp>
          <p:nvSpPr>
            <p:cNvPr id="4110" name="Line 52">
              <a:extLst>
                <a:ext uri="{FF2B5EF4-FFF2-40B4-BE49-F238E27FC236}">
                  <a16:creationId xmlns:a16="http://schemas.microsoft.com/office/drawing/2014/main" id="{E0FA16A1-D912-414F-BB35-25FE5E48E340}"/>
                </a:ext>
              </a:extLst>
            </p:cNvPr>
            <p:cNvSpPr>
              <a:spLocks noChangeShapeType="1"/>
            </p:cNvSpPr>
            <p:nvPr userDrawn="1"/>
          </p:nvSpPr>
          <p:spPr bwMode="auto">
            <a:xfrm>
              <a:off x="4870" y="84"/>
              <a:ext cx="42" cy="96"/>
            </a:xfrm>
            <a:prstGeom prst="line">
              <a:avLst/>
            </a:prstGeom>
            <a:noFill/>
            <a:ln w="38100">
              <a:solidFill>
                <a:schemeClr val="accent2"/>
              </a:solidFill>
              <a:round/>
              <a:headEnd/>
              <a:tailEnd/>
            </a:ln>
          </p:spPr>
          <p:txBody>
            <a:bodyPr/>
            <a:lstStyle/>
            <a:p>
              <a:pPr>
                <a:defRPr/>
              </a:pPr>
              <a:endParaRPr lang="en-US"/>
            </a:p>
          </p:txBody>
        </p:sp>
      </p:grpSp>
    </p:spTree>
  </p:cSld>
  <p:clrMap bg1="lt1" tx1="dk1" bg2="lt2" tx2="dk2" accent1="accent1" accent2="accent2" accent3="accent3" accent4="accent4" accent5="accent5" accent6="accent6" hlink="hlink" folHlink="folHlink"/>
  <p:sldLayoutIdLst>
    <p:sldLayoutId id="2147485233" r:id="rId1"/>
    <p:sldLayoutId id="2147485191" r:id="rId2"/>
    <p:sldLayoutId id="2147485192" r:id="rId3"/>
    <p:sldLayoutId id="2147485193" r:id="rId4"/>
    <p:sldLayoutId id="2147485194" r:id="rId5"/>
    <p:sldLayoutId id="2147485195" r:id="rId6"/>
    <p:sldLayoutId id="2147485196" r:id="rId7"/>
    <p:sldLayoutId id="2147485197" r:id="rId8"/>
    <p:sldLayoutId id="2147485198" r:id="rId9"/>
    <p:sldLayoutId id="2147485199" r:id="rId10"/>
    <p:sldLayoutId id="2147485200" r:id="rId11"/>
  </p:sldLayoutIdLst>
  <p:txStyles>
    <p:titleStyle>
      <a:lvl1pPr algn="ctr" rtl="1" eaLnBrk="0" fontAlgn="base" hangingPunct="0">
        <a:spcBef>
          <a:spcPct val="0"/>
        </a:spcBef>
        <a:spcAft>
          <a:spcPct val="0"/>
        </a:spcAft>
        <a:defRPr sz="4400">
          <a:solidFill>
            <a:schemeClr val="tx1"/>
          </a:solidFill>
          <a:latin typeface="+mj-lt"/>
          <a:ea typeface="+mj-ea"/>
          <a:cs typeface="+mj-cs"/>
        </a:defRPr>
      </a:lvl1pPr>
      <a:lvl2pPr algn="ctr" rtl="1" eaLnBrk="0" fontAlgn="base" hangingPunct="0">
        <a:spcBef>
          <a:spcPct val="0"/>
        </a:spcBef>
        <a:spcAft>
          <a:spcPct val="0"/>
        </a:spcAft>
        <a:defRPr sz="4400">
          <a:solidFill>
            <a:schemeClr val="tx1"/>
          </a:solidFill>
          <a:latin typeface="Comic Sans MS" pitchFamily="66" charset="0"/>
          <a:cs typeface="Arial" pitchFamily="34" charset="0"/>
        </a:defRPr>
      </a:lvl2pPr>
      <a:lvl3pPr algn="ctr" rtl="1" eaLnBrk="0" fontAlgn="base" hangingPunct="0">
        <a:spcBef>
          <a:spcPct val="0"/>
        </a:spcBef>
        <a:spcAft>
          <a:spcPct val="0"/>
        </a:spcAft>
        <a:defRPr sz="4400">
          <a:solidFill>
            <a:schemeClr val="tx1"/>
          </a:solidFill>
          <a:latin typeface="Comic Sans MS" pitchFamily="66" charset="0"/>
          <a:cs typeface="Arial" pitchFamily="34" charset="0"/>
        </a:defRPr>
      </a:lvl3pPr>
      <a:lvl4pPr algn="ctr" rtl="1" eaLnBrk="0" fontAlgn="base" hangingPunct="0">
        <a:spcBef>
          <a:spcPct val="0"/>
        </a:spcBef>
        <a:spcAft>
          <a:spcPct val="0"/>
        </a:spcAft>
        <a:defRPr sz="4400">
          <a:solidFill>
            <a:schemeClr val="tx1"/>
          </a:solidFill>
          <a:latin typeface="Comic Sans MS" pitchFamily="66" charset="0"/>
          <a:cs typeface="Arial" pitchFamily="34" charset="0"/>
        </a:defRPr>
      </a:lvl4pPr>
      <a:lvl5pPr algn="ctr" rtl="1" eaLnBrk="0" fontAlgn="base" hangingPunct="0">
        <a:spcBef>
          <a:spcPct val="0"/>
        </a:spcBef>
        <a:spcAft>
          <a:spcPct val="0"/>
        </a:spcAft>
        <a:defRPr sz="4400">
          <a:solidFill>
            <a:schemeClr val="tx1"/>
          </a:solidFill>
          <a:latin typeface="Comic Sans MS" pitchFamily="66" charset="0"/>
          <a:cs typeface="Arial" pitchFamily="34" charset="0"/>
        </a:defRPr>
      </a:lvl5pPr>
      <a:lvl6pPr marL="457200" algn="ctr" rtl="1" fontAlgn="base">
        <a:spcBef>
          <a:spcPct val="0"/>
        </a:spcBef>
        <a:spcAft>
          <a:spcPct val="0"/>
        </a:spcAft>
        <a:defRPr sz="4400">
          <a:solidFill>
            <a:schemeClr val="tx1"/>
          </a:solidFill>
          <a:latin typeface="Comic Sans MS" pitchFamily="66" charset="0"/>
          <a:cs typeface="Arial" pitchFamily="34" charset="0"/>
        </a:defRPr>
      </a:lvl6pPr>
      <a:lvl7pPr marL="914400" algn="ctr" rtl="1" fontAlgn="base">
        <a:spcBef>
          <a:spcPct val="0"/>
        </a:spcBef>
        <a:spcAft>
          <a:spcPct val="0"/>
        </a:spcAft>
        <a:defRPr sz="4400">
          <a:solidFill>
            <a:schemeClr val="tx1"/>
          </a:solidFill>
          <a:latin typeface="Comic Sans MS" pitchFamily="66" charset="0"/>
          <a:cs typeface="Arial" pitchFamily="34" charset="0"/>
        </a:defRPr>
      </a:lvl7pPr>
      <a:lvl8pPr marL="1371600" algn="ctr" rtl="1" fontAlgn="base">
        <a:spcBef>
          <a:spcPct val="0"/>
        </a:spcBef>
        <a:spcAft>
          <a:spcPct val="0"/>
        </a:spcAft>
        <a:defRPr sz="4400">
          <a:solidFill>
            <a:schemeClr val="tx1"/>
          </a:solidFill>
          <a:latin typeface="Comic Sans MS" pitchFamily="66" charset="0"/>
          <a:cs typeface="Arial" pitchFamily="34" charset="0"/>
        </a:defRPr>
      </a:lvl8pPr>
      <a:lvl9pPr marL="1828800" algn="ctr" rtl="1" fontAlgn="base">
        <a:spcBef>
          <a:spcPct val="0"/>
        </a:spcBef>
        <a:spcAft>
          <a:spcPct val="0"/>
        </a:spcAft>
        <a:defRPr sz="4400">
          <a:solidFill>
            <a:schemeClr val="tx1"/>
          </a:solidFill>
          <a:latin typeface="Comic Sans MS" pitchFamily="66"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244BDB78-B58D-49E8-9DE6-FAC6C33771C0}"/>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a:extLst>
              <a:ext uri="{FF2B5EF4-FFF2-40B4-BE49-F238E27FC236}">
                <a16:creationId xmlns:a16="http://schemas.microsoft.com/office/drawing/2014/main" id="{89D3FF83-702A-4016-B739-51D9F797B3F1}"/>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a:extLst>
              <a:ext uri="{FF2B5EF4-FFF2-40B4-BE49-F238E27FC236}">
                <a16:creationId xmlns:a16="http://schemas.microsoft.com/office/drawing/2014/main" id="{38B5CB18-1994-419B-8682-C2F7F593ED08}"/>
              </a:ext>
            </a:extLst>
          </p:cNvPr>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5127" name="Text Placeholder 3">
            <a:extLst>
              <a:ext uri="{FF2B5EF4-FFF2-40B4-BE49-F238E27FC236}">
                <a16:creationId xmlns:a16="http://schemas.microsoft.com/office/drawing/2014/main" id="{28E12449-B158-41B9-B789-64E0CB3B17C6}"/>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a:extLst>
              <a:ext uri="{FF2B5EF4-FFF2-40B4-BE49-F238E27FC236}">
                <a16:creationId xmlns:a16="http://schemas.microsoft.com/office/drawing/2014/main" id="{782F82C9-DB7A-45B8-AE18-06A19BD9B0BC}"/>
              </a:ext>
            </a:extLst>
          </p:cNvPr>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a:extLst>
              <a:ext uri="{FF2B5EF4-FFF2-40B4-BE49-F238E27FC236}">
                <a16:creationId xmlns:a16="http://schemas.microsoft.com/office/drawing/2014/main" id="{40220083-0ACB-44AE-8D95-F2B2C630BBE1}"/>
              </a:ext>
            </a:extLst>
          </p:cNvPr>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a:extLst>
              <a:ext uri="{FF2B5EF4-FFF2-40B4-BE49-F238E27FC236}">
                <a16:creationId xmlns:a16="http://schemas.microsoft.com/office/drawing/2014/main" id="{02AEB017-D5E8-45A2-B4B6-CE6B15809BF9}"/>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C826160F-EDD7-420C-80C1-7E9DA8AB2A17}"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34" r:id="rId1"/>
    <p:sldLayoutId id="2147485201" r:id="rId2"/>
    <p:sldLayoutId id="2147485235" r:id="rId3"/>
    <p:sldLayoutId id="2147485202" r:id="rId4"/>
    <p:sldLayoutId id="2147485203" r:id="rId5"/>
    <p:sldLayoutId id="2147485204" r:id="rId6"/>
    <p:sldLayoutId id="2147485236" r:id="rId7"/>
    <p:sldLayoutId id="2147485205" r:id="rId8"/>
    <p:sldLayoutId id="2147485237" r:id="rId9"/>
    <p:sldLayoutId id="2147485206" r:id="rId10"/>
    <p:sldLayoutId id="2147485207" r:id="rId11"/>
  </p:sldLayoutIdLst>
  <p:txStyles>
    <p:titleStyle>
      <a:lvl1pPr algn="l" rtl="1"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D3E"/>
          </a:solidFill>
          <a:latin typeface="Verdana" pitchFamily="34" charset="0"/>
        </a:defRPr>
      </a:lvl2pPr>
      <a:lvl3pPr algn="l" rtl="1" eaLnBrk="0" fontAlgn="base" hangingPunct="0">
        <a:spcBef>
          <a:spcPct val="0"/>
        </a:spcBef>
        <a:spcAft>
          <a:spcPct val="0"/>
        </a:spcAft>
        <a:defRPr sz="3600" b="1">
          <a:solidFill>
            <a:srgbClr val="FF8D3E"/>
          </a:solidFill>
          <a:latin typeface="Verdana" pitchFamily="34" charset="0"/>
        </a:defRPr>
      </a:lvl3pPr>
      <a:lvl4pPr algn="l" rtl="1" eaLnBrk="0" fontAlgn="base" hangingPunct="0">
        <a:spcBef>
          <a:spcPct val="0"/>
        </a:spcBef>
        <a:spcAft>
          <a:spcPct val="0"/>
        </a:spcAft>
        <a:defRPr sz="3600" b="1">
          <a:solidFill>
            <a:srgbClr val="FF8D3E"/>
          </a:solidFill>
          <a:latin typeface="Verdana" pitchFamily="34" charset="0"/>
        </a:defRPr>
      </a:lvl4pPr>
      <a:lvl5pPr algn="l" rtl="1" eaLnBrk="0" fontAlgn="base" hangingPunct="0">
        <a:spcBef>
          <a:spcPct val="0"/>
        </a:spcBef>
        <a:spcAft>
          <a:spcPct val="0"/>
        </a:spcAft>
        <a:defRPr sz="3600" b="1">
          <a:solidFill>
            <a:srgbClr val="FF8D3E"/>
          </a:solidFill>
          <a:latin typeface="Verdana" pitchFamily="34" charset="0"/>
        </a:defRPr>
      </a:lvl5pPr>
      <a:lvl6pPr marL="457200" algn="l" rtl="1" fontAlgn="base">
        <a:spcBef>
          <a:spcPct val="0"/>
        </a:spcBef>
        <a:spcAft>
          <a:spcPct val="0"/>
        </a:spcAft>
        <a:defRPr sz="3600" b="1">
          <a:solidFill>
            <a:srgbClr val="FF8D3E"/>
          </a:solidFill>
          <a:latin typeface="Verdana" pitchFamily="34" charset="0"/>
        </a:defRPr>
      </a:lvl6pPr>
      <a:lvl7pPr marL="914400" algn="l" rtl="1" fontAlgn="base">
        <a:spcBef>
          <a:spcPct val="0"/>
        </a:spcBef>
        <a:spcAft>
          <a:spcPct val="0"/>
        </a:spcAft>
        <a:defRPr sz="3600" b="1">
          <a:solidFill>
            <a:srgbClr val="FF8D3E"/>
          </a:solidFill>
          <a:latin typeface="Verdana" pitchFamily="34" charset="0"/>
        </a:defRPr>
      </a:lvl7pPr>
      <a:lvl8pPr marL="1371600" algn="l" rtl="1" fontAlgn="base">
        <a:spcBef>
          <a:spcPct val="0"/>
        </a:spcBef>
        <a:spcAft>
          <a:spcPct val="0"/>
        </a:spcAft>
        <a:defRPr sz="3600" b="1">
          <a:solidFill>
            <a:srgbClr val="FF8D3E"/>
          </a:solidFill>
          <a:latin typeface="Verdana" pitchFamily="34" charset="0"/>
        </a:defRPr>
      </a:lvl8pPr>
      <a:lvl9pPr marL="1828800" algn="l" rtl="1" fontAlgn="base">
        <a:spcBef>
          <a:spcPct val="0"/>
        </a:spcBef>
        <a:spcAft>
          <a:spcPct val="0"/>
        </a:spcAft>
        <a:defRPr sz="3600" b="1">
          <a:solidFill>
            <a:srgbClr val="FF8D3E"/>
          </a:solidFill>
          <a:latin typeface="Verdan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BEA0CF88-27D5-4307-B698-B0A291FAE4CA}"/>
              </a:ext>
            </a:extLst>
          </p:cNvPr>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a:defRPr/>
            </a:pPr>
            <a:endParaRPr lang="en-US"/>
          </a:p>
        </p:txBody>
      </p:sp>
      <p:sp>
        <p:nvSpPr>
          <p:cNvPr id="16" name="Freeform 15">
            <a:extLst>
              <a:ext uri="{FF2B5EF4-FFF2-40B4-BE49-F238E27FC236}">
                <a16:creationId xmlns:a16="http://schemas.microsoft.com/office/drawing/2014/main" id="{9EE93B5A-0EE1-4EC5-8607-38A9C8D0EC10}"/>
              </a:ext>
            </a:extLst>
          </p:cNvPr>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a:defRPr/>
            </a:pPr>
            <a:endParaRPr lang="en-US"/>
          </a:p>
        </p:txBody>
      </p:sp>
      <p:sp>
        <p:nvSpPr>
          <p:cNvPr id="6148" name="Title Placeholder 8">
            <a:extLst>
              <a:ext uri="{FF2B5EF4-FFF2-40B4-BE49-F238E27FC236}">
                <a16:creationId xmlns:a16="http://schemas.microsoft.com/office/drawing/2014/main" id="{21C84220-1022-4023-B7CB-4ABE63708A62}"/>
              </a:ext>
            </a:extLst>
          </p:cNvPr>
          <p:cNvSpPr>
            <a:spLocks noGrp="1"/>
          </p:cNvSpPr>
          <p:nvPr>
            <p:ph type="title"/>
          </p:nvPr>
        </p:nvSpPr>
        <p:spPr bwMode="auto">
          <a:xfrm>
            <a:off x="457200" y="274638"/>
            <a:ext cx="746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ltLang="en-US"/>
              <a:t>Click to edit Master title style</a:t>
            </a:r>
          </a:p>
        </p:txBody>
      </p:sp>
      <p:sp>
        <p:nvSpPr>
          <p:cNvPr id="6149" name="Text Placeholder 29">
            <a:extLst>
              <a:ext uri="{FF2B5EF4-FFF2-40B4-BE49-F238E27FC236}">
                <a16:creationId xmlns:a16="http://schemas.microsoft.com/office/drawing/2014/main" id="{35E87446-7C62-4498-A259-63AA0F0E1A9F}"/>
              </a:ext>
            </a:extLst>
          </p:cNvPr>
          <p:cNvSpPr>
            <a:spLocks noGrp="1"/>
          </p:cNvSpPr>
          <p:nvPr>
            <p:ph type="body" idx="1"/>
          </p:nvPr>
        </p:nvSpPr>
        <p:spPr bwMode="auto">
          <a:xfrm>
            <a:off x="457200" y="1600200"/>
            <a:ext cx="7467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2B66CC7D-CE2A-4CBB-AEF9-0E44C82C024F}"/>
              </a:ext>
            </a:extLst>
          </p:cNvPr>
          <p:cNvSpPr>
            <a:spLocks noGrp="1"/>
          </p:cNvSpPr>
          <p:nvPr>
            <p:ph type="dt" sz="half" idx="2"/>
          </p:nvPr>
        </p:nvSpPr>
        <p:spPr>
          <a:xfrm>
            <a:off x="457200" y="6421438"/>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pPr>
              <a:defRPr/>
            </a:pPr>
            <a:endParaRPr lang="en-US"/>
          </a:p>
        </p:txBody>
      </p:sp>
      <p:sp>
        <p:nvSpPr>
          <p:cNvPr id="22" name="Footer Placeholder 21">
            <a:extLst>
              <a:ext uri="{FF2B5EF4-FFF2-40B4-BE49-F238E27FC236}">
                <a16:creationId xmlns:a16="http://schemas.microsoft.com/office/drawing/2014/main" id="{AF8EEBE3-0DAD-4C7C-BD7F-8F699F467947}"/>
              </a:ext>
            </a:extLst>
          </p:cNvPr>
          <p:cNvSpPr>
            <a:spLocks noGrp="1"/>
          </p:cNvSpPr>
          <p:nvPr>
            <p:ph type="ftr" sz="quarter" idx="3"/>
          </p:nvPr>
        </p:nvSpPr>
        <p:spPr>
          <a:xfrm>
            <a:off x="3124200" y="6421438"/>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pPr>
              <a:defRPr/>
            </a:pPr>
            <a:endParaRPr lang="en-US"/>
          </a:p>
        </p:txBody>
      </p:sp>
      <p:sp>
        <p:nvSpPr>
          <p:cNvPr id="18" name="Slide Number Placeholder 17">
            <a:extLst>
              <a:ext uri="{FF2B5EF4-FFF2-40B4-BE49-F238E27FC236}">
                <a16:creationId xmlns:a16="http://schemas.microsoft.com/office/drawing/2014/main" id="{14A974E0-CF46-4155-99C8-CBBB3CCF6519}"/>
              </a:ext>
            </a:extLst>
          </p:cNvPr>
          <p:cNvSpPr>
            <a:spLocks noGrp="1"/>
          </p:cNvSpPr>
          <p:nvPr>
            <p:ph type="sldNum" sz="quarter" idx="4"/>
          </p:nvPr>
        </p:nvSpPr>
        <p:spPr>
          <a:xfrm>
            <a:off x="8153400" y="6421438"/>
            <a:ext cx="762000" cy="365125"/>
          </a:xfrm>
          <a:prstGeom prst="rect">
            <a:avLst/>
          </a:prstGeom>
        </p:spPr>
        <p:txBody>
          <a:bodyPr vert="horz" wrap="square" lIns="0" tIns="0" rIns="0" bIns="0" numCol="1" anchor="b" anchorCtr="0" compatLnSpc="1">
            <a:prstTxWarp prst="textNoShape">
              <a:avLst/>
            </a:prstTxWarp>
          </a:bodyPr>
          <a:lstStyle>
            <a:lvl1pPr algn="r">
              <a:defRPr sz="1000">
                <a:solidFill>
                  <a:srgbClr val="B3AAAE"/>
                </a:solidFill>
              </a:defRPr>
            </a:lvl1pPr>
          </a:lstStyle>
          <a:p>
            <a:fld id="{EF315E9B-4552-4206-896E-6085CCD18515}" type="slidenum">
              <a:rPr lang="ar-SA"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5238" r:id="rId1"/>
    <p:sldLayoutId id="2147485208" r:id="rId2"/>
    <p:sldLayoutId id="2147485239" r:id="rId3"/>
    <p:sldLayoutId id="2147485209" r:id="rId4"/>
    <p:sldLayoutId id="2147485240" r:id="rId5"/>
    <p:sldLayoutId id="2147485210" r:id="rId6"/>
    <p:sldLayoutId id="2147485211" r:id="rId7"/>
    <p:sldLayoutId id="2147485241" r:id="rId8"/>
    <p:sldLayoutId id="2147485242" r:id="rId9"/>
    <p:sldLayoutId id="2147485212" r:id="rId10"/>
    <p:sldLayoutId id="2147485213" r:id="rId11"/>
  </p:sldLayoutIdLst>
  <p:txStyles>
    <p:titleStyle>
      <a:lvl1pPr algn="l" rtl="1" eaLnBrk="0" fontAlgn="base" hangingPunct="0">
        <a:spcBef>
          <a:spcPct val="0"/>
        </a:spcBef>
        <a:spcAft>
          <a:spcPct val="0"/>
        </a:spcAft>
        <a:defRPr sz="4600" kern="1200">
          <a:solidFill>
            <a:schemeClr val="tx1"/>
          </a:solidFill>
          <a:latin typeface="+mj-lt"/>
          <a:ea typeface="+mj-ea"/>
          <a:cs typeface="+mj-cs"/>
        </a:defRPr>
      </a:lvl1pPr>
      <a:lvl2pPr algn="l" rtl="1" eaLnBrk="0" fontAlgn="base" hangingPunct="0">
        <a:spcBef>
          <a:spcPct val="0"/>
        </a:spcBef>
        <a:spcAft>
          <a:spcPct val="0"/>
        </a:spcAft>
        <a:defRPr sz="4600">
          <a:solidFill>
            <a:schemeClr val="tx1"/>
          </a:solidFill>
          <a:latin typeface="Franklin Gothic Book" pitchFamily="34" charset="0"/>
        </a:defRPr>
      </a:lvl2pPr>
      <a:lvl3pPr algn="l" rtl="1" eaLnBrk="0" fontAlgn="base" hangingPunct="0">
        <a:spcBef>
          <a:spcPct val="0"/>
        </a:spcBef>
        <a:spcAft>
          <a:spcPct val="0"/>
        </a:spcAft>
        <a:defRPr sz="4600">
          <a:solidFill>
            <a:schemeClr val="tx1"/>
          </a:solidFill>
          <a:latin typeface="Franklin Gothic Book" pitchFamily="34" charset="0"/>
        </a:defRPr>
      </a:lvl3pPr>
      <a:lvl4pPr algn="l" rtl="1" eaLnBrk="0" fontAlgn="base" hangingPunct="0">
        <a:spcBef>
          <a:spcPct val="0"/>
        </a:spcBef>
        <a:spcAft>
          <a:spcPct val="0"/>
        </a:spcAft>
        <a:defRPr sz="4600">
          <a:solidFill>
            <a:schemeClr val="tx1"/>
          </a:solidFill>
          <a:latin typeface="Franklin Gothic Book" pitchFamily="34" charset="0"/>
        </a:defRPr>
      </a:lvl4pPr>
      <a:lvl5pPr algn="l" rtl="1" eaLnBrk="0" fontAlgn="base" hangingPunct="0">
        <a:spcBef>
          <a:spcPct val="0"/>
        </a:spcBef>
        <a:spcAft>
          <a:spcPct val="0"/>
        </a:spcAft>
        <a:defRPr sz="4600">
          <a:solidFill>
            <a:schemeClr val="tx1"/>
          </a:solidFill>
          <a:latin typeface="Franklin Gothic Book" pitchFamily="34" charset="0"/>
        </a:defRPr>
      </a:lvl5pPr>
      <a:lvl6pPr marL="457200" algn="l" rtl="1" fontAlgn="base">
        <a:spcBef>
          <a:spcPct val="0"/>
        </a:spcBef>
        <a:spcAft>
          <a:spcPct val="0"/>
        </a:spcAft>
        <a:defRPr sz="4600">
          <a:solidFill>
            <a:schemeClr val="tx1"/>
          </a:solidFill>
          <a:latin typeface="Franklin Gothic Book" pitchFamily="34" charset="0"/>
        </a:defRPr>
      </a:lvl6pPr>
      <a:lvl7pPr marL="914400" algn="l" rtl="1" fontAlgn="base">
        <a:spcBef>
          <a:spcPct val="0"/>
        </a:spcBef>
        <a:spcAft>
          <a:spcPct val="0"/>
        </a:spcAft>
        <a:defRPr sz="4600">
          <a:solidFill>
            <a:schemeClr val="tx1"/>
          </a:solidFill>
          <a:latin typeface="Franklin Gothic Book" pitchFamily="34" charset="0"/>
        </a:defRPr>
      </a:lvl7pPr>
      <a:lvl8pPr marL="1371600" algn="l" rtl="1" fontAlgn="base">
        <a:spcBef>
          <a:spcPct val="0"/>
        </a:spcBef>
        <a:spcAft>
          <a:spcPct val="0"/>
        </a:spcAft>
        <a:defRPr sz="4600">
          <a:solidFill>
            <a:schemeClr val="tx1"/>
          </a:solidFill>
          <a:latin typeface="Franklin Gothic Book" pitchFamily="34" charset="0"/>
        </a:defRPr>
      </a:lvl8pPr>
      <a:lvl9pPr marL="1828800" algn="l" rtl="1" fontAlgn="base">
        <a:spcBef>
          <a:spcPct val="0"/>
        </a:spcBef>
        <a:spcAft>
          <a:spcPct val="0"/>
        </a:spcAft>
        <a:defRPr sz="4600">
          <a:solidFill>
            <a:schemeClr val="tx1"/>
          </a:solidFill>
          <a:latin typeface="Franklin Gothic Book" pitchFamily="34" charset="0"/>
        </a:defRPr>
      </a:lvl9pPr>
    </p:titleStyle>
    <p:bodyStyle>
      <a:lvl1pPr marL="419100" indent="-382588" algn="r" rtl="1"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r" rtl="1"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r" rtl="1"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r" rtl="1" eaLnBrk="0" fontAlgn="base" hangingPunct="0">
        <a:spcBef>
          <a:spcPct val="20000"/>
        </a:spcBef>
        <a:spcAft>
          <a:spcPct val="0"/>
        </a:spcAft>
        <a:buClr>
          <a:srgbClr val="DE6C36"/>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r" rtl="1" eaLnBrk="0" fontAlgn="base" hangingPunct="0">
        <a:spcBef>
          <a:spcPct val="20000"/>
        </a:spcBef>
        <a:spcAft>
          <a:spcPct val="0"/>
        </a:spcAft>
        <a:buClr>
          <a:srgbClr val="F9B639"/>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r" rtl="1"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r" rtl="1"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r" rtl="1"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ounded Rectangle 6">
            <a:extLst>
              <a:ext uri="{FF2B5EF4-FFF2-40B4-BE49-F238E27FC236}">
                <a16:creationId xmlns:a16="http://schemas.microsoft.com/office/drawing/2014/main" id="{8F04A2CB-BE6A-4DFA-8374-F3EF49E1C460}"/>
              </a:ext>
            </a:extLst>
          </p:cNvPr>
          <p:cNvSpPr/>
          <p:nvPr/>
        </p:nvSpPr>
        <p:spPr>
          <a:xfrm>
            <a:off x="304800" y="328613"/>
            <a:ext cx="8532813" cy="6197600"/>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9" name="Rounded Rectangle 8">
            <a:extLst>
              <a:ext uri="{FF2B5EF4-FFF2-40B4-BE49-F238E27FC236}">
                <a16:creationId xmlns:a16="http://schemas.microsoft.com/office/drawing/2014/main" id="{9B35E974-FF53-41B5-8E0D-FC38C7986165}"/>
              </a:ext>
            </a:extLst>
          </p:cNvPr>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13" name="Title Placeholder 12">
            <a:extLst>
              <a:ext uri="{FF2B5EF4-FFF2-40B4-BE49-F238E27FC236}">
                <a16:creationId xmlns:a16="http://schemas.microsoft.com/office/drawing/2014/main" id="{45D0CC5C-CEC7-4722-9085-529BC5AEBBA0}"/>
              </a:ext>
            </a:extLst>
          </p:cNvPr>
          <p:cNvSpPr>
            <a:spLocks noGrp="1"/>
          </p:cNvSpPr>
          <p:nvPr>
            <p:ph type="title"/>
          </p:nvPr>
        </p:nvSpPr>
        <p:spPr>
          <a:xfrm>
            <a:off x="503238" y="4986338"/>
            <a:ext cx="8183562" cy="1050925"/>
          </a:xfrm>
          <a:prstGeom prst="rect">
            <a:avLst/>
          </a:prstGeom>
        </p:spPr>
        <p:txBody>
          <a:bodyPr vert="horz" anchor="b">
            <a:normAutofit/>
          </a:bodyPr>
          <a:lstStyle/>
          <a:p>
            <a:r>
              <a:rPr lang="en-US"/>
              <a:t>Click to edit Master title style</a:t>
            </a:r>
          </a:p>
        </p:txBody>
      </p:sp>
      <p:sp>
        <p:nvSpPr>
          <p:cNvPr id="7175" name="Text Placeholder 3">
            <a:extLst>
              <a:ext uri="{FF2B5EF4-FFF2-40B4-BE49-F238E27FC236}">
                <a16:creationId xmlns:a16="http://schemas.microsoft.com/office/drawing/2014/main" id="{2A05312C-582A-4DDE-86E7-0081A171F2F4}"/>
              </a:ext>
            </a:extLst>
          </p:cNvPr>
          <p:cNvSpPr>
            <a:spLocks noGrp="1"/>
          </p:cNvSpPr>
          <p:nvPr>
            <p:ph type="body" idx="1"/>
          </p:nvPr>
        </p:nvSpPr>
        <p:spPr bwMode="auto">
          <a:xfrm>
            <a:off x="503238" y="530225"/>
            <a:ext cx="8183562"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82880" tIns="9144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5" name="Date Placeholder 24">
            <a:extLst>
              <a:ext uri="{FF2B5EF4-FFF2-40B4-BE49-F238E27FC236}">
                <a16:creationId xmlns:a16="http://schemas.microsoft.com/office/drawing/2014/main" id="{A7908072-9966-426F-8067-D1295E2C298A}"/>
              </a:ext>
            </a:extLst>
          </p:cNvPr>
          <p:cNvSpPr>
            <a:spLocks noGrp="1"/>
          </p:cNvSpPr>
          <p:nvPr>
            <p:ph type="dt" sz="half" idx="2"/>
          </p:nvPr>
        </p:nvSpPr>
        <p:spPr>
          <a:xfrm>
            <a:off x="3776663"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pPr>
              <a:defRPr/>
            </a:pPr>
            <a:endParaRPr lang="en-US"/>
          </a:p>
        </p:txBody>
      </p:sp>
      <p:sp>
        <p:nvSpPr>
          <p:cNvPr id="18" name="Footer Placeholder 17">
            <a:extLst>
              <a:ext uri="{FF2B5EF4-FFF2-40B4-BE49-F238E27FC236}">
                <a16:creationId xmlns:a16="http://schemas.microsoft.com/office/drawing/2014/main" id="{F445897C-DF04-4E0B-AE93-F2AE3C3FBFF4}"/>
              </a:ext>
            </a:extLst>
          </p:cNvPr>
          <p:cNvSpPr>
            <a:spLocks noGrp="1"/>
          </p:cNvSpPr>
          <p:nvPr>
            <p:ph type="ftr" sz="quarter" idx="3"/>
          </p:nvPr>
        </p:nvSpPr>
        <p:spPr>
          <a:xfrm>
            <a:off x="6062663"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pPr>
              <a:defRPr/>
            </a:pPr>
            <a:endParaRPr lang="en-US"/>
          </a:p>
        </p:txBody>
      </p:sp>
      <p:sp>
        <p:nvSpPr>
          <p:cNvPr id="5" name="Slide Number Placeholder 4">
            <a:extLst>
              <a:ext uri="{FF2B5EF4-FFF2-40B4-BE49-F238E27FC236}">
                <a16:creationId xmlns:a16="http://schemas.microsoft.com/office/drawing/2014/main" id="{DFC16EB4-2E69-47B5-B55E-C7D718EB5420}"/>
              </a:ext>
            </a:extLst>
          </p:cNvPr>
          <p:cNvSpPr>
            <a:spLocks noGrp="1"/>
          </p:cNvSpPr>
          <p:nvPr>
            <p:ph type="sldNum" sz="quarter" idx="4"/>
          </p:nvPr>
        </p:nvSpPr>
        <p:spPr>
          <a:xfrm>
            <a:off x="8348663" y="6111875"/>
            <a:ext cx="457200" cy="365125"/>
          </a:xfrm>
          <a:prstGeom prst="rect">
            <a:avLst/>
          </a:prstGeom>
        </p:spPr>
        <p:txBody>
          <a:bodyPr vert="horz" wrap="square" lIns="91440" tIns="45720" rIns="91440" bIns="45720" numCol="1" anchor="b" anchorCtr="0" compatLnSpc="1">
            <a:prstTxWarp prst="textNoShape">
              <a:avLst/>
            </a:prstTxWarp>
          </a:bodyPr>
          <a:lstStyle>
            <a:lvl1pPr algn="r">
              <a:defRPr sz="1000">
                <a:solidFill>
                  <a:srgbClr val="A7A399"/>
                </a:solidFill>
              </a:defRPr>
            </a:lvl1pPr>
          </a:lstStyle>
          <a:p>
            <a:fld id="{CFFF2AE1-2FBE-4055-921C-1C2451E3C4E1}"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43" r:id="rId1"/>
    <p:sldLayoutId id="2147485214" r:id="rId2"/>
    <p:sldLayoutId id="2147485244" r:id="rId3"/>
    <p:sldLayoutId id="2147485215" r:id="rId4"/>
    <p:sldLayoutId id="2147485216" r:id="rId5"/>
    <p:sldLayoutId id="2147485217" r:id="rId6"/>
    <p:sldLayoutId id="2147485245" r:id="rId7"/>
    <p:sldLayoutId id="2147485218" r:id="rId8"/>
    <p:sldLayoutId id="2147485246" r:id="rId9"/>
    <p:sldLayoutId id="2147485219" r:id="rId10"/>
    <p:sldLayoutId id="2147485220" r:id="rId11"/>
  </p:sldLayoutIdLst>
  <p:txStyles>
    <p:titleStyle>
      <a:lvl1pPr algn="l" rtl="1" eaLnBrk="0" fontAlgn="base" hangingPunct="0">
        <a:spcBef>
          <a:spcPct val="0"/>
        </a:spcBef>
        <a:spcAft>
          <a:spcPct val="0"/>
        </a:spcAft>
        <a:defRPr sz="3600" b="1" kern="1200">
          <a:solidFill>
            <a:srgbClr val="FF8D3E"/>
          </a:solidFill>
          <a:effectLst>
            <a:outerShdw blurRad="53975" dist="22860" dir="5400000" algn="tl" rotWithShape="0">
              <a:srgbClr val="000000">
                <a:alpha val="55000"/>
              </a:srgbClr>
            </a:outerShdw>
          </a:effectLst>
          <a:latin typeface="+mj-lt"/>
          <a:ea typeface="+mj-ea"/>
          <a:cs typeface="+mj-cs"/>
        </a:defRPr>
      </a:lvl1pPr>
      <a:lvl2pPr algn="l" rtl="1" eaLnBrk="0" fontAlgn="base" hangingPunct="0">
        <a:spcBef>
          <a:spcPct val="0"/>
        </a:spcBef>
        <a:spcAft>
          <a:spcPct val="0"/>
        </a:spcAft>
        <a:defRPr sz="3600" b="1">
          <a:solidFill>
            <a:srgbClr val="FF8D3E"/>
          </a:solidFill>
          <a:latin typeface="Verdana" pitchFamily="34" charset="0"/>
        </a:defRPr>
      </a:lvl2pPr>
      <a:lvl3pPr algn="l" rtl="1" eaLnBrk="0" fontAlgn="base" hangingPunct="0">
        <a:spcBef>
          <a:spcPct val="0"/>
        </a:spcBef>
        <a:spcAft>
          <a:spcPct val="0"/>
        </a:spcAft>
        <a:defRPr sz="3600" b="1">
          <a:solidFill>
            <a:srgbClr val="FF8D3E"/>
          </a:solidFill>
          <a:latin typeface="Verdana" pitchFamily="34" charset="0"/>
        </a:defRPr>
      </a:lvl3pPr>
      <a:lvl4pPr algn="l" rtl="1" eaLnBrk="0" fontAlgn="base" hangingPunct="0">
        <a:spcBef>
          <a:spcPct val="0"/>
        </a:spcBef>
        <a:spcAft>
          <a:spcPct val="0"/>
        </a:spcAft>
        <a:defRPr sz="3600" b="1">
          <a:solidFill>
            <a:srgbClr val="FF8D3E"/>
          </a:solidFill>
          <a:latin typeface="Verdana" pitchFamily="34" charset="0"/>
        </a:defRPr>
      </a:lvl4pPr>
      <a:lvl5pPr algn="l" rtl="1" eaLnBrk="0" fontAlgn="base" hangingPunct="0">
        <a:spcBef>
          <a:spcPct val="0"/>
        </a:spcBef>
        <a:spcAft>
          <a:spcPct val="0"/>
        </a:spcAft>
        <a:defRPr sz="3600" b="1">
          <a:solidFill>
            <a:srgbClr val="FF8D3E"/>
          </a:solidFill>
          <a:latin typeface="Verdana" pitchFamily="34" charset="0"/>
        </a:defRPr>
      </a:lvl5pPr>
      <a:lvl6pPr marL="457200" algn="l" rtl="1" fontAlgn="base">
        <a:spcBef>
          <a:spcPct val="0"/>
        </a:spcBef>
        <a:spcAft>
          <a:spcPct val="0"/>
        </a:spcAft>
        <a:defRPr sz="3600" b="1">
          <a:solidFill>
            <a:srgbClr val="FF8D3E"/>
          </a:solidFill>
          <a:latin typeface="Verdana" pitchFamily="34" charset="0"/>
        </a:defRPr>
      </a:lvl6pPr>
      <a:lvl7pPr marL="914400" algn="l" rtl="1" fontAlgn="base">
        <a:spcBef>
          <a:spcPct val="0"/>
        </a:spcBef>
        <a:spcAft>
          <a:spcPct val="0"/>
        </a:spcAft>
        <a:defRPr sz="3600" b="1">
          <a:solidFill>
            <a:srgbClr val="FF8D3E"/>
          </a:solidFill>
          <a:latin typeface="Verdana" pitchFamily="34" charset="0"/>
        </a:defRPr>
      </a:lvl7pPr>
      <a:lvl8pPr marL="1371600" algn="l" rtl="1" fontAlgn="base">
        <a:spcBef>
          <a:spcPct val="0"/>
        </a:spcBef>
        <a:spcAft>
          <a:spcPct val="0"/>
        </a:spcAft>
        <a:defRPr sz="3600" b="1">
          <a:solidFill>
            <a:srgbClr val="FF8D3E"/>
          </a:solidFill>
          <a:latin typeface="Verdana" pitchFamily="34" charset="0"/>
        </a:defRPr>
      </a:lvl8pPr>
      <a:lvl9pPr marL="1828800" algn="l" rtl="1" fontAlgn="base">
        <a:spcBef>
          <a:spcPct val="0"/>
        </a:spcBef>
        <a:spcAft>
          <a:spcPct val="0"/>
        </a:spcAft>
        <a:defRPr sz="3600" b="1">
          <a:solidFill>
            <a:srgbClr val="FF8D3E"/>
          </a:solidFill>
          <a:latin typeface="Verdana" pitchFamily="34" charset="0"/>
        </a:defRPr>
      </a:lvl9pPr>
      <a:extLst/>
    </p:titleStyle>
    <p:bodyStyle>
      <a:lvl1pPr marL="265113" indent="-265113" algn="r" rtl="1" eaLnBrk="0" fontAlgn="base" hangingPunct="0">
        <a:spcBef>
          <a:spcPts val="250"/>
        </a:spcBef>
        <a:spcAft>
          <a:spcPct val="0"/>
        </a:spcAft>
        <a:buClr>
          <a:schemeClr val="accent1"/>
        </a:buClr>
        <a:buSzPct val="80000"/>
        <a:buFont typeface="Wingdings 2" panose="05020102010507070707" pitchFamily="18" charset="2"/>
        <a:buChar char=""/>
        <a:defRPr sz="2800" kern="1200">
          <a:solidFill>
            <a:schemeClr val="tx1"/>
          </a:solidFill>
          <a:latin typeface="+mn-lt"/>
          <a:ea typeface="+mn-ea"/>
          <a:cs typeface="+mn-cs"/>
        </a:defRPr>
      </a:lvl1pPr>
      <a:lvl2pPr marL="547688" indent="-200025" algn="r" rtl="1" eaLnBrk="0" fontAlgn="base" hangingPunct="0">
        <a:spcBef>
          <a:spcPts val="250"/>
        </a:spcBef>
        <a:spcAft>
          <a:spcPct val="0"/>
        </a:spcAft>
        <a:buClr>
          <a:schemeClr val="accent1"/>
        </a:buClr>
        <a:buSzPct val="100000"/>
        <a:buFont typeface="Verdana" panose="020B0604030504040204" pitchFamily="34" charset="0"/>
        <a:buChar char="◦"/>
        <a:defRPr sz="2400" kern="1200">
          <a:solidFill>
            <a:schemeClr val="tx1"/>
          </a:solidFill>
          <a:latin typeface="+mn-lt"/>
          <a:ea typeface="+mn-ea"/>
          <a:cs typeface="+mn-cs"/>
        </a:defRPr>
      </a:lvl2pPr>
      <a:lvl3pPr marL="785813" indent="-182563" algn="r" rtl="1" eaLnBrk="0" fontAlgn="base" hangingPunct="0">
        <a:spcBef>
          <a:spcPts val="250"/>
        </a:spcBef>
        <a:spcAft>
          <a:spcPct val="0"/>
        </a:spcAft>
        <a:buClr>
          <a:srgbClr val="ED3742"/>
        </a:buClr>
        <a:buSzPct val="100000"/>
        <a:buFont typeface="Wingdings 2" panose="05020102010507070707" pitchFamily="18" charset="2"/>
        <a:buChar char=""/>
        <a:defRPr sz="2200" kern="1200">
          <a:solidFill>
            <a:schemeClr val="tx1"/>
          </a:solidFill>
          <a:latin typeface="+mn-lt"/>
          <a:ea typeface="+mn-ea"/>
          <a:cs typeface="+mn-cs"/>
        </a:defRPr>
      </a:lvl3pPr>
      <a:lvl4pPr marL="1023938" indent="-182563" algn="r" rtl="1" eaLnBrk="0" fontAlgn="base" hangingPunct="0">
        <a:spcBef>
          <a:spcPts val="225"/>
        </a:spcBef>
        <a:spcAft>
          <a:spcPct val="0"/>
        </a:spcAft>
        <a:buClr>
          <a:srgbClr val="ED3742"/>
        </a:buClr>
        <a:buSzPct val="112000"/>
        <a:buFont typeface="Verdana" panose="020B0604030504040204" pitchFamily="34" charset="0"/>
        <a:buChar char="◦"/>
        <a:defRPr sz="1900" kern="1200">
          <a:solidFill>
            <a:schemeClr val="tx1"/>
          </a:solidFill>
          <a:latin typeface="+mn-lt"/>
          <a:ea typeface="+mn-ea"/>
          <a:cs typeface="+mn-cs"/>
        </a:defRPr>
      </a:lvl4pPr>
      <a:lvl5pPr marL="1279525" indent="-182563" algn="r" rtl="1" eaLnBrk="0" fontAlgn="base" hangingPunct="0">
        <a:spcBef>
          <a:spcPts val="250"/>
        </a:spcBef>
        <a:spcAft>
          <a:spcPct val="0"/>
        </a:spcAft>
        <a:buClr>
          <a:srgbClr val="4A85BF"/>
        </a:buClr>
        <a:buSzPct val="100000"/>
        <a:buFont typeface="Wingdings 2" panose="05020102010507070707" pitchFamily="18" charset="2"/>
        <a:buChar char=""/>
        <a:defRPr sz="2000" kern="1200">
          <a:solidFill>
            <a:schemeClr val="tx1"/>
          </a:solidFill>
          <a:latin typeface="+mn-lt"/>
          <a:ea typeface="+mn-ea"/>
          <a:cs typeface="+mn-cs"/>
        </a:defRPr>
      </a:lvl5pPr>
      <a:lvl6pPr marL="1490472" indent="-182880" algn="r" rtl="1"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r" rtl="1"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r" rtl="1"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8F8370D1-F9F7-4B66-8DA0-6B1071F1322F}"/>
              </a:ext>
            </a:extLst>
          </p:cNvPr>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9" name="Rectangle 28">
            <a:extLst>
              <a:ext uri="{FF2B5EF4-FFF2-40B4-BE49-F238E27FC236}">
                <a16:creationId xmlns:a16="http://schemas.microsoft.com/office/drawing/2014/main" id="{D28F0BD9-E09C-4C3F-8A3E-2C3108069CDE}"/>
              </a:ext>
            </a:extLst>
          </p:cNvPr>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0" name="Rectangle 29">
            <a:extLst>
              <a:ext uri="{FF2B5EF4-FFF2-40B4-BE49-F238E27FC236}">
                <a16:creationId xmlns:a16="http://schemas.microsoft.com/office/drawing/2014/main" id="{A7F9DBD4-908D-4E03-B3A7-CC0F76BE96E9}"/>
              </a:ext>
            </a:extLst>
          </p:cNvPr>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1" name="Rectangle 30">
            <a:extLst>
              <a:ext uri="{FF2B5EF4-FFF2-40B4-BE49-F238E27FC236}">
                <a16:creationId xmlns:a16="http://schemas.microsoft.com/office/drawing/2014/main" id="{1D9984E6-F885-417E-9FD5-7829D751A7FF}"/>
              </a:ext>
            </a:extLst>
          </p:cNvPr>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2" name="Rectangle 31">
            <a:extLst>
              <a:ext uri="{FF2B5EF4-FFF2-40B4-BE49-F238E27FC236}">
                <a16:creationId xmlns:a16="http://schemas.microsoft.com/office/drawing/2014/main" id="{2F6B65D3-8139-4ABE-9953-CD214730DB7F}"/>
              </a:ext>
            </a:extLst>
          </p:cNvPr>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3" name="Rounded Rectangle 32">
            <a:extLst>
              <a:ext uri="{FF2B5EF4-FFF2-40B4-BE49-F238E27FC236}">
                <a16:creationId xmlns:a16="http://schemas.microsoft.com/office/drawing/2014/main" id="{B6CFFDB2-60AA-4851-8B62-47877A7B57A8}"/>
              </a:ext>
            </a:extLst>
          </p:cNvPr>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useBgFill="1">
        <p:nvSpPr>
          <p:cNvPr id="34" name="Rounded Rectangle 33">
            <a:extLst>
              <a:ext uri="{FF2B5EF4-FFF2-40B4-BE49-F238E27FC236}">
                <a16:creationId xmlns:a16="http://schemas.microsoft.com/office/drawing/2014/main" id="{E63EBF21-E537-45B3-BBB3-057D5A091945}"/>
              </a:ext>
            </a:extLst>
          </p:cNvPr>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5" name="Rectangle 34">
            <a:extLst>
              <a:ext uri="{FF2B5EF4-FFF2-40B4-BE49-F238E27FC236}">
                <a16:creationId xmlns:a16="http://schemas.microsoft.com/office/drawing/2014/main" id="{C0396E3D-78D0-4A3C-B784-7E9D86E25D00}"/>
              </a:ext>
            </a:extLst>
          </p:cNvPr>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6" name="Rectangle 35">
            <a:extLst>
              <a:ext uri="{FF2B5EF4-FFF2-40B4-BE49-F238E27FC236}">
                <a16:creationId xmlns:a16="http://schemas.microsoft.com/office/drawing/2014/main" id="{32E84354-B5F9-4DA7-9A07-A0A25B05E816}"/>
              </a:ext>
            </a:extLst>
          </p:cNvPr>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7" name="Rectangle 36">
            <a:extLst>
              <a:ext uri="{FF2B5EF4-FFF2-40B4-BE49-F238E27FC236}">
                <a16:creationId xmlns:a16="http://schemas.microsoft.com/office/drawing/2014/main" id="{5C79551D-3906-44A0-B16C-3635FF0CC1FE}"/>
              </a:ext>
            </a:extLst>
          </p:cNvPr>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8" name="Rectangle 37">
            <a:extLst>
              <a:ext uri="{FF2B5EF4-FFF2-40B4-BE49-F238E27FC236}">
                <a16:creationId xmlns:a16="http://schemas.microsoft.com/office/drawing/2014/main" id="{EF4623A8-4B29-49E4-B049-9E7C5E2E1509}"/>
              </a:ext>
            </a:extLst>
          </p:cNvPr>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39" name="Rectangle 38">
            <a:extLst>
              <a:ext uri="{FF2B5EF4-FFF2-40B4-BE49-F238E27FC236}">
                <a16:creationId xmlns:a16="http://schemas.microsoft.com/office/drawing/2014/main" id="{20D3468D-FA92-4BB6-8C07-9F73EB5317A7}"/>
              </a:ext>
            </a:extLst>
          </p:cNvPr>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0" name="Rectangle 39">
            <a:extLst>
              <a:ext uri="{FF2B5EF4-FFF2-40B4-BE49-F238E27FC236}">
                <a16:creationId xmlns:a16="http://schemas.microsoft.com/office/drawing/2014/main" id="{1E339A77-8EDA-4264-90A5-FC013EF3B4F0}"/>
              </a:ext>
            </a:extLst>
          </p:cNvPr>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207" name="Title Placeholder 21">
            <a:extLst>
              <a:ext uri="{FF2B5EF4-FFF2-40B4-BE49-F238E27FC236}">
                <a16:creationId xmlns:a16="http://schemas.microsoft.com/office/drawing/2014/main" id="{935BFC71-C667-4D40-93BF-8DBE7D64F81D}"/>
              </a:ext>
            </a:extLst>
          </p:cNvPr>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8208" name="Text Placeholder 12">
            <a:extLst>
              <a:ext uri="{FF2B5EF4-FFF2-40B4-BE49-F238E27FC236}">
                <a16:creationId xmlns:a16="http://schemas.microsoft.com/office/drawing/2014/main" id="{03E672F3-20C8-4E31-B6F8-48F71B794515}"/>
              </a:ext>
            </a:extLst>
          </p:cNvPr>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585EE711-1B3E-42D4-AC0A-7AC708B10A2E}"/>
              </a:ext>
            </a:extLst>
          </p:cNvPr>
          <p:cNvSpPr>
            <a:spLocks noGrp="1"/>
          </p:cNvSpPr>
          <p:nvPr>
            <p:ph type="dt" sz="half" idx="2"/>
          </p:nvPr>
        </p:nvSpPr>
        <p:spPr>
          <a:xfrm>
            <a:off x="6586538" y="612775"/>
            <a:ext cx="957262" cy="457200"/>
          </a:xfrm>
          <a:prstGeom prst="rect">
            <a:avLst/>
          </a:prstGeom>
        </p:spPr>
        <p:txBody>
          <a:bodyPr vert="horz"/>
          <a:lstStyle>
            <a:lvl1pPr algn="l" eaLnBrk="1" latinLnBrk="0" hangingPunct="1">
              <a:defRPr kumimoji="0" sz="800">
                <a:solidFill>
                  <a:schemeClr val="accent2"/>
                </a:solidFill>
              </a:defRPr>
            </a:lvl1pPr>
          </a:lstStyle>
          <a:p>
            <a:pPr>
              <a:defRPr/>
            </a:pPr>
            <a:endParaRPr lang="en-US"/>
          </a:p>
        </p:txBody>
      </p:sp>
      <p:sp>
        <p:nvSpPr>
          <p:cNvPr id="3" name="Footer Placeholder 2">
            <a:extLst>
              <a:ext uri="{FF2B5EF4-FFF2-40B4-BE49-F238E27FC236}">
                <a16:creationId xmlns:a16="http://schemas.microsoft.com/office/drawing/2014/main" id="{70F49806-8D4A-4F3A-AF7B-C9314FD1969F}"/>
              </a:ext>
            </a:extLst>
          </p:cNvPr>
          <p:cNvSpPr>
            <a:spLocks noGrp="1"/>
          </p:cNvSpPr>
          <p:nvPr>
            <p:ph type="ftr" sz="quarter" idx="3"/>
          </p:nvPr>
        </p:nvSpPr>
        <p:spPr>
          <a:xfrm>
            <a:off x="5257800" y="612775"/>
            <a:ext cx="1325563" cy="457200"/>
          </a:xfrm>
          <a:prstGeom prst="rect">
            <a:avLst/>
          </a:prstGeom>
        </p:spPr>
        <p:txBody>
          <a:bodyPr vert="horz"/>
          <a:lstStyle>
            <a:lvl1pPr algn="r" eaLnBrk="1" latinLnBrk="0" hangingPunct="1">
              <a:defRPr kumimoji="0" sz="800">
                <a:solidFill>
                  <a:schemeClr val="accent2"/>
                </a:solidFill>
              </a:defRPr>
            </a:lvl1pPr>
          </a:lstStyle>
          <a:p>
            <a:pPr>
              <a:defRPr/>
            </a:pPr>
            <a:endParaRPr lang="en-US"/>
          </a:p>
        </p:txBody>
      </p:sp>
      <p:sp>
        <p:nvSpPr>
          <p:cNvPr id="23" name="Slide Number Placeholder 22">
            <a:extLst>
              <a:ext uri="{FF2B5EF4-FFF2-40B4-BE49-F238E27FC236}">
                <a16:creationId xmlns:a16="http://schemas.microsoft.com/office/drawing/2014/main" id="{35B67CEB-4E98-4AB2-9084-C91EAB8E4340}"/>
              </a:ext>
            </a:extLst>
          </p:cNvPr>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a:defRPr sz="1800">
                <a:solidFill>
                  <a:srgbClr val="FFFFFF"/>
                </a:solidFill>
              </a:defRPr>
            </a:lvl1pPr>
          </a:lstStyle>
          <a:p>
            <a:fld id="{46908F6C-7C22-4EEB-AD40-3D7452C99AF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5247" r:id="rId1"/>
    <p:sldLayoutId id="2147485221" r:id="rId2"/>
    <p:sldLayoutId id="2147485222" r:id="rId3"/>
    <p:sldLayoutId id="2147485223" r:id="rId4"/>
    <p:sldLayoutId id="2147485248" r:id="rId5"/>
    <p:sldLayoutId id="2147485249" r:id="rId6"/>
    <p:sldLayoutId id="2147485224" r:id="rId7"/>
    <p:sldLayoutId id="2147485225" r:id="rId8"/>
    <p:sldLayoutId id="2147485226" r:id="rId9"/>
    <p:sldLayoutId id="2147485227" r:id="rId10"/>
    <p:sldLayoutId id="2147485228" r:id="rId11"/>
  </p:sldLayoutIdLst>
  <p:txStyles>
    <p:titleStyle>
      <a:lvl1pPr algn="l" rtl="1" eaLnBrk="0" fontAlgn="base" hangingPunct="0">
        <a:spcBef>
          <a:spcPct val="0"/>
        </a:spcBef>
        <a:spcAft>
          <a:spcPct val="0"/>
        </a:spcAft>
        <a:defRPr sz="4000" kern="1200">
          <a:solidFill>
            <a:schemeClr val="tx2"/>
          </a:solidFill>
          <a:latin typeface="+mj-lt"/>
          <a:ea typeface="+mj-ea"/>
          <a:cs typeface="+mj-cs"/>
        </a:defRPr>
      </a:lvl1pPr>
      <a:lvl2pPr algn="l" rtl="1" eaLnBrk="0" fontAlgn="base" hangingPunct="0">
        <a:spcBef>
          <a:spcPct val="0"/>
        </a:spcBef>
        <a:spcAft>
          <a:spcPct val="0"/>
        </a:spcAft>
        <a:defRPr sz="4000">
          <a:solidFill>
            <a:schemeClr val="tx2"/>
          </a:solidFill>
          <a:latin typeface="Trebuchet MS" pitchFamily="34" charset="0"/>
        </a:defRPr>
      </a:lvl2pPr>
      <a:lvl3pPr algn="l" rtl="1" eaLnBrk="0" fontAlgn="base" hangingPunct="0">
        <a:spcBef>
          <a:spcPct val="0"/>
        </a:spcBef>
        <a:spcAft>
          <a:spcPct val="0"/>
        </a:spcAft>
        <a:defRPr sz="4000">
          <a:solidFill>
            <a:schemeClr val="tx2"/>
          </a:solidFill>
          <a:latin typeface="Trebuchet MS" pitchFamily="34" charset="0"/>
        </a:defRPr>
      </a:lvl3pPr>
      <a:lvl4pPr algn="l" rtl="1" eaLnBrk="0" fontAlgn="base" hangingPunct="0">
        <a:spcBef>
          <a:spcPct val="0"/>
        </a:spcBef>
        <a:spcAft>
          <a:spcPct val="0"/>
        </a:spcAft>
        <a:defRPr sz="4000">
          <a:solidFill>
            <a:schemeClr val="tx2"/>
          </a:solidFill>
          <a:latin typeface="Trebuchet MS" pitchFamily="34" charset="0"/>
        </a:defRPr>
      </a:lvl4pPr>
      <a:lvl5pPr algn="l" rtl="1" eaLnBrk="0" fontAlgn="base" hangingPunct="0">
        <a:spcBef>
          <a:spcPct val="0"/>
        </a:spcBef>
        <a:spcAft>
          <a:spcPct val="0"/>
        </a:spcAft>
        <a:defRPr sz="4000">
          <a:solidFill>
            <a:schemeClr val="tx2"/>
          </a:solidFill>
          <a:latin typeface="Trebuchet MS" pitchFamily="34" charset="0"/>
        </a:defRPr>
      </a:lvl5pPr>
      <a:lvl6pPr marL="457200" algn="l" rtl="1" fontAlgn="base">
        <a:spcBef>
          <a:spcPct val="0"/>
        </a:spcBef>
        <a:spcAft>
          <a:spcPct val="0"/>
        </a:spcAft>
        <a:defRPr sz="4000">
          <a:solidFill>
            <a:schemeClr val="tx2"/>
          </a:solidFill>
          <a:latin typeface="Trebuchet MS" pitchFamily="34" charset="0"/>
        </a:defRPr>
      </a:lvl6pPr>
      <a:lvl7pPr marL="914400" algn="l" rtl="1" fontAlgn="base">
        <a:spcBef>
          <a:spcPct val="0"/>
        </a:spcBef>
        <a:spcAft>
          <a:spcPct val="0"/>
        </a:spcAft>
        <a:defRPr sz="4000">
          <a:solidFill>
            <a:schemeClr val="tx2"/>
          </a:solidFill>
          <a:latin typeface="Trebuchet MS" pitchFamily="34" charset="0"/>
        </a:defRPr>
      </a:lvl7pPr>
      <a:lvl8pPr marL="1371600" algn="l" rtl="1" fontAlgn="base">
        <a:spcBef>
          <a:spcPct val="0"/>
        </a:spcBef>
        <a:spcAft>
          <a:spcPct val="0"/>
        </a:spcAft>
        <a:defRPr sz="4000">
          <a:solidFill>
            <a:schemeClr val="tx2"/>
          </a:solidFill>
          <a:latin typeface="Trebuchet MS" pitchFamily="34" charset="0"/>
        </a:defRPr>
      </a:lvl8pPr>
      <a:lvl9pPr marL="1828800" algn="l" rtl="1" fontAlgn="base">
        <a:spcBef>
          <a:spcPct val="0"/>
        </a:spcBef>
        <a:spcAft>
          <a:spcPct val="0"/>
        </a:spcAft>
        <a:defRPr sz="4000">
          <a:solidFill>
            <a:schemeClr val="tx2"/>
          </a:solidFill>
          <a:latin typeface="Trebuchet MS" pitchFamily="34" charset="0"/>
        </a:defRPr>
      </a:lvl9pPr>
    </p:titleStyle>
    <p:bodyStyle>
      <a:lvl1pPr marL="365125" indent="-255588" algn="r" rtl="1"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r" rtl="1"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r" rtl="1"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r" rtl="1"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r" rtl="1"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r" rtl="1"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r" rtl="1"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r" rtl="1"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r" rtl="1"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74675" y="304800"/>
            <a:ext cx="8001000"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566738" y="1752600"/>
            <a:ext cx="80010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AutoShape 4"/>
          <p:cNvSpPr>
            <a:spLocks noChangeArrowheads="1"/>
          </p:cNvSpPr>
          <p:nvPr/>
        </p:nvSpPr>
        <p:spPr bwMode="auto">
          <a:xfrm>
            <a:off x="609600" y="1566863"/>
            <a:ext cx="7958138" cy="109537"/>
          </a:xfrm>
          <a:custGeom>
            <a:avLst/>
            <a:gdLst>
              <a:gd name="T0" fmla="*/ 0 w 1000"/>
              <a:gd name="T1" fmla="*/ 0 h 1000"/>
              <a:gd name="T2" fmla="*/ 2147483646 w 1000"/>
              <a:gd name="T3" fmla="*/ 0 h 1000"/>
              <a:gd name="T4" fmla="*/ 2147483646 w 1000"/>
              <a:gd name="T5" fmla="*/ 11998354 h 1000"/>
              <a:gd name="T6" fmla="*/ 0 w 1000"/>
              <a:gd name="T7" fmla="*/ 11998354 h 1000"/>
              <a:gd name="T8" fmla="*/ 0 w 1000"/>
              <a:gd name="T9" fmla="*/ 0 h 1000"/>
              <a:gd name="T10" fmla="*/ 2147483646 w 1000"/>
              <a:gd name="T11" fmla="*/ 0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solidFill>
          <a:ln w="9525">
            <a:solidFill>
              <a:schemeClr val="accent2"/>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29" name="Line 5"/>
          <p:cNvSpPr>
            <a:spLocks noChangeShapeType="1"/>
          </p:cNvSpPr>
          <p:nvPr/>
        </p:nvSpPr>
        <p:spPr bwMode="auto">
          <a:xfrm flipV="1">
            <a:off x="609600" y="6172200"/>
            <a:ext cx="7924800" cy="0"/>
          </a:xfrm>
          <a:prstGeom prst="line">
            <a:avLst/>
          </a:prstGeom>
          <a:noFill/>
          <a:ln w="3175">
            <a:solidFill>
              <a:schemeClr val="accent2"/>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0" name="Rectangle 6"/>
          <p:cNvSpPr>
            <a:spLocks noGrp="1" noChangeArrowheads="1"/>
          </p:cNvSpPr>
          <p:nvPr>
            <p:ph type="dt" sz="half" idx="2"/>
          </p:nvPr>
        </p:nvSpPr>
        <p:spPr bwMode="auto">
          <a:xfrm>
            <a:off x="6096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hangingPunct="1">
              <a:defRPr sz="12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1" name="Rectangle 7"/>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rtl="0" eaLnBrk="1" hangingPunct="1">
              <a:defRPr sz="12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1032" name="Rectangle 8"/>
          <p:cNvSpPr>
            <a:spLocks noGrp="1" noChangeArrowheads="1"/>
          </p:cNvSpPr>
          <p:nvPr>
            <p:ph type="sldNum" sz="quarter" idx="4"/>
          </p:nvPr>
        </p:nvSpPr>
        <p:spPr bwMode="auto">
          <a:xfrm>
            <a:off x="6553200" y="6245225"/>
            <a:ext cx="19812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0" eaLnBrk="1" hangingPunct="1">
              <a:defRPr sz="12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EBDADBA-29F1-45EB-8809-D9246A9B6932}" type="slidenum">
              <a:rPr kumimoji="0" lang="ar-SA"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0" lang="en-US" altLang="en-US" sz="12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Tree>
    <p:extLst>
      <p:ext uri="{BB962C8B-B14F-4D97-AF65-F5344CB8AC3E}">
        <p14:creationId xmlns:p14="http://schemas.microsoft.com/office/powerpoint/2010/main" val="1762917875"/>
      </p:ext>
    </p:extLst>
  </p:cSld>
  <p:clrMap bg1="lt1" tx1="dk1" bg2="lt2" tx2="dk2" accent1="accent1" accent2="accent2" accent3="accent3" accent4="accent4" accent5="accent5" accent6="accent6" hlink="hlink" folHlink="folHlink"/>
  <p:sldLayoutIdLst>
    <p:sldLayoutId id="2147485251" r:id="rId1"/>
    <p:sldLayoutId id="2147485252" r:id="rId2"/>
    <p:sldLayoutId id="2147485253" r:id="rId3"/>
    <p:sldLayoutId id="2147485254" r:id="rId4"/>
    <p:sldLayoutId id="2147485255" r:id="rId5"/>
    <p:sldLayoutId id="2147485256" r:id="rId6"/>
    <p:sldLayoutId id="2147485257" r:id="rId7"/>
    <p:sldLayoutId id="2147485258" r:id="rId8"/>
    <p:sldLayoutId id="2147485259" r:id="rId9"/>
    <p:sldLayoutId id="2147485260" r:id="rId10"/>
    <p:sldLayoutId id="2147485261" r:id="rId11"/>
  </p:sldLayoutIdLst>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898" decel="100000" fill="hold"/>
                                        <p:tgtEl>
                                          <p:spTgt spid="1026"/>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1026"/>
                                        </p:tgtEl>
                                        <p:attrNameLst>
                                          <p:attrName>ppt_y</p:attrName>
                                        </p:attrNameLst>
                                      </p:cBhvr>
                                      <p:tavLst>
                                        <p:tav tm="0">
                                          <p:val>
                                            <p:strVal val="#ppt_y-.03"/>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027">
                                            <p:txEl>
                                              <p:pRg st="0" end="0"/>
                                            </p:txEl>
                                          </p:spTgt>
                                        </p:tgtEl>
                                        <p:attrNameLst>
                                          <p:attrName>style.visibility</p:attrName>
                                        </p:attrNameLst>
                                      </p:cBhvr>
                                      <p:to>
                                        <p:strVal val="visible"/>
                                      </p:to>
                                    </p:set>
                                    <p:animEffect transition="in" filter="fade">
                                      <p:cBhvr>
                                        <p:cTn id="15" dur="1000"/>
                                        <p:tgtEl>
                                          <p:spTgt spid="1027">
                                            <p:txEl>
                                              <p:pRg st="0" end="0"/>
                                            </p:txEl>
                                          </p:spTgt>
                                        </p:tgtEl>
                                      </p:cBhvr>
                                    </p:animEffect>
                                    <p:anim calcmode="lin" valueType="num">
                                      <p:cBhvr>
                                        <p:cTn id="16" dur="10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17" dur="898" decel="100000" fill="hold"/>
                                        <p:tgtEl>
                                          <p:spTgt spid="1027">
                                            <p:txEl>
                                              <p:pRg st="0" end="0"/>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898"/>
                                          </p:stCondLst>
                                        </p:cTn>
                                        <p:tgtEl>
                                          <p:spTgt spid="1027">
                                            <p:txEl>
                                              <p:pRg st="0" end="0"/>
                                            </p:txEl>
                                          </p:spTgt>
                                        </p:tgtEl>
                                        <p:attrNameLst>
                                          <p:attrName>ppt_y</p:attrName>
                                        </p:attrNameLst>
                                      </p:cBhvr>
                                      <p:tavLst>
                                        <p:tav tm="0">
                                          <p:val>
                                            <p:strVal val="#ppt_y-.03"/>
                                          </p:val>
                                        </p:tav>
                                        <p:tav tm="100000">
                                          <p:val>
                                            <p:strVal val="#ppt_y"/>
                                          </p:val>
                                        </p:tav>
                                      </p:tavLst>
                                    </p:anim>
                                  </p:childTnLst>
                                </p:cTn>
                              </p:par>
                              <p:par>
                                <p:cTn id="19" presetID="37" presetClass="entr" presetSubtype="0" fill="hold" grpId="0" nodeType="withEffect">
                                  <p:stCondLst>
                                    <p:cond delay="0"/>
                                  </p:stCondLst>
                                  <p:childTnLst>
                                    <p:set>
                                      <p:cBhvr>
                                        <p:cTn id="20" dur="1" fill="hold">
                                          <p:stCondLst>
                                            <p:cond delay="0"/>
                                          </p:stCondLst>
                                        </p:cTn>
                                        <p:tgtEl>
                                          <p:spTgt spid="1027">
                                            <p:txEl>
                                              <p:pRg st="1" end="1"/>
                                            </p:txEl>
                                          </p:spTgt>
                                        </p:tgtEl>
                                        <p:attrNameLst>
                                          <p:attrName>style.visibility</p:attrName>
                                        </p:attrNameLst>
                                      </p:cBhvr>
                                      <p:to>
                                        <p:strVal val="visible"/>
                                      </p:to>
                                    </p:set>
                                    <p:animEffect transition="in" filter="fade">
                                      <p:cBhvr>
                                        <p:cTn id="21" dur="1000"/>
                                        <p:tgtEl>
                                          <p:spTgt spid="1027">
                                            <p:txEl>
                                              <p:pRg st="1" end="1"/>
                                            </p:txEl>
                                          </p:spTgt>
                                        </p:tgtEl>
                                      </p:cBhvr>
                                    </p:animEffect>
                                    <p:anim calcmode="lin" valueType="num">
                                      <p:cBhvr>
                                        <p:cTn id="22" dur="10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23" dur="898" decel="100000" fill="hold"/>
                                        <p:tgtEl>
                                          <p:spTgt spid="1027">
                                            <p:txEl>
                                              <p:pRg st="1" end="1"/>
                                            </p:txEl>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898"/>
                                          </p:stCondLst>
                                        </p:cTn>
                                        <p:tgtEl>
                                          <p:spTgt spid="1027">
                                            <p:txEl>
                                              <p:pRg st="1" end="1"/>
                                            </p:txEl>
                                          </p:spTgt>
                                        </p:tgtEl>
                                        <p:attrNameLst>
                                          <p:attrName>ppt_y</p:attrName>
                                        </p:attrNameLst>
                                      </p:cBhvr>
                                      <p:tavLst>
                                        <p:tav tm="0">
                                          <p:val>
                                            <p:strVal val="#ppt_y-.03"/>
                                          </p:val>
                                        </p:tav>
                                        <p:tav tm="100000">
                                          <p:val>
                                            <p:strVal val="#ppt_y"/>
                                          </p:val>
                                        </p:tav>
                                      </p:tavLst>
                                    </p:anim>
                                  </p:childTnLst>
                                </p:cTn>
                              </p:par>
                              <p:par>
                                <p:cTn id="25" presetID="37" presetClass="entr" presetSubtype="0" fill="hold" grpId="0" nodeType="withEffect">
                                  <p:stCondLst>
                                    <p:cond delay="0"/>
                                  </p:stCondLst>
                                  <p:childTnLst>
                                    <p:set>
                                      <p:cBhvr>
                                        <p:cTn id="26" dur="1" fill="hold">
                                          <p:stCondLst>
                                            <p:cond delay="0"/>
                                          </p:stCondLst>
                                        </p:cTn>
                                        <p:tgtEl>
                                          <p:spTgt spid="1027">
                                            <p:txEl>
                                              <p:pRg st="2" end="2"/>
                                            </p:txEl>
                                          </p:spTgt>
                                        </p:tgtEl>
                                        <p:attrNameLst>
                                          <p:attrName>style.visibility</p:attrName>
                                        </p:attrNameLst>
                                      </p:cBhvr>
                                      <p:to>
                                        <p:strVal val="visible"/>
                                      </p:to>
                                    </p:set>
                                    <p:animEffect transition="in" filter="fade">
                                      <p:cBhvr>
                                        <p:cTn id="27" dur="1000"/>
                                        <p:tgtEl>
                                          <p:spTgt spid="1027">
                                            <p:txEl>
                                              <p:pRg st="2" end="2"/>
                                            </p:txEl>
                                          </p:spTgt>
                                        </p:tgtEl>
                                      </p:cBhvr>
                                    </p:animEffect>
                                    <p:anim calcmode="lin" valueType="num">
                                      <p:cBhvr>
                                        <p:cTn id="28" dur="1000" fill="hold"/>
                                        <p:tgtEl>
                                          <p:spTgt spid="1027">
                                            <p:txEl>
                                              <p:pRg st="2" end="2"/>
                                            </p:txEl>
                                          </p:spTgt>
                                        </p:tgtEl>
                                        <p:attrNameLst>
                                          <p:attrName>ppt_x</p:attrName>
                                        </p:attrNameLst>
                                      </p:cBhvr>
                                      <p:tavLst>
                                        <p:tav tm="0">
                                          <p:val>
                                            <p:strVal val="#ppt_x"/>
                                          </p:val>
                                        </p:tav>
                                        <p:tav tm="100000">
                                          <p:val>
                                            <p:strVal val="#ppt_x"/>
                                          </p:val>
                                        </p:tav>
                                      </p:tavLst>
                                    </p:anim>
                                    <p:anim calcmode="lin" valueType="num">
                                      <p:cBhvr>
                                        <p:cTn id="29" dur="898" decel="100000" fill="hold"/>
                                        <p:tgtEl>
                                          <p:spTgt spid="1027">
                                            <p:txEl>
                                              <p:pRg st="2" end="2"/>
                                            </p:txEl>
                                          </p:spTgt>
                                        </p:tgtEl>
                                        <p:attrNameLst>
                                          <p:attrName>ppt_y</p:attrName>
                                        </p:attrNameLst>
                                      </p:cBhvr>
                                      <p:tavLst>
                                        <p:tav tm="0">
                                          <p:val>
                                            <p:strVal val="#ppt_y+1"/>
                                          </p:val>
                                        </p:tav>
                                        <p:tav tm="100000">
                                          <p:val>
                                            <p:strVal val="#ppt_y-.03"/>
                                          </p:val>
                                        </p:tav>
                                      </p:tavLst>
                                    </p:anim>
                                    <p:anim calcmode="lin" valueType="num">
                                      <p:cBhvr>
                                        <p:cTn id="30" dur="100" accel="100000" fill="hold">
                                          <p:stCondLst>
                                            <p:cond delay="898"/>
                                          </p:stCondLst>
                                        </p:cTn>
                                        <p:tgtEl>
                                          <p:spTgt spid="1027">
                                            <p:txEl>
                                              <p:pRg st="2" end="2"/>
                                            </p:txEl>
                                          </p:spTgt>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027">
                                            <p:txEl>
                                              <p:pRg st="3" end="3"/>
                                            </p:txEl>
                                          </p:spTgt>
                                        </p:tgtEl>
                                        <p:attrNameLst>
                                          <p:attrName>style.visibility</p:attrName>
                                        </p:attrNameLst>
                                      </p:cBhvr>
                                      <p:to>
                                        <p:strVal val="visible"/>
                                      </p:to>
                                    </p:set>
                                    <p:animEffect transition="in" filter="fade">
                                      <p:cBhvr>
                                        <p:cTn id="33" dur="1000"/>
                                        <p:tgtEl>
                                          <p:spTgt spid="1027">
                                            <p:txEl>
                                              <p:pRg st="3" end="3"/>
                                            </p:txEl>
                                          </p:spTgt>
                                        </p:tgtEl>
                                      </p:cBhvr>
                                    </p:animEffect>
                                    <p:anim calcmode="lin" valueType="num">
                                      <p:cBhvr>
                                        <p:cTn id="34" dur="1000" fill="hold"/>
                                        <p:tgtEl>
                                          <p:spTgt spid="1027">
                                            <p:txEl>
                                              <p:pRg st="3" end="3"/>
                                            </p:txEl>
                                          </p:spTgt>
                                        </p:tgtEl>
                                        <p:attrNameLst>
                                          <p:attrName>ppt_x</p:attrName>
                                        </p:attrNameLst>
                                      </p:cBhvr>
                                      <p:tavLst>
                                        <p:tav tm="0">
                                          <p:val>
                                            <p:strVal val="#ppt_x"/>
                                          </p:val>
                                        </p:tav>
                                        <p:tav tm="100000">
                                          <p:val>
                                            <p:strVal val="#ppt_x"/>
                                          </p:val>
                                        </p:tav>
                                      </p:tavLst>
                                    </p:anim>
                                    <p:anim calcmode="lin" valueType="num">
                                      <p:cBhvr>
                                        <p:cTn id="35" dur="898" decel="100000" fill="hold"/>
                                        <p:tgtEl>
                                          <p:spTgt spid="1027">
                                            <p:txEl>
                                              <p:pRg st="3" end="3"/>
                                            </p:txEl>
                                          </p:spTgt>
                                        </p:tgtEl>
                                        <p:attrNameLst>
                                          <p:attrName>ppt_y</p:attrName>
                                        </p:attrNameLst>
                                      </p:cBhvr>
                                      <p:tavLst>
                                        <p:tav tm="0">
                                          <p:val>
                                            <p:strVal val="#ppt_y+1"/>
                                          </p:val>
                                        </p:tav>
                                        <p:tav tm="100000">
                                          <p:val>
                                            <p:strVal val="#ppt_y-.03"/>
                                          </p:val>
                                        </p:tav>
                                      </p:tavLst>
                                    </p:anim>
                                    <p:anim calcmode="lin" valueType="num">
                                      <p:cBhvr>
                                        <p:cTn id="36" dur="100" accel="100000" fill="hold">
                                          <p:stCondLst>
                                            <p:cond delay="898"/>
                                          </p:stCondLst>
                                        </p:cTn>
                                        <p:tgtEl>
                                          <p:spTgt spid="1027">
                                            <p:txEl>
                                              <p:pRg st="3" end="3"/>
                                            </p:txEl>
                                          </p:spTgt>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027">
                                            <p:txEl>
                                              <p:pRg st="4" end="4"/>
                                            </p:txEl>
                                          </p:spTgt>
                                        </p:tgtEl>
                                        <p:attrNameLst>
                                          <p:attrName>style.visibility</p:attrName>
                                        </p:attrNameLst>
                                      </p:cBhvr>
                                      <p:to>
                                        <p:strVal val="visible"/>
                                      </p:to>
                                    </p:set>
                                    <p:animEffect transition="in" filter="fade">
                                      <p:cBhvr>
                                        <p:cTn id="39" dur="1000"/>
                                        <p:tgtEl>
                                          <p:spTgt spid="1027">
                                            <p:txEl>
                                              <p:pRg st="4" end="4"/>
                                            </p:txEl>
                                          </p:spTgt>
                                        </p:tgtEl>
                                      </p:cBhvr>
                                    </p:animEffect>
                                    <p:anim calcmode="lin" valueType="num">
                                      <p:cBhvr>
                                        <p:cTn id="40" dur="1000" fill="hold"/>
                                        <p:tgtEl>
                                          <p:spTgt spid="1027">
                                            <p:txEl>
                                              <p:pRg st="4" end="4"/>
                                            </p:txEl>
                                          </p:spTgt>
                                        </p:tgtEl>
                                        <p:attrNameLst>
                                          <p:attrName>ppt_x</p:attrName>
                                        </p:attrNameLst>
                                      </p:cBhvr>
                                      <p:tavLst>
                                        <p:tav tm="0">
                                          <p:val>
                                            <p:strVal val="#ppt_x"/>
                                          </p:val>
                                        </p:tav>
                                        <p:tav tm="100000">
                                          <p:val>
                                            <p:strVal val="#ppt_x"/>
                                          </p:val>
                                        </p:tav>
                                      </p:tavLst>
                                    </p:anim>
                                    <p:anim calcmode="lin" valueType="num">
                                      <p:cBhvr>
                                        <p:cTn id="41" dur="898" decel="100000" fill="hold"/>
                                        <p:tgtEl>
                                          <p:spTgt spid="1027">
                                            <p:txEl>
                                              <p:pRg st="4" end="4"/>
                                            </p:txEl>
                                          </p:spTgt>
                                        </p:tgtEl>
                                        <p:attrNameLst>
                                          <p:attrName>ppt_y</p:attrName>
                                        </p:attrNameLst>
                                      </p:cBhvr>
                                      <p:tavLst>
                                        <p:tav tm="0">
                                          <p:val>
                                            <p:strVal val="#ppt_y+1"/>
                                          </p:val>
                                        </p:tav>
                                        <p:tav tm="100000">
                                          <p:val>
                                            <p:strVal val="#ppt_y-.03"/>
                                          </p:val>
                                        </p:tav>
                                      </p:tavLst>
                                    </p:anim>
                                    <p:anim calcmode="lin" valueType="num">
                                      <p:cBhvr>
                                        <p:cTn id="42" dur="100" accel="100000" fill="hold">
                                          <p:stCondLst>
                                            <p:cond delay="898"/>
                                          </p:stCondLst>
                                        </p:cTn>
                                        <p:tgtEl>
                                          <p:spTgt spid="1027">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P spid="1027" grpId="0" build="p">
        <p:tmplLst>
          <p:tmpl lvl="1">
            <p:tnLst>
              <p:par>
                <p:cTn presetID="37" presetClass="entr" presetSubtype="0"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2">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3">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4">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 lvl="5">
            <p:tnLst>
              <p:par>
                <p:cTn presetID="37" presetClass="entr" presetSubtype="0"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fade">
                      <p:cBhvr>
                        <p:cTn dur="1000"/>
                        <p:tgtEl>
                          <p:spTgt spid="1027"/>
                        </p:tgtEl>
                      </p:cBhvr>
                    </p:animEffect>
                    <p:anim calcmode="lin" valueType="num">
                      <p:cBhvr>
                        <p:cTn dur="1000" fill="hold"/>
                        <p:tgtEl>
                          <p:spTgt spid="1027"/>
                        </p:tgtEl>
                        <p:attrNameLst>
                          <p:attrName>ppt_x</p:attrName>
                        </p:attrNameLst>
                      </p:cBhvr>
                      <p:tavLst>
                        <p:tav tm="0">
                          <p:val>
                            <p:strVal val="#ppt_x"/>
                          </p:val>
                        </p:tav>
                        <p:tav tm="100000">
                          <p:val>
                            <p:strVal val="#ppt_x"/>
                          </p:val>
                        </p:tav>
                      </p:tavLst>
                    </p:anim>
                    <p:anim calcmode="lin" valueType="num">
                      <p:cBhvr>
                        <p:cTn dur="898" decel="100000" fill="hold"/>
                        <p:tgtEl>
                          <p:spTgt spid="1027"/>
                        </p:tgtEl>
                        <p:attrNameLst>
                          <p:attrName>ppt_y</p:attrName>
                        </p:attrNameLst>
                      </p:cBhvr>
                      <p:tavLst>
                        <p:tav tm="0">
                          <p:val>
                            <p:strVal val="#ppt_y+1"/>
                          </p:val>
                        </p:tav>
                        <p:tav tm="100000">
                          <p:val>
                            <p:strVal val="#ppt_y-.03"/>
                          </p:val>
                        </p:tav>
                      </p:tavLst>
                    </p:anim>
                    <p:anim calcmode="lin" valueType="num">
                      <p:cBhvr>
                        <p:cTn dur="100" accel="100000" fill="hold">
                          <p:stCondLst>
                            <p:cond delay="898"/>
                          </p:stCondLst>
                        </p:cTn>
                        <p:tgtEl>
                          <p:spTgt spid="1027"/>
                        </p:tgtEl>
                        <p:attrNameLst>
                          <p:attrName>ppt_y</p:attrName>
                        </p:attrNameLst>
                      </p:cBhvr>
                      <p:tavLst>
                        <p:tav tm="0">
                          <p:val>
                            <p:strVal val="#ppt_y-.03"/>
                          </p:val>
                        </p:tav>
                        <p:tav tm="100000">
                          <p:val>
                            <p:strVal val="#ppt_y"/>
                          </p:val>
                        </p:tav>
                      </p:tavLst>
                    </p:anim>
                  </p:childTnLst>
                </p:cTn>
              </p:par>
            </p:tnLst>
          </p:tmpl>
        </p:tmplLst>
      </p:bldP>
    </p:bldLst>
  </p:timing>
  <p:txStyles>
    <p:titleStyle>
      <a:lvl1pPr algn="l" rtl="1" eaLnBrk="0" fontAlgn="base" hangingPunct="0">
        <a:spcBef>
          <a:spcPct val="0"/>
        </a:spcBef>
        <a:spcAft>
          <a:spcPct val="0"/>
        </a:spcAft>
        <a:defRPr sz="3800">
          <a:solidFill>
            <a:schemeClr val="tx2"/>
          </a:solidFill>
          <a:latin typeface="+mj-lt"/>
          <a:ea typeface="+mj-ea"/>
          <a:cs typeface="+mj-cs"/>
        </a:defRPr>
      </a:lvl1pPr>
      <a:lvl2pPr algn="l" rtl="1" eaLnBrk="0" fontAlgn="base" hangingPunct="0">
        <a:spcBef>
          <a:spcPct val="0"/>
        </a:spcBef>
        <a:spcAft>
          <a:spcPct val="0"/>
        </a:spcAft>
        <a:defRPr sz="3800">
          <a:solidFill>
            <a:schemeClr val="tx2"/>
          </a:solidFill>
          <a:latin typeface="Verdana" pitchFamily="34" charset="0"/>
          <a:cs typeface="Arial" pitchFamily="34" charset="0"/>
        </a:defRPr>
      </a:lvl2pPr>
      <a:lvl3pPr algn="l" rtl="1" eaLnBrk="0" fontAlgn="base" hangingPunct="0">
        <a:spcBef>
          <a:spcPct val="0"/>
        </a:spcBef>
        <a:spcAft>
          <a:spcPct val="0"/>
        </a:spcAft>
        <a:defRPr sz="3800">
          <a:solidFill>
            <a:schemeClr val="tx2"/>
          </a:solidFill>
          <a:latin typeface="Verdana" pitchFamily="34" charset="0"/>
          <a:cs typeface="Arial" pitchFamily="34" charset="0"/>
        </a:defRPr>
      </a:lvl3pPr>
      <a:lvl4pPr algn="l" rtl="1" eaLnBrk="0" fontAlgn="base" hangingPunct="0">
        <a:spcBef>
          <a:spcPct val="0"/>
        </a:spcBef>
        <a:spcAft>
          <a:spcPct val="0"/>
        </a:spcAft>
        <a:defRPr sz="3800">
          <a:solidFill>
            <a:schemeClr val="tx2"/>
          </a:solidFill>
          <a:latin typeface="Verdana" pitchFamily="34" charset="0"/>
          <a:cs typeface="Arial" pitchFamily="34" charset="0"/>
        </a:defRPr>
      </a:lvl4pPr>
      <a:lvl5pPr algn="l" rtl="1" eaLnBrk="0" fontAlgn="base" hangingPunct="0">
        <a:spcBef>
          <a:spcPct val="0"/>
        </a:spcBef>
        <a:spcAft>
          <a:spcPct val="0"/>
        </a:spcAft>
        <a:defRPr sz="3800">
          <a:solidFill>
            <a:schemeClr val="tx2"/>
          </a:solidFill>
          <a:latin typeface="Verdana" pitchFamily="34" charset="0"/>
          <a:cs typeface="Arial" pitchFamily="34" charset="0"/>
        </a:defRPr>
      </a:lvl5pPr>
      <a:lvl6pPr marL="457200" algn="l" rtl="1" fontAlgn="base">
        <a:spcBef>
          <a:spcPct val="0"/>
        </a:spcBef>
        <a:spcAft>
          <a:spcPct val="0"/>
        </a:spcAft>
        <a:defRPr sz="3800">
          <a:solidFill>
            <a:schemeClr val="tx2"/>
          </a:solidFill>
          <a:latin typeface="Verdana" pitchFamily="34" charset="0"/>
          <a:cs typeface="Arial" pitchFamily="34" charset="0"/>
        </a:defRPr>
      </a:lvl6pPr>
      <a:lvl7pPr marL="914400" algn="l" rtl="1" fontAlgn="base">
        <a:spcBef>
          <a:spcPct val="0"/>
        </a:spcBef>
        <a:spcAft>
          <a:spcPct val="0"/>
        </a:spcAft>
        <a:defRPr sz="3800">
          <a:solidFill>
            <a:schemeClr val="tx2"/>
          </a:solidFill>
          <a:latin typeface="Verdana" pitchFamily="34" charset="0"/>
          <a:cs typeface="Arial" pitchFamily="34" charset="0"/>
        </a:defRPr>
      </a:lvl7pPr>
      <a:lvl8pPr marL="1371600" algn="l" rtl="1" fontAlgn="base">
        <a:spcBef>
          <a:spcPct val="0"/>
        </a:spcBef>
        <a:spcAft>
          <a:spcPct val="0"/>
        </a:spcAft>
        <a:defRPr sz="3800">
          <a:solidFill>
            <a:schemeClr val="tx2"/>
          </a:solidFill>
          <a:latin typeface="Verdana" pitchFamily="34" charset="0"/>
          <a:cs typeface="Arial" pitchFamily="34" charset="0"/>
        </a:defRPr>
      </a:lvl8pPr>
      <a:lvl9pPr marL="1828800" algn="l" rtl="1" fontAlgn="base">
        <a:spcBef>
          <a:spcPct val="0"/>
        </a:spcBef>
        <a:spcAft>
          <a:spcPct val="0"/>
        </a:spcAft>
        <a:defRPr sz="3800">
          <a:solidFill>
            <a:schemeClr val="tx2"/>
          </a:solidFill>
          <a:latin typeface="Verdana" pitchFamily="34" charset="0"/>
          <a:cs typeface="Arial" pitchFamily="34" charset="0"/>
        </a:defRPr>
      </a:lvl9pPr>
    </p:titleStyle>
    <p:bodyStyle>
      <a:lvl1pPr marL="469900" indent="-469900" algn="r" rtl="1"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563" algn="r" rtl="1"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cs typeface="+mn-cs"/>
        </a:defRPr>
      </a:lvl2pPr>
      <a:lvl3pPr marL="1304925" indent="-395288" algn="r" rtl="1"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cs typeface="+mn-cs"/>
        </a:defRPr>
      </a:lvl3pPr>
      <a:lvl4pPr marL="1693863" indent="-387350" algn="r" rtl="1"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cs typeface="+mn-cs"/>
        </a:defRPr>
      </a:lvl4pPr>
      <a:lvl5pPr marL="2093913" indent="-398463" algn="r" rtl="1"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cs typeface="+mn-cs"/>
        </a:defRPr>
      </a:lvl5pPr>
      <a:lvl6pPr marL="25511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6pPr>
      <a:lvl7pPr marL="30083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7pPr>
      <a:lvl8pPr marL="34655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8pPr>
      <a:lvl9pPr marL="3922713" indent="-398463" algn="r" rtl="1" fontAlgn="base">
        <a:spcBef>
          <a:spcPct val="25000"/>
        </a:spcBef>
        <a:spcAft>
          <a:spcPct val="0"/>
        </a:spcAft>
        <a:buClr>
          <a:schemeClr val="accent2"/>
        </a:buClr>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1.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www.beytoote.com/psychology/zendegi-behtar/Meet2%20body%20language.html"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2.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2.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2.xml"/></Relationships>
</file>

<file path=ppt/slides/_rels/slide3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2.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2.xml"/></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2.xml"/></Relationships>
</file>

<file path=ppt/slides/_rels/slide3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47.xml.rels><?xml version="1.0" encoding="UTF-8" standalone="yes"?>
<Relationships xmlns="http://schemas.openxmlformats.org/package/2006/relationships"><Relationship Id="rId3" Type="http://schemas.openxmlformats.org/officeDocument/2006/relationships/hyperlink" Target="http://www.powershow.ir/" TargetMode="External"/><Relationship Id="rId2" Type="http://schemas.openxmlformats.org/officeDocument/2006/relationships/notesSlide" Target="../notesSlides/notesSlide1.xml"/><Relationship Id="rId1" Type="http://schemas.openxmlformats.org/officeDocument/2006/relationships/slideLayout" Target="../slideLayouts/slideLayout94.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hyperlink" Target="http://www.bartarinha.ir/" TargetMode="Externa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5" name="Picture 5" descr="1_Bismillah_1">
            <a:extLst>
              <a:ext uri="{FF2B5EF4-FFF2-40B4-BE49-F238E27FC236}">
                <a16:creationId xmlns:a16="http://schemas.microsoft.com/office/drawing/2014/main" id="{6AA7CEB6-DD70-4A11-AB35-749C95D0F8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5125"/>
                                        </p:tgtEl>
                                        <p:attrNameLst>
                                          <p:attrName>style.visibility</p:attrName>
                                        </p:attrNameLst>
                                      </p:cBhvr>
                                      <p:to>
                                        <p:strVal val="visible"/>
                                      </p:to>
                                    </p:set>
                                    <p:animEffect transition="in" filter="box(in)">
                                      <p:cBhvr>
                                        <p:cTn id="7" dur="30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AC9A4537-F809-4189-9214-99FF938BE3FB}"/>
              </a:ext>
            </a:extLst>
          </p:cNvPr>
          <p:cNvSpPr>
            <a:spLocks noGrp="1" noChangeArrowheads="1"/>
          </p:cNvSpPr>
          <p:nvPr>
            <p:ph type="body" idx="1"/>
          </p:nvPr>
        </p:nvSpPr>
        <p:spPr>
          <a:xfrm>
            <a:off x="381000" y="228600"/>
            <a:ext cx="8229600" cy="6096000"/>
          </a:xfrm>
        </p:spPr>
        <p:txBody>
          <a:bodyPr/>
          <a:lstStyle/>
          <a:p>
            <a:pPr marL="495300" indent="-495300" algn="just" eaLnBrk="1" hangingPunct="1">
              <a:buFont typeface="Wingdings" panose="05000000000000000000" pitchFamily="2" charset="2"/>
              <a:buNone/>
              <a:defRPr/>
            </a:pPr>
            <a:r>
              <a:rPr lang="ar-SA" sz="2400" b="1" dirty="0">
                <a:cs typeface="B Nazanin" pitchFamily="2" charset="-78"/>
              </a:rPr>
              <a:t>چشم‌هایی كه به راست یا چپ  نگاه می‌كنند</a:t>
            </a:r>
          </a:p>
          <a:p>
            <a:pPr marL="495300" indent="-495300" algn="just" eaLnBrk="1" hangingPunct="1">
              <a:buFont typeface="Wingdings" panose="05000000000000000000" pitchFamily="2" charset="2"/>
              <a:buNone/>
              <a:defRPr/>
            </a:pPr>
            <a:r>
              <a:rPr lang="ar-SA" sz="2400" dirty="0">
                <a:cs typeface="B Nazanin" pitchFamily="2" charset="-78"/>
              </a:rPr>
              <a:t>چشم‌ها زمانی كه مغز در حال تصویر‌سازی‌ و خلق چیزی است تمایل به نگاه به راست دارند و زمانی كه در حال به یادآوردن و یافتن واقعیت است به چپ نگاه می‌كنند. این مربوط به نیمكره راست و چپ مغز است، بخشی كه به احساسات و خلاقیت(راست) و منطق و حافظه(چپ) مربوط می‌شود. </a:t>
            </a:r>
            <a:endParaRPr lang="fa-IR" sz="2400" dirty="0">
              <a:cs typeface="B Nazanin" pitchFamily="2" charset="-78"/>
            </a:endParaRPr>
          </a:p>
          <a:p>
            <a:pPr marL="495300" indent="-495300" algn="just" eaLnBrk="1" hangingPunct="1">
              <a:buFont typeface="Wingdings" panose="05000000000000000000" pitchFamily="2" charset="2"/>
              <a:buNone/>
              <a:defRPr/>
            </a:pPr>
            <a:r>
              <a:rPr lang="ar-SA" sz="2400" dirty="0">
                <a:cs typeface="B Nazanin" pitchFamily="2" charset="-78"/>
              </a:rPr>
              <a:t>تحت شرایط خاص خلاقیت می‌تواند به معنای دروغ گفتن باشد. البته نگاه به راست موقع توضیح حقیقت لزوما به معنای دروغ گفتن نیست و می‌تواند به این معنا باشد كه فرد پاسخ را نمی‌داند و براساس حدس و گمان صحبت می‌كند.</a:t>
            </a:r>
          </a:p>
          <a:p>
            <a:pPr marL="495300" indent="-495300" algn="just" eaLnBrk="1" hangingPunct="1">
              <a:buFont typeface="Wingdings" panose="05000000000000000000" pitchFamily="2" charset="2"/>
              <a:buNone/>
              <a:defRPr/>
            </a:pPr>
            <a:endParaRPr lang="ar-SA" sz="2400" dirty="0">
              <a:cs typeface="B Nazanin" pitchFamily="2" charset="-78"/>
            </a:endParaRPr>
          </a:p>
        </p:txBody>
      </p:sp>
      <p:pic>
        <p:nvPicPr>
          <p:cNvPr id="39939" name="Picture 2" descr="http://s3.picofile.com/file/7838558167/eye_body_language.jpeg">
            <a:extLst>
              <a:ext uri="{FF2B5EF4-FFF2-40B4-BE49-F238E27FC236}">
                <a16:creationId xmlns:a16="http://schemas.microsoft.com/office/drawing/2014/main" id="{4548D5CE-DE54-4443-AA2A-79EB143ACC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429000"/>
            <a:ext cx="3609975" cy="306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10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3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1000" fill="hold"/>
                                        <p:tgtEl>
                                          <p:spTgt spid="18329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3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1000" fill="hold"/>
                                        <p:tgtEl>
                                          <p:spTgt spid="18329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8329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3902EA40-E6A6-4954-B317-395EE777671D}"/>
              </a:ext>
            </a:extLst>
          </p:cNvPr>
          <p:cNvSpPr>
            <a:spLocks noGrp="1" noChangeArrowheads="1"/>
          </p:cNvSpPr>
          <p:nvPr>
            <p:ph type="body" idx="1"/>
          </p:nvPr>
        </p:nvSpPr>
        <p:spPr>
          <a:xfrm>
            <a:off x="381000" y="228600"/>
            <a:ext cx="8229600" cy="6096000"/>
          </a:xfrm>
        </p:spPr>
        <p:txBody>
          <a:bodyPr/>
          <a:lstStyle/>
          <a:p>
            <a:pPr marL="495300" indent="-495300" algn="just" eaLnBrk="1" hangingPunct="1">
              <a:buFont typeface="Wingdings" panose="05000000000000000000" pitchFamily="2" charset="2"/>
              <a:buNone/>
              <a:defRPr/>
            </a:pPr>
            <a:r>
              <a:rPr lang="ar-SA" sz="2800" b="1" dirty="0">
                <a:cs typeface="B Nazanin" pitchFamily="2" charset="-78"/>
              </a:rPr>
              <a:t>انواع نگاه:</a:t>
            </a:r>
          </a:p>
          <a:p>
            <a:pPr marL="495300" indent="-495300" algn="just" eaLnBrk="1" hangingPunct="1">
              <a:buFont typeface="Wingdings" panose="05000000000000000000" pitchFamily="2" charset="2"/>
              <a:buNone/>
              <a:defRPr/>
            </a:pPr>
            <a:r>
              <a:rPr lang="ar-SA" sz="2400" dirty="0">
                <a:cs typeface="B Nazanin" pitchFamily="2" charset="-78"/>
              </a:rPr>
              <a:t>بررسی انواع متفاوت نگاه‌ها و البته معنای متفاوت آن‌ها می‌تواند كمك كند این بار معنای نگاه دیگران را بهتر بفهمیم، ‌طوری كه بتوانیم در ارتباط‌های مختلف به موقع عكس‌العمل نشان دهیم:</a:t>
            </a:r>
          </a:p>
          <a:p>
            <a:pPr marL="495300" indent="-495300" algn="just" eaLnBrk="1" hangingPunct="1">
              <a:buFont typeface="Wingdings" panose="05000000000000000000" pitchFamily="2" charset="2"/>
              <a:buNone/>
              <a:defRPr/>
            </a:pPr>
            <a:r>
              <a:rPr lang="ar-SA" sz="2400" dirty="0">
                <a:cs typeface="B Nazanin" pitchFamily="2" charset="-78"/>
              </a:rPr>
              <a:t>نگاه به راست ( به طور کلی )</a:t>
            </a:r>
          </a:p>
          <a:p>
            <a:pPr marL="495300" indent="-495300" algn="just" eaLnBrk="1" hangingPunct="1">
              <a:buFont typeface="Wingdings" panose="05000000000000000000" pitchFamily="2" charset="2"/>
              <a:buNone/>
              <a:defRPr/>
            </a:pPr>
            <a:r>
              <a:rPr lang="ar-SA" sz="2400" dirty="0">
                <a:cs typeface="B Nazanin" pitchFamily="2" charset="-78"/>
              </a:rPr>
              <a:t>نشانه خلق كردن، ساختن، حدس زدن و گاهی دروغ گفتن است. خلق كردن در اینجا به معنای ساختن چیزی و بیان آن است؛ بسته به مفهوم این می‌تواند دروغ‌بافی باشد اما در تفصیل‌های دیگر می‌تواند خواندن داستان برای بچه‌ها هم باشد كه كاملا طبیعی است. </a:t>
            </a:r>
          </a:p>
          <a:p>
            <a:pPr marL="495300" indent="-495300" algn="just" eaLnBrk="1" hangingPunct="1">
              <a:buFont typeface="Wingdings" panose="05000000000000000000" pitchFamily="2" charset="2"/>
              <a:buNone/>
              <a:defRPr/>
            </a:pPr>
            <a:r>
              <a:rPr lang="ar-SA" sz="2400" dirty="0">
                <a:cs typeface="B Nazanin" pitchFamily="2" charset="-78"/>
              </a:rPr>
              <a:t>چشم های تنگ شده</a:t>
            </a:r>
          </a:p>
          <a:p>
            <a:pPr marL="495300" indent="-495300" algn="just" eaLnBrk="1" hangingPunct="1">
              <a:buFont typeface="Wingdings" panose="05000000000000000000" pitchFamily="2" charset="2"/>
              <a:buNone/>
              <a:defRPr/>
            </a:pPr>
            <a:r>
              <a:rPr lang="ar-SA" sz="2400" dirty="0">
                <a:cs typeface="B Nazanin" pitchFamily="2" charset="-78"/>
              </a:rPr>
              <a:t>نشانه ناامیدی است. نگاه با چشمان منقبض پیام ناامیدی می‌دهد مانند نگاه كردن به آسمان برای كمك.</a:t>
            </a:r>
          </a:p>
          <a:p>
            <a:pPr marL="495300" indent="-495300" algn="just" eaLnBrk="1" hangingPunct="1">
              <a:buFont typeface="Wingdings" panose="05000000000000000000" pitchFamily="2" charset="2"/>
              <a:buNone/>
              <a:defRPr/>
            </a:pPr>
            <a:r>
              <a:rPr lang="ar-SA" sz="2400" dirty="0">
                <a:cs typeface="B Nazanin" pitchFamily="2" charset="-78"/>
              </a:rPr>
              <a:t>نگاه به راست و بالا</a:t>
            </a:r>
          </a:p>
          <a:p>
            <a:pPr marL="495300" indent="-495300" algn="just" eaLnBrk="1" hangingPunct="1">
              <a:buFont typeface="Wingdings" panose="05000000000000000000" pitchFamily="2" charset="2"/>
              <a:buNone/>
              <a:defRPr/>
            </a:pPr>
            <a:r>
              <a:rPr lang="ar-SA" sz="2400" dirty="0">
                <a:cs typeface="B Nazanin" pitchFamily="2" charset="-78"/>
              </a:rPr>
              <a:t>نشانه تصور بصری، ساختن، دروغ گفتن و استفاده از قوه مخیله است. این حركت می‌تواند علامت هشداری برای ساختن دروغ با قوه تخیل باشد به‌خصوص زمانی كه از فردی خواسته‌اید حقیقت را بگوید </a:t>
            </a:r>
          </a:p>
          <a:p>
            <a:pPr marL="495300" indent="-495300" algn="just" eaLnBrk="1" hangingPunct="1">
              <a:buFont typeface="Wingdings" panose="05000000000000000000" pitchFamily="2" charset="2"/>
              <a:buNone/>
              <a:defRPr/>
            </a:pPr>
            <a:endParaRPr lang="ar-SA" sz="2400" dirty="0">
              <a:cs typeface="B Nazanin" pitchFamily="2" charset="-78"/>
            </a:endParaRPr>
          </a:p>
        </p:txBody>
      </p:sp>
    </p:spTree>
  </p:cSld>
  <p:clrMapOvr>
    <a:masterClrMapping/>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10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3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1000" fill="hold"/>
                                        <p:tgtEl>
                                          <p:spTgt spid="18329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3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1000" fill="hold"/>
                                        <p:tgtEl>
                                          <p:spTgt spid="18329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83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83298">
                                            <p:txEl>
                                              <p:pRg st="3" end="3"/>
                                            </p:txEl>
                                          </p:spTgt>
                                        </p:tgtEl>
                                        <p:attrNameLst>
                                          <p:attrName>style.visibility</p:attrName>
                                        </p:attrNameLst>
                                      </p:cBhvr>
                                      <p:to>
                                        <p:strVal val="visible"/>
                                      </p:to>
                                    </p:set>
                                    <p:anim calcmode="lin" valueType="num">
                                      <p:cBhvr additive="base">
                                        <p:cTn id="25" dur="1000" fill="hold"/>
                                        <p:tgtEl>
                                          <p:spTgt spid="183298">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832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183298">
                                            <p:txEl>
                                              <p:pRg st="4" end="4"/>
                                            </p:txEl>
                                          </p:spTgt>
                                        </p:tgtEl>
                                        <p:attrNameLst>
                                          <p:attrName>style.visibility</p:attrName>
                                        </p:attrNameLst>
                                      </p:cBhvr>
                                      <p:to>
                                        <p:strVal val="visible"/>
                                      </p:to>
                                    </p:set>
                                    <p:anim calcmode="lin" valueType="num">
                                      <p:cBhvr additive="base">
                                        <p:cTn id="31" dur="1000" fill="hold"/>
                                        <p:tgtEl>
                                          <p:spTgt spid="183298">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1832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183298">
                                            <p:txEl>
                                              <p:pRg st="5" end="5"/>
                                            </p:txEl>
                                          </p:spTgt>
                                        </p:tgtEl>
                                        <p:attrNameLst>
                                          <p:attrName>style.visibility</p:attrName>
                                        </p:attrNameLst>
                                      </p:cBhvr>
                                      <p:to>
                                        <p:strVal val="visible"/>
                                      </p:to>
                                    </p:set>
                                    <p:anim calcmode="lin" valueType="num">
                                      <p:cBhvr additive="base">
                                        <p:cTn id="37" dur="1000" fill="hold"/>
                                        <p:tgtEl>
                                          <p:spTgt spid="183298">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1832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183298">
                                            <p:txEl>
                                              <p:pRg st="6" end="6"/>
                                            </p:txEl>
                                          </p:spTgt>
                                        </p:tgtEl>
                                        <p:attrNameLst>
                                          <p:attrName>style.visibility</p:attrName>
                                        </p:attrNameLst>
                                      </p:cBhvr>
                                      <p:to>
                                        <p:strVal val="visible"/>
                                      </p:to>
                                    </p:set>
                                    <p:anim calcmode="lin" valueType="num">
                                      <p:cBhvr additive="base">
                                        <p:cTn id="43" dur="1000" fill="hold"/>
                                        <p:tgtEl>
                                          <p:spTgt spid="183298">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1832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183298">
                                            <p:txEl>
                                              <p:pRg st="7" end="7"/>
                                            </p:txEl>
                                          </p:spTgt>
                                        </p:tgtEl>
                                        <p:attrNameLst>
                                          <p:attrName>style.visibility</p:attrName>
                                        </p:attrNameLst>
                                      </p:cBhvr>
                                      <p:to>
                                        <p:strVal val="visible"/>
                                      </p:to>
                                    </p:set>
                                    <p:anim calcmode="lin" valueType="num">
                                      <p:cBhvr additive="base">
                                        <p:cTn id="49" dur="1000" fill="hold"/>
                                        <p:tgtEl>
                                          <p:spTgt spid="183298">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183298">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FFC4BE5-7E82-4561-9AD8-EF5AED85A76F}"/>
              </a:ext>
            </a:extLst>
          </p:cNvPr>
          <p:cNvSpPr>
            <a:spLocks noGrp="1" noChangeArrowheads="1"/>
          </p:cNvSpPr>
          <p:nvPr>
            <p:ph idx="1"/>
          </p:nvPr>
        </p:nvSpPr>
        <p:spPr>
          <a:xfrm>
            <a:off x="381000" y="609600"/>
            <a:ext cx="8229600" cy="5715000"/>
          </a:xfrm>
        </p:spPr>
        <p:txBody>
          <a:bodyPr/>
          <a:lstStyle/>
          <a:p>
            <a:pPr marL="495300" indent="-495300" algn="just" eaLnBrk="1" hangingPunct="1">
              <a:buFont typeface="Wingdings" panose="05000000000000000000" pitchFamily="2" charset="2"/>
              <a:buNone/>
            </a:pPr>
            <a:r>
              <a:rPr lang="fa-IR" altLang="en-US" sz="2400" b="1">
                <a:solidFill>
                  <a:srgbClr val="FF0000"/>
                </a:solidFill>
                <a:cs typeface="B Nazanin" panose="00000400000000000000" pitchFamily="2" charset="-78"/>
              </a:rPr>
              <a:t>نگاه به راست و پهلو</a:t>
            </a:r>
          </a:p>
          <a:p>
            <a:pPr marL="495300" indent="-495300" algn="just" eaLnBrk="1" hangingPunct="1">
              <a:buFont typeface="Wingdings" panose="05000000000000000000" pitchFamily="2" charset="2"/>
              <a:buNone/>
            </a:pPr>
            <a:r>
              <a:rPr lang="fa-IR" altLang="en-US" sz="2000">
                <a:cs typeface="B Nazanin" panose="00000400000000000000" pitchFamily="2" charset="-78"/>
              </a:rPr>
              <a:t>نشانه تجسم اصوات جدید و بازیابی صداست. این حركت به معنای بازیابی صداست كه می‌تواند شامل این مورد باشد كه فرد در حال به یادآوردن این است كه چه كس دیگری این جمله را گفته.</a:t>
            </a:r>
          </a:p>
          <a:p>
            <a:pPr marL="495300" indent="-495300" algn="just" eaLnBrk="1" hangingPunct="1">
              <a:buFont typeface="Wingdings" panose="05000000000000000000" pitchFamily="2" charset="2"/>
              <a:buNone/>
            </a:pPr>
            <a:r>
              <a:rPr lang="fa-IR" altLang="en-US" sz="2400" b="1">
                <a:solidFill>
                  <a:srgbClr val="FF0000"/>
                </a:solidFill>
                <a:cs typeface="B Nazanin" panose="00000400000000000000" pitchFamily="2" charset="-78"/>
              </a:rPr>
              <a:t>نگاه به چپ و بالا</a:t>
            </a:r>
          </a:p>
          <a:p>
            <a:pPr marL="495300" indent="-495300" algn="just" eaLnBrk="1" hangingPunct="1">
              <a:buFont typeface="Wingdings" panose="05000000000000000000" pitchFamily="2" charset="2"/>
              <a:buNone/>
            </a:pPr>
            <a:r>
              <a:rPr lang="fa-IR" altLang="en-US" sz="2000">
                <a:cs typeface="B Nazanin" panose="00000400000000000000" pitchFamily="2" charset="-78"/>
              </a:rPr>
              <a:t>نشانه دستیابی بًه خاطرات بصری، تصویر ذهنی یادآوری شده و بازیابی حقیقت است. این مربوط به دسترسی به حافظه است و ربطی به تصویرسازی ندارد. این یك نشانه اطمینان بخش درصورت است كه حاكی از به یادآوری حقیقت در فرد است.</a:t>
            </a:r>
          </a:p>
          <a:p>
            <a:pPr marL="495300" indent="-495300" algn="just" eaLnBrk="1" hangingPunct="1">
              <a:buFont typeface="Wingdings" panose="05000000000000000000" pitchFamily="2" charset="2"/>
              <a:buNone/>
            </a:pPr>
            <a:r>
              <a:rPr lang="fa-IR" altLang="en-US" sz="2400" b="1">
                <a:solidFill>
                  <a:srgbClr val="FF0000"/>
                </a:solidFill>
                <a:cs typeface="B Nazanin" panose="00000400000000000000" pitchFamily="2" charset="-78"/>
              </a:rPr>
              <a:t>نگاه به چپ و به پهلو </a:t>
            </a:r>
          </a:p>
          <a:p>
            <a:pPr marL="495300" indent="-495300" algn="just" eaLnBrk="1" hangingPunct="1">
              <a:buFont typeface="Wingdings" panose="05000000000000000000" pitchFamily="2" charset="2"/>
              <a:buNone/>
            </a:pPr>
            <a:r>
              <a:rPr lang="fa-IR" altLang="en-US" sz="2000">
                <a:cs typeface="B Nazanin" panose="00000400000000000000" pitchFamily="2" charset="-78"/>
              </a:rPr>
              <a:t>نشانه دستیابی به خاطرات صوتی، افتراق تن صدا و یادآوری صداهاست. نگاه به پهلو نشان‌دهنده صدا و نگاه به چپ نشان‌دهنده یادآوری است و می‌تواند یادآوری آنچه توسط شخص گفته شده باشد.</a:t>
            </a:r>
          </a:p>
          <a:p>
            <a:pPr marL="495300" indent="-495300" algn="just" eaLnBrk="1" hangingPunct="1">
              <a:buFont typeface="Wingdings" panose="05000000000000000000" pitchFamily="2" charset="2"/>
              <a:buNone/>
            </a:pPr>
            <a:r>
              <a:rPr lang="fa-IR" altLang="en-US" sz="2000">
                <a:cs typeface="B Nazanin" panose="00000400000000000000" pitchFamily="2" charset="-78"/>
              </a:rPr>
              <a:t>نگاه مستقیم به چشم ( هنگام صحبت کردن )</a:t>
            </a:r>
          </a:p>
          <a:p>
            <a:pPr marL="495300" indent="-495300" algn="just" eaLnBrk="1" hangingPunct="1">
              <a:buFont typeface="Wingdings" panose="05000000000000000000" pitchFamily="2" charset="2"/>
              <a:buNone/>
            </a:pPr>
            <a:r>
              <a:rPr lang="fa-IR" altLang="en-US" sz="2000">
                <a:cs typeface="B Nazanin" panose="00000400000000000000" pitchFamily="2" charset="-78"/>
              </a:rPr>
              <a:t>نشانه راستی و صداقت است. ارتباط چشمی مستقیم اغلب نشانه صداقت است هرچند دروغگویان با تجربه این را می‌دانند و پیام جعلی می‌فرستند.</a:t>
            </a:r>
          </a:p>
        </p:txBody>
      </p:sp>
    </p:spTree>
  </p:cSld>
  <p:clrMapOvr>
    <a:overrideClrMapping bg1="dk2" tx1="lt1" bg2="dk1" tx2="lt2" accent1="accent1" accent2="accent2" accent3="accent3" accent4="accent4" accent5="accent5" accent6="accent6" hlink="hlink" folHlink="folHlink"/>
  </p:clrMapOvr>
  <p:transition spd="med">
    <p:split dir="in"/>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D35E2636-EA36-42ED-A7AB-EEB858B1ED9B}"/>
              </a:ext>
            </a:extLst>
          </p:cNvPr>
          <p:cNvSpPr>
            <a:spLocks noGrp="1" noChangeArrowheads="1"/>
          </p:cNvSpPr>
          <p:nvPr>
            <p:ph type="body" idx="1"/>
          </p:nvPr>
        </p:nvSpPr>
        <p:spPr>
          <a:xfrm>
            <a:off x="381000" y="609600"/>
            <a:ext cx="8229600" cy="5715000"/>
          </a:xfrm>
        </p:spPr>
        <p:txBody>
          <a:bodyPr/>
          <a:lstStyle/>
          <a:p>
            <a:pPr marL="495300" indent="-495300" algn="just" eaLnBrk="1" hangingPunct="1">
              <a:buFont typeface="Wingdings" panose="05000000000000000000" pitchFamily="2" charset="2"/>
              <a:buNone/>
              <a:defRPr/>
            </a:pPr>
            <a:r>
              <a:rPr lang="fa-IR" sz="2800" b="1" dirty="0">
                <a:solidFill>
                  <a:srgbClr val="C00000"/>
                </a:solidFill>
                <a:cs typeface="B Nazanin" pitchFamily="2" charset="-78"/>
              </a:rPr>
              <a:t>نگاه به راست و پایین</a:t>
            </a:r>
          </a:p>
          <a:p>
            <a:pPr marL="495300" indent="-495300" algn="just" eaLnBrk="1" hangingPunct="1">
              <a:buFont typeface="Wingdings" panose="05000000000000000000" pitchFamily="2" charset="2"/>
              <a:buNone/>
              <a:defRPr/>
            </a:pPr>
            <a:r>
              <a:rPr lang="fa-IR" sz="2000" dirty="0">
                <a:cs typeface="B Nazanin" pitchFamily="2" charset="-78"/>
              </a:rPr>
              <a:t>نشانه دسترسی به احساسات، عواطف، احساس سردی وگرمی، درد، فشار، حركت و جاذبه است. این حالت پیامی تولید می‌كند كه می‌تواند نشانه این باشد كه شخص از خود درباره احساساتش سوال می‌كند.</a:t>
            </a:r>
          </a:p>
          <a:p>
            <a:pPr marL="495300" indent="-495300" algn="just" eaLnBrk="1" hangingPunct="1">
              <a:buFont typeface="Wingdings" panose="05000000000000000000" pitchFamily="2" charset="2"/>
              <a:buNone/>
              <a:defRPr/>
            </a:pPr>
            <a:r>
              <a:rPr lang="fa-IR" sz="2800" b="1" dirty="0">
                <a:solidFill>
                  <a:srgbClr val="C00000"/>
                </a:solidFill>
                <a:cs typeface="B Nazanin" pitchFamily="2" charset="-78"/>
              </a:rPr>
              <a:t>مالیدن چشم یا چشم ها</a:t>
            </a:r>
          </a:p>
          <a:p>
            <a:pPr marL="495300" indent="-495300" algn="just" eaLnBrk="1" hangingPunct="1">
              <a:buFont typeface="Wingdings" panose="05000000000000000000" pitchFamily="2" charset="2"/>
              <a:buNone/>
              <a:defRPr/>
            </a:pPr>
            <a:r>
              <a:rPr lang="fa-IR" sz="2000" dirty="0">
                <a:cs typeface="B Nazanin" pitchFamily="2" charset="-78"/>
              </a:rPr>
              <a:t>نشانه ناراحتی و خستگی است. مالیدن یك چشم یا چشم‌ها می‌تواند نشان‌دهنده ناباوری باشد مثل این‌كه فرد بخواهد بینایی خود را امتحان كند. اگر پیام با یك نگاه طولانی همراه باشد بیشتر خستگی را نشان می‌دهد.</a:t>
            </a:r>
          </a:p>
          <a:p>
            <a:pPr marL="495300" indent="-495300" algn="just" eaLnBrk="1" hangingPunct="1">
              <a:buFont typeface="Wingdings" panose="05000000000000000000" pitchFamily="2" charset="2"/>
              <a:buNone/>
              <a:defRPr/>
            </a:pPr>
            <a:r>
              <a:rPr lang="fa-IR" sz="2800" b="1" dirty="0">
                <a:solidFill>
                  <a:srgbClr val="C00000"/>
                </a:solidFill>
                <a:cs typeface="B Nazanin" pitchFamily="2" charset="-78"/>
              </a:rPr>
              <a:t>چشم گشاد و بزرگ شده</a:t>
            </a:r>
          </a:p>
          <a:p>
            <a:pPr marL="495300" indent="-495300" algn="just" eaLnBrk="1" hangingPunct="1">
              <a:buFont typeface="Wingdings" panose="05000000000000000000" pitchFamily="2" charset="2"/>
              <a:buNone/>
              <a:defRPr/>
            </a:pPr>
            <a:r>
              <a:rPr lang="fa-IR" sz="2000" dirty="0">
                <a:cs typeface="B Nazanin" pitchFamily="2" charset="-78"/>
              </a:rPr>
              <a:t>نشانه تحسین و تمایل است. مردمك چشم معمولا در تاریكی و روشنایی باز و بسته می‌شود؛ همانطور كه تاریكی می‌تواند باعث گشاد شدن مردمك چشم شود، هیجان و جذابیت هم می‌تواند این كار را بكند.</a:t>
            </a:r>
          </a:p>
          <a:p>
            <a:pPr marL="495300" indent="-495300" algn="just" eaLnBrk="1" hangingPunct="1">
              <a:buFont typeface="Wingdings" panose="05000000000000000000" pitchFamily="2" charset="2"/>
              <a:buNone/>
              <a:defRPr/>
            </a:pPr>
            <a:r>
              <a:rPr lang="fa-IR" sz="2400" b="1" dirty="0">
                <a:solidFill>
                  <a:srgbClr val="C00000"/>
                </a:solidFill>
                <a:cs typeface="B Nazanin" pitchFamily="2" charset="-78"/>
              </a:rPr>
              <a:t>پلک زدن مداوم</a:t>
            </a:r>
          </a:p>
          <a:p>
            <a:pPr marL="495300" indent="-495300" algn="just" eaLnBrk="1" hangingPunct="1">
              <a:buFont typeface="Wingdings" panose="05000000000000000000" pitchFamily="2" charset="2"/>
              <a:buNone/>
              <a:defRPr/>
            </a:pPr>
            <a:r>
              <a:rPr lang="fa-IR" sz="2000" dirty="0">
                <a:cs typeface="B Nazanin" pitchFamily="2" charset="-78"/>
              </a:rPr>
              <a:t>نشانه هیجان و فشار است. میزان چشمك زدن طبیعی انسان بین 6 تا 20 بار در دقیقه تخمین زده شده است. بیشتر از این مقدار نشانه هیجان یا فشار است. میزان پلك زدن می‌تواند به 100 بار در دقیقه هم برسد و این ربطی به دروغ گفتن ندارد.</a:t>
            </a:r>
          </a:p>
        </p:txBody>
      </p:sp>
    </p:spTree>
  </p:cSld>
  <p:clrMapOvr>
    <a:masterClrMapping/>
  </p:clrMapOvr>
  <p:transition spd="med">
    <p:newsflash/>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91B28318-4950-4C80-9A84-851591D9BDD2}"/>
              </a:ext>
            </a:extLst>
          </p:cNvPr>
          <p:cNvSpPr>
            <a:spLocks noGrp="1" noChangeArrowheads="1"/>
          </p:cNvSpPr>
          <p:nvPr>
            <p:ph type="body" idx="1"/>
          </p:nvPr>
        </p:nvSpPr>
        <p:spPr>
          <a:xfrm>
            <a:off x="381000" y="609600"/>
            <a:ext cx="8229600" cy="5715000"/>
          </a:xfrm>
        </p:spPr>
        <p:txBody>
          <a:bodyPr/>
          <a:lstStyle/>
          <a:p>
            <a:pPr marL="495300" indent="-495300" algn="just" eaLnBrk="1" hangingPunct="1">
              <a:buFont typeface="Wingdings" panose="05000000000000000000" pitchFamily="2" charset="2"/>
              <a:buNone/>
              <a:defRPr/>
            </a:pPr>
            <a:r>
              <a:rPr lang="fa-IR" sz="2400" dirty="0">
                <a:cs typeface="B Nazanin" pitchFamily="2" charset="-78"/>
              </a:rPr>
              <a:t>در بسیاری از کشورهای آسیایی (خصوصا ژاپن، کره و تایلند) تماس چشمی قوی و مدام در حین مکالمه نشانه ی گستاخی است. در حقیقت در فرهنگ این کشورها به کودکان از بچگی یاد می دهند که نگاه خود را برگردانند و از تماس چشمی مستقیم پرهیز کنند.</a:t>
            </a:r>
          </a:p>
          <a:p>
            <a:pPr marL="495300" indent="-495300" algn="just" eaLnBrk="1" hangingPunct="1">
              <a:buFont typeface="Wingdings" panose="05000000000000000000" pitchFamily="2" charset="2"/>
              <a:buNone/>
              <a:defRPr/>
            </a:pPr>
            <a:endParaRPr lang="fa-IR" sz="2400" dirty="0">
              <a:cs typeface="B Nazanin" pitchFamily="2" charset="-78"/>
            </a:endParaRPr>
          </a:p>
        </p:txBody>
      </p:sp>
      <p:pic>
        <p:nvPicPr>
          <p:cNvPr id="44035" name="Picture 2" descr="http://s4.picofile.com/file/7733480535/eyecontactsymbol.jpg">
            <a:extLst>
              <a:ext uri="{FF2B5EF4-FFF2-40B4-BE49-F238E27FC236}">
                <a16:creationId xmlns:a16="http://schemas.microsoft.com/office/drawing/2014/main" id="{35E985EF-496E-44B0-9312-25D3E69219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209800"/>
            <a:ext cx="6324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10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6370">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a:extLst>
              <a:ext uri="{FF2B5EF4-FFF2-40B4-BE49-F238E27FC236}">
                <a16:creationId xmlns:a16="http://schemas.microsoft.com/office/drawing/2014/main" id="{7A5FF637-B12C-43D4-A825-973A996199D1}"/>
              </a:ext>
            </a:extLst>
          </p:cNvPr>
          <p:cNvSpPr>
            <a:spLocks noGrp="1" noChangeArrowheads="1"/>
          </p:cNvSpPr>
          <p:nvPr>
            <p:ph type="body" idx="1"/>
          </p:nvPr>
        </p:nvSpPr>
        <p:spPr>
          <a:xfrm>
            <a:off x="457200" y="381000"/>
            <a:ext cx="8229600" cy="5715000"/>
          </a:xfrm>
        </p:spPr>
        <p:txBody>
          <a:bodyPr/>
          <a:lstStyle/>
          <a:p>
            <a:pPr marL="495300" indent="-495300" algn="just" eaLnBrk="1" hangingPunct="1">
              <a:buFont typeface="Wingdings" panose="05000000000000000000" pitchFamily="2" charset="2"/>
              <a:buNone/>
              <a:defRPr/>
            </a:pPr>
            <a:r>
              <a:rPr lang="fa-IR" sz="2000" dirty="0">
                <a:cs typeface="B Nazanin" pitchFamily="2" charset="-78"/>
              </a:rPr>
              <a:t>یکی از اشارات غیر کلامی که کمترین توجه را به خود معطوف داشته اما از بیشترین قدرت برخوردار است، توسط کف دست انسان ارایه می شود؛ و زمانی که به نحو صحیح مورد استفاده قرار می گیرد توشه ای از اقتدار برای استفاده کننده اش فراهم می کند و قدرت صدور فرمان سکوت به دیگران را می دهد. </a:t>
            </a:r>
          </a:p>
          <a:p>
            <a:pPr marL="495300" indent="-495300" algn="just" eaLnBrk="1" hangingPunct="1">
              <a:buFont typeface="Wingdings" panose="05000000000000000000" pitchFamily="2" charset="2"/>
              <a:buNone/>
              <a:defRPr/>
            </a:pPr>
            <a:r>
              <a:rPr lang="fa-IR" sz="2000" dirty="0">
                <a:cs typeface="B Nazanin" pitchFamily="2" charset="-78"/>
              </a:rPr>
              <a:t>در حرکات کف دست، سه حالت اصلی وجود دارد: کف دست رو به بالا، کف دست رو به پایین و کف دست بسته با یک انگشت به حالت اشاره. تفاوت بین این سه حالت را با یک مثال مشخص می کنیم:</a:t>
            </a:r>
          </a:p>
          <a:p>
            <a:pPr marL="495300" indent="-495300" algn="just" eaLnBrk="1" hangingPunct="1">
              <a:buFont typeface="Wingdings" panose="05000000000000000000" pitchFamily="2" charset="2"/>
              <a:buNone/>
              <a:defRPr/>
            </a:pPr>
            <a:r>
              <a:rPr lang="fa-IR" sz="2000" dirty="0">
                <a:cs typeface="B Nazanin" pitchFamily="2" charset="-78"/>
              </a:rPr>
              <a:t>فرض کنیم که از شخصی درخواست می کنید که جعبه ای را بلند کند و به نقطه دیگری در همان اتاق حمل کند. فرض را بر این می گذاریم که شما از یک نوع آهنگ صدا، کلمات و حالت چهره استفاده می کنید و فقط حالت کف دست های خود را تغییر می دهید. حالت کف دست رو به بالا به عنوان یک حرکت غیر تهدید آمیز و سلطه پذیر استفاده می شود که یادآور التماسِ گِدای خیابانی است. </a:t>
            </a:r>
          </a:p>
          <a:p>
            <a:pPr marL="495300" indent="-495300" algn="just" eaLnBrk="1" hangingPunct="1">
              <a:buFont typeface="Wingdings" panose="05000000000000000000" pitchFamily="2" charset="2"/>
              <a:buNone/>
              <a:defRPr/>
            </a:pPr>
            <a:endParaRPr lang="fa-IR" sz="2000" dirty="0">
              <a:cs typeface="B Nazanin" pitchFamily="2" charset="-78"/>
            </a:endParaRPr>
          </a:p>
        </p:txBody>
      </p:sp>
      <p:pic>
        <p:nvPicPr>
          <p:cNvPr id="45059" name="Picture 2" descr="http://s1.picofile.com/file/7719428274/submissive_palm_position.jpg">
            <a:extLst>
              <a:ext uri="{FF2B5EF4-FFF2-40B4-BE49-F238E27FC236}">
                <a16:creationId xmlns:a16="http://schemas.microsoft.com/office/drawing/2014/main" id="{82F5E41A-B9B3-4F8C-A7E2-47CB993AF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8458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10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8637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86370">
                                            <p:txEl>
                                              <p:pRg st="1" end="1"/>
                                            </p:txEl>
                                          </p:spTgt>
                                        </p:tgtEl>
                                        <p:attrNameLst>
                                          <p:attrName>style.visibility</p:attrName>
                                        </p:attrNameLst>
                                      </p:cBhvr>
                                      <p:to>
                                        <p:strVal val="visible"/>
                                      </p:to>
                                    </p:set>
                                    <p:anim calcmode="lin" valueType="num">
                                      <p:cBhvr additive="base">
                                        <p:cTn id="13" dur="10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86370">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186370">
                                            <p:txEl>
                                              <p:pRg st="2" end="2"/>
                                            </p:txEl>
                                          </p:spTgt>
                                        </p:tgtEl>
                                        <p:attrNameLst>
                                          <p:attrName>style.visibility</p:attrName>
                                        </p:attrNameLst>
                                      </p:cBhvr>
                                      <p:to>
                                        <p:strVal val="visible"/>
                                      </p:to>
                                    </p:set>
                                    <p:anim calcmode="lin" valueType="num">
                                      <p:cBhvr additive="base">
                                        <p:cTn id="19" dur="10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8637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0"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1F6FED88-7BAF-461D-8846-83FF7E026FC0}"/>
              </a:ext>
            </a:extLst>
          </p:cNvPr>
          <p:cNvSpPr>
            <a:spLocks noGrp="1" noChangeArrowheads="1"/>
          </p:cNvSpPr>
          <p:nvPr>
            <p:ph type="body" idx="1"/>
          </p:nvPr>
        </p:nvSpPr>
        <p:spPr>
          <a:xfrm>
            <a:off x="381000" y="685800"/>
            <a:ext cx="7162800" cy="6019800"/>
          </a:xfrm>
        </p:spPr>
        <p:txBody>
          <a:bodyPr/>
          <a:lstStyle/>
          <a:p>
            <a:pPr algn="justLow" eaLnBrk="1" hangingPunct="1">
              <a:buFontTx/>
              <a:buNone/>
            </a:pPr>
            <a:r>
              <a:rPr lang="fa-IR" altLang="en-US" sz="2400">
                <a:cs typeface="B Nazanin" panose="00000400000000000000" pitchFamily="2" charset="-78"/>
              </a:rPr>
              <a:t>زمانی که کف دست برگشته و به سمت پایین است، بلافاصله اقتدار را تداعی می کند. شخصی که از او چنین درخواستی شده، احساس می کند که برداشتن جعبه یک فرمان است.</a:t>
            </a:r>
          </a:p>
          <a:p>
            <a:pPr algn="justLow" eaLnBrk="1" hangingPunct="1">
              <a:buFontTx/>
              <a:buNone/>
            </a:pPr>
            <a:endParaRPr lang="fa-IR" altLang="en-US" sz="2400">
              <a:cs typeface="B Nazanin" panose="00000400000000000000" pitchFamily="2" charset="-78"/>
            </a:endParaRPr>
          </a:p>
          <a:p>
            <a:pPr algn="justLow" eaLnBrk="1" hangingPunct="1">
              <a:buFontTx/>
              <a:buNone/>
            </a:pPr>
            <a:endParaRPr lang="fa-IR" altLang="en-US" sz="2400">
              <a:cs typeface="B Nazanin" panose="00000400000000000000" pitchFamily="2" charset="-78"/>
            </a:endParaRPr>
          </a:p>
          <a:p>
            <a:pPr algn="justLow" eaLnBrk="1" hangingPunct="1">
              <a:buFontTx/>
              <a:buNone/>
            </a:pPr>
            <a:endParaRPr lang="fa-IR" altLang="en-US" sz="2400">
              <a:cs typeface="B Nazanin" panose="00000400000000000000" pitchFamily="2" charset="-78"/>
            </a:endParaRPr>
          </a:p>
          <a:p>
            <a:pPr algn="justLow" eaLnBrk="1" hangingPunct="1">
              <a:buFontTx/>
              <a:buNone/>
            </a:pPr>
            <a:r>
              <a:rPr lang="fa-IR" altLang="en-US" sz="2400">
                <a:cs typeface="B Nazanin" panose="00000400000000000000" pitchFamily="2" charset="-78"/>
              </a:rPr>
              <a:t>کف دست به صورت مشت بسته شده و انگشت اشاره تبدیل به یک چوب نمادین گشته که از آن طریق سخنگو مجازاً مخاطب خود را به تسلیم می کشاند. استفاده از انگشت اشاره یکی از ناراحت کننده ترین اشاراتی است که یک شخص می تواند در حین صحبت کردن به کار ببرد.</a:t>
            </a:r>
          </a:p>
          <a:p>
            <a:pPr algn="justLow" eaLnBrk="1" hangingPunct="1">
              <a:buFontTx/>
              <a:buNone/>
            </a:pPr>
            <a:endParaRPr lang="fa-IR" altLang="en-US" sz="2400">
              <a:cs typeface="B Nazanin" panose="00000400000000000000" pitchFamily="2" charset="-78"/>
            </a:endParaRPr>
          </a:p>
          <a:p>
            <a:pPr algn="justLow" eaLnBrk="1" hangingPunct="1">
              <a:buFontTx/>
              <a:buNone/>
            </a:pPr>
            <a:endParaRPr lang="fa-IR" altLang="en-US" sz="2400">
              <a:cs typeface="B Nazanin" panose="00000400000000000000" pitchFamily="2" charset="-78"/>
            </a:endParaRPr>
          </a:p>
          <a:p>
            <a:pPr algn="justLow" eaLnBrk="1" hangingPunct="1">
              <a:buFontTx/>
              <a:buNone/>
            </a:pPr>
            <a:endParaRPr lang="fa-IR" altLang="en-US" sz="2400">
              <a:cs typeface="B Nazanin" panose="00000400000000000000" pitchFamily="2" charset="-78"/>
            </a:endParaRPr>
          </a:p>
        </p:txBody>
      </p:sp>
      <p:pic>
        <p:nvPicPr>
          <p:cNvPr id="46083" name="Picture 52" descr="http://s3.picofile.com/file/7719432147/Dominant_Palm_Position.gif">
            <a:extLst>
              <a:ext uri="{FF2B5EF4-FFF2-40B4-BE49-F238E27FC236}">
                <a16:creationId xmlns:a16="http://schemas.microsoft.com/office/drawing/2014/main" id="{98CF67ED-1A92-4BD8-BBF4-37FBC83B3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00200"/>
            <a:ext cx="3605213"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4" name="Picture 53" descr="http://s2.picofile.com/file/7719430321/Aggressive_palm_position.gif">
            <a:extLst>
              <a:ext uri="{FF2B5EF4-FFF2-40B4-BE49-F238E27FC236}">
                <a16:creationId xmlns:a16="http://schemas.microsoft.com/office/drawing/2014/main" id="{87BA4C71-19F1-4565-A05F-80F9ACD3A3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9000" y="4254500"/>
            <a:ext cx="3509963"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6674">
                                            <p:txEl>
                                              <p:pRg st="0" end="0"/>
                                            </p:txEl>
                                          </p:spTgt>
                                        </p:tgtEl>
                                        <p:attrNameLst>
                                          <p:attrName>style.visibility</p:attrName>
                                        </p:attrNameLst>
                                      </p:cBhvr>
                                      <p:to>
                                        <p:strVal val="visible"/>
                                      </p:to>
                                    </p:set>
                                    <p:anim calcmode="lin" valueType="num">
                                      <p:cBhvr additive="base">
                                        <p:cTn id="7" dur="1000" fill="hold"/>
                                        <p:tgtEl>
                                          <p:spTgt spid="15667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5667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156674">
                                            <p:txEl>
                                              <p:pRg st="4" end="4"/>
                                            </p:txEl>
                                          </p:spTgt>
                                        </p:tgtEl>
                                        <p:attrNameLst>
                                          <p:attrName>style.visibility</p:attrName>
                                        </p:attrNameLst>
                                      </p:cBhvr>
                                      <p:to>
                                        <p:strVal val="visible"/>
                                      </p:to>
                                    </p:set>
                                    <p:anim calcmode="lin" valueType="num">
                                      <p:cBhvr additive="base">
                                        <p:cTn id="13" dur="1000" fill="hold"/>
                                        <p:tgtEl>
                                          <p:spTgt spid="156674">
                                            <p:txEl>
                                              <p:pRg st="4" end="4"/>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56674">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a:extLst>
              <a:ext uri="{FF2B5EF4-FFF2-40B4-BE49-F238E27FC236}">
                <a16:creationId xmlns:a16="http://schemas.microsoft.com/office/drawing/2014/main" id="{1131CE92-5836-467A-BAFD-0F300D8B41E4}"/>
              </a:ext>
            </a:extLst>
          </p:cNvPr>
          <p:cNvSpPr>
            <a:spLocks noGrp="1" noChangeArrowheads="1"/>
          </p:cNvSpPr>
          <p:nvPr>
            <p:ph type="body" idx="1"/>
          </p:nvPr>
        </p:nvSpPr>
        <p:spPr>
          <a:xfrm>
            <a:off x="381000" y="304800"/>
            <a:ext cx="7162800" cy="4953000"/>
          </a:xfrm>
        </p:spPr>
        <p:txBody>
          <a:bodyPr/>
          <a:lstStyle/>
          <a:p>
            <a:pPr algn="justLow" eaLnBrk="1" hangingPunct="1">
              <a:buFontTx/>
              <a:buNone/>
            </a:pPr>
            <a:r>
              <a:rPr lang="fa-IR" altLang="en-US" sz="2400">
                <a:ea typeface="Calibri" panose="020F0502020204030204" pitchFamily="34" charset="0"/>
                <a:cs typeface="B Nazanin" panose="00000400000000000000" pitchFamily="2" charset="-78"/>
              </a:rPr>
              <a:t>در این مورد، انگشت اشاره دستِ نوشتن، زیر نرمه گوش را می خاراند یا حتی شاید کنار گردن را بخاراند. مشاهدات ما از این حرکت نکته جالبی را نشان داده است: </a:t>
            </a:r>
          </a:p>
          <a:p>
            <a:pPr algn="justLow" eaLnBrk="1" hangingPunct="1">
              <a:buFontTx/>
              <a:buNone/>
            </a:pPr>
            <a:r>
              <a:rPr lang="fa-IR" altLang="en-US" sz="2400">
                <a:ea typeface="Calibri" panose="020F0502020204030204" pitchFamily="34" charset="0"/>
                <a:cs typeface="B Nazanin" panose="00000400000000000000" pitchFamily="2" charset="-78"/>
              </a:rPr>
              <a:t>شخص حدود 5 مرتبه به خارش می پردازد. به ندرت تعداد خارش ها کمتر یا بیشتر از 5 مرتبه است. این حرکت نشانه تردید و عدم اطمینان است و نمایانگر شخصی است که می گوید: «مطمئن نیستم که موافق باشم.» هنگامی که کلام با این حرکت در تضاد است، بسیار جلب توجه می کند، به عنوان مثال وقتی که شخص چیزی مانند این را می گوید، «من می توانم احساسات شما را درک کنم.»</a:t>
            </a:r>
          </a:p>
          <a:p>
            <a:pPr algn="justLow" eaLnBrk="1" hangingPunct="1">
              <a:buFontTx/>
              <a:buNone/>
            </a:pPr>
            <a:endParaRPr lang="fa-IR" altLang="en-US" sz="2400">
              <a:ea typeface="Calibri" panose="020F0502020204030204" pitchFamily="34" charset="0"/>
              <a:cs typeface="B Nazanin" panose="00000400000000000000" pitchFamily="2" charset="-78"/>
            </a:endParaRPr>
          </a:p>
        </p:txBody>
      </p:sp>
      <p:pic>
        <p:nvPicPr>
          <p:cNvPr id="47107" name="Picture 59" descr="http://s1.picofile.com/file/7696723438/man_scratching_the_back_of_his_neck_.jpg">
            <a:extLst>
              <a:ext uri="{FF2B5EF4-FFF2-40B4-BE49-F238E27FC236}">
                <a16:creationId xmlns:a16="http://schemas.microsoft.com/office/drawing/2014/main" id="{BD8DAF31-1C00-47D9-A14C-898C164D29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3352800"/>
            <a:ext cx="64008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2754">
                                            <p:txEl>
                                              <p:pRg st="0" end="0"/>
                                            </p:txEl>
                                          </p:spTgt>
                                        </p:tgtEl>
                                        <p:attrNameLst>
                                          <p:attrName>style.visibility</p:attrName>
                                        </p:attrNameLst>
                                      </p:cBhvr>
                                      <p:to>
                                        <p:strVal val="visible"/>
                                      </p:to>
                                    </p:set>
                                    <p:anim calcmode="lin" valueType="num">
                                      <p:cBhvr additive="base">
                                        <p:cTn id="7" dur="1000" fill="hold"/>
                                        <p:tgtEl>
                                          <p:spTgt spid="202754">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2027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2754">
                                            <p:txEl>
                                              <p:pRg st="1" end="1"/>
                                            </p:txEl>
                                          </p:spTgt>
                                        </p:tgtEl>
                                        <p:attrNameLst>
                                          <p:attrName>style.visibility</p:attrName>
                                        </p:attrNameLst>
                                      </p:cBhvr>
                                      <p:to>
                                        <p:strVal val="visible"/>
                                      </p:to>
                                    </p:set>
                                    <p:anim calcmode="lin" valueType="num">
                                      <p:cBhvr additive="base">
                                        <p:cTn id="13" dur="1000" fill="hold"/>
                                        <p:tgtEl>
                                          <p:spTgt spid="202754">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20275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B50CF7D4-BAF3-4D79-B4B7-21298BEDACA8}"/>
              </a:ext>
            </a:extLst>
          </p:cNvPr>
          <p:cNvSpPr>
            <a:spLocks noGrp="1"/>
          </p:cNvSpPr>
          <p:nvPr>
            <p:ph type="body" idx="1"/>
          </p:nvPr>
        </p:nvSpPr>
        <p:spPr>
          <a:xfrm>
            <a:off x="381000" y="685800"/>
            <a:ext cx="8229600" cy="3352800"/>
          </a:xfrm>
        </p:spPr>
        <p:txBody>
          <a:bodyPr/>
          <a:lstStyle/>
          <a:p>
            <a:pPr algn="just">
              <a:buFont typeface="Wingdings 2" panose="05020102010507070707" pitchFamily="18" charset="2"/>
              <a:buNone/>
            </a:pPr>
            <a:r>
              <a:rPr lang="fa-IR" altLang="en-US" sz="2800">
                <a:solidFill>
                  <a:srgbClr val="000000"/>
                </a:solidFill>
                <a:latin typeface="Calibri" panose="020F0502020204030204" pitchFamily="34" charset="0"/>
                <a:ea typeface="Calibri" panose="020F0502020204030204" pitchFamily="34" charset="0"/>
                <a:cs typeface="B Nazanin" panose="00000400000000000000" pitchFamily="2" charset="-78"/>
              </a:rPr>
              <a:t>مدل اغراق آمیز حرکت کشیدن یقه پیراهن، مالیدن پشت گردن با کف دست است، چیزی که کالرو آن را «وبال گردن» نامیده است. شخصی که از این حرکت هنگام دروغ گفتن استفاده می کند، معمولاً سرش را پایین می اندازد و سعی می کند در چشم طرف مقابل نگاه نکند. این علامت همچنین به معنی ناراحتی یا عصبانیت مورد استفاده قرار می گیرد که در چنین موردی در وهله ی اول به پس گردن می زند و سپس شروع به مالیدن گردن می کند. </a:t>
            </a:r>
          </a:p>
          <a:p>
            <a:pPr algn="just">
              <a:buFont typeface="Wingdings 2" panose="05020102010507070707" pitchFamily="18" charset="2"/>
              <a:buNone/>
            </a:pPr>
            <a:endParaRPr lang="fa-IR" altLang="en-US" sz="28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48131" name="Picture 2" descr="http://s1.picofile.com/file/7688292040/gesture_neck.jpg">
            <a:extLst>
              <a:ext uri="{FF2B5EF4-FFF2-40B4-BE49-F238E27FC236}">
                <a16:creationId xmlns:a16="http://schemas.microsoft.com/office/drawing/2014/main" id="{B55B52F6-001B-4DDA-A882-00B60777DA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3581400"/>
            <a:ext cx="6096000" cy="292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1000" fill="hold"/>
                                        <p:tgtEl>
                                          <p:spTgt spid="25190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190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a:extLst>
              <a:ext uri="{FF2B5EF4-FFF2-40B4-BE49-F238E27FC236}">
                <a16:creationId xmlns:a16="http://schemas.microsoft.com/office/drawing/2014/main" id="{FD0BD3E0-031D-48C3-ABE6-9636AEBD93AA}"/>
              </a:ext>
            </a:extLst>
          </p:cNvPr>
          <p:cNvSpPr>
            <a:spLocks noGrp="1" noChangeArrowheads="1"/>
          </p:cNvSpPr>
          <p:nvPr>
            <p:ph type="body" idx="4294967295"/>
          </p:nvPr>
        </p:nvSpPr>
        <p:spPr>
          <a:xfrm>
            <a:off x="457200" y="457200"/>
            <a:ext cx="8305800" cy="5943600"/>
          </a:xfrm>
        </p:spPr>
        <p:txBody>
          <a:bodyPr/>
          <a:lstStyle/>
          <a:p>
            <a:pPr algn="justLow" eaLnBrk="1" hangingPunct="1">
              <a:buFont typeface="Wingdings 2" panose="05020102010507070707" pitchFamily="18" charset="2"/>
              <a:buNone/>
            </a:pPr>
            <a:r>
              <a:rPr lang="fa-IR" altLang="en-US" sz="2000">
                <a:ea typeface="Calibri" panose="020F0502020204030204" pitchFamily="34" charset="0"/>
                <a:cs typeface="B Nazanin" panose="00000400000000000000" pitchFamily="2" charset="-78"/>
              </a:rPr>
              <a:t>این سوال شاید به ذهن خواننده برسد که «اگر کف دست هایم به هنگام دروغ گویی نمایان باشد، مردم گفته مرا باور خواهند کرد؟» پاسخ به این سوال آری و خیر است. اگر یک دروغ آشکار با کف دست های نمایان همراه کنید، شاید برای شنوندگان خود ریا کار به نظر برسید، زیرا خیلی دیگر از حرکاتی که باید به هنگام صداقت نمایان باشند، وجود ندارند و حرکات منفی که هنگام دروغ گویی استفاده می شوند، با کف دست های باز متناقض است. ، کلاهبردارها و دروغگوهای حرفه ای کسانی هستند که می توانند دروغ های خود را هنرمندانه با علایم غیر کلامی تکمیل کنند. هرچه استفاده کلاهبردار از رفتار غیر کلامی حاکی از صداقت به هنگام دروغ گویی ماهرانه تر باشد، حرفه او بهتر انجام می شود. البته می توان هنگام برقراری ارتباط با دیگران، باز کردن کف دست ها را تمرین نمایید و خود را محق تر جلوه دهید؛ از طرفی، هر قدر که حرکات کف دست های باز تبدیل به یک عادت شود، تمایل به دروغ گویی نیز کمتر می شود. </a:t>
            </a:r>
          </a:p>
          <a:p>
            <a:pPr algn="justLow" eaLnBrk="1" hangingPunct="1">
              <a:buFont typeface="Wingdings 2" panose="05020102010507070707" pitchFamily="18" charset="2"/>
              <a:buNone/>
            </a:pPr>
            <a:endParaRPr lang="fa-IR" altLang="en-US" sz="2000">
              <a:ea typeface="Calibri" panose="020F0502020204030204" pitchFamily="34" charset="0"/>
              <a:cs typeface="B Nazanin" panose="00000400000000000000" pitchFamily="2" charset="-78"/>
            </a:endParaRPr>
          </a:p>
        </p:txBody>
      </p:sp>
      <p:pic>
        <p:nvPicPr>
          <p:cNvPr id="49155" name="Picture 57" descr="http://s2.picofile.com/file/7713963973/open_hands_body_language.jpg">
            <a:extLst>
              <a:ext uri="{FF2B5EF4-FFF2-40B4-BE49-F238E27FC236}">
                <a16:creationId xmlns:a16="http://schemas.microsoft.com/office/drawing/2014/main" id="{AAA35FC9-9D1E-406D-9222-13B326A03F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276600"/>
            <a:ext cx="7620000" cy="287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209922">
                                            <p:txEl>
                                              <p:pRg st="0" end="0"/>
                                            </p:txEl>
                                          </p:spTgt>
                                        </p:tgtEl>
                                        <p:attrNameLst>
                                          <p:attrName>style.visibility</p:attrName>
                                        </p:attrNameLst>
                                      </p:cBhvr>
                                      <p:to>
                                        <p:strVal val="visible"/>
                                      </p:to>
                                    </p:set>
                                    <p:anim calcmode="lin" valueType="num">
                                      <p:cBhvr additive="base">
                                        <p:cTn id="7" dur="1000" fill="hold"/>
                                        <p:tgtEl>
                                          <p:spTgt spid="209922">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09922">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ubtitle 3">
            <a:extLst>
              <a:ext uri="{FF2B5EF4-FFF2-40B4-BE49-F238E27FC236}">
                <a16:creationId xmlns:a16="http://schemas.microsoft.com/office/drawing/2014/main" id="{A2BADC1C-F848-4B79-A039-F99958318C5A}"/>
              </a:ext>
            </a:extLst>
          </p:cNvPr>
          <p:cNvSpPr>
            <a:spLocks noGrp="1"/>
          </p:cNvSpPr>
          <p:nvPr>
            <p:ph type="subTitle" idx="4294967295"/>
          </p:nvPr>
        </p:nvSpPr>
        <p:spPr>
          <a:xfrm>
            <a:off x="762000" y="609600"/>
            <a:ext cx="7251700" cy="5270500"/>
          </a:xfrm>
        </p:spPr>
        <p:txBody>
          <a:bodyPr lIns="0" rIns="18288"/>
          <a:lstStyle/>
          <a:p>
            <a:pPr marL="0" indent="0" algn="ctr" eaLnBrk="1" hangingPunct="1">
              <a:lnSpc>
                <a:spcPct val="90000"/>
              </a:lnSpc>
              <a:buFont typeface="Wingdings 2" panose="05020102010507070707" pitchFamily="18" charset="2"/>
              <a:buNone/>
              <a:defRPr/>
            </a:pPr>
            <a:r>
              <a:rPr lang="fa-IR" sz="2200" b="1" dirty="0">
                <a:effectLst>
                  <a:outerShdw blurRad="38100" dist="38100" dir="2700000" algn="tl">
                    <a:srgbClr val="04617B"/>
                  </a:outerShdw>
                </a:effectLst>
                <a:cs typeface="B Nazanin" pitchFamily="2" charset="-78"/>
              </a:rPr>
              <a:t>عنوان:</a:t>
            </a:r>
          </a:p>
          <a:p>
            <a:pPr marL="0" indent="0" algn="ctr" eaLnBrk="1" hangingPunct="1">
              <a:lnSpc>
                <a:spcPct val="90000"/>
              </a:lnSpc>
              <a:buFont typeface="Wingdings 2" panose="05020102010507070707" pitchFamily="18" charset="2"/>
              <a:buNone/>
              <a:defRPr/>
            </a:pPr>
            <a:r>
              <a:rPr lang="fa-IR" sz="3400" b="1" dirty="0">
                <a:solidFill>
                  <a:srgbClr val="002060"/>
                </a:solidFill>
                <a:effectLst>
                  <a:outerShdw blurRad="38100" dist="38100" dir="2700000" algn="tl">
                    <a:srgbClr val="04617B"/>
                  </a:outerShdw>
                </a:effectLst>
                <a:cs typeface="B Nazanin" pitchFamily="2" charset="-78"/>
              </a:rPr>
              <a:t>زبان بدن </a:t>
            </a:r>
            <a:r>
              <a:rPr lang="en-US" sz="3400" b="1" dirty="0">
                <a:solidFill>
                  <a:srgbClr val="002060"/>
                </a:solidFill>
                <a:effectLst>
                  <a:outerShdw blurRad="38100" dist="38100" dir="2700000" algn="tl">
                    <a:srgbClr val="04617B"/>
                  </a:outerShdw>
                </a:effectLst>
                <a:cs typeface="B Nazanin" pitchFamily="2" charset="-78"/>
              </a:rPr>
              <a:t>Body Language</a:t>
            </a:r>
          </a:p>
          <a:p>
            <a:pPr marL="0" indent="0" algn="ctr" eaLnBrk="1" hangingPunct="1">
              <a:lnSpc>
                <a:spcPct val="90000"/>
              </a:lnSpc>
              <a:buFont typeface="Wingdings 2" panose="05020102010507070707" pitchFamily="18" charset="2"/>
              <a:buNone/>
              <a:defRPr/>
            </a:pPr>
            <a:endParaRPr lang="fa-IR" sz="3400" b="1" dirty="0">
              <a:effectLst>
                <a:outerShdw blurRad="38100" dist="38100" dir="2700000" algn="tl">
                  <a:srgbClr val="04617B"/>
                </a:outerShdw>
              </a:effectLst>
              <a:cs typeface="B Nazanin" pitchFamily="2" charset="-78"/>
            </a:endParaRPr>
          </a:p>
          <a:p>
            <a:pPr marL="0" indent="0" algn="ctr" eaLnBrk="1" hangingPunct="1">
              <a:lnSpc>
                <a:spcPct val="90000"/>
              </a:lnSpc>
              <a:buFont typeface="Wingdings 2" panose="05020102010507070707" pitchFamily="18" charset="2"/>
              <a:buNone/>
              <a:defRPr/>
            </a:pPr>
            <a:endParaRPr lang="en-US" sz="2200" b="1" dirty="0">
              <a:effectLst>
                <a:outerShdw blurRad="38100" dist="38100" dir="2700000" algn="tl">
                  <a:srgbClr val="04617B"/>
                </a:outerShdw>
              </a:effectLst>
              <a:cs typeface="B Nazanin" pitchFamily="2" charset="-78"/>
            </a:endParaRPr>
          </a:p>
          <a:p>
            <a:pPr marL="0" indent="0" algn="ctr" eaLnBrk="1" hangingPunct="1">
              <a:lnSpc>
                <a:spcPct val="90000"/>
              </a:lnSpc>
              <a:buFont typeface="Wingdings 2" panose="05020102010507070707" pitchFamily="18" charset="2"/>
              <a:buNone/>
              <a:defRPr/>
            </a:pPr>
            <a:endParaRPr lang="fa-IR" sz="2200" b="1" dirty="0">
              <a:effectLst>
                <a:outerShdw blurRad="38100" dist="38100" dir="2700000" algn="tl">
                  <a:srgbClr val="04617B"/>
                </a:outerShdw>
              </a:effectLst>
              <a:cs typeface="B Nazanin" pitchFamily="2" charset="-78"/>
            </a:endParaRPr>
          </a:p>
        </p:txBody>
      </p:sp>
      <p:pic>
        <p:nvPicPr>
          <p:cNvPr id="3" name="Picture 2">
            <a:extLst>
              <a:ext uri="{FF2B5EF4-FFF2-40B4-BE49-F238E27FC236}">
                <a16:creationId xmlns:a16="http://schemas.microsoft.com/office/drawing/2014/main" id="{0A412B4B-F75E-4E21-99B8-02DDCF6C323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3858" y="5090484"/>
            <a:ext cx="1596283" cy="1579232"/>
          </a:xfrm>
          <a:prstGeom prst="rect">
            <a:avLst/>
          </a:prstGeom>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checkerboard(across)">
                                      <p:cBhvr>
                                        <p:cTn id="7" dur="500"/>
                                        <p:tgtEl>
                                          <p:spTgt spid="11673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017C0CA0-0307-4B54-8C7B-D6F751DFF4A6}"/>
              </a:ext>
            </a:extLst>
          </p:cNvPr>
          <p:cNvSpPr>
            <a:spLocks noGrp="1"/>
          </p:cNvSpPr>
          <p:nvPr>
            <p:ph type="body" idx="4294967295"/>
          </p:nvPr>
        </p:nvSpPr>
        <p:spPr>
          <a:xfrm>
            <a:off x="228600" y="228600"/>
            <a:ext cx="8458200" cy="3505200"/>
          </a:xfrm>
        </p:spPr>
        <p:txBody>
          <a:bodyPr/>
          <a:lstStyle/>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چند تن از مردان سرشناس خانواده سلطنتی بریتانیا معروف به این هستند که هنگام قدم زدن سر خود را بالا نگه می دارند، چانه را جلو می دهند و با یک دست، ناحیه مچ به پایین دست دیگر را در پشت خود می گیرند. این علامت نه تنها توسط اعضای خاندان سلطنتی بریتانیا استفاده می شود، بلکه بسیاری دیگر از اعضای خاندان های سلطنتس کشورهای جهان از آن استفاده می کنند. </a:t>
            </a:r>
          </a:p>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در مراتب پایین تر، این علامت توسط پلیسی که نگهبانی می دهد، مدیر مدرسه هنگامی که در مدرسه قدم می زند، پرسنل ارشد نظامی و سایر صاحب منصبان مورد استفاده قرار می گیرد. این حرکت حاکی از برتری و اطمینان به خود می باشد. </a:t>
            </a:r>
          </a:p>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علامت «مچ در دست» نباید با علامت «گرفتن ساعد با دست دیگر» که نشانه رنجش و ناکامی است اشتباه گرفته شود. در این حالت، یک دست ساعدِ دست دیگر را خیلی سفت می گیرد انگار که یک دست در تلاش است تا دست دیگر را از حرکت باز دارد. جالب اینجاست که هر چه بیشتر دست به سمت بالا حرکت کند، میزان عصبانیت فرد بیشتر شده است.</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50179" name="Picture 2" descr="http://s4.picofile.com/file/7806430000/The_Hand_Gripping_Wrist.png">
            <a:extLst>
              <a:ext uri="{FF2B5EF4-FFF2-40B4-BE49-F238E27FC236}">
                <a16:creationId xmlns:a16="http://schemas.microsoft.com/office/drawing/2014/main" id="{37A93FEB-FEA2-48BA-9AA6-5BB648DDC7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62400"/>
            <a:ext cx="7467600"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1000" fill="hold"/>
                                        <p:tgtEl>
                                          <p:spTgt spid="251906">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190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1906">
                                            <p:txEl>
                                              <p:pRg st="1" end="1"/>
                                            </p:txEl>
                                          </p:spTgt>
                                        </p:tgtEl>
                                        <p:attrNameLst>
                                          <p:attrName>style.visibility</p:attrName>
                                        </p:attrNameLst>
                                      </p:cBhvr>
                                      <p:to>
                                        <p:strVal val="visible"/>
                                      </p:to>
                                    </p:set>
                                    <p:anim calcmode="lin" valueType="num">
                                      <p:cBhvr additive="base">
                                        <p:cTn id="13" dur="1000" fill="hold"/>
                                        <p:tgtEl>
                                          <p:spTgt spid="251906">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190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1906">
                                            <p:txEl>
                                              <p:pRg st="2" end="2"/>
                                            </p:txEl>
                                          </p:spTgt>
                                        </p:tgtEl>
                                        <p:attrNameLst>
                                          <p:attrName>style.visibility</p:attrName>
                                        </p:attrNameLst>
                                      </p:cBhvr>
                                      <p:to>
                                        <p:strVal val="visible"/>
                                      </p:to>
                                    </p:set>
                                    <p:anim calcmode="lin" valueType="num">
                                      <p:cBhvr additive="base">
                                        <p:cTn id="19" dur="1000" fill="hold"/>
                                        <p:tgtEl>
                                          <p:spTgt spid="251906">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190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0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17CB30A2-C277-456B-A0E9-061B4BD6F825}"/>
              </a:ext>
            </a:extLst>
          </p:cNvPr>
          <p:cNvSpPr>
            <a:spLocks noGrp="1"/>
          </p:cNvSpPr>
          <p:nvPr>
            <p:ph type="body" idx="4294967295"/>
          </p:nvPr>
        </p:nvSpPr>
        <p:spPr>
          <a:xfrm>
            <a:off x="228600" y="3581400"/>
            <a:ext cx="8610600" cy="3276600"/>
          </a:xfrm>
        </p:spPr>
        <p:txBody>
          <a:bodyPr/>
          <a:lstStyle/>
          <a:p>
            <a:pPr algn="just" eaLnBrk="1" hangingPunct="1">
              <a:buFont typeface="Wingdings 2" panose="05020102010507070707" pitchFamily="18" charset="2"/>
              <a:buNone/>
            </a:pP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گزیدن لب ها یکی از مهم ترین نشانه ها از قرار داشتن فرد در وضعیت استرس زا است. در بسیاری از مواقع زمانی که انسان ها اشتباهی را مرتکب می شوند بی اختیار لب ها خود را می گزند. در این مواقع انسان سعی می کند، به طور ناخودآگاه با گزیدن لب ها، فرو بردن آن ها به داخل دهان و تماس زبان با آن ها خود را از زیر بار روانی خارج کند. </a:t>
            </a:r>
          </a:p>
          <a:p>
            <a:pPr algn="just" eaLnBrk="1" hangingPunct="1">
              <a:buFont typeface="Wingdings 2" panose="05020102010507070707" pitchFamily="18" charset="2"/>
              <a:buNone/>
            </a:pP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گزیدن لب ها = یا اشتباه کرده یا می ترسد!</a:t>
            </a:r>
          </a:p>
          <a:p>
            <a:pPr algn="just" eaLnBrk="1" hangingPunct="1">
              <a:buFont typeface="Wingdings 2" panose="05020102010507070707" pitchFamily="18" charset="2"/>
              <a:buNone/>
            </a:pP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51203" name="Picture 2" descr="http://s1.picofile.com/file/7872621284/woman_biting_her_lip.jpg">
            <a:extLst>
              <a:ext uri="{FF2B5EF4-FFF2-40B4-BE49-F238E27FC236}">
                <a16:creationId xmlns:a16="http://schemas.microsoft.com/office/drawing/2014/main" id="{95419F16-FA8F-471A-9F30-74B44C028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
            <a:ext cx="6553200" cy="341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A50F8619-800A-41E0-AA07-AA2407D3DF3E}"/>
              </a:ext>
            </a:extLst>
          </p:cNvPr>
          <p:cNvSpPr>
            <a:spLocks noGrp="1"/>
          </p:cNvSpPr>
          <p:nvPr>
            <p:ph type="body" idx="4294967295"/>
          </p:nvPr>
        </p:nvSpPr>
        <p:spPr>
          <a:xfrm>
            <a:off x="0" y="533400"/>
            <a:ext cx="7620000" cy="5029200"/>
          </a:xfrm>
        </p:spPr>
        <p:txBody>
          <a:bodyPr/>
          <a:lstStyle/>
          <a:p>
            <a:pPr algn="just" eaLnBrk="1" hangingPunct="1">
              <a:buFont typeface="Wingdings 2" panose="05020102010507070707" pitchFamily="18" charset="2"/>
              <a:buNone/>
            </a:pP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نکاتی که از نوع نشستن افراد روی صندلی متوجه می شوید</a:t>
            </a:r>
          </a:p>
          <a:p>
            <a:pPr algn="just" eaLnBrk="1" hangingPunct="1">
              <a:buFont typeface="Wingdings 2" panose="05020102010507070707" pitchFamily="18" charset="2"/>
              <a:buNone/>
            </a:pP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52227" name="Picture 2" descr="نکاتی که از نوع نشستن افراد روی صندلی متوجه می‌شوید">
            <a:extLst>
              <a:ext uri="{FF2B5EF4-FFF2-40B4-BE49-F238E27FC236}">
                <a16:creationId xmlns:a16="http://schemas.microsoft.com/office/drawing/2014/main" id="{B6A9AB47-2723-4932-89D3-4434FFC20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7315200" cy="501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1067BA0F-4C88-4D49-9774-90BEF9B59BE9}"/>
              </a:ext>
            </a:extLst>
          </p:cNvPr>
          <p:cNvSpPr>
            <a:spLocks noGrp="1"/>
          </p:cNvSpPr>
          <p:nvPr>
            <p:ph type="body" idx="4294967295"/>
          </p:nvPr>
        </p:nvSpPr>
        <p:spPr>
          <a:xfrm>
            <a:off x="381000" y="304800"/>
            <a:ext cx="8382000" cy="6324600"/>
          </a:xfrm>
        </p:spPr>
        <p:txBody>
          <a:bodyPr/>
          <a:lstStyle/>
          <a:p>
            <a:pPr algn="just" eaLnBrk="1" hangingPunct="1">
              <a:buFont typeface="Wingdings 2" panose="05020102010507070707" pitchFamily="18" charset="2"/>
              <a:buNone/>
            </a:pPr>
            <a:r>
              <a:rPr lang="fa-IR" altLang="en-US" sz="2000" b="1">
                <a:solidFill>
                  <a:srgbClr val="FF0000"/>
                </a:solidFill>
                <a:latin typeface="Calibri" panose="020F0502020204030204" pitchFamily="34" charset="0"/>
                <a:ea typeface="Calibri" panose="020F0502020204030204" pitchFamily="34" charset="0"/>
                <a:cs typeface="B Nazanin" panose="00000400000000000000" pitchFamily="2" charset="-78"/>
              </a:rPr>
              <a:t>پا روی پا انداختن</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راحت بودن فرد و داشتن ثبات فکری را نشان می دهد. فرد با انجام این کار نشان می دهد که بر اوضاع مسلط است و هیچ گونه استرس و ناراحتی ندارد و به موضوع پرونده یا نامه فکر می کند. این طرز نشستن و پا روی پا انداختن معمولا توسط مدیران ارشد انجام می شود. این کار در جلسات مصاحبه بیشتر از طرف مدیری که مسئولیت استخدام را دارد دیده می شود و برای خواندن رزومه فرد اسخدام شونده و یا خواند قرارداد انجام می شود. چشم ها به سمت برگه متمرکز می شود و گاه برای سوال پرسیدن به سمت طرف مقابل تغییر جهت می دهد. در ایران و کشورهای آمریکای شمالی رایج است. این حالت در آقان مرسوم است.</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پا روی پا انداختن و نگه داشتن یکی از پاها با دست</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در ایران این نشانه تفکر است. جایی که شنونده قصد دارد با تغییر موضوع خود به حالت آماده سخن گفتن و پاسخگویی متقابل می شود. نوعی نشانه تدافعی و رفتار غالبا منفی در فرد است. آقابان با گرفتن یک پا به طوری که هردو دست به اندازه نصف عرض شانه های خود از هم فاصله دارند این کار را انجام می دهند. چشم ها هم به سمت گوینده متمرکز می شود و حالات سخنگو را مورد آنالیز قرار می دهد و منتظر اتمام صحبت های طرف مقابل می شود. سر معمولا به سمت پایی که روی زمین است خم می شود. این حالت در آقایان مرسوم است.</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دست به کمر ایستادن</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این وضعیت نشان دهنده ی حالت فرد برای ایراد گرفتن و نظر منفی دادن است. اگر فرد مقابل سر را به سمتی کج کند و ساکت بماند نشانه آماده شدن برای حمله کلامی به طرف مقابل است. شخص با این حالت نشان می دهد نظر یا پیشنهادش درست است و حاضر به عقب نشینی نیست و آماده است با هر عکس العملی برخورد کند.</a:t>
            </a:r>
          </a:p>
          <a:p>
            <a:pPr algn="just" eaLnBrk="1" hangingPunct="1">
              <a:buFont typeface="Wingdings 2" panose="05020102010507070707" pitchFamily="18" charset="2"/>
              <a:buNone/>
            </a:pPr>
            <a:r>
              <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معمولا در بین همکاران یا زوجین پیش می آید هنگامی که طرف مقابل کار به نادرست و خلاف میل شخص انجام داده است و شخص با این حرکت عصبانیت و ناراحتی خود را به طرف مقابل نشان می دهد. خانم ها معمولا با کمی کج شدن بدن این حالات را نشان می دهند و همراه با کلام یا تکیه کلامی فرد مقابل را به چالش می کشند این حرکت در خانم ها و آقایان مشترک است.</a:t>
            </a:r>
          </a:p>
          <a:p>
            <a:pPr algn="just" eaLnBrk="1" hangingPunct="1">
              <a:buFont typeface="Wingdings 2" panose="05020102010507070707" pitchFamily="18" charset="2"/>
              <a:buNone/>
            </a:pPr>
            <a:endParaRPr lang="fa-IR" altLang="en-US" sz="2000" b="1">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52930">
                                            <p:txEl>
                                              <p:pRg st="5" end="5"/>
                                            </p:txEl>
                                          </p:spTgt>
                                        </p:tgtEl>
                                        <p:attrNameLst>
                                          <p:attrName>style.visibility</p:attrName>
                                        </p:attrNameLst>
                                      </p:cBhvr>
                                      <p:to>
                                        <p:strVal val="visible"/>
                                      </p:to>
                                    </p:set>
                                    <p:anim calcmode="lin" valueType="num">
                                      <p:cBhvr additive="base">
                                        <p:cTn id="37" dur="1000" fill="hold"/>
                                        <p:tgtEl>
                                          <p:spTgt spid="25293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29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52930">
                                            <p:txEl>
                                              <p:pRg st="6" end="6"/>
                                            </p:txEl>
                                          </p:spTgt>
                                        </p:tgtEl>
                                        <p:attrNameLst>
                                          <p:attrName>style.visibility</p:attrName>
                                        </p:attrNameLst>
                                      </p:cBhvr>
                                      <p:to>
                                        <p:strVal val="visible"/>
                                      </p:to>
                                    </p:set>
                                    <p:anim calcmode="lin" valueType="num">
                                      <p:cBhvr additive="base">
                                        <p:cTn id="43" dur="1000" fill="hold"/>
                                        <p:tgtEl>
                                          <p:spTgt spid="252930">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52930">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2E800621-C78B-426E-949C-32E27DF025B5}"/>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sz="1800" b="1">
                <a:solidFill>
                  <a:srgbClr val="00B0F0"/>
                </a:solidFill>
                <a:latin typeface="Calibri" panose="020F0502020204030204" pitchFamily="34" charset="0"/>
                <a:ea typeface="Calibri" panose="020F0502020204030204" pitchFamily="34" charset="0"/>
                <a:cs typeface="B Nazanin" panose="00000400000000000000" pitchFamily="2" charset="-78"/>
              </a:rPr>
              <a:t>جمع کردن پاها و جمع شدن به جلو</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معمولا برای افرادی به مصاحبه شغلی می روند اتفاق می افتد و نشان دهنده عدم صمیمیت و آشنایی با طرف مقابل است و فرد با این حالت نشان می دهد که به طرف مقابل احترام می گذارد و با جمع شدن به جلو به سمت مقابل می فهماند که حرفای شما برای من مهم است.</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مدت زمان این حالت بسته به شخص دارد و امکان دارد با ادامه جلسه از این حالت خارج و به حالت نشستن معمولی روی صندلی تغییر حالت بدهد. این حرکت در خانم ها مشترک است.</a:t>
            </a:r>
          </a:p>
          <a:p>
            <a:pPr algn="just" eaLnBrk="1" hangingPunct="1">
              <a:buFont typeface="Wingdings 2" panose="05020102010507070707" pitchFamily="18" charset="2"/>
              <a:buNone/>
            </a:pPr>
            <a:r>
              <a:rPr lang="fa-IR" altLang="en-US" sz="1800" b="1">
                <a:solidFill>
                  <a:srgbClr val="00B0F0"/>
                </a:solidFill>
                <a:latin typeface="Calibri" panose="020F0502020204030204" pitchFamily="34" charset="0"/>
                <a:ea typeface="Calibri" panose="020F0502020204030204" pitchFamily="34" charset="0"/>
                <a:cs typeface="B Nazanin" panose="00000400000000000000" pitchFamily="2" charset="-78"/>
              </a:rPr>
              <a:t>قفل کردن پاها</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معمولا این حالت همراه با گذاشتن کف هر دو دست بر روی دسته صندلی همراه است و فرد نگاه خود را به سمت فرد مذاکره کننده متمرکز می کند فرد با این حالت نشان می دهد که بر اوضاع مسلط است و شنوده خوبی برای فرد سخنگو محصوب می شود. سر هم ممکن است کمی متمایل باشد و برای تایید سخنان فرد سر را تکان دهد و یا با گفتن بله بر صحت سخنانش طرف مقابل اشاره کند.</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معمولا در مدیران که تسلط کافی بر جلسه دارند نشان داده می شود. اگر در این حالت بدن به سمت جلو خم شود و دست ا بر روی دسته صندلی باشد یعنی فرد برای رفتن و بلند شدن آماده است و می خواهد جلسه را ترک کند و در حالت بعد پاها از قفل شدن خارج می شوند. مدت زمان این حالت چند دقیقه است و فرد برای صحبت کردن دست خود را از دسته صندلی بلند می کند.</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در آقایان مرسوم است.</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کج شدن به یک سمت و تکیه دادن به روی زانوها</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نشان خستگی اندک فرد و آماده‌شدن برای جمع‌بندی صحبت‌ها و اتمام جلسه مذاکره را دارد فرد در این حالت تمرکز خود را به سخنان پایانی می‌دهد و می خواهد زودتر جلسه را ترک نماید. حالت صورت هم خستگی و عدم تمرکز را نشان می‌دهد. مدت زمان این حالت کوتاه بوده و بعد از طی شدن چند دقیقه شخص تغییر حالت می‌دهد و اگر بخواهد صحبت کند حالت خود را به حالت نشسته صاف تغییر می‌دهد.</a:t>
            </a:r>
          </a:p>
          <a:p>
            <a:pPr algn="just" eaLnBrk="1" hangingPunct="1">
              <a:buFont typeface="Wingdings 2" panose="05020102010507070707" pitchFamily="18" charset="2"/>
              <a:buNone/>
            </a:pPr>
            <a:r>
              <a:rPr lang="fa-IR" altLang="en-US" sz="1800" b="1">
                <a:solidFill>
                  <a:srgbClr val="000000"/>
                </a:solidFill>
                <a:latin typeface="Calibri" panose="020F0502020204030204" pitchFamily="34" charset="0"/>
                <a:ea typeface="Calibri" panose="020F0502020204030204" pitchFamily="34" charset="0"/>
                <a:cs typeface="B Nazanin" panose="00000400000000000000" pitchFamily="2" charset="-78"/>
              </a:rPr>
              <a:t>این حالت در آقایان مرسوم است.</a:t>
            </a:r>
          </a:p>
          <a:p>
            <a:pPr algn="just"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spd="med">
    <p:wheel spokes="2"/>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52930">
                                            <p:txEl>
                                              <p:pRg st="5" end="5"/>
                                            </p:txEl>
                                          </p:spTgt>
                                        </p:tgtEl>
                                        <p:attrNameLst>
                                          <p:attrName>style.visibility</p:attrName>
                                        </p:attrNameLst>
                                      </p:cBhvr>
                                      <p:to>
                                        <p:strVal val="visible"/>
                                      </p:to>
                                    </p:set>
                                    <p:anim calcmode="lin" valueType="num">
                                      <p:cBhvr additive="base">
                                        <p:cTn id="37" dur="1000" fill="hold"/>
                                        <p:tgtEl>
                                          <p:spTgt spid="25293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29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52930">
                                            <p:txEl>
                                              <p:pRg st="6" end="6"/>
                                            </p:txEl>
                                          </p:spTgt>
                                        </p:tgtEl>
                                        <p:attrNameLst>
                                          <p:attrName>style.visibility</p:attrName>
                                        </p:attrNameLst>
                                      </p:cBhvr>
                                      <p:to>
                                        <p:strVal val="visible"/>
                                      </p:to>
                                    </p:set>
                                    <p:anim calcmode="lin" valueType="num">
                                      <p:cBhvr additive="base">
                                        <p:cTn id="43" dur="1000" fill="hold"/>
                                        <p:tgtEl>
                                          <p:spTgt spid="252930">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529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252930">
                                            <p:txEl>
                                              <p:pRg st="7" end="7"/>
                                            </p:txEl>
                                          </p:spTgt>
                                        </p:tgtEl>
                                        <p:attrNameLst>
                                          <p:attrName>style.visibility</p:attrName>
                                        </p:attrNameLst>
                                      </p:cBhvr>
                                      <p:to>
                                        <p:strVal val="visible"/>
                                      </p:to>
                                    </p:set>
                                    <p:anim calcmode="lin" valueType="num">
                                      <p:cBhvr additive="base">
                                        <p:cTn id="49" dur="1000" fill="hold"/>
                                        <p:tgtEl>
                                          <p:spTgt spid="252930">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5293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252930">
                                            <p:txEl>
                                              <p:pRg st="8" end="8"/>
                                            </p:txEl>
                                          </p:spTgt>
                                        </p:tgtEl>
                                        <p:attrNameLst>
                                          <p:attrName>style.visibility</p:attrName>
                                        </p:attrNameLst>
                                      </p:cBhvr>
                                      <p:to>
                                        <p:strVal val="visible"/>
                                      </p:to>
                                    </p:set>
                                    <p:anim calcmode="lin" valueType="num">
                                      <p:cBhvr additive="base">
                                        <p:cTn id="55" dur="1000" fill="hold"/>
                                        <p:tgtEl>
                                          <p:spTgt spid="252930">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2529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252930">
                                            <p:txEl>
                                              <p:pRg st="9" end="9"/>
                                            </p:txEl>
                                          </p:spTgt>
                                        </p:tgtEl>
                                        <p:attrNameLst>
                                          <p:attrName>style.visibility</p:attrName>
                                        </p:attrNameLst>
                                      </p:cBhvr>
                                      <p:to>
                                        <p:strVal val="visible"/>
                                      </p:to>
                                    </p:set>
                                    <p:anim calcmode="lin" valueType="num">
                                      <p:cBhvr additive="base">
                                        <p:cTn id="61" dur="1000" fill="hold"/>
                                        <p:tgtEl>
                                          <p:spTgt spid="252930">
                                            <p:txEl>
                                              <p:pRg st="9" end="9"/>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5293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877BB06A-720D-45E2-B54F-0422323BA624}"/>
              </a:ext>
            </a:extLst>
          </p:cNvPr>
          <p:cNvSpPr>
            <a:spLocks noGrp="1"/>
          </p:cNvSpPr>
          <p:nvPr>
            <p:ph type="body" idx="4294967295"/>
          </p:nvPr>
        </p:nvSpPr>
        <p:spPr>
          <a:xfrm>
            <a:off x="609600" y="533400"/>
            <a:ext cx="8001000" cy="6019800"/>
          </a:xfrm>
        </p:spPr>
        <p:txBody>
          <a:bodyPr/>
          <a:lstStyle/>
          <a:p>
            <a:pPr algn="just" eaLnBrk="1" hangingPunct="1">
              <a:buFont typeface="Wingdings 2" panose="05020102010507070707" pitchFamily="18" charset="2"/>
              <a:buNone/>
              <a:defRPr/>
            </a:pPr>
            <a:r>
              <a:rPr lang="fa-IR" sz="2400" dirty="0">
                <a:solidFill>
                  <a:srgbClr val="970303"/>
                </a:solidFill>
                <a:latin typeface="Calibri" pitchFamily="34" charset="0"/>
                <a:ea typeface="Calibri" pitchFamily="34" charset="0"/>
                <a:cs typeface="B Nazanin" pitchFamily="2" charset="-78"/>
              </a:rPr>
              <a:t>دست زیر چانه</a:t>
            </a:r>
          </a:p>
          <a:p>
            <a:pPr algn="just" eaLnBrk="1" hangingPunct="1">
              <a:buFont typeface="Wingdings 2" panose="05020102010507070707" pitchFamily="18" charset="2"/>
              <a:buNone/>
              <a:defRPr/>
            </a:pPr>
            <a:r>
              <a:rPr lang="fa-IR" sz="2000" dirty="0">
                <a:solidFill>
                  <a:schemeClr val="accent3">
                    <a:lumMod val="50000"/>
                  </a:schemeClr>
                </a:solidFill>
                <a:latin typeface="Calibri" pitchFamily="34" charset="0"/>
                <a:ea typeface="Calibri" pitchFamily="34" charset="0"/>
                <a:cs typeface="B Nazanin" pitchFamily="2" charset="-78"/>
              </a:rPr>
              <a:t>در این حالت شخص پاهای خود را قفل و یکی از دست‌های خود را زیر چانه می‌برد که نشان دادن حالت بی‌تفاوتی یا عدم تمرکز در فرد است. بدن هم کمی خم می‌شود و کمر فرد با پشت صندلی فاصله می‌گیرد معمولا برای افرادی که بیش از حد مطالب جلسه برای آن‌ها خسته کننده یا تکراری باشد صورت می‌گیرد. دست دیگر معمولا برای حفظ تعادل روی دسته صندلی قرار می‌گیرد.شخص ساکت و خیره به سمت مقابل یا صورت شخص سخنگو می‌شود و افکار خود را پیگیری می‌کند و توجه زیادی به صحبت‌های فرد مقابل ندارد. در این حالت فرد منتظر نکته جالب و یا شنیدن جواب سوال است که منجر به تغییر حالت فرد خواهد شد.</a:t>
            </a:r>
          </a:p>
          <a:p>
            <a:pPr algn="just" eaLnBrk="1" hangingPunct="1">
              <a:buFont typeface="Wingdings 2" panose="05020102010507070707" pitchFamily="18" charset="2"/>
              <a:buNone/>
              <a:defRPr/>
            </a:pPr>
            <a:r>
              <a:rPr lang="fa-IR" sz="2000" dirty="0">
                <a:solidFill>
                  <a:schemeClr val="accent3">
                    <a:lumMod val="50000"/>
                  </a:schemeClr>
                </a:solidFill>
                <a:latin typeface="Calibri" pitchFamily="34" charset="0"/>
                <a:ea typeface="Calibri" pitchFamily="34" charset="0"/>
                <a:cs typeface="B Nazanin" pitchFamily="2" charset="-78"/>
              </a:rPr>
              <a:t>مدت زمان این حالت نسبتا زیاد و تا پایان صحبت‌های فرد مقابل ادامه می‌یابد.</a:t>
            </a:r>
          </a:p>
          <a:p>
            <a:pPr algn="just" eaLnBrk="1" hangingPunct="1">
              <a:buFont typeface="Wingdings 2" panose="05020102010507070707" pitchFamily="18" charset="2"/>
              <a:buNone/>
              <a:defRPr/>
            </a:pPr>
            <a:r>
              <a:rPr lang="fa-IR" sz="2000" dirty="0">
                <a:solidFill>
                  <a:srgbClr val="000000"/>
                </a:solidFill>
                <a:latin typeface="Calibri" pitchFamily="34" charset="0"/>
                <a:ea typeface="Calibri" pitchFamily="34" charset="0"/>
                <a:cs typeface="B Nazanin" pitchFamily="2" charset="-78"/>
              </a:rPr>
              <a:t>این حالت در خانم‌ها و آقایان مشترک است.</a:t>
            </a:r>
          </a:p>
          <a:p>
            <a:pPr algn="just" eaLnBrk="1" hangingPunct="1">
              <a:buFont typeface="Wingdings 2" panose="05020102010507070707" pitchFamily="18" charset="2"/>
              <a:buNone/>
              <a:defRPr/>
            </a:pPr>
            <a:r>
              <a:rPr lang="fa-IR" sz="2400" dirty="0">
                <a:solidFill>
                  <a:srgbClr val="970303"/>
                </a:solidFill>
                <a:latin typeface="Calibri" pitchFamily="34" charset="0"/>
                <a:ea typeface="Calibri" pitchFamily="34" charset="0"/>
                <a:cs typeface="B Nazanin" pitchFamily="2" charset="-78"/>
              </a:rPr>
              <a:t>دست‌ها را مثلث کردن</a:t>
            </a:r>
          </a:p>
          <a:p>
            <a:pPr algn="just" eaLnBrk="1" hangingPunct="1">
              <a:buFont typeface="Wingdings 2" panose="05020102010507070707" pitchFamily="18" charset="2"/>
              <a:buNone/>
              <a:defRPr/>
            </a:pPr>
            <a:r>
              <a:rPr lang="fa-IR" sz="2000" dirty="0">
                <a:solidFill>
                  <a:srgbClr val="7030A0"/>
                </a:solidFill>
                <a:latin typeface="Calibri" pitchFamily="34" charset="0"/>
                <a:ea typeface="Calibri" pitchFamily="34" charset="0"/>
                <a:cs typeface="B Nazanin" pitchFamily="2" charset="-78"/>
              </a:rPr>
              <a:t>نشان دادن این حالت نشانی از منتظر بودن برای شنیدن یک پیشنهاد از سمت مقابل است و شخص تمرکز دید و فکر خود را به مقابل می‌دهد و آماده است در مورد موضوع بحث و تبادل نظر کند امید دارد که طرف مقابل جوابی درست و متقابل با میل او بدهد لذا تمرکز خود را روی کلمات می‌دهد و تمام کلمات را در ذهن خود مورد بررسی قرار می‌دهد. فرد امکان دارد با پایان سخنان طرف مقابل با حفظ همین حالت و یا بالا و پایین کردن دست‌ها به همین شکل جواب فرد مقابل را بدهد یا نظر خود را اعلام کند. تکان دادن دست‌ها به این روش نشان دهنده تمرکز فرد روی موضوع و اثبات درست بودن حرف‌های خود است. این حالت معمولا در آقایان با سن و سال ۳۰-۴۵ سال دیده می‌شود.</a:t>
            </a:r>
          </a:p>
          <a:p>
            <a:pPr algn="just" eaLnBrk="1" hangingPunct="1">
              <a:buFont typeface="Wingdings 2" panose="05020102010507070707" pitchFamily="18" charset="2"/>
              <a:buNone/>
              <a:defRPr/>
            </a:pPr>
            <a:r>
              <a:rPr lang="fa-IR" sz="2000" dirty="0">
                <a:solidFill>
                  <a:srgbClr val="7030A0"/>
                </a:solidFill>
                <a:latin typeface="Calibri" pitchFamily="34" charset="0"/>
                <a:ea typeface="Calibri" pitchFamily="34" charset="0"/>
                <a:cs typeface="B Nazanin" pitchFamily="2" charset="-78"/>
              </a:rPr>
              <a:t>مدت زمان این حرکت تا پایان سخنان فرد مقابل است.</a:t>
            </a:r>
          </a:p>
          <a:p>
            <a:pPr algn="just" eaLnBrk="1" hangingPunct="1">
              <a:buFont typeface="Wingdings 2" panose="05020102010507070707" pitchFamily="18" charset="2"/>
              <a:buNone/>
              <a:defRPr/>
            </a:pPr>
            <a:r>
              <a:rPr lang="fa-IR" sz="2000" dirty="0">
                <a:solidFill>
                  <a:srgbClr val="7030A0"/>
                </a:solidFill>
                <a:latin typeface="Calibri" pitchFamily="34" charset="0"/>
                <a:ea typeface="Calibri" pitchFamily="34" charset="0"/>
                <a:cs typeface="B Nazanin" pitchFamily="2" charset="-78"/>
              </a:rPr>
              <a:t>این حالت در آقایان مرسوم است.</a:t>
            </a:r>
          </a:p>
          <a:p>
            <a:pPr algn="just" eaLnBrk="1" hangingPunct="1">
              <a:buFont typeface="Wingdings 2" panose="05020102010507070707" pitchFamily="18" charset="2"/>
              <a:buNone/>
              <a:defRPr/>
            </a:pPr>
            <a:endParaRPr lang="fa-IR" sz="2000" dirty="0">
              <a:solidFill>
                <a:srgbClr val="000000"/>
              </a:solidFill>
              <a:latin typeface="Calibri" pitchFamily="34" charset="0"/>
              <a:ea typeface="Calibri" pitchFamily="34" charset="0"/>
              <a:cs typeface="B Nazanin" pitchFamily="2" charset="-78"/>
            </a:endParaRPr>
          </a:p>
        </p:txBody>
      </p:sp>
    </p:spTree>
  </p:cSld>
  <p:clrMapOvr>
    <a:masterClrMapping/>
  </p:clrMapOvr>
  <p:transition spd="med">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52930">
                                            <p:txEl>
                                              <p:pRg st="5" end="5"/>
                                            </p:txEl>
                                          </p:spTgt>
                                        </p:tgtEl>
                                        <p:attrNameLst>
                                          <p:attrName>style.visibility</p:attrName>
                                        </p:attrNameLst>
                                      </p:cBhvr>
                                      <p:to>
                                        <p:strVal val="visible"/>
                                      </p:to>
                                    </p:set>
                                    <p:anim calcmode="lin" valueType="num">
                                      <p:cBhvr additive="base">
                                        <p:cTn id="37" dur="1000" fill="hold"/>
                                        <p:tgtEl>
                                          <p:spTgt spid="25293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29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52930">
                                            <p:txEl>
                                              <p:pRg st="6" end="6"/>
                                            </p:txEl>
                                          </p:spTgt>
                                        </p:tgtEl>
                                        <p:attrNameLst>
                                          <p:attrName>style.visibility</p:attrName>
                                        </p:attrNameLst>
                                      </p:cBhvr>
                                      <p:to>
                                        <p:strVal val="visible"/>
                                      </p:to>
                                    </p:set>
                                    <p:anim calcmode="lin" valueType="num">
                                      <p:cBhvr additive="base">
                                        <p:cTn id="43" dur="1000" fill="hold"/>
                                        <p:tgtEl>
                                          <p:spTgt spid="252930">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529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252930">
                                            <p:txEl>
                                              <p:pRg st="7" end="7"/>
                                            </p:txEl>
                                          </p:spTgt>
                                        </p:tgtEl>
                                        <p:attrNameLst>
                                          <p:attrName>style.visibility</p:attrName>
                                        </p:attrNameLst>
                                      </p:cBhvr>
                                      <p:to>
                                        <p:strVal val="visible"/>
                                      </p:to>
                                    </p:set>
                                    <p:anim calcmode="lin" valueType="num">
                                      <p:cBhvr additive="base">
                                        <p:cTn id="49" dur="1000" fill="hold"/>
                                        <p:tgtEl>
                                          <p:spTgt spid="252930">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5293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D6ADA93A-C3DB-43CA-BC52-D23EFF011A51}"/>
              </a:ext>
            </a:extLst>
          </p:cNvPr>
          <p:cNvSpPr>
            <a:spLocks noGrp="1"/>
          </p:cNvSpPr>
          <p:nvPr>
            <p:ph type="body" idx="4294967295"/>
          </p:nvPr>
        </p:nvSpPr>
        <p:spPr>
          <a:xfrm>
            <a:off x="609600" y="533400"/>
            <a:ext cx="8001000" cy="5791200"/>
          </a:xfrm>
        </p:spPr>
        <p:txBody>
          <a:bodyPr/>
          <a:lstStyle/>
          <a:p>
            <a:pPr algn="ctr" eaLnBrk="1" hangingPunct="1">
              <a:buFont typeface="Wingdings 2" panose="05020102010507070707" pitchFamily="18" charset="2"/>
              <a:buNone/>
              <a:defRPr/>
            </a:pPr>
            <a:r>
              <a:rPr lang="fa-IR" sz="2400" b="1" dirty="0">
                <a:solidFill>
                  <a:schemeClr val="accent4">
                    <a:lumMod val="50000"/>
                  </a:schemeClr>
                </a:solidFill>
                <a:latin typeface="Calibri" pitchFamily="34" charset="0"/>
                <a:ea typeface="Calibri" pitchFamily="34" charset="0"/>
                <a:cs typeface="B Nazanin" pitchFamily="2" charset="-78"/>
              </a:rPr>
              <a:t>5گام برای پیشرفت در برقراری ارتباط غیرکلامی</a:t>
            </a:r>
          </a:p>
          <a:p>
            <a:pPr algn="just" eaLnBrk="1" hangingPunct="1">
              <a:buFont typeface="Wingdings 2" panose="05020102010507070707" pitchFamily="18" charset="2"/>
              <a:buNone/>
              <a:defRPr/>
            </a:pPr>
            <a:r>
              <a:rPr lang="fa-IR" sz="2000" dirty="0">
                <a:solidFill>
                  <a:srgbClr val="000000"/>
                </a:solidFill>
                <a:latin typeface="Calibri" pitchFamily="34" charset="0"/>
                <a:ea typeface="Calibri" pitchFamily="34" charset="0"/>
                <a:cs typeface="B Nazanin" pitchFamily="2" charset="-78"/>
              </a:rPr>
              <a:t>اگر تابه‌حال در کنار کسی بودید که خواسته‌هایش را به راحتی بیان می‌کند، طوری لباس می‌پوشد که او را تحسین می‌کنید و به دیگران احساس خوبی می‌دهد، اکنون این شانس را دارید که راز آن را کشف کنید. در واقع رموز چندان بزرگی در کار نیست. موضوع بیشتر مربوط به نگرش فرد است. اگر از رفتار کنونی‌تان آگاهید و تصمیم دارید هر آنچه لازم است انجام دهید تا به نتیجه دلخواه‌تان برسید، در مسیر درستی برای رسیدن به اهدافتان قرار دارید.</a:t>
            </a:r>
          </a:p>
          <a:p>
            <a:pPr algn="just" eaLnBrk="1" hangingPunct="1">
              <a:buFont typeface="Wingdings 2" panose="05020102010507070707" pitchFamily="18" charset="2"/>
              <a:buNone/>
              <a:defRPr/>
            </a:pPr>
            <a:r>
              <a:rPr lang="fa-IR" sz="2000" b="1" dirty="0">
                <a:solidFill>
                  <a:srgbClr val="970303"/>
                </a:solidFill>
                <a:latin typeface="Calibri" pitchFamily="34" charset="0"/>
                <a:ea typeface="Calibri" pitchFamily="34" charset="0"/>
                <a:cs typeface="B Nazanin" pitchFamily="2" charset="-78"/>
              </a:rPr>
              <a:t>۱- اهمیت دادن به دیگران</a:t>
            </a:r>
          </a:p>
          <a:p>
            <a:pPr algn="just" eaLnBrk="1" hangingPunct="1">
              <a:buFont typeface="Wingdings 2" panose="05020102010507070707" pitchFamily="18" charset="2"/>
              <a:buNone/>
              <a:defRPr/>
            </a:pPr>
            <a:r>
              <a:rPr lang="fa-IR" sz="2000" dirty="0">
                <a:solidFill>
                  <a:srgbClr val="000000"/>
                </a:solidFill>
                <a:latin typeface="Calibri" pitchFamily="34" charset="0"/>
                <a:ea typeface="Calibri" pitchFamily="34" charset="0"/>
                <a:cs typeface="B Nazanin" pitchFamily="2" charset="-78"/>
              </a:rPr>
              <a:t>موفق‌ترین اشخاص در تعامل کسانی‌اند که به دیگران اهمیت می‌دهند. آن‌ها می‌توانند با شما همدردی کنند و یک نگاه به شما برای آن‌ها کافی است تا بفهمند چه احساسی دارید. به کسانی فکر کنید که از معاشرت با آن‌ها واقعا لذت می‌برید. حاضرم شرط ببندم افرادی که مصاحبت‌شان را طلب می‌کنید، کسانی‌اند که باعث می‌شوند حس خوبی نسبت به خودتان داشته باشید.</a:t>
            </a:r>
          </a:p>
          <a:p>
            <a:pPr algn="just" eaLnBrk="1" hangingPunct="1">
              <a:buFont typeface="Wingdings 2" panose="05020102010507070707" pitchFamily="18" charset="2"/>
              <a:buNone/>
              <a:defRPr/>
            </a:pPr>
            <a:r>
              <a:rPr lang="fa-IR" sz="2000" dirty="0">
                <a:solidFill>
                  <a:srgbClr val="000000"/>
                </a:solidFill>
                <a:latin typeface="Calibri" pitchFamily="34" charset="0"/>
                <a:ea typeface="Calibri" pitchFamily="34" charset="0"/>
                <a:cs typeface="B Nazanin" pitchFamily="2" charset="-78"/>
              </a:rPr>
              <a:t>اگر تصور می کنید که به راحتی می‌توانید با دیگران رابطه برقرار کنید اما به دلایل نامعلوم کسی به دنبال برقراری رابطه با شما نیست، شاید این امر به دلیلی باشد که شما بیش از حد به خود و علایق‌تان توجه دارید، به‌طوری که از دیگران و سخنان و طرز رفتارشان غافلید.</a:t>
            </a:r>
          </a:p>
          <a:p>
            <a:pPr algn="just" eaLnBrk="1" hangingPunct="1">
              <a:buFont typeface="Wingdings 2" panose="05020102010507070707" pitchFamily="18" charset="2"/>
              <a:buNone/>
              <a:defRPr/>
            </a:pPr>
            <a:endParaRPr lang="fa-IR" sz="2000" dirty="0">
              <a:solidFill>
                <a:srgbClr val="000000"/>
              </a:solidFill>
              <a:latin typeface="Calibri" pitchFamily="34" charset="0"/>
              <a:ea typeface="Calibri" pitchFamily="34" charset="0"/>
              <a:cs typeface="B Nazanin" pitchFamily="2" charset="-78"/>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3AD5EA7C-BD01-4B91-9353-E3546C234186}"/>
              </a:ext>
            </a:extLst>
          </p:cNvPr>
          <p:cNvSpPr>
            <a:spLocks noGrp="1"/>
          </p:cNvSpPr>
          <p:nvPr>
            <p:ph type="body" idx="4294967295"/>
          </p:nvPr>
        </p:nvSpPr>
        <p:spPr>
          <a:xfrm>
            <a:off x="304800" y="762000"/>
            <a:ext cx="8229600" cy="5029200"/>
          </a:xfrm>
        </p:spPr>
        <p:txBody>
          <a:bodyPr/>
          <a:lstStyle/>
          <a:p>
            <a:pPr algn="just">
              <a:buFont typeface="Wingdings 2" panose="05020102010507070707" pitchFamily="18" charset="2"/>
              <a:buNone/>
            </a:pPr>
            <a:r>
              <a:rPr lang="fa-IR" altLang="en-US" sz="2000" b="1">
                <a:solidFill>
                  <a:srgbClr val="C00000"/>
                </a:solidFill>
                <a:latin typeface="Calibri" panose="020F0502020204030204" pitchFamily="34" charset="0"/>
                <a:ea typeface="Calibri" panose="020F0502020204030204" pitchFamily="34" charset="0"/>
                <a:cs typeface="B Nazanin" panose="00000400000000000000" pitchFamily="2" charset="-78"/>
              </a:rPr>
              <a:t>۲- آگاهی از آنچه که می‌خواهید بیان کنید.</a:t>
            </a:r>
          </a:p>
          <a:p>
            <a:pPr algn="just">
              <a:buFont typeface="Wingdings 2" panose="05020102010507070707" pitchFamily="18" charset="2"/>
              <a:buNone/>
            </a:pPr>
            <a:r>
              <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rPr>
              <a:t>اندیشه‌ای که به‌وضوح و به راحتی و بدون توجیه بیان می‌شود، زندگی را هم برای گوینده و  هم شنونده بسیار آسان‌تر می کند. کسی که در برقراری ارتباط با دیگران مهارت بالایی دارد، به جای گفتن «ام»، «اه» و «اوم» این صداهای پر کننده را برای افرادی می گذارد که از بیانم عقایدشان می‌ترسند و از بروز احساساتشان تردید دارند.</a:t>
            </a:r>
          </a:p>
          <a:p>
            <a:pPr algn="just">
              <a:buFont typeface="Wingdings 2" panose="05020102010507070707" pitchFamily="18" charset="2"/>
              <a:buNone/>
            </a:pPr>
            <a:r>
              <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rPr>
              <a:t>قبل از صحبت کردن، خواه برای بیان یک عقیده یا پرسیدن یک سوال، افکارتان را به‌وضوح در ذهن خود تنظیم کنید. اگر همزمان صحبت کنید و به سخنانتان بیندیشید، احتمالا مجبور می‌شوید قبل از آنکه کلمات را مطابق میل‌تان بیان کنید چندی بار تلاش کنید. در این صورت شنونده‌ها و بیننده‌های شما ممکن است تا آن زمان متفرق شوند.</a:t>
            </a:r>
          </a:p>
          <a:p>
            <a:pPr algn="just">
              <a:buFont typeface="Wingdings 2" panose="05020102010507070707" pitchFamily="18" charset="2"/>
              <a:buNone/>
            </a:pPr>
            <a:r>
              <a:rPr lang="fa-IR" altLang="en-US" sz="2000" b="1">
                <a:solidFill>
                  <a:srgbClr val="C00000"/>
                </a:solidFill>
                <a:latin typeface="Calibri" panose="020F0502020204030204" pitchFamily="34" charset="0"/>
                <a:ea typeface="Calibri" panose="020F0502020204030204" pitchFamily="34" charset="0"/>
                <a:cs typeface="B Nazanin" panose="00000400000000000000" pitchFamily="2" charset="-78"/>
              </a:rPr>
              <a:t>۳- الگو گرفتن از بهترین‌ها</a:t>
            </a:r>
          </a:p>
          <a:p>
            <a:pPr algn="just">
              <a:buFont typeface="Wingdings 2" panose="05020102010507070707" pitchFamily="18" charset="2"/>
              <a:buNone/>
            </a:pPr>
            <a:r>
              <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rPr>
              <a:t>هراز گاهی کسی را ملاقات می‌کنید که چنان مهارتی در برقراری ارتباط دارد که باعث می‌شود چشم‌تان را به دهان او بدوزید و مدت زیادی را کنار او باشید. او همان کسی است که می‌خواهید رفتارتان شبیه او باشد.</a:t>
            </a:r>
          </a:p>
          <a:p>
            <a:pPr algn="just">
              <a:buFont typeface="Wingdings 2" panose="05020102010507070707" pitchFamily="18" charset="2"/>
              <a:buNone/>
            </a:pPr>
            <a:r>
              <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rPr>
              <a:t>مشاهده‌ی دیگران به شما این امکان را می‌دهد که متوجه شوید کدام رفتار تاثیرگذار و کدام بی‌تاثیر است. اگر زبان بدن فردی جامع و کامل و باز و پذیرا باشد، در کنار او احساس راحتی می‌کنید. اگر شخصی خود را شایسته‌ی توجه شما نشان دهد و احترام‌تان را برانگیزد، شما با دقت به او توجه می‌کنید.</a:t>
            </a:r>
          </a:p>
          <a:p>
            <a:pPr algn="just">
              <a:buFont typeface="Wingdings 2" panose="05020102010507070707" pitchFamily="18" charset="2"/>
              <a:buNone/>
            </a:pPr>
            <a:r>
              <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rPr>
              <a:t>تعیین آن‌چه از نظر شما رفتاری مطلوب محسوب می‌شود، مستلزم این است که استانداردهای خود را تعیین کنید.رفتار کنونی خود را مرور و به نقاط کور آن اقرار کنید. قبول کنید که بعضی از رفتارهایتان ممکن است مردم را از شما دور کند. با تشخیص رفتارهای مثبت خود و رفتارهایی که باید روی آن‌ها کار کنید، مبنایی را قرار می‌دهید تا مطابق با آن رفتار خود را بسازید. با سرمشق‌کردن کسانی که رفتارشان نتیجه‌ی دلخواه شما را در پی دارد، عملاً الگویی دارید که می‌توانید از آن پیروی کنید.</a:t>
            </a:r>
          </a:p>
          <a:p>
            <a:pPr algn="just">
              <a:buFont typeface="Wingdings 2" panose="05020102010507070707" pitchFamily="18" charset="2"/>
              <a:buNone/>
            </a:pPr>
            <a:endParaRPr lang="fa-IR" altLang="en-US" sz="18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1000" fill="hold"/>
                                        <p:tgtEl>
                                          <p:spTgt spid="24985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1000" fill="hold"/>
                                        <p:tgtEl>
                                          <p:spTgt spid="24985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49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1000" fill="hold"/>
                                        <p:tgtEl>
                                          <p:spTgt spid="24985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498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9858">
                                            <p:txEl>
                                              <p:pRg st="3" end="3"/>
                                            </p:txEl>
                                          </p:spTgt>
                                        </p:tgtEl>
                                        <p:attrNameLst>
                                          <p:attrName>style.visibility</p:attrName>
                                        </p:attrNameLst>
                                      </p:cBhvr>
                                      <p:to>
                                        <p:strVal val="visible"/>
                                      </p:to>
                                    </p:set>
                                    <p:anim calcmode="lin" valueType="num">
                                      <p:cBhvr additive="base">
                                        <p:cTn id="25" dur="1000" fill="hold"/>
                                        <p:tgtEl>
                                          <p:spTgt spid="24985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498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49858">
                                            <p:txEl>
                                              <p:pRg st="4" end="4"/>
                                            </p:txEl>
                                          </p:spTgt>
                                        </p:tgtEl>
                                        <p:attrNameLst>
                                          <p:attrName>style.visibility</p:attrName>
                                        </p:attrNameLst>
                                      </p:cBhvr>
                                      <p:to>
                                        <p:strVal val="visible"/>
                                      </p:to>
                                    </p:set>
                                    <p:anim calcmode="lin" valueType="num">
                                      <p:cBhvr additive="base">
                                        <p:cTn id="31" dur="1000" fill="hold"/>
                                        <p:tgtEl>
                                          <p:spTgt spid="249858">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98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49858">
                                            <p:txEl>
                                              <p:pRg st="5" end="5"/>
                                            </p:txEl>
                                          </p:spTgt>
                                        </p:tgtEl>
                                        <p:attrNameLst>
                                          <p:attrName>style.visibility</p:attrName>
                                        </p:attrNameLst>
                                      </p:cBhvr>
                                      <p:to>
                                        <p:strVal val="visible"/>
                                      </p:to>
                                    </p:set>
                                    <p:anim calcmode="lin" valueType="num">
                                      <p:cBhvr additive="base">
                                        <p:cTn id="37" dur="1000" fill="hold"/>
                                        <p:tgtEl>
                                          <p:spTgt spid="249858">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498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49858">
                                            <p:txEl>
                                              <p:pRg st="6" end="6"/>
                                            </p:txEl>
                                          </p:spTgt>
                                        </p:tgtEl>
                                        <p:attrNameLst>
                                          <p:attrName>style.visibility</p:attrName>
                                        </p:attrNameLst>
                                      </p:cBhvr>
                                      <p:to>
                                        <p:strVal val="visible"/>
                                      </p:to>
                                    </p:set>
                                    <p:anim calcmode="lin" valueType="num">
                                      <p:cBhvr additive="base">
                                        <p:cTn id="43" dur="1000" fill="hold"/>
                                        <p:tgtEl>
                                          <p:spTgt spid="249858">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49858">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664DB4A2-C9DE-4EAF-B605-8CE9A882B861}"/>
              </a:ext>
            </a:extLst>
          </p:cNvPr>
          <p:cNvSpPr>
            <a:spLocks noGrp="1"/>
          </p:cNvSpPr>
          <p:nvPr>
            <p:ph type="body" idx="4294967295"/>
          </p:nvPr>
        </p:nvSpPr>
        <p:spPr>
          <a:xfrm>
            <a:off x="533400" y="609600"/>
            <a:ext cx="8229600" cy="5029200"/>
          </a:xfrm>
        </p:spPr>
        <p:txBody>
          <a:bodyPr/>
          <a:lstStyle/>
          <a:p>
            <a:pPr algn="just">
              <a:buFont typeface="Wingdings 2" panose="05020102010507070707" pitchFamily="18" charset="2"/>
              <a:buNone/>
              <a:defRPr/>
            </a:pPr>
            <a:r>
              <a:rPr lang="fa-IR" sz="1900" b="1" dirty="0">
                <a:solidFill>
                  <a:srgbClr val="C00000"/>
                </a:solidFill>
                <a:latin typeface="Calibri" pitchFamily="34" charset="0"/>
                <a:ea typeface="Calibri" pitchFamily="34" charset="0"/>
                <a:cs typeface="B Nazanin" pitchFamily="2" charset="-78"/>
              </a:rPr>
              <a:t>۴- انعکاس رفتار دیگران</a:t>
            </a:r>
          </a:p>
          <a:p>
            <a:pPr algn="just">
              <a:buFont typeface="Wingdings 2" panose="05020102010507070707" pitchFamily="18" charset="2"/>
              <a:buNone/>
              <a:defRPr/>
            </a:pPr>
            <a:r>
              <a:rPr lang="fa-IR" sz="1900" dirty="0">
                <a:solidFill>
                  <a:schemeClr val="accent5">
                    <a:lumMod val="50000"/>
                  </a:schemeClr>
                </a:solidFill>
                <a:latin typeface="Calibri" pitchFamily="34" charset="0"/>
                <a:ea typeface="Calibri" pitchFamily="34" charset="0"/>
                <a:cs typeface="B Nazanin" pitchFamily="2" charset="-78"/>
              </a:rPr>
              <a:t>با تقلید یا بازتاب رفتار دیگران، می‌توانید حسی طبیعی از تفاهم را به وجود آورید که به ایجاد ارتباطی موثر منجر می‌شود. منعکس کردنِ رفتار یک فرد به او می‌گوید که آن‌چه او انجام می‌دهد که شما مایلید از طریق انعکاس آن‌چه مشاهده می‌کنید، محیطی را به وجود آورید که هم شما و هم طرف مقابل بتوانید به راحتی و آزادانه در آن تعامل داشته باشید.</a:t>
            </a:r>
          </a:p>
          <a:p>
            <a:pPr algn="just">
              <a:buFont typeface="Wingdings 2" panose="05020102010507070707" pitchFamily="18" charset="2"/>
              <a:buNone/>
              <a:defRPr/>
            </a:pPr>
            <a:r>
              <a:rPr lang="fa-IR" sz="1900" dirty="0">
                <a:solidFill>
                  <a:schemeClr val="accent5">
                    <a:lumMod val="50000"/>
                  </a:schemeClr>
                </a:solidFill>
                <a:latin typeface="Calibri" pitchFamily="34" charset="0"/>
                <a:ea typeface="Calibri" pitchFamily="34" charset="0"/>
                <a:cs typeface="B Nazanin" pitchFamily="2" charset="-78"/>
              </a:rPr>
              <a:t>با انعکاسِ رفتار یک فرد می‌توانید دفعه‌ی بعد خودتان پیش قدم شوید و کاری کنید که طرف مقابل رفتار شما را منعکس کند.</a:t>
            </a:r>
          </a:p>
          <a:p>
            <a:pPr algn="just">
              <a:buFont typeface="Wingdings 2" panose="05020102010507070707" pitchFamily="18" charset="2"/>
              <a:buNone/>
              <a:defRPr/>
            </a:pPr>
            <a:r>
              <a:rPr lang="fa-IR" sz="1900" b="1" dirty="0">
                <a:solidFill>
                  <a:srgbClr val="C00000"/>
                </a:solidFill>
                <a:latin typeface="Calibri" pitchFamily="34" charset="0"/>
                <a:ea typeface="Calibri" pitchFamily="34" charset="0"/>
                <a:cs typeface="B Nazanin" pitchFamily="2" charset="-78"/>
              </a:rPr>
              <a:t>۵- تمرین کردن حرکات و اشارات</a:t>
            </a:r>
          </a:p>
          <a:p>
            <a:pPr algn="just">
              <a:buFont typeface="Wingdings 2" panose="05020102010507070707" pitchFamily="18" charset="2"/>
              <a:buNone/>
              <a:defRPr/>
            </a:pPr>
            <a:r>
              <a:rPr lang="fa-IR" sz="1900" dirty="0">
                <a:solidFill>
                  <a:schemeClr val="tx2">
                    <a:lumMod val="75000"/>
                  </a:schemeClr>
                </a:solidFill>
                <a:latin typeface="Calibri" pitchFamily="34" charset="0"/>
                <a:ea typeface="Calibri" pitchFamily="34" charset="0"/>
                <a:cs typeface="B Nazanin" pitchFamily="2" charset="-78"/>
              </a:rPr>
              <a:t>بعضی از افراد وقتی می‌خواهند برای نشان دادن خود به نحوی موثر حرکاتی مناسب را به کار ببرندف تقلای زیادی می‌کنند. آن‌ها موقع لبخندزدن و باز کردن دست‌ها و راست ایستادن اصلا طبیعی به نظر نمی‌رسند. شخصی را می‌شناسم که آدم بسیار خوشایندی است، اما از روی عادت اخم می‌کند که باعث می‌شود عصبانی و بدعنق به نظر برسد. قبل از آن که این را به او بگویند، از عادتش آگاه نبود. او به دلیل علاقه‌ی واقعی به دیگران به تمام حرکات و سخنان آن‌ها توجه می‌کرد و این باعث شده بود ابروانش در هم گره بخورد. او تصور می‌کرد علاقه و توجهش را نشان می‌دهد، در حالی که دیگران خیال می‌کردند او مخالف است.</a:t>
            </a:r>
          </a:p>
          <a:p>
            <a:pPr algn="just">
              <a:buFont typeface="Wingdings 2" panose="05020102010507070707" pitchFamily="18" charset="2"/>
              <a:buNone/>
              <a:defRPr/>
            </a:pPr>
            <a:r>
              <a:rPr lang="fa-IR" sz="1900" dirty="0">
                <a:solidFill>
                  <a:schemeClr val="tx2">
                    <a:lumMod val="75000"/>
                  </a:schemeClr>
                </a:solidFill>
                <a:latin typeface="Calibri" pitchFamily="34" charset="0"/>
                <a:ea typeface="Calibri" pitchFamily="34" charset="0"/>
                <a:cs typeface="B Nazanin" pitchFamily="2" charset="-78"/>
              </a:rPr>
              <a:t>اگر می‌خواهید تصویر یا رفتار خاصی از خود نشان دهید، احتمالا مستلزم آن است که حرکات مناسبی را آن‌قدر تمرین کنید تا بخشی ذاتی از مجموعه رفتارهای شما شود. ابتدا ممکن است احساس ناخوشایندی به شما دست دهد؛ زیرا هر عادت جدیدی ابتدا خوشایند نیست. اما هر چه بیشتر تمرین کنید، احساس راحتی بیشتری می‌کنید و آن حرکت جزیی از رفتار طبیعی شما می‌شود.</a:t>
            </a:r>
          </a:p>
          <a:p>
            <a:pPr algn="just">
              <a:buFont typeface="Wingdings 2" panose="05020102010507070707" pitchFamily="18" charset="2"/>
              <a:buNone/>
              <a:defRPr/>
            </a:pPr>
            <a:endParaRPr lang="fa-IR" sz="1900" dirty="0">
              <a:solidFill>
                <a:srgbClr val="000000"/>
              </a:solidFill>
              <a:latin typeface="Calibri" pitchFamily="34" charset="0"/>
              <a:ea typeface="Calibri" pitchFamily="34" charset="0"/>
              <a:cs typeface="B Nazanin" pitchFamily="2" charset="-78"/>
            </a:endParaRPr>
          </a:p>
        </p:txBody>
      </p:sp>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1000" fill="hold"/>
                                        <p:tgtEl>
                                          <p:spTgt spid="24985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1000" fill="hold"/>
                                        <p:tgtEl>
                                          <p:spTgt spid="24985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49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1000" fill="hold"/>
                                        <p:tgtEl>
                                          <p:spTgt spid="24985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498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9858">
                                            <p:txEl>
                                              <p:pRg st="3" end="3"/>
                                            </p:txEl>
                                          </p:spTgt>
                                        </p:tgtEl>
                                        <p:attrNameLst>
                                          <p:attrName>style.visibility</p:attrName>
                                        </p:attrNameLst>
                                      </p:cBhvr>
                                      <p:to>
                                        <p:strVal val="visible"/>
                                      </p:to>
                                    </p:set>
                                    <p:anim calcmode="lin" valueType="num">
                                      <p:cBhvr additive="base">
                                        <p:cTn id="25" dur="1000" fill="hold"/>
                                        <p:tgtEl>
                                          <p:spTgt spid="24985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498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49858">
                                            <p:txEl>
                                              <p:pRg st="4" end="4"/>
                                            </p:txEl>
                                          </p:spTgt>
                                        </p:tgtEl>
                                        <p:attrNameLst>
                                          <p:attrName>style.visibility</p:attrName>
                                        </p:attrNameLst>
                                      </p:cBhvr>
                                      <p:to>
                                        <p:strVal val="visible"/>
                                      </p:to>
                                    </p:set>
                                    <p:anim calcmode="lin" valueType="num">
                                      <p:cBhvr additive="base">
                                        <p:cTn id="31" dur="1000" fill="hold"/>
                                        <p:tgtEl>
                                          <p:spTgt spid="249858">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98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49858">
                                            <p:txEl>
                                              <p:pRg st="5" end="5"/>
                                            </p:txEl>
                                          </p:spTgt>
                                        </p:tgtEl>
                                        <p:attrNameLst>
                                          <p:attrName>style.visibility</p:attrName>
                                        </p:attrNameLst>
                                      </p:cBhvr>
                                      <p:to>
                                        <p:strVal val="visible"/>
                                      </p:to>
                                    </p:set>
                                    <p:anim calcmode="lin" valueType="num">
                                      <p:cBhvr additive="base">
                                        <p:cTn id="37" dur="1000" fill="hold"/>
                                        <p:tgtEl>
                                          <p:spTgt spid="249858">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4985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11530875-38C1-4C23-9726-E4AEFBF4B269}"/>
              </a:ext>
            </a:extLst>
          </p:cNvPr>
          <p:cNvSpPr>
            <a:spLocks noGrp="1"/>
          </p:cNvSpPr>
          <p:nvPr>
            <p:ph type="body" idx="4294967295"/>
          </p:nvPr>
        </p:nvSpPr>
        <p:spPr>
          <a:xfrm>
            <a:off x="381000" y="914400"/>
            <a:ext cx="8229600" cy="5029200"/>
          </a:xfrm>
        </p:spPr>
        <p:txBody>
          <a:bodyPr/>
          <a:lstStyle/>
          <a:p>
            <a:pPr algn="just">
              <a:buFont typeface="Wingdings 2" panose="05020102010507070707" pitchFamily="18" charset="2"/>
              <a:buNone/>
              <a:defRPr/>
            </a:pPr>
            <a:r>
              <a:rPr lang="fa-IR" sz="1600" dirty="0">
                <a:solidFill>
                  <a:srgbClr val="000000"/>
                </a:solidFill>
                <a:latin typeface="Calibri" pitchFamily="34" charset="0"/>
                <a:ea typeface="Calibri" pitchFamily="34" charset="0"/>
                <a:cs typeface="B Nazanin" pitchFamily="2" charset="-78"/>
              </a:rPr>
              <a:t> </a:t>
            </a: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a:p>
            <a:pPr algn="just">
              <a:buFont typeface="Wingdings 2" panose="05020102010507070707" pitchFamily="18" charset="2"/>
              <a:buNone/>
              <a:defRPr/>
            </a:pPr>
            <a:r>
              <a:rPr lang="fa-IR" sz="1800" dirty="0">
                <a:solidFill>
                  <a:schemeClr val="tx2">
                    <a:lumMod val="75000"/>
                  </a:schemeClr>
                </a:solidFill>
                <a:latin typeface="Calibri" pitchFamily="34" charset="0"/>
                <a:ea typeface="Calibri" pitchFamily="34" charset="0"/>
                <a:cs typeface="B Nazanin" pitchFamily="2" charset="-78"/>
              </a:rPr>
              <a:t>حتماً این جمله را شنیده اید که «صدای عمل بلندتر از کلمات است.» این مسئله مخصوصاً در مورد «زبان بدن» صحت دارد. «زبان بدن» نوعی ابزار ارتباطی قدرتمند است که با استفاده از آن می توان دوست پیدا کرد و یا دیگران را به انجام کاری متقاعد نمود.</a:t>
            </a:r>
          </a:p>
          <a:p>
            <a:pPr algn="just">
              <a:buFont typeface="Wingdings 2" panose="05020102010507070707" pitchFamily="18" charset="2"/>
              <a:buNone/>
              <a:defRPr/>
            </a:pPr>
            <a:r>
              <a:rPr lang="fa-IR" sz="1800" dirty="0">
                <a:solidFill>
                  <a:schemeClr val="tx2">
                    <a:lumMod val="75000"/>
                  </a:schemeClr>
                </a:solidFill>
                <a:latin typeface="Calibri" pitchFamily="34" charset="0"/>
                <a:ea typeface="Calibri" pitchFamily="34" charset="0"/>
                <a:cs typeface="B Nazanin" pitchFamily="2" charset="-78"/>
              </a:rPr>
              <a:t>آشنایی با «زبان بدن» به شما کمک می کند مسائلی مثل جذابیت، حقیقت، اعتمادبه نفس و شرم را تشخیص دهید. شما با دقت در حرکات طرف مقابل می توانید به حقایق زیادی دست یابید. در واقع تمام ما آگاهانه یا ناآگاهانه از «زبان بدن» استفاده می کنیم. برای آشنایی بیشتر با این زبان به موارد زیر توجه کنید:</a:t>
            </a:r>
          </a:p>
          <a:p>
            <a:pPr algn="just">
              <a:buFont typeface="Wingdings 2" panose="05020102010507070707" pitchFamily="18" charset="2"/>
              <a:buNone/>
              <a:defRPr/>
            </a:pPr>
            <a:r>
              <a:rPr lang="fa-IR" sz="1800" b="1" dirty="0">
                <a:solidFill>
                  <a:srgbClr val="970303"/>
                </a:solidFill>
                <a:latin typeface="Calibri" pitchFamily="34" charset="0"/>
                <a:ea typeface="Calibri" pitchFamily="34" charset="0"/>
                <a:cs typeface="B Nazanin" pitchFamily="2" charset="-78"/>
              </a:rPr>
              <a:t>۱ تماس چشمی </a:t>
            </a:r>
          </a:p>
          <a:p>
            <a:pPr algn="just">
              <a:buFont typeface="Wingdings 2" panose="05020102010507070707" pitchFamily="18" charset="2"/>
              <a:buNone/>
              <a:defRPr/>
            </a:pPr>
            <a:r>
              <a:rPr lang="fa-IR" sz="1800" dirty="0">
                <a:solidFill>
                  <a:srgbClr val="000000"/>
                </a:solidFill>
                <a:latin typeface="Calibri" pitchFamily="34" charset="0"/>
                <a:ea typeface="Calibri" pitchFamily="34" charset="0"/>
                <a:cs typeface="B Nazanin" pitchFamily="2" charset="-78"/>
              </a:rPr>
              <a:t>اجتناب از نگاه کردن به چشمان دیگران و یا تغییر ناگهانی مسیر نگاه حکایت از پنهانکاری یا دروغگویی دارد و در ضمن می تواند نشانه شرم یا عدم اعتمادبه نفس باشد.</a:t>
            </a:r>
          </a:p>
          <a:p>
            <a:pPr algn="just">
              <a:buFont typeface="Wingdings 2" panose="05020102010507070707" pitchFamily="18" charset="2"/>
              <a:buNone/>
              <a:defRPr/>
            </a:pPr>
            <a:r>
              <a:rPr lang="fa-IR" sz="1800" b="1" dirty="0">
                <a:solidFill>
                  <a:srgbClr val="FF0000"/>
                </a:solidFill>
                <a:latin typeface="Calibri" pitchFamily="34" charset="0"/>
                <a:ea typeface="Calibri" pitchFamily="34" charset="0"/>
                <a:cs typeface="B Nazanin" pitchFamily="2" charset="-78"/>
              </a:rPr>
              <a:t>۲ لبخند زدن</a:t>
            </a:r>
          </a:p>
          <a:p>
            <a:pPr algn="just">
              <a:buFont typeface="Wingdings 2" panose="05020102010507070707" pitchFamily="18" charset="2"/>
              <a:buNone/>
              <a:defRPr/>
            </a:pPr>
            <a:r>
              <a:rPr lang="fa-IR" sz="1800" dirty="0">
                <a:solidFill>
                  <a:srgbClr val="000000"/>
                </a:solidFill>
                <a:latin typeface="Calibri" pitchFamily="34" charset="0"/>
                <a:ea typeface="Calibri" pitchFamily="34" charset="0"/>
                <a:cs typeface="B Nazanin" pitchFamily="2" charset="-78"/>
              </a:rPr>
              <a:t>لبخند زدن می تواند نشانه اعتمادبه نفس، دوستی و رفتار مثبت باشد و این حس را منتقل می کند که مردم در کنار شما بودن را دوست دارند.</a:t>
            </a:r>
          </a:p>
          <a:p>
            <a:pPr algn="just">
              <a:buFont typeface="Wingdings 2" panose="05020102010507070707" pitchFamily="18" charset="2"/>
              <a:buNone/>
              <a:defRPr/>
            </a:pPr>
            <a:r>
              <a:rPr lang="fa-IR" sz="1800" dirty="0">
                <a:solidFill>
                  <a:srgbClr val="000000"/>
                </a:solidFill>
                <a:latin typeface="Calibri" pitchFamily="34" charset="0"/>
                <a:ea typeface="Calibri" pitchFamily="34" charset="0"/>
                <a:cs typeface="B Nazanin" pitchFamily="2" charset="-78"/>
              </a:rPr>
              <a:t>از سوی دیگر مفهوم لبخند تصنعی و یا توأم با دستپاچگی کاملا ضدمفهوم ذکر شده است.</a:t>
            </a:r>
          </a:p>
          <a:p>
            <a:pPr algn="just">
              <a:buFont typeface="Wingdings 2" panose="05020102010507070707" pitchFamily="18" charset="2"/>
              <a:buNone/>
              <a:defRPr/>
            </a:pPr>
            <a:endParaRPr lang="fa-IR" sz="1600" dirty="0">
              <a:solidFill>
                <a:srgbClr val="000000"/>
              </a:solidFill>
              <a:latin typeface="Calibri" pitchFamily="34" charset="0"/>
              <a:ea typeface="Calibri" pitchFamily="34" charset="0"/>
              <a:cs typeface="B Nazanin" pitchFamily="2" charset="-78"/>
            </a:endParaRPr>
          </a:p>
        </p:txBody>
      </p:sp>
      <p:pic>
        <p:nvPicPr>
          <p:cNvPr id="59395" name="Picture 5" descr="زبان بدن,آشنایی بازبان بدن,ابزار ارتباطی قدرتمند">
            <a:hlinkClick r:id="rId2" tooltip="&quot;زبان بدن, آشنایی بازبان بدن, ابزار ارتباطی قدرتمند&quot;"/>
            <a:extLst>
              <a:ext uri="{FF2B5EF4-FFF2-40B4-BE49-F238E27FC236}">
                <a16:creationId xmlns:a16="http://schemas.microsoft.com/office/drawing/2014/main" id="{08E5B0D0-EB0B-43B8-84C4-1E9576FCA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0"/>
            <a:ext cx="6500813"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1000" fill="hold"/>
                                        <p:tgtEl>
                                          <p:spTgt spid="24985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49858">
                                            <p:txEl>
                                              <p:pRg st="7" end="7"/>
                                            </p:txEl>
                                          </p:spTgt>
                                        </p:tgtEl>
                                        <p:attrNameLst>
                                          <p:attrName>style.visibility</p:attrName>
                                        </p:attrNameLst>
                                      </p:cBhvr>
                                      <p:to>
                                        <p:strVal val="visible"/>
                                      </p:to>
                                    </p:set>
                                    <p:anim calcmode="lin" valueType="num">
                                      <p:cBhvr additive="base">
                                        <p:cTn id="13" dur="1000" fill="hold"/>
                                        <p:tgtEl>
                                          <p:spTgt spid="249858">
                                            <p:txEl>
                                              <p:pRg st="7" end="7"/>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498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49858">
                                            <p:txEl>
                                              <p:pRg st="8" end="8"/>
                                            </p:txEl>
                                          </p:spTgt>
                                        </p:tgtEl>
                                        <p:attrNameLst>
                                          <p:attrName>style.visibility</p:attrName>
                                        </p:attrNameLst>
                                      </p:cBhvr>
                                      <p:to>
                                        <p:strVal val="visible"/>
                                      </p:to>
                                    </p:set>
                                    <p:anim calcmode="lin" valueType="num">
                                      <p:cBhvr additive="base">
                                        <p:cTn id="19" dur="1000" fill="hold"/>
                                        <p:tgtEl>
                                          <p:spTgt spid="249858">
                                            <p:txEl>
                                              <p:pRg st="8" end="8"/>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498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9858">
                                            <p:txEl>
                                              <p:pRg st="9" end="9"/>
                                            </p:txEl>
                                          </p:spTgt>
                                        </p:tgtEl>
                                        <p:attrNameLst>
                                          <p:attrName>style.visibility</p:attrName>
                                        </p:attrNameLst>
                                      </p:cBhvr>
                                      <p:to>
                                        <p:strVal val="visible"/>
                                      </p:to>
                                    </p:set>
                                    <p:anim calcmode="lin" valueType="num">
                                      <p:cBhvr additive="base">
                                        <p:cTn id="25" dur="1000" fill="hold"/>
                                        <p:tgtEl>
                                          <p:spTgt spid="249858">
                                            <p:txEl>
                                              <p:pRg st="9" end="9"/>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498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49858">
                                            <p:txEl>
                                              <p:pRg st="10" end="10"/>
                                            </p:txEl>
                                          </p:spTgt>
                                        </p:tgtEl>
                                        <p:attrNameLst>
                                          <p:attrName>style.visibility</p:attrName>
                                        </p:attrNameLst>
                                      </p:cBhvr>
                                      <p:to>
                                        <p:strVal val="visible"/>
                                      </p:to>
                                    </p:set>
                                    <p:anim calcmode="lin" valueType="num">
                                      <p:cBhvr additive="base">
                                        <p:cTn id="31" dur="1000" fill="hold"/>
                                        <p:tgtEl>
                                          <p:spTgt spid="249858">
                                            <p:txEl>
                                              <p:pRg st="10" end="10"/>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98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49858">
                                            <p:txEl>
                                              <p:pRg st="11" end="11"/>
                                            </p:txEl>
                                          </p:spTgt>
                                        </p:tgtEl>
                                        <p:attrNameLst>
                                          <p:attrName>style.visibility</p:attrName>
                                        </p:attrNameLst>
                                      </p:cBhvr>
                                      <p:to>
                                        <p:strVal val="visible"/>
                                      </p:to>
                                    </p:set>
                                    <p:anim calcmode="lin" valueType="num">
                                      <p:cBhvr additive="base">
                                        <p:cTn id="37" dur="1000" fill="hold"/>
                                        <p:tgtEl>
                                          <p:spTgt spid="249858">
                                            <p:txEl>
                                              <p:pRg st="11" end="11"/>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4985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49858">
                                            <p:txEl>
                                              <p:pRg st="12" end="12"/>
                                            </p:txEl>
                                          </p:spTgt>
                                        </p:tgtEl>
                                        <p:attrNameLst>
                                          <p:attrName>style.visibility</p:attrName>
                                        </p:attrNameLst>
                                      </p:cBhvr>
                                      <p:to>
                                        <p:strVal val="visible"/>
                                      </p:to>
                                    </p:set>
                                    <p:anim calcmode="lin" valueType="num">
                                      <p:cBhvr additive="base">
                                        <p:cTn id="43" dur="1000" fill="hold"/>
                                        <p:tgtEl>
                                          <p:spTgt spid="249858">
                                            <p:txEl>
                                              <p:pRg st="12" end="12"/>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49858">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49858">
                                            <p:txEl>
                                              <p:pRg st="13" end="13"/>
                                            </p:txEl>
                                          </p:spTgt>
                                        </p:tgtEl>
                                        <p:attrNameLst>
                                          <p:attrName>style.visibility</p:attrName>
                                        </p:attrNameLst>
                                      </p:cBhvr>
                                      <p:to>
                                        <p:strVal val="visible"/>
                                      </p:to>
                                    </p:set>
                                    <p:anim calcmode="lin" valueType="num">
                                      <p:cBhvr additive="base">
                                        <p:cTn id="49" dur="1000" fill="hold"/>
                                        <p:tgtEl>
                                          <p:spTgt spid="249858">
                                            <p:txEl>
                                              <p:pRg st="13" end="13"/>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49858">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ubtitle 3">
            <a:extLst>
              <a:ext uri="{FF2B5EF4-FFF2-40B4-BE49-F238E27FC236}">
                <a16:creationId xmlns:a16="http://schemas.microsoft.com/office/drawing/2014/main" id="{B664B20A-6DAB-4D3B-A879-D9C5547786B7}"/>
              </a:ext>
            </a:extLst>
          </p:cNvPr>
          <p:cNvSpPr>
            <a:spLocks noGrp="1"/>
          </p:cNvSpPr>
          <p:nvPr>
            <p:ph type="subTitle" idx="4294967295"/>
          </p:nvPr>
        </p:nvSpPr>
        <p:spPr>
          <a:xfrm>
            <a:off x="685800" y="685800"/>
            <a:ext cx="7251700" cy="5270500"/>
          </a:xfrm>
        </p:spPr>
        <p:txBody>
          <a:bodyPr lIns="0" rIns="18288"/>
          <a:lstStyle/>
          <a:p>
            <a:pPr marL="0" indent="0" algn="just" eaLnBrk="1" hangingPunct="1">
              <a:lnSpc>
                <a:spcPct val="90000"/>
              </a:lnSpc>
              <a:buFontTx/>
              <a:buNone/>
              <a:defRPr/>
            </a:pPr>
            <a:r>
              <a:rPr lang="fa-IR" sz="2800" b="1" dirty="0">
                <a:solidFill>
                  <a:srgbClr val="FF0000"/>
                </a:solidFill>
                <a:effectLst>
                  <a:outerShdw blurRad="38100" dist="38100" dir="2700000" algn="tl">
                    <a:srgbClr val="C0C0C0"/>
                  </a:outerShdw>
                </a:effectLst>
                <a:cs typeface="B Nazanin" pitchFamily="2" charset="-78"/>
              </a:rPr>
              <a:t>تعریف زبان بدن</a:t>
            </a:r>
          </a:p>
          <a:p>
            <a:pPr marL="0" indent="0" algn="just" eaLnBrk="1" hangingPunct="1">
              <a:lnSpc>
                <a:spcPct val="90000"/>
              </a:lnSpc>
              <a:buFontTx/>
              <a:buNone/>
              <a:defRPr/>
            </a:pPr>
            <a:r>
              <a:rPr lang="fa-IR" sz="2000" dirty="0">
                <a:effectLst>
                  <a:outerShdw blurRad="38100" dist="38100" dir="2700000" algn="tl">
                    <a:srgbClr val="C0C0C0"/>
                  </a:outerShdw>
                </a:effectLst>
                <a:cs typeface="B Nazanin" pitchFamily="2" charset="-78"/>
              </a:rPr>
              <a:t>علائم غیر کلامی، نه تنها احساسات فرد را به تصویر می‌کشند بلکه اغلب نشان می‌دهند او چگونه با احساسات کنار می‌آید.</a:t>
            </a:r>
          </a:p>
          <a:p>
            <a:pPr marL="0" indent="0" algn="just" eaLnBrk="1" hangingPunct="1">
              <a:lnSpc>
                <a:spcPct val="90000"/>
              </a:lnSpc>
              <a:buFontTx/>
              <a:buNone/>
              <a:defRPr/>
            </a:pPr>
            <a:r>
              <a:rPr lang="fa-IR" sz="2000" dirty="0">
                <a:effectLst>
                  <a:outerShdw blurRad="38100" dist="38100" dir="2700000" algn="tl">
                    <a:srgbClr val="C0C0C0"/>
                  </a:outerShdw>
                </a:effectLst>
                <a:cs typeface="B Nazanin" pitchFamily="2" charset="-78"/>
              </a:rPr>
              <a:t>بخش مهمی از تعامل انسانها شامل ارتباطات غیرکلامی است. مثلاً اطوارها، حالت‌های چهره و ژست‌های افراد می‌توانند نگرش‌ها و احساسات آنها را به دیگران انتقال دهند و این حرکات و موارد زیادی می‌توانند حتی مؤثرتر از پیام‌های کلامی باشند.</a:t>
            </a:r>
          </a:p>
          <a:p>
            <a:pPr marL="0" indent="0" algn="just" eaLnBrk="1" hangingPunct="1">
              <a:lnSpc>
                <a:spcPct val="90000"/>
              </a:lnSpc>
              <a:buFontTx/>
              <a:buNone/>
              <a:defRPr/>
            </a:pPr>
            <a:r>
              <a:rPr lang="fa-IR" sz="2000" dirty="0">
                <a:effectLst>
                  <a:outerShdw blurRad="38100" dist="38100" dir="2700000" algn="tl">
                    <a:srgbClr val="C0C0C0"/>
                  </a:outerShdw>
                </a:effectLst>
                <a:cs typeface="B Nazanin" pitchFamily="2" charset="-78"/>
              </a:rPr>
              <a:t>به نوعی می‌توان گفت: کنش متقابل شامل شکل‌های متعدد ارتباط غیرکلامی- مبادله اطلاعات و معنی از طریق حالت‌های چهره، اشارات با حرکات بدن- استفاده می‌شود. از ارتباط غیرکلامی گاهی «بدن زبان» نامیده شده، که گمراه‌کننده است، زیرا مشخصاً‌ از این گونه اشارات برای حذف، تقویت یا بسط آنچه که به صورت کلام گفته می‌شود استفاده می‌کنیم..»</a:t>
            </a:r>
          </a:p>
          <a:p>
            <a:pPr marL="0" indent="0" algn="just" eaLnBrk="1" hangingPunct="1">
              <a:lnSpc>
                <a:spcPct val="90000"/>
              </a:lnSpc>
              <a:buFontTx/>
              <a:buNone/>
              <a:defRPr/>
            </a:pPr>
            <a:r>
              <a:rPr lang="fa-IR" sz="2000" dirty="0">
                <a:effectLst>
                  <a:outerShdw blurRad="38100" dist="38100" dir="2700000" algn="tl">
                    <a:srgbClr val="C0C0C0"/>
                  </a:outerShdw>
                </a:effectLst>
                <a:cs typeface="B Nazanin" pitchFamily="2" charset="-78"/>
              </a:rPr>
              <a:t>تحقیقات نشان داده است که محل قرار گرفتن دست و پا در هنگام مکالمه چیزهایی درباره جایگاه متفاوت افراد به ما می‌گوید. وقتی افراد با کسانی صحبت می‌کنند که از نظر جایگاه از آنها پایین‌ترند یا از قدرت کمتری برخوردارند، دستها و پاهای آنان آرامتر و راحت‌تر است. اما وقتی با افرادی از جایگاه بالاتر صحبت می‌کنند ژست آنها خشک‌تر و به اصطلاح عصا قورت داده‌تر است. در حالی که وضعیت راحت‌تر بدن که کمی متمایل به سوی شخص دیگر باشد، نشان دهنده علاقه و دوستی است.</a:t>
            </a:r>
          </a:p>
          <a:p>
            <a:pPr marL="0" indent="0" algn="just" eaLnBrk="1" hangingPunct="1">
              <a:lnSpc>
                <a:spcPct val="90000"/>
              </a:lnSpc>
              <a:buFontTx/>
              <a:buNone/>
              <a:defRPr/>
            </a:pPr>
            <a:endParaRPr lang="en-US" sz="2000" dirty="0">
              <a:effectLst>
                <a:outerShdw blurRad="38100" dist="38100" dir="2700000" algn="tl">
                  <a:srgbClr val="C0C0C0"/>
                </a:outerShdw>
              </a:effectLst>
              <a:cs typeface="B Nazanin" pitchFamily="2" charset="-78"/>
            </a:endParaRP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6738">
                                            <p:txEl>
                                              <p:pRg st="0" end="0"/>
                                            </p:txEl>
                                          </p:spTgt>
                                        </p:tgtEl>
                                        <p:attrNameLst>
                                          <p:attrName>style.visibility</p:attrName>
                                        </p:attrNameLst>
                                      </p:cBhvr>
                                      <p:to>
                                        <p:strVal val="visible"/>
                                      </p:to>
                                    </p:set>
                                    <p:animEffect transition="in" filter="checkerboard(across)">
                                      <p:cBhvr>
                                        <p:cTn id="7" dur="500"/>
                                        <p:tgtEl>
                                          <p:spTgt spid="1167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6738">
                                            <p:txEl>
                                              <p:pRg st="1" end="1"/>
                                            </p:txEl>
                                          </p:spTgt>
                                        </p:tgtEl>
                                        <p:attrNameLst>
                                          <p:attrName>style.visibility</p:attrName>
                                        </p:attrNameLst>
                                      </p:cBhvr>
                                      <p:to>
                                        <p:strVal val="visible"/>
                                      </p:to>
                                    </p:set>
                                    <p:animEffect transition="in" filter="checkerboard(across)">
                                      <p:cBhvr>
                                        <p:cTn id="12" dur="500"/>
                                        <p:tgtEl>
                                          <p:spTgt spid="11673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16738">
                                            <p:txEl>
                                              <p:pRg st="2" end="2"/>
                                            </p:txEl>
                                          </p:spTgt>
                                        </p:tgtEl>
                                        <p:attrNameLst>
                                          <p:attrName>style.visibility</p:attrName>
                                        </p:attrNameLst>
                                      </p:cBhvr>
                                      <p:to>
                                        <p:strVal val="visible"/>
                                      </p:to>
                                    </p:set>
                                    <p:animEffect transition="in" filter="checkerboard(across)">
                                      <p:cBhvr>
                                        <p:cTn id="17" dur="500"/>
                                        <p:tgtEl>
                                          <p:spTgt spid="11673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16738">
                                            <p:txEl>
                                              <p:pRg st="3" end="3"/>
                                            </p:txEl>
                                          </p:spTgt>
                                        </p:tgtEl>
                                        <p:attrNameLst>
                                          <p:attrName>style.visibility</p:attrName>
                                        </p:attrNameLst>
                                      </p:cBhvr>
                                      <p:to>
                                        <p:strVal val="visible"/>
                                      </p:to>
                                    </p:set>
                                    <p:animEffect transition="in" filter="checkerboard(across)">
                                      <p:cBhvr>
                                        <p:cTn id="22" dur="500"/>
                                        <p:tgtEl>
                                          <p:spTgt spid="11673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16738">
                                            <p:txEl>
                                              <p:pRg st="4" end="4"/>
                                            </p:txEl>
                                          </p:spTgt>
                                        </p:tgtEl>
                                        <p:attrNameLst>
                                          <p:attrName>style.visibility</p:attrName>
                                        </p:attrNameLst>
                                      </p:cBhvr>
                                      <p:to>
                                        <p:strVal val="visible"/>
                                      </p:to>
                                    </p:set>
                                    <p:animEffect transition="in" filter="checkerboard(across)">
                                      <p:cBhvr>
                                        <p:cTn id="27" dur="500"/>
                                        <p:tgtEl>
                                          <p:spTgt spid="11673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a:extLst>
              <a:ext uri="{FF2B5EF4-FFF2-40B4-BE49-F238E27FC236}">
                <a16:creationId xmlns:a16="http://schemas.microsoft.com/office/drawing/2014/main" id="{3A08F389-5802-4222-A829-B483F74EC2BC}"/>
              </a:ext>
            </a:extLst>
          </p:cNvPr>
          <p:cNvSpPr>
            <a:spLocks noGrp="1"/>
          </p:cNvSpPr>
          <p:nvPr>
            <p:ph type="body" idx="4294967295"/>
          </p:nvPr>
        </p:nvSpPr>
        <p:spPr>
          <a:xfrm>
            <a:off x="457200" y="609600"/>
            <a:ext cx="8229600" cy="5029200"/>
          </a:xfrm>
        </p:spPr>
        <p:txBody>
          <a:bodyPr/>
          <a:lstStyle/>
          <a:p>
            <a:pPr marL="0" indent="0" eaLnBrk="1" hangingPunct="1">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۳ کم توجهی</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latin typeface="Arial" pitchFamily="34" charset="0"/>
                <a:ea typeface="Times New Roman" pitchFamily="18" charset="0"/>
                <a:cs typeface="B Nazanin" pitchFamily="2" charset="-78"/>
              </a:rPr>
              <a:t>غالباً میزان توجه یک فرد نوع شخصیت او را مشخص می کند.</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latin typeface="Arial" pitchFamily="34" charset="0"/>
                <a:ea typeface="Times New Roman" pitchFamily="18" charset="0"/>
                <a:cs typeface="B Nazanin" pitchFamily="2" charset="-78"/>
              </a:rPr>
              <a:t>به عنوان مثال اگر کسی به سرعت تمرکز خود را از دست بدهد و به حرف های شما توجه نکند متوجه می شوید که بی حوصله و احتمالا بی اعتنا می باشد.</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۴ تکان دادن سر </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solidFill>
                  <a:srgbClr val="00B050"/>
                </a:solidFill>
                <a:latin typeface="Arial" pitchFamily="34" charset="0"/>
                <a:ea typeface="Times New Roman" pitchFamily="18" charset="0"/>
                <a:cs typeface="B Nazanin" pitchFamily="2" charset="-78"/>
              </a:rPr>
              <a:t>مردم برخی از اوقات ناآگاهانه سر خود را تکان می دهند تا موافقت یا مخالفت خود را نسبت به مسئله ای نشان دهند. شما می توانید با بالا و پایین بردن سر موافقت خود را اعلام کنید و یا هنگام مخالفت، سر خود را به چپ و راست تکان دهید.</a:t>
            </a:r>
            <a:endParaRPr lang="en-US" sz="1800" dirty="0">
              <a:solidFill>
                <a:srgbClr val="00B050"/>
              </a:solidFill>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۵ لمس کردن </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latin typeface="Arial" pitchFamily="34" charset="0"/>
                <a:ea typeface="Times New Roman" pitchFamily="18" charset="0"/>
                <a:cs typeface="B Nazanin" pitchFamily="2" charset="-78"/>
              </a:rPr>
              <a:t>لمس کردن طرف مقابل در طول صحبت کردن در صورتی که به طور صحیحی انجام شود می تواند حامل پیام روشنی باشد. به عنوان مثال این کار می تواند نشانه علاقه، آرام کردن و یا اطمینان دادن به او تلقی شود.</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۶ دست به سینه بودن</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solidFill>
                  <a:schemeClr val="accent1">
                    <a:lumMod val="75000"/>
                  </a:schemeClr>
                </a:solidFill>
                <a:latin typeface="Arial" pitchFamily="34" charset="0"/>
                <a:ea typeface="Times New Roman" pitchFamily="18" charset="0"/>
                <a:cs typeface="B Nazanin" pitchFamily="2" charset="-78"/>
              </a:rPr>
              <a:t>دست به سینه بودن می تواند حالت تدافعی یا پایان مکالمه باشد.اگر دست به سینه باشید در حالی که پاها را بر روی یکدیگر قرار داده اید سدی میان شما و دیگران ایجاد می شود.</a:t>
            </a:r>
            <a:endParaRPr lang="en-US" sz="1800" dirty="0">
              <a:solidFill>
                <a:schemeClr val="accent1">
                  <a:lumMod val="75000"/>
                </a:schemeClr>
              </a:solidFill>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۷ قراردادن دست ها بر روی کمر </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latin typeface="Arial" pitchFamily="34" charset="0"/>
                <a:ea typeface="Times New Roman" pitchFamily="18" charset="0"/>
                <a:cs typeface="B Nazanin" pitchFamily="2" charset="-78"/>
              </a:rPr>
              <a:t>این حرکت آمادگی برای واکنش و حتی پرخاشگری را نشان می دهد و چندان دوستانه نیست. غالباً نوجوانان برای نشان دادن مخالفت خود از این حرکت استفاده می کنند.</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b="1" dirty="0">
                <a:solidFill>
                  <a:srgbClr val="FF6600"/>
                </a:solidFill>
                <a:latin typeface="Arial" pitchFamily="34" charset="0"/>
                <a:ea typeface="Times New Roman" pitchFamily="18" charset="0"/>
                <a:cs typeface="B Nazanin" pitchFamily="2" charset="-78"/>
              </a:rPr>
              <a:t>۸ دست دادن </a:t>
            </a:r>
            <a:endParaRPr lang="en-US" sz="1800" dirty="0">
              <a:latin typeface="Arial" pitchFamily="34" charset="0"/>
              <a:ea typeface="Times New Roman" pitchFamily="18" charset="0"/>
              <a:cs typeface="B Nazanin" pitchFamily="2" charset="-78"/>
            </a:endParaRPr>
          </a:p>
          <a:p>
            <a:pPr marL="0" indent="0">
              <a:spcBef>
                <a:spcPct val="0"/>
              </a:spcBef>
              <a:buClrTx/>
              <a:buSzTx/>
              <a:buFont typeface="Wingdings 2" panose="05020102010507070707" pitchFamily="18" charset="2"/>
              <a:buNone/>
              <a:defRPr/>
            </a:pPr>
            <a:r>
              <a:rPr lang="fa-IR" sz="1800" dirty="0">
                <a:solidFill>
                  <a:srgbClr val="990099"/>
                </a:solidFill>
                <a:latin typeface="Arial" pitchFamily="34" charset="0"/>
                <a:ea typeface="Times New Roman" pitchFamily="18" charset="0"/>
                <a:cs typeface="B Nazanin" pitchFamily="2" charset="-78"/>
              </a:rPr>
              <a:t>دست دادن معانی زیادی دارد. غالباً دست دادن افرادی که از اعتماد به نفس بالایی برخوردارند محکم است، برعکس افراد دستپاچه و خجالتی و کسانی که احساس ناامنی می کنند. در ضمن مراقب کسانی باشید که با محکم فشردن دست های شما قصد ترساندن تان را دارند!</a:t>
            </a:r>
            <a:endParaRPr lang="fa-IR" sz="1800" dirty="0">
              <a:solidFill>
                <a:srgbClr val="990099"/>
              </a:solidFill>
              <a:latin typeface="Arial" pitchFamily="34" charset="0"/>
              <a:cs typeface="B Nazanin" pitchFamily="2" charset="-78"/>
            </a:endParaRPr>
          </a:p>
          <a:p>
            <a:pPr algn="just">
              <a:buFont typeface="Wingdings 2" panose="05020102010507070707" pitchFamily="18" charset="2"/>
              <a:buNone/>
              <a:defRPr/>
            </a:pPr>
            <a:endParaRPr lang="fa-IR" sz="1800" dirty="0">
              <a:solidFill>
                <a:srgbClr val="000000"/>
              </a:solidFill>
              <a:latin typeface="Calibri" pitchFamily="34" charset="0"/>
              <a:ea typeface="Calibri" pitchFamily="34" charset="0"/>
              <a:cs typeface="B Nazanin" pitchFamily="2" charset="-78"/>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grpId="0" nodeType="clickEffect">
                                  <p:stCondLst>
                                    <p:cond delay="0"/>
                                  </p:stCondLst>
                                  <p:childTnLst>
                                    <p:set>
                                      <p:cBhvr>
                                        <p:cTn id="6" dur="1" fill="hold">
                                          <p:stCondLst>
                                            <p:cond delay="0"/>
                                          </p:stCondLst>
                                        </p:cTn>
                                        <p:tgtEl>
                                          <p:spTgt spid="249858">
                                            <p:txEl>
                                              <p:pRg st="0" end="0"/>
                                            </p:txEl>
                                          </p:spTgt>
                                        </p:tgtEl>
                                        <p:attrNameLst>
                                          <p:attrName>style.visibility</p:attrName>
                                        </p:attrNameLst>
                                      </p:cBhvr>
                                      <p:to>
                                        <p:strVal val="visible"/>
                                      </p:to>
                                    </p:set>
                                    <p:anim calcmode="lin" valueType="num">
                                      <p:cBhvr additive="base">
                                        <p:cTn id="7" dur="1000" fill="hold"/>
                                        <p:tgtEl>
                                          <p:spTgt spid="249858">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2498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249858">
                                            <p:txEl>
                                              <p:pRg st="1" end="1"/>
                                            </p:txEl>
                                          </p:spTgt>
                                        </p:tgtEl>
                                        <p:attrNameLst>
                                          <p:attrName>style.visibility</p:attrName>
                                        </p:attrNameLst>
                                      </p:cBhvr>
                                      <p:to>
                                        <p:strVal val="visible"/>
                                      </p:to>
                                    </p:set>
                                    <p:anim calcmode="lin" valueType="num">
                                      <p:cBhvr additive="base">
                                        <p:cTn id="13" dur="1000" fill="hold"/>
                                        <p:tgtEl>
                                          <p:spTgt spid="249858">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24985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249858">
                                            <p:txEl>
                                              <p:pRg st="2" end="2"/>
                                            </p:txEl>
                                          </p:spTgt>
                                        </p:tgtEl>
                                        <p:attrNameLst>
                                          <p:attrName>style.visibility</p:attrName>
                                        </p:attrNameLst>
                                      </p:cBhvr>
                                      <p:to>
                                        <p:strVal val="visible"/>
                                      </p:to>
                                    </p:set>
                                    <p:anim calcmode="lin" valueType="num">
                                      <p:cBhvr additive="base">
                                        <p:cTn id="19" dur="1000" fill="hold"/>
                                        <p:tgtEl>
                                          <p:spTgt spid="249858">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2498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249858">
                                            <p:txEl>
                                              <p:pRg st="3" end="3"/>
                                            </p:txEl>
                                          </p:spTgt>
                                        </p:tgtEl>
                                        <p:attrNameLst>
                                          <p:attrName>style.visibility</p:attrName>
                                        </p:attrNameLst>
                                      </p:cBhvr>
                                      <p:to>
                                        <p:strVal val="visible"/>
                                      </p:to>
                                    </p:set>
                                    <p:anim calcmode="lin" valueType="num">
                                      <p:cBhvr additive="base">
                                        <p:cTn id="25" dur="1000" fill="hold"/>
                                        <p:tgtEl>
                                          <p:spTgt spid="249858">
                                            <p:txEl>
                                              <p:pRg st="3" end="3"/>
                                            </p:txEl>
                                          </p:spTgt>
                                        </p:tgtEl>
                                        <p:attrNameLst>
                                          <p:attrName>ppt_x</p:attrName>
                                        </p:attrNameLst>
                                      </p:cBhvr>
                                      <p:tavLst>
                                        <p:tav tm="0">
                                          <p:val>
                                            <p:strVal val="1+#ppt_w/2"/>
                                          </p:val>
                                        </p:tav>
                                        <p:tav tm="100000">
                                          <p:val>
                                            <p:strVal val="#ppt_x"/>
                                          </p:val>
                                        </p:tav>
                                      </p:tavLst>
                                    </p:anim>
                                    <p:anim calcmode="lin" valueType="num">
                                      <p:cBhvr additive="base">
                                        <p:cTn id="26" dur="1000" fill="hold"/>
                                        <p:tgtEl>
                                          <p:spTgt spid="24985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6" fill="hold" grpId="0" nodeType="clickEffect">
                                  <p:stCondLst>
                                    <p:cond delay="0"/>
                                  </p:stCondLst>
                                  <p:childTnLst>
                                    <p:set>
                                      <p:cBhvr>
                                        <p:cTn id="30" dur="1" fill="hold">
                                          <p:stCondLst>
                                            <p:cond delay="0"/>
                                          </p:stCondLst>
                                        </p:cTn>
                                        <p:tgtEl>
                                          <p:spTgt spid="249858">
                                            <p:txEl>
                                              <p:pRg st="4" end="4"/>
                                            </p:txEl>
                                          </p:spTgt>
                                        </p:tgtEl>
                                        <p:attrNameLst>
                                          <p:attrName>style.visibility</p:attrName>
                                        </p:attrNameLst>
                                      </p:cBhvr>
                                      <p:to>
                                        <p:strVal val="visible"/>
                                      </p:to>
                                    </p:set>
                                    <p:anim calcmode="lin" valueType="num">
                                      <p:cBhvr additive="base">
                                        <p:cTn id="31" dur="1000" fill="hold"/>
                                        <p:tgtEl>
                                          <p:spTgt spid="249858">
                                            <p:txEl>
                                              <p:pRg st="4" end="4"/>
                                            </p:txEl>
                                          </p:spTgt>
                                        </p:tgtEl>
                                        <p:attrNameLst>
                                          <p:attrName>ppt_x</p:attrName>
                                        </p:attrNameLst>
                                      </p:cBhvr>
                                      <p:tavLst>
                                        <p:tav tm="0">
                                          <p:val>
                                            <p:strVal val="1+#ppt_w/2"/>
                                          </p:val>
                                        </p:tav>
                                        <p:tav tm="100000">
                                          <p:val>
                                            <p:strVal val="#ppt_x"/>
                                          </p:val>
                                        </p:tav>
                                      </p:tavLst>
                                    </p:anim>
                                    <p:anim calcmode="lin" valueType="num">
                                      <p:cBhvr additive="base">
                                        <p:cTn id="32" dur="1000" fill="hold"/>
                                        <p:tgtEl>
                                          <p:spTgt spid="24985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6" fill="hold" grpId="0" nodeType="clickEffect">
                                  <p:stCondLst>
                                    <p:cond delay="0"/>
                                  </p:stCondLst>
                                  <p:childTnLst>
                                    <p:set>
                                      <p:cBhvr>
                                        <p:cTn id="36" dur="1" fill="hold">
                                          <p:stCondLst>
                                            <p:cond delay="0"/>
                                          </p:stCondLst>
                                        </p:cTn>
                                        <p:tgtEl>
                                          <p:spTgt spid="249858">
                                            <p:txEl>
                                              <p:pRg st="5" end="5"/>
                                            </p:txEl>
                                          </p:spTgt>
                                        </p:tgtEl>
                                        <p:attrNameLst>
                                          <p:attrName>style.visibility</p:attrName>
                                        </p:attrNameLst>
                                      </p:cBhvr>
                                      <p:to>
                                        <p:strVal val="visible"/>
                                      </p:to>
                                    </p:set>
                                    <p:anim calcmode="lin" valueType="num">
                                      <p:cBhvr additive="base">
                                        <p:cTn id="37" dur="1000" fill="hold"/>
                                        <p:tgtEl>
                                          <p:spTgt spid="249858">
                                            <p:txEl>
                                              <p:pRg st="5" end="5"/>
                                            </p:txEl>
                                          </p:spTgt>
                                        </p:tgtEl>
                                        <p:attrNameLst>
                                          <p:attrName>ppt_x</p:attrName>
                                        </p:attrNameLst>
                                      </p:cBhvr>
                                      <p:tavLst>
                                        <p:tav tm="0">
                                          <p:val>
                                            <p:strVal val="1+#ppt_w/2"/>
                                          </p:val>
                                        </p:tav>
                                        <p:tav tm="100000">
                                          <p:val>
                                            <p:strVal val="#ppt_x"/>
                                          </p:val>
                                        </p:tav>
                                      </p:tavLst>
                                    </p:anim>
                                    <p:anim calcmode="lin" valueType="num">
                                      <p:cBhvr additive="base">
                                        <p:cTn id="38" dur="1000" fill="hold"/>
                                        <p:tgtEl>
                                          <p:spTgt spid="24985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6" fill="hold" grpId="0" nodeType="clickEffect">
                                  <p:stCondLst>
                                    <p:cond delay="0"/>
                                  </p:stCondLst>
                                  <p:childTnLst>
                                    <p:set>
                                      <p:cBhvr>
                                        <p:cTn id="42" dur="1" fill="hold">
                                          <p:stCondLst>
                                            <p:cond delay="0"/>
                                          </p:stCondLst>
                                        </p:cTn>
                                        <p:tgtEl>
                                          <p:spTgt spid="249858">
                                            <p:txEl>
                                              <p:pRg st="6" end="6"/>
                                            </p:txEl>
                                          </p:spTgt>
                                        </p:tgtEl>
                                        <p:attrNameLst>
                                          <p:attrName>style.visibility</p:attrName>
                                        </p:attrNameLst>
                                      </p:cBhvr>
                                      <p:to>
                                        <p:strVal val="visible"/>
                                      </p:to>
                                    </p:set>
                                    <p:anim calcmode="lin" valueType="num">
                                      <p:cBhvr additive="base">
                                        <p:cTn id="43" dur="1000" fill="hold"/>
                                        <p:tgtEl>
                                          <p:spTgt spid="249858">
                                            <p:txEl>
                                              <p:pRg st="6" end="6"/>
                                            </p:txEl>
                                          </p:spTgt>
                                        </p:tgtEl>
                                        <p:attrNameLst>
                                          <p:attrName>ppt_x</p:attrName>
                                        </p:attrNameLst>
                                      </p:cBhvr>
                                      <p:tavLst>
                                        <p:tav tm="0">
                                          <p:val>
                                            <p:strVal val="1+#ppt_w/2"/>
                                          </p:val>
                                        </p:tav>
                                        <p:tav tm="100000">
                                          <p:val>
                                            <p:strVal val="#ppt_x"/>
                                          </p:val>
                                        </p:tav>
                                      </p:tavLst>
                                    </p:anim>
                                    <p:anim calcmode="lin" valueType="num">
                                      <p:cBhvr additive="base">
                                        <p:cTn id="44" dur="1000" fill="hold"/>
                                        <p:tgtEl>
                                          <p:spTgt spid="24985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49858">
                                            <p:txEl>
                                              <p:pRg st="7" end="7"/>
                                            </p:txEl>
                                          </p:spTgt>
                                        </p:tgtEl>
                                        <p:attrNameLst>
                                          <p:attrName>style.visibility</p:attrName>
                                        </p:attrNameLst>
                                      </p:cBhvr>
                                      <p:to>
                                        <p:strVal val="visible"/>
                                      </p:to>
                                    </p:set>
                                    <p:anim calcmode="lin" valueType="num">
                                      <p:cBhvr additive="base">
                                        <p:cTn id="49" dur="1000" fill="hold"/>
                                        <p:tgtEl>
                                          <p:spTgt spid="249858">
                                            <p:txEl>
                                              <p:pRg st="7" end="7"/>
                                            </p:txEl>
                                          </p:spTgt>
                                        </p:tgtEl>
                                        <p:attrNameLst>
                                          <p:attrName>ppt_x</p:attrName>
                                        </p:attrNameLst>
                                      </p:cBhvr>
                                      <p:tavLst>
                                        <p:tav tm="0">
                                          <p:val>
                                            <p:strVal val="1+#ppt_w/2"/>
                                          </p:val>
                                        </p:tav>
                                        <p:tav tm="100000">
                                          <p:val>
                                            <p:strVal val="#ppt_x"/>
                                          </p:val>
                                        </p:tav>
                                      </p:tavLst>
                                    </p:anim>
                                    <p:anim calcmode="lin" valueType="num">
                                      <p:cBhvr additive="base">
                                        <p:cTn id="50" dur="1000" fill="hold"/>
                                        <p:tgtEl>
                                          <p:spTgt spid="249858">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6" fill="hold" grpId="0" nodeType="clickEffect">
                                  <p:stCondLst>
                                    <p:cond delay="0"/>
                                  </p:stCondLst>
                                  <p:childTnLst>
                                    <p:set>
                                      <p:cBhvr>
                                        <p:cTn id="54" dur="1" fill="hold">
                                          <p:stCondLst>
                                            <p:cond delay="0"/>
                                          </p:stCondLst>
                                        </p:cTn>
                                        <p:tgtEl>
                                          <p:spTgt spid="249858">
                                            <p:txEl>
                                              <p:pRg st="8" end="8"/>
                                            </p:txEl>
                                          </p:spTgt>
                                        </p:tgtEl>
                                        <p:attrNameLst>
                                          <p:attrName>style.visibility</p:attrName>
                                        </p:attrNameLst>
                                      </p:cBhvr>
                                      <p:to>
                                        <p:strVal val="visible"/>
                                      </p:to>
                                    </p:set>
                                    <p:anim calcmode="lin" valueType="num">
                                      <p:cBhvr additive="base">
                                        <p:cTn id="55" dur="1000" fill="hold"/>
                                        <p:tgtEl>
                                          <p:spTgt spid="249858">
                                            <p:txEl>
                                              <p:pRg st="8" end="8"/>
                                            </p:txEl>
                                          </p:spTgt>
                                        </p:tgtEl>
                                        <p:attrNameLst>
                                          <p:attrName>ppt_x</p:attrName>
                                        </p:attrNameLst>
                                      </p:cBhvr>
                                      <p:tavLst>
                                        <p:tav tm="0">
                                          <p:val>
                                            <p:strVal val="1+#ppt_w/2"/>
                                          </p:val>
                                        </p:tav>
                                        <p:tav tm="100000">
                                          <p:val>
                                            <p:strVal val="#ppt_x"/>
                                          </p:val>
                                        </p:tav>
                                      </p:tavLst>
                                    </p:anim>
                                    <p:anim calcmode="lin" valueType="num">
                                      <p:cBhvr additive="base">
                                        <p:cTn id="56" dur="1000" fill="hold"/>
                                        <p:tgtEl>
                                          <p:spTgt spid="24985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6" fill="hold" grpId="0" nodeType="clickEffect">
                                  <p:stCondLst>
                                    <p:cond delay="0"/>
                                  </p:stCondLst>
                                  <p:childTnLst>
                                    <p:set>
                                      <p:cBhvr>
                                        <p:cTn id="60" dur="1" fill="hold">
                                          <p:stCondLst>
                                            <p:cond delay="0"/>
                                          </p:stCondLst>
                                        </p:cTn>
                                        <p:tgtEl>
                                          <p:spTgt spid="249858">
                                            <p:txEl>
                                              <p:pRg st="9" end="9"/>
                                            </p:txEl>
                                          </p:spTgt>
                                        </p:tgtEl>
                                        <p:attrNameLst>
                                          <p:attrName>style.visibility</p:attrName>
                                        </p:attrNameLst>
                                      </p:cBhvr>
                                      <p:to>
                                        <p:strVal val="visible"/>
                                      </p:to>
                                    </p:set>
                                    <p:anim calcmode="lin" valueType="num">
                                      <p:cBhvr additive="base">
                                        <p:cTn id="61" dur="1000" fill="hold"/>
                                        <p:tgtEl>
                                          <p:spTgt spid="249858">
                                            <p:txEl>
                                              <p:pRg st="9" end="9"/>
                                            </p:txEl>
                                          </p:spTgt>
                                        </p:tgtEl>
                                        <p:attrNameLst>
                                          <p:attrName>ppt_x</p:attrName>
                                        </p:attrNameLst>
                                      </p:cBhvr>
                                      <p:tavLst>
                                        <p:tav tm="0">
                                          <p:val>
                                            <p:strVal val="1+#ppt_w/2"/>
                                          </p:val>
                                        </p:tav>
                                        <p:tav tm="100000">
                                          <p:val>
                                            <p:strVal val="#ppt_x"/>
                                          </p:val>
                                        </p:tav>
                                      </p:tavLst>
                                    </p:anim>
                                    <p:anim calcmode="lin" valueType="num">
                                      <p:cBhvr additive="base">
                                        <p:cTn id="62" dur="1000" fill="hold"/>
                                        <p:tgtEl>
                                          <p:spTgt spid="24985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6" fill="hold" grpId="0" nodeType="clickEffect">
                                  <p:stCondLst>
                                    <p:cond delay="0"/>
                                  </p:stCondLst>
                                  <p:childTnLst>
                                    <p:set>
                                      <p:cBhvr>
                                        <p:cTn id="66" dur="1" fill="hold">
                                          <p:stCondLst>
                                            <p:cond delay="0"/>
                                          </p:stCondLst>
                                        </p:cTn>
                                        <p:tgtEl>
                                          <p:spTgt spid="249858">
                                            <p:txEl>
                                              <p:pRg st="10" end="10"/>
                                            </p:txEl>
                                          </p:spTgt>
                                        </p:tgtEl>
                                        <p:attrNameLst>
                                          <p:attrName>style.visibility</p:attrName>
                                        </p:attrNameLst>
                                      </p:cBhvr>
                                      <p:to>
                                        <p:strVal val="visible"/>
                                      </p:to>
                                    </p:set>
                                    <p:anim calcmode="lin" valueType="num">
                                      <p:cBhvr additive="base">
                                        <p:cTn id="67" dur="1000" fill="hold"/>
                                        <p:tgtEl>
                                          <p:spTgt spid="249858">
                                            <p:txEl>
                                              <p:pRg st="10" end="10"/>
                                            </p:txEl>
                                          </p:spTgt>
                                        </p:tgtEl>
                                        <p:attrNameLst>
                                          <p:attrName>ppt_x</p:attrName>
                                        </p:attrNameLst>
                                      </p:cBhvr>
                                      <p:tavLst>
                                        <p:tav tm="0">
                                          <p:val>
                                            <p:strVal val="1+#ppt_w/2"/>
                                          </p:val>
                                        </p:tav>
                                        <p:tav tm="100000">
                                          <p:val>
                                            <p:strVal val="#ppt_x"/>
                                          </p:val>
                                        </p:tav>
                                      </p:tavLst>
                                    </p:anim>
                                    <p:anim calcmode="lin" valueType="num">
                                      <p:cBhvr additive="base">
                                        <p:cTn id="68" dur="1000" fill="hold"/>
                                        <p:tgtEl>
                                          <p:spTgt spid="24985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6" fill="hold" grpId="0" nodeType="clickEffect">
                                  <p:stCondLst>
                                    <p:cond delay="0"/>
                                  </p:stCondLst>
                                  <p:childTnLst>
                                    <p:set>
                                      <p:cBhvr>
                                        <p:cTn id="72" dur="1" fill="hold">
                                          <p:stCondLst>
                                            <p:cond delay="0"/>
                                          </p:stCondLst>
                                        </p:cTn>
                                        <p:tgtEl>
                                          <p:spTgt spid="249858">
                                            <p:txEl>
                                              <p:pRg st="11" end="11"/>
                                            </p:txEl>
                                          </p:spTgt>
                                        </p:tgtEl>
                                        <p:attrNameLst>
                                          <p:attrName>style.visibility</p:attrName>
                                        </p:attrNameLst>
                                      </p:cBhvr>
                                      <p:to>
                                        <p:strVal val="visible"/>
                                      </p:to>
                                    </p:set>
                                    <p:anim calcmode="lin" valueType="num">
                                      <p:cBhvr additive="base">
                                        <p:cTn id="73" dur="1000" fill="hold"/>
                                        <p:tgtEl>
                                          <p:spTgt spid="249858">
                                            <p:txEl>
                                              <p:pRg st="11" end="11"/>
                                            </p:txEl>
                                          </p:spTgt>
                                        </p:tgtEl>
                                        <p:attrNameLst>
                                          <p:attrName>ppt_x</p:attrName>
                                        </p:attrNameLst>
                                      </p:cBhvr>
                                      <p:tavLst>
                                        <p:tav tm="0">
                                          <p:val>
                                            <p:strVal val="1+#ppt_w/2"/>
                                          </p:val>
                                        </p:tav>
                                        <p:tav tm="100000">
                                          <p:val>
                                            <p:strVal val="#ppt_x"/>
                                          </p:val>
                                        </p:tav>
                                      </p:tavLst>
                                    </p:anim>
                                    <p:anim calcmode="lin" valueType="num">
                                      <p:cBhvr additive="base">
                                        <p:cTn id="74" dur="1000" fill="hold"/>
                                        <p:tgtEl>
                                          <p:spTgt spid="249858">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nodeType="clickPar">
                      <p:stCondLst>
                        <p:cond delay="indefinite"/>
                      </p:stCondLst>
                      <p:childTnLst>
                        <p:par>
                          <p:cTn id="76" fill="hold" nodeType="withGroup">
                            <p:stCondLst>
                              <p:cond delay="0"/>
                            </p:stCondLst>
                            <p:childTnLst>
                              <p:par>
                                <p:cTn id="77" presetID="2" presetClass="entr" presetSubtype="6" fill="hold" grpId="0" nodeType="clickEffect">
                                  <p:stCondLst>
                                    <p:cond delay="0"/>
                                  </p:stCondLst>
                                  <p:childTnLst>
                                    <p:set>
                                      <p:cBhvr>
                                        <p:cTn id="78" dur="1" fill="hold">
                                          <p:stCondLst>
                                            <p:cond delay="0"/>
                                          </p:stCondLst>
                                        </p:cTn>
                                        <p:tgtEl>
                                          <p:spTgt spid="249858">
                                            <p:txEl>
                                              <p:pRg st="12" end="12"/>
                                            </p:txEl>
                                          </p:spTgt>
                                        </p:tgtEl>
                                        <p:attrNameLst>
                                          <p:attrName>style.visibility</p:attrName>
                                        </p:attrNameLst>
                                      </p:cBhvr>
                                      <p:to>
                                        <p:strVal val="visible"/>
                                      </p:to>
                                    </p:set>
                                    <p:anim calcmode="lin" valueType="num">
                                      <p:cBhvr additive="base">
                                        <p:cTn id="79" dur="1000" fill="hold"/>
                                        <p:tgtEl>
                                          <p:spTgt spid="249858">
                                            <p:txEl>
                                              <p:pRg st="12" end="12"/>
                                            </p:txEl>
                                          </p:spTgt>
                                        </p:tgtEl>
                                        <p:attrNameLst>
                                          <p:attrName>ppt_x</p:attrName>
                                        </p:attrNameLst>
                                      </p:cBhvr>
                                      <p:tavLst>
                                        <p:tav tm="0">
                                          <p:val>
                                            <p:strVal val="1+#ppt_w/2"/>
                                          </p:val>
                                        </p:tav>
                                        <p:tav tm="100000">
                                          <p:val>
                                            <p:strVal val="#ppt_x"/>
                                          </p:val>
                                        </p:tav>
                                      </p:tavLst>
                                    </p:anim>
                                    <p:anim calcmode="lin" valueType="num">
                                      <p:cBhvr additive="base">
                                        <p:cTn id="80" dur="1000" fill="hold"/>
                                        <p:tgtEl>
                                          <p:spTgt spid="24985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1">
            <a:extLst>
              <a:ext uri="{FF2B5EF4-FFF2-40B4-BE49-F238E27FC236}">
                <a16:creationId xmlns:a16="http://schemas.microsoft.com/office/drawing/2014/main" id="{1D289794-DF51-40F6-9F95-1768A2EE21A7}"/>
              </a:ext>
            </a:extLst>
          </p:cNvPr>
          <p:cNvSpPr>
            <a:spLocks noChangeArrowheads="1"/>
          </p:cNvSpPr>
          <p:nvPr/>
        </p:nvSpPr>
        <p:spPr bwMode="auto">
          <a:xfrm>
            <a:off x="533400" y="762000"/>
            <a:ext cx="8077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cs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cs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cs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cs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Times New Roman" panose="02020603050405020304" pitchFamily="18" charset="0"/>
              </a:defRPr>
            </a:lvl9pPr>
          </a:lstStyle>
          <a:p>
            <a:pPr algn="just" rtl="1" eaLnBrk="1" hangingPunct="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۹ نشستن با پاهای روی هم و جدا از هم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latin typeface="Arial" panose="020B0604020202020204" pitchFamily="34" charset="0"/>
                <a:ea typeface="Times New Roman" panose="02020603050405020304" pitchFamily="18" charset="0"/>
                <a:cs typeface="B Nazanin" panose="00000400000000000000" pitchFamily="2" charset="-78"/>
              </a:rPr>
              <a:t>مردم معمولا هنگام نشستن پاهای خود را بر روی هم می اندازند و با یکی از پاها به آرامی ضربه می زنند. این کار نشانه ملال یا ناشکیبایی است. در عوض نشستن با پاهای جدا از هم، آرامش را تداعی می کند.</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۱۰ لمس کردن بینی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solidFill>
                  <a:srgbClr val="000099"/>
                </a:solidFill>
                <a:latin typeface="Arial" panose="020B0604020202020204" pitchFamily="34" charset="0"/>
                <a:ea typeface="Times New Roman" panose="02020603050405020304" pitchFamily="18" charset="0"/>
                <a:cs typeface="B Nazanin" panose="00000400000000000000" pitchFamily="2" charset="-78"/>
              </a:rPr>
              <a:t>لمس کردن یا مالیدن یعنی غالباً نشان تردید یا دروغگویی است. نیشگون گرفتن نوک بینی که غالباً با چشمان بسته انجام می شود پاسخ منفی به درخواست طرف مقابل تلقی می شود.</a:t>
            </a:r>
            <a:endParaRPr lang="en-US" altLang="en-US" sz="1800">
              <a:solidFill>
                <a:srgbClr val="000099"/>
              </a:solidFill>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۱۱ به هم مالیدن دست ها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solidFill>
                  <a:srgbClr val="00B050"/>
                </a:solidFill>
                <a:latin typeface="Arial" panose="020B0604020202020204" pitchFamily="34" charset="0"/>
                <a:ea typeface="Times New Roman" panose="02020603050405020304" pitchFamily="18" charset="0"/>
                <a:cs typeface="B Nazanin" panose="00000400000000000000" pitchFamily="2" charset="-78"/>
              </a:rPr>
              <a:t>همگی ما با این حرکت آشنا هستیم. این حرکت غالباً زمانی انجام می شود که ما انتظار یک اتفاق خوشایند را می کشیم.</a:t>
            </a:r>
            <a:endParaRPr lang="en-US" altLang="en-US" sz="1800">
              <a:solidFill>
                <a:srgbClr val="00B050"/>
              </a:solidFill>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۱۲ نشان دادن کف دست ها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latin typeface="Arial" panose="020B0604020202020204" pitchFamily="34" charset="0"/>
                <a:ea typeface="Times New Roman" panose="02020603050405020304" pitchFamily="18" charset="0"/>
                <a:cs typeface="B Nazanin" panose="00000400000000000000" pitchFamily="2" charset="-78"/>
              </a:rPr>
              <a:t>نشان دادن کف دست ها نشان صداقت، روراستی یا بیگناهی است. به عنوان مثال وقتی شما می گویید: «من این کار را نکرده ام» و یا «من هیچ گناهی مرتکب نشده ام» این حرکت را نشان می دهید.</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۱۳ ضربه زدن با انگشتان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solidFill>
                  <a:srgbClr val="990099"/>
                </a:solidFill>
                <a:latin typeface="Arial" panose="020B0604020202020204" pitchFamily="34" charset="0"/>
                <a:ea typeface="Times New Roman" panose="02020603050405020304" pitchFamily="18" charset="0"/>
                <a:cs typeface="B Nazanin" panose="00000400000000000000" pitchFamily="2" charset="-78"/>
              </a:rPr>
              <a:t>ضربه زدن با انگشتان، این پیام را به طرف مقابل می دهد که شما خسته شده اید! این حرکت نشانه ناشکیبایی است و به طرف مقابل می فهماند که باید کاری انجام دهد!</a:t>
            </a:r>
            <a:endParaRPr lang="en-US" altLang="en-US" sz="1800">
              <a:solidFill>
                <a:srgbClr val="990099"/>
              </a:solidFill>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b="1">
                <a:solidFill>
                  <a:srgbClr val="FF6600"/>
                </a:solidFill>
                <a:latin typeface="Arial" panose="020B0604020202020204" pitchFamily="34" charset="0"/>
                <a:ea typeface="Times New Roman" panose="02020603050405020304" pitchFamily="18" charset="0"/>
                <a:cs typeface="B Nazanin" panose="00000400000000000000" pitchFamily="2" charset="-78"/>
              </a:rPr>
              <a:t>۱۴ بازی کردن با موها </a:t>
            </a:r>
            <a:endParaRPr lang="en-US" altLang="en-US" sz="1800">
              <a:latin typeface="Arial" panose="020B0604020202020204" pitchFamily="34" charset="0"/>
              <a:ea typeface="Times New Roman" panose="02020603050405020304" pitchFamily="18" charset="0"/>
              <a:cs typeface="B Nazanin" panose="00000400000000000000" pitchFamily="2" charset="-78"/>
            </a:endParaRPr>
          </a:p>
          <a:p>
            <a:pPr algn="just" rtl="1"/>
            <a:r>
              <a:rPr lang="fa-IR" altLang="en-US" sz="1800">
                <a:solidFill>
                  <a:srgbClr val="00B0F0"/>
                </a:solidFill>
                <a:latin typeface="Arial" panose="020B0604020202020204" pitchFamily="34" charset="0"/>
                <a:ea typeface="Times New Roman" panose="02020603050405020304" pitchFamily="18" charset="0"/>
                <a:cs typeface="B Nazanin" panose="00000400000000000000" pitchFamily="2" charset="-78"/>
              </a:rPr>
              <a:t>کشیدن یا بازی کردن با موها نشانه احساس عدم امنیت یا اعتمادبه نفس پایین است. افراد عصبی این کار را زیاد انجام می دهند. اگر به اولین مصاحبه یک شخصیت ورزشی دقت کنید متوجه این مطلب خواهید شد!</a:t>
            </a:r>
            <a:endParaRPr lang="fa-IR" altLang="en-US" sz="1800">
              <a:solidFill>
                <a:srgbClr val="00B0F0"/>
              </a:solidFill>
              <a:latin typeface="Arial" panose="020B0604020202020204" pitchFamily="34" charset="0"/>
              <a:cs typeface="B Nazanin" panose="00000400000000000000" pitchFamily="2" charset="-78"/>
            </a:endParaRPr>
          </a:p>
        </p:txBody>
      </p:sp>
    </p:spTree>
  </p:cSld>
  <p:clrMapOvr>
    <a:masterClrMapping/>
  </p:clrMapOvr>
  <p:transition spd="med">
    <p:pull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0701B72-CB58-4B79-9147-EC641666DB0B}"/>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می دهند. اگر به اولین مصاحبه یک شخصیت ورزشی دقت کنید متوجه این مطلب خواهید شد!</a:t>
            </a:r>
          </a:p>
          <a:p>
            <a:pPr algn="just" eaLnBrk="1" hangingPunct="1">
              <a:buFont typeface="Wingdings 2" panose="05020102010507070707" pitchFamily="18" charset="2"/>
              <a:buNone/>
            </a:pPr>
            <a:r>
              <a:rPr lang="fa-IR" altLang="en-US" sz="1800" b="1">
                <a:solidFill>
                  <a:srgbClr val="970303"/>
                </a:solidFill>
                <a:latin typeface="Calibri" panose="020F0502020204030204" pitchFamily="34" charset="0"/>
                <a:ea typeface="Calibri" panose="020F0502020204030204" pitchFamily="34" charset="0"/>
                <a:cs typeface="B Nazanin" panose="00000400000000000000" pitchFamily="2" charset="-78"/>
              </a:rPr>
              <a:t>۱۵ خم کردن سر به یک طرف </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وقتی فرد سرش را به یک طرف خم می کند شما می فهمید که به مسئله ای علاقه مند است. سگ ها نیز وقتی به موضوعی علاقه مند می شوند سر خود را به طرف آن خم می کنند. البته انسان این حرکت را با شدت کمتری انجام می دهد.</a:t>
            </a:r>
          </a:p>
          <a:p>
            <a:pPr algn="just" eaLnBrk="1" hangingPunct="1">
              <a:buFont typeface="Wingdings 2" panose="05020102010507070707" pitchFamily="18" charset="2"/>
              <a:buNone/>
            </a:pPr>
            <a:r>
              <a:rPr lang="fa-IR" altLang="en-US" sz="2000" b="1">
                <a:solidFill>
                  <a:srgbClr val="970303"/>
                </a:solidFill>
                <a:latin typeface="Calibri" panose="020F0502020204030204" pitchFamily="34" charset="0"/>
                <a:ea typeface="Calibri" panose="020F0502020204030204" pitchFamily="34" charset="0"/>
                <a:cs typeface="B Nazanin" panose="00000400000000000000" pitchFamily="2" charset="-78"/>
              </a:rPr>
              <a:t>۱۶ تکیه دادن به جلو </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وقتی به جلو خم می شوید چه نشسته و چه ایستاده معلوم می شود که به مسئله ای علاقه مند هستید به عبارت دیگر یک شنونده علاقه مند به سوی گوینده خم می شود. برعکس دور شدن از گوینده نشانه عدم علاقه به موضوع بحث است.</a:t>
            </a:r>
          </a:p>
          <a:p>
            <a:pPr algn="just" eaLnBrk="1" hangingPunct="1">
              <a:buFont typeface="Wingdings 2" panose="05020102010507070707" pitchFamily="18" charset="2"/>
              <a:buNone/>
            </a:pPr>
            <a:r>
              <a:rPr lang="fa-IR" altLang="en-US" sz="2000" b="1">
                <a:solidFill>
                  <a:srgbClr val="970303"/>
                </a:solidFill>
                <a:latin typeface="Calibri" panose="020F0502020204030204" pitchFamily="34" charset="0"/>
                <a:ea typeface="Calibri" panose="020F0502020204030204" pitchFamily="34" charset="0"/>
                <a:cs typeface="B Nazanin" panose="00000400000000000000" pitchFamily="2" charset="-78"/>
              </a:rPr>
              <a:t>۱۷ جویدن ناخن ها </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جویدن ناخن ها نشانه دستپاچگی یا عدم احساس امنیت است مردم غالباً هنگام تماشای یک فیلم مهیج یا مسابقات ورزشی ناخن ها را می جوند، به عبارت دیگر در لحظات پرتنش و اضطراب آور.</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altLang="en-US" sz="1800" b="1">
                <a:solidFill>
                  <a:srgbClr val="970303"/>
                </a:solidFill>
                <a:latin typeface="Calibri" panose="020F0502020204030204" pitchFamily="34" charset="0"/>
                <a:ea typeface="Calibri" panose="020F0502020204030204" pitchFamily="34" charset="0"/>
                <a:cs typeface="B Nazanin" panose="00000400000000000000" pitchFamily="2" charset="-78"/>
              </a:rPr>
              <a:t>۱۸ قدم زدن </a:t>
            </a:r>
            <a:endParaRPr lang="fa-IR" altLang="en-US" sz="1600" b="1">
              <a:solidFill>
                <a:srgbClr val="970303"/>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معمولا افراد عصبی نمی توانند در یک جا آرام بمانند و مدام قدم می زنند. به عنوان مثال اگر شما مردی را ببینید که در انتظار تولد اولین فرزندش است از قدم زدن او تعجب نمی کنید!</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توصیه</a:t>
            </a:r>
          </a:p>
          <a:p>
            <a:pPr algn="just"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هر چند برخی از رفتارها و حرکات پیام های روشنی دارند ولی به آسانی نمی توان این حرکات را تفسیر کرد. به عنوان مثال دست به سینه بودن لزوماً به مفهوم گرفتن حالت تدافعی نیست بلکه گاهی صرفا علامت احساس سرما می باشد!</a:t>
            </a:r>
          </a:p>
          <a:p>
            <a:pPr algn="just"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12" fill="hold" grpId="0" nodeType="clickEffect">
                                  <p:stCondLst>
                                    <p:cond delay="0"/>
                                  </p:stCondLst>
                                  <p:childTnLst>
                                    <p:set>
                                      <p:cBhvr>
                                        <p:cTn id="36" dur="1" fill="hold">
                                          <p:stCondLst>
                                            <p:cond delay="0"/>
                                          </p:stCondLst>
                                        </p:cTn>
                                        <p:tgtEl>
                                          <p:spTgt spid="252930">
                                            <p:txEl>
                                              <p:pRg st="5" end="5"/>
                                            </p:txEl>
                                          </p:spTgt>
                                        </p:tgtEl>
                                        <p:attrNameLst>
                                          <p:attrName>style.visibility</p:attrName>
                                        </p:attrNameLst>
                                      </p:cBhvr>
                                      <p:to>
                                        <p:strVal val="visible"/>
                                      </p:to>
                                    </p:set>
                                    <p:anim calcmode="lin" valueType="num">
                                      <p:cBhvr additive="base">
                                        <p:cTn id="37" dur="1000" fill="hold"/>
                                        <p:tgtEl>
                                          <p:spTgt spid="252930">
                                            <p:txEl>
                                              <p:pRg st="5" end="5"/>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25293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12" fill="hold" grpId="0" nodeType="clickEffect">
                                  <p:stCondLst>
                                    <p:cond delay="0"/>
                                  </p:stCondLst>
                                  <p:childTnLst>
                                    <p:set>
                                      <p:cBhvr>
                                        <p:cTn id="42" dur="1" fill="hold">
                                          <p:stCondLst>
                                            <p:cond delay="0"/>
                                          </p:stCondLst>
                                        </p:cTn>
                                        <p:tgtEl>
                                          <p:spTgt spid="252930">
                                            <p:txEl>
                                              <p:pRg st="6" end="6"/>
                                            </p:txEl>
                                          </p:spTgt>
                                        </p:tgtEl>
                                        <p:attrNameLst>
                                          <p:attrName>style.visibility</p:attrName>
                                        </p:attrNameLst>
                                      </p:cBhvr>
                                      <p:to>
                                        <p:strVal val="visible"/>
                                      </p:to>
                                    </p:set>
                                    <p:anim calcmode="lin" valueType="num">
                                      <p:cBhvr additive="base">
                                        <p:cTn id="43" dur="1000" fill="hold"/>
                                        <p:tgtEl>
                                          <p:spTgt spid="252930">
                                            <p:txEl>
                                              <p:pRg st="6" end="6"/>
                                            </p:txEl>
                                          </p:spTgt>
                                        </p:tgtEl>
                                        <p:attrNameLst>
                                          <p:attrName>ppt_x</p:attrName>
                                        </p:attrNameLst>
                                      </p:cBhvr>
                                      <p:tavLst>
                                        <p:tav tm="0">
                                          <p:val>
                                            <p:strVal val="0-#ppt_w/2"/>
                                          </p:val>
                                        </p:tav>
                                        <p:tav tm="100000">
                                          <p:val>
                                            <p:strVal val="#ppt_x"/>
                                          </p:val>
                                        </p:tav>
                                      </p:tavLst>
                                    </p:anim>
                                    <p:anim calcmode="lin" valueType="num">
                                      <p:cBhvr additive="base">
                                        <p:cTn id="44" dur="1000" fill="hold"/>
                                        <p:tgtEl>
                                          <p:spTgt spid="25293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12" fill="hold" grpId="0" nodeType="clickEffect">
                                  <p:stCondLst>
                                    <p:cond delay="0"/>
                                  </p:stCondLst>
                                  <p:childTnLst>
                                    <p:set>
                                      <p:cBhvr>
                                        <p:cTn id="48" dur="1" fill="hold">
                                          <p:stCondLst>
                                            <p:cond delay="0"/>
                                          </p:stCondLst>
                                        </p:cTn>
                                        <p:tgtEl>
                                          <p:spTgt spid="252930">
                                            <p:txEl>
                                              <p:pRg st="7" end="7"/>
                                            </p:txEl>
                                          </p:spTgt>
                                        </p:tgtEl>
                                        <p:attrNameLst>
                                          <p:attrName>style.visibility</p:attrName>
                                        </p:attrNameLst>
                                      </p:cBhvr>
                                      <p:to>
                                        <p:strVal val="visible"/>
                                      </p:to>
                                    </p:set>
                                    <p:anim calcmode="lin" valueType="num">
                                      <p:cBhvr additive="base">
                                        <p:cTn id="49" dur="1000" fill="hold"/>
                                        <p:tgtEl>
                                          <p:spTgt spid="252930">
                                            <p:txEl>
                                              <p:pRg st="7" end="7"/>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252930">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12" fill="hold" grpId="0" nodeType="clickEffect">
                                  <p:stCondLst>
                                    <p:cond delay="0"/>
                                  </p:stCondLst>
                                  <p:childTnLst>
                                    <p:set>
                                      <p:cBhvr>
                                        <p:cTn id="54" dur="1" fill="hold">
                                          <p:stCondLst>
                                            <p:cond delay="0"/>
                                          </p:stCondLst>
                                        </p:cTn>
                                        <p:tgtEl>
                                          <p:spTgt spid="252930">
                                            <p:txEl>
                                              <p:pRg st="8" end="8"/>
                                            </p:txEl>
                                          </p:spTgt>
                                        </p:tgtEl>
                                        <p:attrNameLst>
                                          <p:attrName>style.visibility</p:attrName>
                                        </p:attrNameLst>
                                      </p:cBhvr>
                                      <p:to>
                                        <p:strVal val="visible"/>
                                      </p:to>
                                    </p:set>
                                    <p:anim calcmode="lin" valueType="num">
                                      <p:cBhvr additive="base">
                                        <p:cTn id="55" dur="1000" fill="hold"/>
                                        <p:tgtEl>
                                          <p:spTgt spid="252930">
                                            <p:txEl>
                                              <p:pRg st="8" end="8"/>
                                            </p:txEl>
                                          </p:spTgt>
                                        </p:tgtEl>
                                        <p:attrNameLst>
                                          <p:attrName>ppt_x</p:attrName>
                                        </p:attrNameLst>
                                      </p:cBhvr>
                                      <p:tavLst>
                                        <p:tav tm="0">
                                          <p:val>
                                            <p:strVal val="0-#ppt_w/2"/>
                                          </p:val>
                                        </p:tav>
                                        <p:tav tm="100000">
                                          <p:val>
                                            <p:strVal val="#ppt_x"/>
                                          </p:val>
                                        </p:tav>
                                      </p:tavLst>
                                    </p:anim>
                                    <p:anim calcmode="lin" valueType="num">
                                      <p:cBhvr additive="base">
                                        <p:cTn id="56" dur="1000" fill="hold"/>
                                        <p:tgtEl>
                                          <p:spTgt spid="2529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12" fill="hold" grpId="0" nodeType="clickEffect">
                                  <p:stCondLst>
                                    <p:cond delay="0"/>
                                  </p:stCondLst>
                                  <p:childTnLst>
                                    <p:set>
                                      <p:cBhvr>
                                        <p:cTn id="60" dur="1" fill="hold">
                                          <p:stCondLst>
                                            <p:cond delay="0"/>
                                          </p:stCondLst>
                                        </p:cTn>
                                        <p:tgtEl>
                                          <p:spTgt spid="252930">
                                            <p:txEl>
                                              <p:pRg st="9" end="9"/>
                                            </p:txEl>
                                          </p:spTgt>
                                        </p:tgtEl>
                                        <p:attrNameLst>
                                          <p:attrName>style.visibility</p:attrName>
                                        </p:attrNameLst>
                                      </p:cBhvr>
                                      <p:to>
                                        <p:strVal val="visible"/>
                                      </p:to>
                                    </p:set>
                                    <p:anim calcmode="lin" valueType="num">
                                      <p:cBhvr additive="base">
                                        <p:cTn id="61" dur="1000" fill="hold"/>
                                        <p:tgtEl>
                                          <p:spTgt spid="252930">
                                            <p:txEl>
                                              <p:pRg st="9" end="9"/>
                                            </p:txEl>
                                          </p:spTgt>
                                        </p:tgtEl>
                                        <p:attrNameLst>
                                          <p:attrName>ppt_x</p:attrName>
                                        </p:attrNameLst>
                                      </p:cBhvr>
                                      <p:tavLst>
                                        <p:tav tm="0">
                                          <p:val>
                                            <p:strVal val="0-#ppt_w/2"/>
                                          </p:val>
                                        </p:tav>
                                        <p:tav tm="100000">
                                          <p:val>
                                            <p:strVal val="#ppt_x"/>
                                          </p:val>
                                        </p:tav>
                                      </p:tavLst>
                                    </p:anim>
                                    <p:anim calcmode="lin" valueType="num">
                                      <p:cBhvr additive="base">
                                        <p:cTn id="62" dur="1000" fill="hold"/>
                                        <p:tgtEl>
                                          <p:spTgt spid="252930">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12" fill="hold" grpId="0" nodeType="clickEffect">
                                  <p:stCondLst>
                                    <p:cond delay="0"/>
                                  </p:stCondLst>
                                  <p:childTnLst>
                                    <p:set>
                                      <p:cBhvr>
                                        <p:cTn id="66" dur="1" fill="hold">
                                          <p:stCondLst>
                                            <p:cond delay="0"/>
                                          </p:stCondLst>
                                        </p:cTn>
                                        <p:tgtEl>
                                          <p:spTgt spid="252930">
                                            <p:txEl>
                                              <p:pRg st="10" end="10"/>
                                            </p:txEl>
                                          </p:spTgt>
                                        </p:tgtEl>
                                        <p:attrNameLst>
                                          <p:attrName>style.visibility</p:attrName>
                                        </p:attrNameLst>
                                      </p:cBhvr>
                                      <p:to>
                                        <p:strVal val="visible"/>
                                      </p:to>
                                    </p:set>
                                    <p:anim calcmode="lin" valueType="num">
                                      <p:cBhvr additive="base">
                                        <p:cTn id="67" dur="1000" fill="hold"/>
                                        <p:tgtEl>
                                          <p:spTgt spid="252930">
                                            <p:txEl>
                                              <p:pRg st="10" end="10"/>
                                            </p:txEl>
                                          </p:spTgt>
                                        </p:tgtEl>
                                        <p:attrNameLst>
                                          <p:attrName>ppt_x</p:attrName>
                                        </p:attrNameLst>
                                      </p:cBhvr>
                                      <p:tavLst>
                                        <p:tav tm="0">
                                          <p:val>
                                            <p:strVal val="0-#ppt_w/2"/>
                                          </p:val>
                                        </p:tav>
                                        <p:tav tm="100000">
                                          <p:val>
                                            <p:strVal val="#ppt_x"/>
                                          </p:val>
                                        </p:tav>
                                      </p:tavLst>
                                    </p:anim>
                                    <p:anim calcmode="lin" valueType="num">
                                      <p:cBhvr additive="base">
                                        <p:cTn id="68" dur="1000" fill="hold"/>
                                        <p:tgtEl>
                                          <p:spTgt spid="252930">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E9E1BA68-70AC-4A7B-8A74-6C8888743BBE}"/>
              </a:ext>
            </a:extLst>
          </p:cNvPr>
          <p:cNvSpPr>
            <a:spLocks noGrp="1"/>
          </p:cNvSpPr>
          <p:nvPr>
            <p:ph type="body" idx="4294967295"/>
          </p:nvPr>
        </p:nvSpPr>
        <p:spPr>
          <a:xfrm>
            <a:off x="609600" y="533400"/>
            <a:ext cx="8001000" cy="5791200"/>
          </a:xfrm>
        </p:spPr>
        <p:txBody>
          <a:bodyPr/>
          <a:lstStyle/>
          <a:p>
            <a:pPr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انسان‌ها ممکن است بتوانند نیت واقعی خود را پشت سخنانشان مخفی کنند، اما حرکات و رفتار آنان به ضمیر ناخودآگاه‌شان وابسته است که می‌توان آن را ترجمه کرد. </a:t>
            </a:r>
          </a:p>
          <a:p>
            <a:pPr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ترجمه تصاویر دیدارهای حسن روحانی و محمدجواد ظریف در سازمان ملل.</a:t>
            </a: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ctr" eaLnBrk="1" hangingPunct="1">
              <a:buFont typeface="Wingdings 2" panose="05020102010507070707" pitchFamily="18" charset="2"/>
              <a:buNone/>
            </a:pPr>
            <a:r>
              <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rPr>
              <a:t>اولاند دست‌اش را به سوی روحانی دراز می‌کند، اما روحانی خویشتن‌دارانه به پایین سمت چپ به زمین نگاه می‌کند.</a:t>
            </a:r>
          </a:p>
          <a:p>
            <a:pPr eaLnBrk="1" hangingPunct="1">
              <a:buFont typeface="Wingdings 2" panose="05020102010507070707" pitchFamily="18" charset="2"/>
              <a:buNone/>
            </a:pPr>
            <a:endParaRPr lang="fa-IR" altLang="en-US" sz="16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3491" name="Picture 2" descr="http://s3.picofile.com/file/7972590642/Dr_hassan_Rouhani.jpg">
            <a:extLst>
              <a:ext uri="{FF2B5EF4-FFF2-40B4-BE49-F238E27FC236}">
                <a16:creationId xmlns:a16="http://schemas.microsoft.com/office/drawing/2014/main" id="{DF57B89A-6106-4BE1-9AA0-02779E29BB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17" end="17"/>
                                            </p:txEl>
                                          </p:spTgt>
                                        </p:tgtEl>
                                        <p:attrNameLst>
                                          <p:attrName>style.visibility</p:attrName>
                                        </p:attrNameLst>
                                      </p:cBhvr>
                                      <p:to>
                                        <p:strVal val="visible"/>
                                      </p:to>
                                    </p:set>
                                    <p:anim calcmode="lin" valueType="num">
                                      <p:cBhvr additive="base">
                                        <p:cTn id="19" dur="1000" fill="hold"/>
                                        <p:tgtEl>
                                          <p:spTgt spid="252930">
                                            <p:txEl>
                                              <p:pRg st="17" end="17"/>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6669A05-DF5E-4E42-8DBD-9A613F4A38E6}"/>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اولاند است که دست‌اش از بدن‌اش فاصله گرفته و دست حسن روحانی را می‌فشارد. دست دیگر اولاند به نشانه احترام به بدنش‌اش چسبیده است. گرایش سر اولاند به سوی روحانی، هرچند با زاویه اندک، نشان از تمایل او برای نزدیک شدن به روحانی دارد.</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4515" name="Picture 2" descr="http://s2.picofile.com/file/7972596769/dr_hassan_Rouhani_2.jpg">
            <a:extLst>
              <a:ext uri="{FF2B5EF4-FFF2-40B4-BE49-F238E27FC236}">
                <a16:creationId xmlns:a16="http://schemas.microsoft.com/office/drawing/2014/main" id="{BF31DAAD-76A4-4E4B-BB3E-D0865F70A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533400"/>
            <a:ext cx="7710488"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12" end="12"/>
                                            </p:txEl>
                                          </p:spTgt>
                                        </p:tgtEl>
                                        <p:attrNameLst>
                                          <p:attrName>style.visibility</p:attrName>
                                        </p:attrNameLst>
                                      </p:cBhvr>
                                      <p:to>
                                        <p:strVal val="visible"/>
                                      </p:to>
                                    </p:set>
                                    <p:anim calcmode="lin" valueType="num">
                                      <p:cBhvr additive="base">
                                        <p:cTn id="7" dur="1000" fill="hold"/>
                                        <p:tgtEl>
                                          <p:spTgt spid="252930">
                                            <p:txEl>
                                              <p:pRg st="12" end="12"/>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E012F67-5EEE-4160-81D1-137E691FE331}"/>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هانس فیشر، رییس جمهور اتریش، نه تنها زاویه بدن‌اش به سوی حسن روحانی است، بلکه دستان خود را هم گشوده است. اما روحانی درحالی که با دقت به همتایش نگاه می‌کند، دست‌ها را روی هم گذاشته و هیچ علامت ارتباط غیر کلامی از او دیده نمی‌شود. نکته مثبت روحانی در این تصویر، دقت او است.</a:t>
            </a:r>
          </a:p>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متخصصان </a:t>
            </a:r>
            <a:r>
              <a:rPr lang="en-US"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Neuro-Linguistic Programming NLP)</a:t>
            </a: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altLang="en-US">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انسان‌ها را به سه دسته تقسیم می‌کنند. به گفته آن‌ها، افرادی که به هنگام ارتباط با طرف مقابل مستقیما به چشمان نگاه می‌کنند، افراد معقولی هستند. دسته دیگر در میانه صحبت با دیگران به بالا نگاه می‌کنند و به دنبال ایده هستند. گروه سوم به هنگام صحبت به پایین سمت چپ نگاه می‌کنند، که انسان‌های احساسی هستند. بر این اساس روحانی را می‌توان متعلق به گروه نخست دانست.</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5539" name="Picture 2" descr="http://s3.picofile.com/file/7972600107/Dr_hassan_Rouhani_3.jpg">
            <a:extLst>
              <a:ext uri="{FF2B5EF4-FFF2-40B4-BE49-F238E27FC236}">
                <a16:creationId xmlns:a16="http://schemas.microsoft.com/office/drawing/2014/main" id="{AB29E4AF-FAEC-4FC3-925D-36C9DDEB5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001000"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8" end="8"/>
                                            </p:txEl>
                                          </p:spTgt>
                                        </p:tgtEl>
                                        <p:attrNameLst>
                                          <p:attrName>style.visibility</p:attrName>
                                        </p:attrNameLst>
                                      </p:cBhvr>
                                      <p:to>
                                        <p:strVal val="visible"/>
                                      </p:to>
                                    </p:set>
                                    <p:anim calcmode="lin" valueType="num">
                                      <p:cBhvr additive="base">
                                        <p:cTn id="7" dur="1000" fill="hold"/>
                                        <p:tgtEl>
                                          <p:spTgt spid="252930">
                                            <p:txEl>
                                              <p:pRg st="8" end="8"/>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9" end="9"/>
                                            </p:txEl>
                                          </p:spTgt>
                                        </p:tgtEl>
                                        <p:attrNameLst>
                                          <p:attrName>style.visibility</p:attrName>
                                        </p:attrNameLst>
                                      </p:cBhvr>
                                      <p:to>
                                        <p:strVal val="visible"/>
                                      </p:to>
                                    </p:set>
                                    <p:anim calcmode="lin" valueType="num">
                                      <p:cBhvr additive="base">
                                        <p:cTn id="13" dur="1000" fill="hold"/>
                                        <p:tgtEl>
                                          <p:spTgt spid="252930">
                                            <p:txEl>
                                              <p:pRg st="9" end="9"/>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73309106-FCCF-452E-9ADB-E0D55EF4F698}"/>
              </a:ext>
            </a:extLst>
          </p:cNvPr>
          <p:cNvSpPr>
            <a:spLocks noGrp="1"/>
          </p:cNvSpPr>
          <p:nvPr>
            <p:ph type="body" idx="4294967295"/>
          </p:nvPr>
        </p:nvSpPr>
        <p:spPr>
          <a:xfrm>
            <a:off x="609600" y="4114800"/>
            <a:ext cx="8001000" cy="2209800"/>
          </a:xfrm>
        </p:spPr>
        <p:txBody>
          <a:bodyPr/>
          <a:lstStyle/>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محمد جواد ظریف، وزیر امور خارجه ایران، و کاترین اشتون، مسوول روابط بین‌الملل اتحادیه اروپا، هر دو در حال خنده هستند. متخصصان ارتباطات غیر کلامی به حالت دستان جواد ظریف “سیم خاردار ناتو” می‌گویند. علیرغم اینکه هر دو طرف زاویه نشستن‌شان با هم فاصله دارد، اما پاهایشان نزدیک به هم است. خانم اشتون پاها را روی هم انداخته اما نه به طرف مخالف که این نشان از تمایل محتاطانه دارد.</a:t>
            </a:r>
          </a:p>
        </p:txBody>
      </p:sp>
      <p:pic>
        <p:nvPicPr>
          <p:cNvPr id="66563" name="Picture 2" descr="http://s1.picofile.com/file/7972606127/javad_zarif.jpg">
            <a:extLst>
              <a:ext uri="{FF2B5EF4-FFF2-40B4-BE49-F238E27FC236}">
                <a16:creationId xmlns:a16="http://schemas.microsoft.com/office/drawing/2014/main" id="{CE7486A7-0D33-4416-9A6F-07416C639C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800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spokes="3"/>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5CAB4B97-CFD4-48C1-BB04-13FD7301CA22}"/>
              </a:ext>
            </a:extLst>
          </p:cNvPr>
          <p:cNvSpPr>
            <a:spLocks noGrp="1"/>
          </p:cNvSpPr>
          <p:nvPr>
            <p:ph type="body" idx="4294967295"/>
          </p:nvPr>
        </p:nvSpPr>
        <p:spPr>
          <a:xfrm>
            <a:off x="609600" y="4953000"/>
            <a:ext cx="8001000" cy="1371600"/>
          </a:xfrm>
        </p:spPr>
        <p:txBody>
          <a:bodyPr/>
          <a:lstStyle/>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هرچند محمد جواد ظریف می‌خندد و حالت دستان‌اش به صورت کامل “سیم خاردار ناتو” را نشان نمی‌دهد، اما خانم اِما بنینو، وزیر امور خارجه ایتالیا، دستان‌اش به هم قفل شده‌اند.</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7587" name="Picture 2" descr="http://s3.picofile.com/file/7972609244/javad_zarif_2.jpg">
            <a:extLst>
              <a:ext uri="{FF2B5EF4-FFF2-40B4-BE49-F238E27FC236}">
                <a16:creationId xmlns:a16="http://schemas.microsoft.com/office/drawing/2014/main" id="{79AAE442-CEFF-4E1C-AB56-C1F2F8F4B9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09600"/>
            <a:ext cx="8001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hee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8D008B6F-04CF-420E-A3B9-7282FA5158E1}"/>
              </a:ext>
            </a:extLst>
          </p:cNvPr>
          <p:cNvSpPr>
            <a:spLocks noGrp="1"/>
          </p:cNvSpPr>
          <p:nvPr>
            <p:ph type="body" idx="4294967295"/>
          </p:nvPr>
        </p:nvSpPr>
        <p:spPr>
          <a:xfrm>
            <a:off x="609600" y="4343400"/>
            <a:ext cx="8001000" cy="1981200"/>
          </a:xfrm>
        </p:spPr>
        <p:txBody>
          <a:bodyPr/>
          <a:lstStyle/>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وزیر امور خارجه ایران به خوبی می‌داند که در مقابل کدام دیپلمات غربی باید حالت تدافعی داشت. این عکس نشان می‌دهد که او بین دیپلمات‌های غربی کشورهای قدرتمند و کشورهای کوچکتر اروپایی تفاوت قائل است.</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8611" name="Picture 2" descr="http://s3.picofile.com/file/7972618060/javad_zarif_3.jpg">
            <a:extLst>
              <a:ext uri="{FF2B5EF4-FFF2-40B4-BE49-F238E27FC236}">
                <a16:creationId xmlns:a16="http://schemas.microsoft.com/office/drawing/2014/main" id="{2D802AC3-4F72-4A3B-B797-21A28C4920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33400"/>
            <a:ext cx="8153400" cy="374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F13DA57E-F7C9-42F9-A366-7E3BA8D49DB0}"/>
              </a:ext>
            </a:extLst>
          </p:cNvPr>
          <p:cNvSpPr>
            <a:spLocks noGrp="1"/>
          </p:cNvSpPr>
          <p:nvPr>
            <p:ph type="body" idx="4294967295"/>
          </p:nvPr>
        </p:nvSpPr>
        <p:spPr>
          <a:xfrm>
            <a:off x="609600" y="4572000"/>
            <a:ext cx="8001000" cy="1600200"/>
          </a:xfrm>
        </p:spPr>
        <p:txBody>
          <a:bodyPr/>
          <a:lstStyle/>
          <a:p>
            <a:pPr algn="just" eaLnBrk="1" hangingPunct="1">
              <a:buFont typeface="Wingdings 2" panose="05020102010507070707" pitchFamily="18" charset="2"/>
              <a:buNone/>
            </a:pPr>
            <a:r>
              <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rPr>
              <a:t>ویلیام هیگ، وزیر امور خارجه بریتانیا، این عکس را تسخیر کرده است. چرا؟ در حالی که هیگ به دوربین نگاه می‌کند، وزیر امور خارجه ایران گویا هنوز باورش نمی‌شود که با هیگ ملاقات کرده است و هنوز هم در حالی که دست هیگ در محدوده بدن‌اش قرار دارد، این دست ظریف است که به سوی او دراز شده است. و هنوز هم خوشحالی‌اش ادامه دارد</a:t>
            </a:r>
          </a:p>
          <a:p>
            <a:pPr algn="just" eaLnBrk="1" hangingPunct="1">
              <a:buFont typeface="Wingdings 2" panose="05020102010507070707" pitchFamily="18" charset="2"/>
              <a:buNone/>
            </a:pPr>
            <a:endParaRPr lang="fa-IR" altLang="en-US" sz="20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69635" name="Picture 3" descr="http://s2.picofile.com/file/7972625799/javad_zarif_4.jpg">
            <a:extLst>
              <a:ext uri="{FF2B5EF4-FFF2-40B4-BE49-F238E27FC236}">
                <a16:creationId xmlns:a16="http://schemas.microsoft.com/office/drawing/2014/main" id="{2D100491-0602-4E22-BF91-E9CD07EE49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533400"/>
            <a:ext cx="8305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trip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08380AAE-104C-48DD-BA4B-76F15B8C6FA7}"/>
              </a:ext>
            </a:extLst>
          </p:cNvPr>
          <p:cNvSpPr>
            <a:spLocks noGrp="1" noChangeArrowheads="1"/>
          </p:cNvSpPr>
          <p:nvPr>
            <p:ph type="body" idx="1"/>
          </p:nvPr>
        </p:nvSpPr>
        <p:spPr>
          <a:xfrm>
            <a:off x="304800" y="914400"/>
            <a:ext cx="7696200" cy="5029200"/>
          </a:xfrm>
        </p:spPr>
        <p:txBody>
          <a:bodyPr/>
          <a:lstStyle/>
          <a:p>
            <a:pPr algn="just" eaLnBrk="1" hangingPunct="1">
              <a:buFontTx/>
              <a:buNone/>
            </a:pPr>
            <a:r>
              <a:rPr lang="fa-IR" altLang="en-US" sz="2000">
                <a:cs typeface="B Nazanin" panose="00000400000000000000" pitchFamily="2" charset="-78"/>
              </a:rPr>
              <a:t>یک انسان نمی‌تواند ارتباط برقرار نکند. او می‌تواند تصمیم به ادامه گفت‌وگو بگیرد، اما غیرممکن است که بتواند جلوی رفتار خویش را بگیرد. رفتار یک فرد- حالت‌های چهره، حرکات بیانگر، وضع اندام و اعمال دیگر – جریانی بدون وقفه از اطلاعات و منبعی پایدار از نشانه‌های مربوط به احساساتی است که او تجربه می‌کند. فقط بخش کوچکی از درک و فهمی که انسان با تعامل رو در رو به دست می‌آورد حاصل لغات است.</a:t>
            </a:r>
          </a:p>
          <a:p>
            <a:pPr algn="just" eaLnBrk="1" hangingPunct="1">
              <a:buFontTx/>
              <a:buNone/>
            </a:pPr>
            <a:r>
              <a:rPr lang="fa-IR" altLang="en-US" sz="2000">
                <a:cs typeface="B Nazanin" panose="00000400000000000000" pitchFamily="2" charset="-78"/>
              </a:rPr>
              <a:t>از دیگر وجوه ارتباط غیرکلامی حالتهای چهره است شامل خوشحالی، غمگینی، شگفتی، ترس، خشم و بیزاری حالتی همگانی و جهانی داشته و در همه جای جهان یکسان تعبیر و تفسیر می‌شوند. یک جنبه مهم ارتباط غیرکلامی بیان احساس از طریق چهره است.</a:t>
            </a:r>
          </a:p>
          <a:p>
            <a:pPr algn="just" eaLnBrk="1" hangingPunct="1">
              <a:buFontTx/>
              <a:buNone/>
            </a:pPr>
            <a:r>
              <a:rPr lang="fa-IR" altLang="en-US" sz="2000">
                <a:cs typeface="B Nazanin" panose="00000400000000000000" pitchFamily="2" charset="-78"/>
              </a:rPr>
              <a:t>در واقع حالتهای چهره، حرکات و حالات بدنی به طور دائم برای تکمیل سخنان و نیز انتقال معانی هنگامی که عملاً‌ چیزی گفته نمی‌شود، مورد استفاده قرار   می‌گیرد حالتهای حقیقی چهره معمولاً‌ پس از چهار یا پنج ثانیه ناپدید می‌شوند و لبخند یا ابراز تعجبی که بیشتر    طول می‌کشد، می‌تواند به خوبی نشان داد.</a:t>
            </a:r>
          </a:p>
          <a:p>
            <a:pPr algn="just" eaLnBrk="1" hangingPunct="1">
              <a:buFontTx/>
              <a:buNone/>
            </a:pPr>
            <a:endParaRPr lang="fa-IR" altLang="en-US" sz="2000">
              <a:cs typeface="B Nazanin" panose="00000400000000000000" pitchFamily="2" charset="-78"/>
            </a:endParaRP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animEffect transition="in" filter="checkerboard(across)">
                                      <p:cBhvr>
                                        <p:cTn id="7" dur="500"/>
                                        <p:tgtEl>
                                          <p:spTgt spid="140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40291">
                                            <p:txEl>
                                              <p:pRg st="1" end="1"/>
                                            </p:txEl>
                                          </p:spTgt>
                                        </p:tgtEl>
                                        <p:attrNameLst>
                                          <p:attrName>style.visibility</p:attrName>
                                        </p:attrNameLst>
                                      </p:cBhvr>
                                      <p:to>
                                        <p:strVal val="visible"/>
                                      </p:to>
                                    </p:set>
                                    <p:animEffect transition="in" filter="checkerboard(across)">
                                      <p:cBhvr>
                                        <p:cTn id="12" dur="500"/>
                                        <p:tgtEl>
                                          <p:spTgt spid="1402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40291">
                                            <p:txEl>
                                              <p:pRg st="2" end="2"/>
                                            </p:txEl>
                                          </p:spTgt>
                                        </p:tgtEl>
                                        <p:attrNameLst>
                                          <p:attrName>style.visibility</p:attrName>
                                        </p:attrNameLst>
                                      </p:cBhvr>
                                      <p:to>
                                        <p:strVal val="visible"/>
                                      </p:to>
                                    </p:set>
                                    <p:animEffect transition="in" filter="checkerboard(across)">
                                      <p:cBhvr>
                                        <p:cTn id="17" dur="500"/>
                                        <p:tgtEl>
                                          <p:spTgt spid="140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0D07531B-32E2-4D41-A51D-396C82372C5B}"/>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يك بازارياب و فروشنده حرفه‌اي، بايد در درك زبان بدن </a:t>
            </a:r>
            <a:r>
              <a:rPr lang="en-US"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 Body Language </a:t>
            </a: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و رفتار مشتري تبحر داشته باشد؛ چرا كه تاثير مهارت‌هاي غيركلامي (زبان بدن) پنج برابر بيشتر از مهارت‌هاي كلامي است.</a:t>
            </a:r>
          </a:p>
          <a:p>
            <a:pPr algn="just" eaLnBrk="1" hangingPunct="1">
              <a:buFont typeface="Wingdings 2" panose="05020102010507070707" pitchFamily="18" charset="2"/>
              <a:buNone/>
            </a:pP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pic>
        <p:nvPicPr>
          <p:cNvPr id="70659" name="Picture 2" descr="http://s4.picofile.com/file/7762477311/car_seller_and_customer.jpg">
            <a:extLst>
              <a:ext uri="{FF2B5EF4-FFF2-40B4-BE49-F238E27FC236}">
                <a16:creationId xmlns:a16="http://schemas.microsoft.com/office/drawing/2014/main" id="{3658A0A1-E753-4640-AA4F-87D74F6C34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858000" cy="35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newsfla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5ED06E3B-DA60-4E98-ACBC-6BE23CD29FE8}"/>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فروشندگان بدون آگاهي از مهارت‌هاي غيركلامي نمي‌توانند يك ارتباط اثربخش با مشتريان برقرار كنند؛ ولي متاسفانه اكثر فروشندگان با مهارت‌هاي غيركلامي آشنا نيستند يا آن را جدي نمي‌گيرند. آگاهي از مهارت‌هاي غيركلامي، نقش مهم و موثري در برقراري يك ارتباط اثربخش دارد. فروشنده‌اي كه در هنر تشخيص زبان بدن مهارت پيدا كند، بدون شك جزو فروشندگان سطح يك قرار مي‌گيرد. بنابراین با يادگيري مهارت‌هاي غيركلامي، با مشتريان خود بسيار موثرتر ارتباط برقرار خواهيد كرد. بازارياب‌ها و فروشنده‌ها بايد بتوانند قضاوت صحيح و درستي از زبان غيركلامي مشتريان خود داشته باشند. پس از يادگيري مهارت‌هاي غيركلامي، متوجه خواهيد شد كه تنها بر صحبت‌هاي مشتري نبايد تكيه كرد و براساس آن نتيجه گرفت. مشتري نيز همين‌گونه است و</a:t>
            </a:r>
            <a:r>
              <a:rPr lang="fa-IR" altLang="en-US" sz="2400" i="1">
                <a:solidFill>
                  <a:srgbClr val="000000"/>
                </a:solidFill>
                <a:latin typeface="Calibri" panose="020F0502020204030204" pitchFamily="34" charset="0"/>
                <a:ea typeface="Calibri" panose="020F0502020204030204" pitchFamily="34" charset="0"/>
                <a:cs typeface="B Nazanin" panose="00000400000000000000" pitchFamily="2" charset="-78"/>
              </a:rPr>
              <a:t> </a:t>
            </a:r>
            <a: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t>صحبت‌هاي فروشنده را با حركات بدن او مطابقت مي‌دهد.</a:t>
            </a:r>
          </a:p>
          <a:p>
            <a:pPr algn="just" eaLnBrk="1" hangingPunct="1">
              <a:buFont typeface="Wingdings 2" panose="05020102010507070707" pitchFamily="18" charset="2"/>
              <a:buNone/>
            </a:pPr>
            <a:br>
              <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rPr>
            </a:b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4D96E723-1165-4926-AE22-FD619296D566}"/>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b="1">
                <a:solidFill>
                  <a:srgbClr val="FF0000"/>
                </a:solidFill>
                <a:latin typeface="Calibri" panose="020F0502020204030204" pitchFamily="34" charset="0"/>
                <a:ea typeface="Calibri" panose="020F0502020204030204" pitchFamily="34" charset="0"/>
                <a:cs typeface="B Nazanin" panose="00000400000000000000" pitchFamily="2" charset="-78"/>
              </a:rPr>
              <a:t>تشخيص درست زبان بدن مشتري </a:t>
            </a:r>
          </a:p>
          <a:p>
            <a:pPr algn="just" eaLnBrk="1" hangingPunct="1">
              <a:buFont typeface="Wingdings 2" panose="05020102010507070707" pitchFamily="18" charset="2"/>
              <a:buNone/>
            </a:pPr>
            <a:r>
              <a:rPr lang="fa-IR" altLang="en-US" sz="2400">
                <a:solidFill>
                  <a:srgbClr val="000099"/>
                </a:solidFill>
                <a:latin typeface="Calibri" panose="020F0502020204030204" pitchFamily="34" charset="0"/>
                <a:ea typeface="Calibri" panose="020F0502020204030204" pitchFamily="34" charset="0"/>
                <a:cs typeface="B Nazanin" panose="00000400000000000000" pitchFamily="2" charset="-78"/>
              </a:rPr>
              <a:t>يكي از اشتباه‌هايي كه ممكن است در تفسير زبان بدن انجام دهيد، اين است كه يك حركت يا اشاره غيركلامي را بخواهيد تعميم دهيد و فقط همان ملاك ارزيابي شما از مشتري قرار گيرد.</a:t>
            </a:r>
          </a:p>
          <a:p>
            <a:pPr algn="just" eaLnBrk="1" hangingPunct="1">
              <a:buFont typeface="Wingdings 2" panose="05020102010507070707" pitchFamily="18" charset="2"/>
              <a:buNone/>
            </a:pPr>
            <a:r>
              <a:rPr lang="fa-IR" altLang="en-US" sz="2400">
                <a:solidFill>
                  <a:srgbClr val="000099"/>
                </a:solidFill>
                <a:latin typeface="Calibri" panose="020F0502020204030204" pitchFamily="34" charset="0"/>
                <a:ea typeface="Calibri" panose="020F0502020204030204" pitchFamily="34" charset="0"/>
                <a:cs typeface="B Nazanin" panose="00000400000000000000" pitchFamily="2" charset="-78"/>
              </a:rPr>
              <a:t>همان گونه كه زبان نوشتاري و ادبيات داراي واژه، جمله و قانون نقطه گذاري است، زبان بدن نيز از اين قانون مستثني نيست و قوانين خاص خود را دارد.</a:t>
            </a:r>
          </a:p>
          <a:p>
            <a:pPr algn="just" eaLnBrk="1" hangingPunct="1">
              <a:buFont typeface="Wingdings 2" panose="05020102010507070707" pitchFamily="18" charset="2"/>
              <a:buNone/>
            </a:pPr>
            <a:r>
              <a:rPr lang="fa-IR" altLang="en-US" sz="2400">
                <a:solidFill>
                  <a:srgbClr val="000099"/>
                </a:solidFill>
                <a:latin typeface="Calibri" panose="020F0502020204030204" pitchFamily="34" charset="0"/>
                <a:ea typeface="Calibri" panose="020F0502020204030204" pitchFamily="34" charset="0"/>
                <a:cs typeface="B Nazanin" panose="00000400000000000000" pitchFamily="2" charset="-78"/>
              </a:rPr>
              <a:t>به طور كلي هر حالت از زبان بدن مي‌تواند داراي چندين معنا و مفهوم باشد؛ مانند يك واژه که وقتي درون جمله و در كنار ساير واژه‌ها قرار مي‌گيرد، مي‌توان معناي آن را درك كرد. در واقع يك جمله كامل، داراي معاني و احساسات است و از آن مي‌توان منظور طرف مقابل را فهميد؛ ولي اگر فقط يك واژه يا يك كلمه به كار رود، نمي‌توان منظور را فهميد.</a:t>
            </a:r>
          </a:p>
          <a:p>
            <a:pPr algn="just" eaLnBrk="1" hangingPunct="1">
              <a:buFont typeface="Wingdings 2" panose="05020102010507070707" pitchFamily="18" charset="2"/>
              <a:buNone/>
            </a:pPr>
            <a:endParaRPr lang="fa-IR" altLang="en-US" sz="2400">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A4CD6566-ECFC-4BD3-B45F-CF7BD5078268}"/>
              </a:ext>
            </a:extLst>
          </p:cNvPr>
          <p:cNvSpPr>
            <a:spLocks noGrp="1"/>
          </p:cNvSpPr>
          <p:nvPr>
            <p:ph type="body" idx="4294967295"/>
          </p:nvPr>
        </p:nvSpPr>
        <p:spPr>
          <a:xfrm>
            <a:off x="609600" y="533400"/>
            <a:ext cx="8001000" cy="5791200"/>
          </a:xfrm>
        </p:spPr>
        <p:txBody>
          <a:bodyPr/>
          <a:lstStyle/>
          <a:p>
            <a:pPr algn="just" eaLnBrk="1" hangingPunct="1">
              <a:buFont typeface="Wingdings 2" panose="05020102010507070707" pitchFamily="18" charset="2"/>
              <a:buNone/>
            </a:pPr>
            <a:r>
              <a:rPr lang="fa-IR" altLang="en-US">
                <a:solidFill>
                  <a:srgbClr val="000099"/>
                </a:solidFill>
                <a:latin typeface="Calibri" panose="020F0502020204030204" pitchFamily="34" charset="0"/>
                <a:ea typeface="Calibri" panose="020F0502020204030204" pitchFamily="34" charset="0"/>
                <a:cs typeface="B Nazanin" panose="00000400000000000000" pitchFamily="2" charset="-78"/>
              </a:rPr>
              <a:t>براي اينكه بتوانيم زبان بدن را بهتر تفسير كنيم، بايد تعدادي حركات طرف مقابل را كنار هم قرار دهيم. فروشندگان سطح يك كساني هستند كه مي‌توانند جملات زبان بدن مشتري را بفهمند و دقيقا آنها را مقابل جملات كلامي مشتري قرار دهند. بنابراين، فروشندگان بايد به همه حالات دقيقا نگاه كنند، تا برداشتي درست و واقعي از زبان بدن مشتري داشته باشند.</a:t>
            </a:r>
          </a:p>
          <a:p>
            <a:pPr algn="just" eaLnBrk="1" hangingPunct="1">
              <a:buFont typeface="Wingdings 2" panose="05020102010507070707" pitchFamily="18" charset="2"/>
              <a:buNone/>
            </a:pPr>
            <a:r>
              <a:rPr lang="fa-IR" altLang="en-US">
                <a:solidFill>
                  <a:srgbClr val="FF0000"/>
                </a:solidFill>
                <a:latin typeface="Calibri" panose="020F0502020204030204" pitchFamily="34" charset="0"/>
                <a:ea typeface="Calibri" panose="020F0502020204030204" pitchFamily="34" charset="0"/>
                <a:cs typeface="B Nazanin" panose="00000400000000000000" pitchFamily="2" charset="-78"/>
              </a:rPr>
              <a:t>به طور مثال، زماني كه مشتري خسته يا تحت فشار باشد، يا احساس خوشايندي به حرف‌هاي شما نداشته باشد، ممكن است دائم به پيچاندن موهايش مشغول باشد. مشتري در اين حالت احتمالا از شما مطمئن نيست يا نگران است. در اين حالت وظيفه فروشنده برطرف كردن شك و دودلي مشتري است.</a:t>
            </a:r>
          </a:p>
          <a:p>
            <a:pPr algn="just" eaLnBrk="1" hangingPunct="1">
              <a:buFont typeface="Wingdings 2" panose="05020102010507070707" pitchFamily="18" charset="2"/>
              <a:buNone/>
            </a:pPr>
            <a:endParaRPr lang="fa-IR" altLang="en-US">
              <a:solidFill>
                <a:srgbClr val="00000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fa-IR" altLang="en-US">
              <a:solidFill>
                <a:srgbClr val="000000"/>
              </a:solidFill>
              <a:latin typeface="Calibri" panose="020F0502020204030204" pitchFamily="34" charset="0"/>
              <a:ea typeface="Calibri" panose="020F0502020204030204" pitchFamily="34" charset="0"/>
              <a:cs typeface="B Nazanin" panose="00000400000000000000" pitchFamily="2" charset="-78"/>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3DD20945-A0A2-4617-ACEF-9DCEF9EAFA94}"/>
              </a:ext>
            </a:extLst>
          </p:cNvPr>
          <p:cNvSpPr>
            <a:spLocks noGrp="1"/>
          </p:cNvSpPr>
          <p:nvPr>
            <p:ph type="body" idx="4294967295"/>
          </p:nvPr>
        </p:nvSpPr>
        <p:spPr>
          <a:xfrm>
            <a:off x="381000" y="2895600"/>
            <a:ext cx="8153400" cy="3276600"/>
          </a:xfrm>
        </p:spPr>
        <p:txBody>
          <a:bodyPr>
            <a:noAutofit/>
          </a:bodyPr>
          <a:lstStyle/>
          <a:p>
            <a:pPr marL="365760" indent="-256032" algn="just" eaLnBrk="1" fontAlgn="auto" hangingPunct="1">
              <a:spcAft>
                <a:spcPts val="0"/>
              </a:spcAft>
              <a:buClr>
                <a:schemeClr val="accent3"/>
              </a:buClr>
              <a:buFont typeface="Georgia"/>
              <a:buNone/>
              <a:defRPr/>
            </a:pPr>
            <a:r>
              <a:rPr lang="fa-IR" b="1" dirty="0">
                <a:solidFill>
                  <a:schemeClr val="accent1">
                    <a:lumMod val="50000"/>
                  </a:schemeClr>
                </a:solidFill>
                <a:latin typeface="Calibri" pitchFamily="34" charset="0"/>
                <a:ea typeface="Calibri" pitchFamily="34" charset="0"/>
                <a:cs typeface="B Nazanin" pitchFamily="2" charset="-78"/>
              </a:rPr>
              <a:t>حریم های یکدیگر را بیشتر بشناسیم</a:t>
            </a:r>
          </a:p>
          <a:p>
            <a:pPr marL="365760" indent="-256032" algn="just" eaLnBrk="1" fontAlgn="auto" hangingPunct="1">
              <a:spcAft>
                <a:spcPts val="0"/>
              </a:spcAft>
              <a:buClr>
                <a:schemeClr val="accent3"/>
              </a:buClr>
              <a:buFont typeface="Georgia"/>
              <a:buNone/>
              <a:defRPr/>
            </a:pPr>
            <a:r>
              <a:rPr lang="fa-IR" sz="2000" dirty="0">
                <a:solidFill>
                  <a:srgbClr val="C00000"/>
                </a:solidFill>
                <a:latin typeface="Calibri" pitchFamily="34" charset="0"/>
                <a:ea typeface="Calibri" pitchFamily="34" charset="0"/>
                <a:cs typeface="B Nazanin" pitchFamily="2" charset="-78"/>
              </a:rPr>
              <a:t>اکثر حیوانات فضای خاصی از پیرامون بدن خود را فضای شخصی و حریم خود می پندارند. وسعت این فضا عمدتاً بستگی به تراکم محیطی که حیوان در آن رشد کرده دارد. شیری که در نقاط دور افتاده آفریقا بزرگ شده، احتمالاً حریمی به شعاع 50 کیلومتر یا بیشتر دارد که بسته به تراکم جمعیت شیرها در آن منطقه است و حریم خود را با ادرار یا مدفوعش علامتگذاری می کند. </a:t>
            </a:r>
          </a:p>
          <a:p>
            <a:pPr marL="365760" indent="-256032" algn="just" eaLnBrk="1" fontAlgn="auto" hangingPunct="1">
              <a:spcAft>
                <a:spcPts val="0"/>
              </a:spcAft>
              <a:buClr>
                <a:schemeClr val="accent3"/>
              </a:buClr>
              <a:buFont typeface="Georgia"/>
              <a:buNone/>
              <a:defRPr/>
            </a:pPr>
            <a:r>
              <a:rPr lang="fa-IR" sz="2000" dirty="0">
                <a:solidFill>
                  <a:srgbClr val="C00000"/>
                </a:solidFill>
                <a:latin typeface="Calibri" pitchFamily="34" charset="0"/>
                <a:ea typeface="Calibri" pitchFamily="34" charset="0"/>
                <a:cs typeface="B Nazanin" pitchFamily="2" charset="-78"/>
              </a:rPr>
              <a:t>همانند سایر حیوانات، انسان فضای شخصی و متحرک خود را دارد، به عبارت دیگر «حباب هوا» با خود حمل می کند و اندازه آن بستگی به تراکم جمعیت محلی دارد که در آن بزرگ شده است.</a:t>
            </a:r>
          </a:p>
          <a:p>
            <a:pPr marL="365760" indent="-256032" algn="just" eaLnBrk="1" fontAlgn="auto" hangingPunct="1">
              <a:spcAft>
                <a:spcPts val="0"/>
              </a:spcAft>
              <a:buClr>
                <a:schemeClr val="accent3"/>
              </a:buClr>
              <a:buFont typeface="Georgia"/>
              <a:buNone/>
              <a:defRPr/>
            </a:pPr>
            <a:r>
              <a:rPr lang="fa-IR" sz="2000" dirty="0">
                <a:solidFill>
                  <a:schemeClr val="accent1">
                    <a:lumMod val="50000"/>
                  </a:schemeClr>
                </a:solidFill>
                <a:latin typeface="Calibri" pitchFamily="34" charset="0"/>
                <a:ea typeface="Calibri" pitchFamily="34" charset="0"/>
                <a:cs typeface="B Nazanin" pitchFamily="2" charset="-78"/>
              </a:rPr>
              <a:t>محدوده حریم</a:t>
            </a:r>
          </a:p>
          <a:p>
            <a:pPr marL="365760" indent="-256032" algn="just" eaLnBrk="1" fontAlgn="auto" hangingPunct="1">
              <a:spcAft>
                <a:spcPts val="0"/>
              </a:spcAft>
              <a:buClr>
                <a:schemeClr val="accent3"/>
              </a:buClr>
              <a:buFont typeface="Georgia"/>
              <a:buNone/>
              <a:defRPr/>
            </a:pPr>
            <a:r>
              <a:rPr lang="fa-IR" sz="2000" dirty="0">
                <a:solidFill>
                  <a:srgbClr val="C00000"/>
                </a:solidFill>
                <a:latin typeface="Calibri" pitchFamily="34" charset="0"/>
                <a:ea typeface="Calibri" pitchFamily="34" charset="0"/>
                <a:cs typeface="B Nazanin" pitchFamily="2" charset="-78"/>
              </a:rPr>
              <a:t>شعاع حباب هوایی که پیرامون افراد معمولی سفید پوست که در استرالیا، زلاندنو، انگلیس، آمریکای شمالی و کانادا زندگی می کنند عموماً یکسان است.</a:t>
            </a:r>
          </a:p>
          <a:p>
            <a:pPr marL="365760" indent="-256032" algn="just" eaLnBrk="1" fontAlgn="auto" hangingPunct="1">
              <a:spcAft>
                <a:spcPts val="0"/>
              </a:spcAft>
              <a:buClr>
                <a:schemeClr val="accent3"/>
              </a:buClr>
              <a:buFont typeface="Georgia"/>
              <a:buNone/>
              <a:defRPr/>
            </a:pPr>
            <a:endParaRPr lang="fa-IR" sz="2000" dirty="0">
              <a:solidFill>
                <a:srgbClr val="000000"/>
              </a:solidFill>
              <a:latin typeface="Calibri" pitchFamily="34" charset="0"/>
              <a:ea typeface="Calibri" pitchFamily="34" charset="0"/>
              <a:cs typeface="B Nazanin" pitchFamily="2" charset="-78"/>
            </a:endParaRPr>
          </a:p>
          <a:p>
            <a:pPr marL="365760" indent="-256032" algn="just" eaLnBrk="1" fontAlgn="auto" hangingPunct="1">
              <a:spcAft>
                <a:spcPts val="0"/>
              </a:spcAft>
              <a:buClr>
                <a:schemeClr val="accent3"/>
              </a:buClr>
              <a:buFont typeface="Wingdings 2" pitchFamily="18" charset="2"/>
              <a:buNone/>
              <a:defRPr/>
            </a:pPr>
            <a:endParaRPr lang="fa-IR" sz="2000" dirty="0">
              <a:solidFill>
                <a:srgbClr val="000000"/>
              </a:solidFill>
              <a:latin typeface="Calibri" pitchFamily="34" charset="0"/>
              <a:ea typeface="Calibri" pitchFamily="34" charset="0"/>
              <a:cs typeface="B Nazanin" pitchFamily="2" charset="-78"/>
            </a:endParaRPr>
          </a:p>
        </p:txBody>
      </p:sp>
      <p:pic>
        <p:nvPicPr>
          <p:cNvPr id="74755" name="Picture 2" descr="http://s1.picofile.com/file/7676705585/territories.gif">
            <a:extLst>
              <a:ext uri="{FF2B5EF4-FFF2-40B4-BE49-F238E27FC236}">
                <a16:creationId xmlns:a16="http://schemas.microsoft.com/office/drawing/2014/main" id="{DE5BBE74-365A-4EC6-973D-81303C83DE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609600"/>
            <a:ext cx="7858125"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4" end="4"/>
                                            </p:txEl>
                                          </p:spTgt>
                                        </p:tgtEl>
                                        <p:attrNameLst>
                                          <p:attrName>style.visibility</p:attrName>
                                        </p:attrNameLst>
                                      </p:cBhvr>
                                      <p:to>
                                        <p:strVal val="visible"/>
                                      </p:to>
                                    </p:set>
                                    <p:anim calcmode="lin" valueType="num">
                                      <p:cBhvr additive="base">
                                        <p:cTn id="31" dur="1000" fill="hold"/>
                                        <p:tgtEl>
                                          <p:spTgt spid="252930">
                                            <p:txEl>
                                              <p:pRg st="4" end="4"/>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2">
            <a:extLst>
              <a:ext uri="{FF2B5EF4-FFF2-40B4-BE49-F238E27FC236}">
                <a16:creationId xmlns:a16="http://schemas.microsoft.com/office/drawing/2014/main" id="{6E1B8E1E-21E1-474D-AEB3-3E5A034AA483}"/>
              </a:ext>
            </a:extLst>
          </p:cNvPr>
          <p:cNvSpPr>
            <a:spLocks noGrp="1"/>
          </p:cNvSpPr>
          <p:nvPr>
            <p:ph type="body" idx="4294967295"/>
          </p:nvPr>
        </p:nvSpPr>
        <p:spPr>
          <a:xfrm>
            <a:off x="685800" y="533400"/>
            <a:ext cx="8001000" cy="5791200"/>
          </a:xfrm>
        </p:spPr>
        <p:txBody>
          <a:bodyPr/>
          <a:lstStyle/>
          <a:p>
            <a:pPr algn="just" eaLnBrk="1" hangingPunct="1">
              <a:buFont typeface="Wingdings 2" panose="05020102010507070707" pitchFamily="18" charset="2"/>
              <a:buNone/>
            </a:pPr>
            <a:r>
              <a:rPr lang="fa-IR" altLang="en-US" sz="2400" b="1">
                <a:solidFill>
                  <a:srgbClr val="FF0000"/>
                </a:solidFill>
                <a:latin typeface="Calibri" panose="020F0502020204030204" pitchFamily="34" charset="0"/>
                <a:ea typeface="Calibri" panose="020F0502020204030204" pitchFamily="34" charset="0"/>
                <a:cs typeface="B Nazanin" panose="00000400000000000000" pitchFamily="2" charset="-78"/>
              </a:rPr>
              <a:t>1- حریم صمیمی (خصوصی):</a:t>
            </a:r>
          </a:p>
          <a:p>
            <a:pPr algn="just" eaLnBrk="1" hangingPunct="1">
              <a:buFont typeface="Wingdings 2" panose="05020102010507070707" pitchFamily="18" charset="2"/>
              <a:buNone/>
            </a:pPr>
            <a:r>
              <a:rPr lang="fa-IR" altLang="en-US">
                <a:solidFill>
                  <a:srgbClr val="00B050"/>
                </a:solidFill>
                <a:latin typeface="Calibri" panose="020F0502020204030204" pitchFamily="34" charset="0"/>
                <a:ea typeface="Calibri" panose="020F0502020204030204" pitchFamily="34" charset="0"/>
                <a:cs typeface="B Nazanin" panose="00000400000000000000" pitchFamily="2" charset="-78"/>
              </a:rPr>
              <a:t> بین 15 تا 45 سانتی متر</a:t>
            </a:r>
          </a:p>
          <a:p>
            <a:pPr algn="just" eaLnBrk="1" hangingPunct="1">
              <a:buFont typeface="Wingdings 2" panose="05020102010507070707" pitchFamily="18" charset="2"/>
              <a:buNone/>
            </a:pPr>
            <a:r>
              <a:rPr lang="fa-IR" altLang="en-US">
                <a:solidFill>
                  <a:srgbClr val="00B050"/>
                </a:solidFill>
                <a:latin typeface="Calibri" panose="020F0502020204030204" pitchFamily="34" charset="0"/>
                <a:ea typeface="Calibri" panose="020F0502020204030204" pitchFamily="34" charset="0"/>
                <a:cs typeface="B Nazanin" panose="00000400000000000000" pitchFamily="2" charset="-78"/>
              </a:rPr>
              <a:t>در میان همه حریم ها و شعاع آن ها، این حریم از اهمیتی خاص برخوردار است، زیرا انسان آن را شخصی و متعلق به خود می داند و از آن دفاع می کند. تنها اشخاصی که از نظر عاطفی بسیار نزدیک به آدم هستند، اجازه ورود به این محدوده را دارند که شامل عشاق، </a:t>
            </a:r>
            <a:endParaRPr lang="en-US" altLang="en-US">
              <a:solidFill>
                <a:srgbClr val="00B05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r>
              <a:rPr lang="fa-IR" altLang="en-US">
                <a:solidFill>
                  <a:srgbClr val="00B050"/>
                </a:solidFill>
                <a:latin typeface="Calibri" panose="020F0502020204030204" pitchFamily="34" charset="0"/>
                <a:ea typeface="Calibri" panose="020F0502020204030204" pitchFamily="34" charset="0"/>
                <a:cs typeface="B Nazanin" panose="00000400000000000000" pitchFamily="2" charset="-78"/>
              </a:rPr>
              <a:t>والدین، همسر، دوستان بسیار نزدیک، کودکان و اقوام می شود. </a:t>
            </a:r>
            <a:endParaRPr lang="en-US" altLang="en-US">
              <a:solidFill>
                <a:srgbClr val="00B050"/>
              </a:solidFill>
              <a:latin typeface="Calibri" panose="020F0502020204030204" pitchFamily="34" charset="0"/>
              <a:ea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endParaRPr lang="en-US" altLang="en-US">
              <a:solidFill>
                <a:srgbClr val="00B050"/>
              </a:solidFill>
              <a:latin typeface="Calibri" panose="020F0502020204030204" pitchFamily="34" charset="0"/>
              <a:cs typeface="B Nazanin" panose="00000400000000000000" pitchFamily="2" charset="-78"/>
            </a:endParaRPr>
          </a:p>
          <a:p>
            <a:pPr algn="just" eaLnBrk="1" hangingPunct="1">
              <a:buFont typeface="Wingdings 2" panose="05020102010507070707" pitchFamily="18" charset="2"/>
              <a:buNone/>
            </a:pPr>
            <a:r>
              <a:rPr lang="fa-IR" altLang="en-US">
                <a:solidFill>
                  <a:srgbClr val="FF0000"/>
                </a:solidFill>
                <a:cs typeface="B Nazanin" panose="00000400000000000000" pitchFamily="2" charset="-78"/>
              </a:rPr>
              <a:t>2 </a:t>
            </a:r>
            <a:r>
              <a:rPr lang="en-US" altLang="en-US">
                <a:solidFill>
                  <a:srgbClr val="FF0000"/>
                </a:solidFill>
                <a:cs typeface="B Nazanin" panose="00000400000000000000" pitchFamily="2" charset="-78"/>
              </a:rPr>
              <a:t>_</a:t>
            </a:r>
            <a:r>
              <a:rPr lang="fa-IR" altLang="en-US">
                <a:solidFill>
                  <a:srgbClr val="FF0000"/>
                </a:solidFill>
                <a:cs typeface="B Nazanin" panose="00000400000000000000" pitchFamily="2" charset="-78"/>
              </a:rPr>
              <a:t>حريم شخصي</a:t>
            </a:r>
            <a:r>
              <a:rPr lang="en-US" altLang="en-US">
                <a:solidFill>
                  <a:srgbClr val="FF0000"/>
                </a:solidFill>
                <a:cs typeface="B Nazanin" panose="00000400000000000000" pitchFamily="2" charset="-78"/>
              </a:rPr>
              <a:t> </a:t>
            </a:r>
          </a:p>
          <a:p>
            <a:pPr algn="just" eaLnBrk="1" hangingPunct="1">
              <a:buFont typeface="Wingdings 2" panose="05020102010507070707" pitchFamily="18" charset="2"/>
              <a:buNone/>
            </a:pPr>
            <a:r>
              <a:rPr lang="fa-IR" altLang="en-US">
                <a:solidFill>
                  <a:srgbClr val="00B050"/>
                </a:solidFill>
                <a:cs typeface="B Nazanin" panose="00000400000000000000" pitchFamily="2" charset="-78"/>
              </a:rPr>
              <a:t>فاصله اي است كه معمولاً‌ افرادي كه در يك مكان مثلاً ميهماني قرار گرفته اند با همديگر رعايت مي كنند. حد نزديك آن مثلاً ‌هنگام صحبت دو دعوت شده اتفاق مي افتد و 50 تا 75 سانتي متر و حد دور آن 75 تا 120 سانتي متر مي باشد.</a:t>
            </a:r>
            <a:endParaRPr lang="fa-IR" altLang="en-US">
              <a:solidFill>
                <a:srgbClr val="00B050"/>
              </a:solidFill>
              <a:latin typeface="Calibri" panose="020F0502020204030204" pitchFamily="34" charset="0"/>
              <a:cs typeface="B Nazanin" panose="00000400000000000000" pitchFamily="2" charset="-78"/>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anim calcmode="lin" valueType="num">
                                      <p:cBhvr additive="base">
                                        <p:cTn id="7" dur="1000" fill="hold"/>
                                        <p:tgtEl>
                                          <p:spTgt spid="252930">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2529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252930">
                                            <p:txEl>
                                              <p:pRg st="1" end="1"/>
                                            </p:txEl>
                                          </p:spTgt>
                                        </p:tgtEl>
                                        <p:attrNameLst>
                                          <p:attrName>style.visibility</p:attrName>
                                        </p:attrNameLst>
                                      </p:cBhvr>
                                      <p:to>
                                        <p:strVal val="visible"/>
                                      </p:to>
                                    </p:set>
                                    <p:anim calcmode="lin" valueType="num">
                                      <p:cBhvr additive="base">
                                        <p:cTn id="13" dur="1000" fill="hold"/>
                                        <p:tgtEl>
                                          <p:spTgt spid="252930">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25293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anim calcmode="lin" valueType="num">
                                      <p:cBhvr additive="base">
                                        <p:cTn id="19" dur="1000" fill="hold"/>
                                        <p:tgtEl>
                                          <p:spTgt spid="252930">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2529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252930">
                                            <p:txEl>
                                              <p:pRg st="3" end="3"/>
                                            </p:txEl>
                                          </p:spTgt>
                                        </p:tgtEl>
                                        <p:attrNameLst>
                                          <p:attrName>style.visibility</p:attrName>
                                        </p:attrNameLst>
                                      </p:cBhvr>
                                      <p:to>
                                        <p:strVal val="visible"/>
                                      </p:to>
                                    </p:set>
                                    <p:anim calcmode="lin" valueType="num">
                                      <p:cBhvr additive="base">
                                        <p:cTn id="25" dur="1000" fill="hold"/>
                                        <p:tgtEl>
                                          <p:spTgt spid="252930">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25293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12" fill="hold" grpId="0" nodeType="clickEffect">
                                  <p:stCondLst>
                                    <p:cond delay="0"/>
                                  </p:stCondLst>
                                  <p:childTnLst>
                                    <p:set>
                                      <p:cBhvr>
                                        <p:cTn id="30" dur="1" fill="hold">
                                          <p:stCondLst>
                                            <p:cond delay="0"/>
                                          </p:stCondLst>
                                        </p:cTn>
                                        <p:tgtEl>
                                          <p:spTgt spid="252930">
                                            <p:txEl>
                                              <p:pRg st="5" end="5"/>
                                            </p:txEl>
                                          </p:spTgt>
                                        </p:tgtEl>
                                        <p:attrNameLst>
                                          <p:attrName>style.visibility</p:attrName>
                                        </p:attrNameLst>
                                      </p:cBhvr>
                                      <p:to>
                                        <p:strVal val="visible"/>
                                      </p:to>
                                    </p:set>
                                    <p:anim calcmode="lin" valueType="num">
                                      <p:cBhvr additive="base">
                                        <p:cTn id="31" dur="1000" fill="hold"/>
                                        <p:tgtEl>
                                          <p:spTgt spid="252930">
                                            <p:txEl>
                                              <p:pRg st="5" end="5"/>
                                            </p:txEl>
                                          </p:spTgt>
                                        </p:tgtEl>
                                        <p:attrNameLst>
                                          <p:attrName>ppt_x</p:attrName>
                                        </p:attrNameLst>
                                      </p:cBhvr>
                                      <p:tavLst>
                                        <p:tav tm="0">
                                          <p:val>
                                            <p:strVal val="0-#ppt_w/2"/>
                                          </p:val>
                                        </p:tav>
                                        <p:tav tm="100000">
                                          <p:val>
                                            <p:strVal val="#ppt_x"/>
                                          </p:val>
                                        </p:tav>
                                      </p:tavLst>
                                    </p:anim>
                                    <p:anim calcmode="lin" valueType="num">
                                      <p:cBhvr additive="base">
                                        <p:cTn id="32" dur="1000" fill="hold"/>
                                        <p:tgtEl>
                                          <p:spTgt spid="25293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0"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A8765-CCFF-4AA6-A454-2BD3DB4ED5C0}"/>
              </a:ext>
            </a:extLst>
          </p:cNvPr>
          <p:cNvSpPr>
            <a:spLocks noGrp="1"/>
          </p:cNvSpPr>
          <p:nvPr>
            <p:ph type="title" idx="4294967295"/>
          </p:nvPr>
        </p:nvSpPr>
        <p:spPr>
          <a:xfrm>
            <a:off x="533400" y="381000"/>
            <a:ext cx="8183563" cy="6096000"/>
          </a:xfrm>
        </p:spPr>
        <p:txBody>
          <a:bodyPr>
            <a:noAutofit/>
          </a:bodyPr>
          <a:lstStyle/>
          <a:p>
            <a:pPr algn="r">
              <a:defRPr/>
            </a:pPr>
            <a:br>
              <a:rPr lang="fa-IR" sz="2800" dirty="0">
                <a:cs typeface="B Nazanin"/>
              </a:rPr>
            </a:br>
            <a:r>
              <a:rPr lang="fa-IR" sz="2800" dirty="0">
                <a:solidFill>
                  <a:srgbClr val="FF0000"/>
                </a:solidFill>
                <a:cs typeface="B Nazanin"/>
              </a:rPr>
              <a:t>3 </a:t>
            </a:r>
            <a:r>
              <a:rPr lang="en-US" sz="2800" dirty="0">
                <a:solidFill>
                  <a:srgbClr val="FF0000"/>
                </a:solidFill>
                <a:cs typeface="B Nazanin"/>
              </a:rPr>
              <a:t>_</a:t>
            </a:r>
            <a:r>
              <a:rPr lang="fa-IR" sz="2800" dirty="0">
                <a:solidFill>
                  <a:srgbClr val="FF0000"/>
                </a:solidFill>
                <a:cs typeface="B Nazanin"/>
              </a:rPr>
              <a:t> حريم اجتماعي</a:t>
            </a:r>
            <a:br>
              <a:rPr lang="en-US" sz="2800" dirty="0">
                <a:cs typeface="B Nazanin"/>
              </a:rPr>
            </a:br>
            <a:r>
              <a:rPr lang="fa-IR" sz="2400" dirty="0"/>
              <a:t> </a:t>
            </a:r>
            <a:r>
              <a:rPr lang="fa-IR" sz="2400" dirty="0">
                <a:solidFill>
                  <a:srgbClr val="00B050"/>
                </a:solidFill>
                <a:cs typeface="B Nazanin"/>
              </a:rPr>
              <a:t>فاصله اي است كه افراد در روابط اجتماعي خود مانند تجاري و خريد و فروش و در تعميرگاه ها رعايت مي كنند. حد نزديك آن 5/</a:t>
            </a:r>
            <a:r>
              <a:rPr lang="en-US" sz="1600" dirty="0">
                <a:solidFill>
                  <a:srgbClr val="00B050"/>
                </a:solidFill>
                <a:effectLst/>
                <a:cs typeface="B Nazanin"/>
              </a:rPr>
              <a:t>1</a:t>
            </a:r>
            <a:r>
              <a:rPr lang="fa-IR" sz="2400" dirty="0">
                <a:solidFill>
                  <a:srgbClr val="00B050"/>
                </a:solidFill>
                <a:effectLst/>
                <a:cs typeface="B Nazanin"/>
              </a:rPr>
              <a:t> </a:t>
            </a:r>
            <a:r>
              <a:rPr lang="fa-IR" sz="2400" dirty="0">
                <a:solidFill>
                  <a:srgbClr val="00B050"/>
                </a:solidFill>
                <a:cs typeface="B Nazanin"/>
              </a:rPr>
              <a:t>تا 1/2 متر و حد دور</a:t>
            </a:r>
            <a:r>
              <a:rPr lang="fa-IR" sz="2400" dirty="0">
                <a:solidFill>
                  <a:srgbClr val="00B050"/>
                </a:solidFill>
                <a:effectLst/>
                <a:cs typeface="B Nazanin"/>
              </a:rPr>
              <a:t> </a:t>
            </a:r>
            <a:r>
              <a:rPr lang="fa-IR" sz="2400" dirty="0">
                <a:solidFill>
                  <a:srgbClr val="00B050"/>
                </a:solidFill>
                <a:effectLst>
                  <a:outerShdw blurRad="38100" dist="38100" dir="2700000" algn="tl">
                    <a:srgbClr val="000000">
                      <a:alpha val="43137"/>
                    </a:srgbClr>
                  </a:outerShdw>
                </a:effectLst>
                <a:cs typeface="B Nazanin"/>
              </a:rPr>
              <a:t>آن</a:t>
            </a:r>
            <a:r>
              <a:rPr lang="fa-IR" sz="2400" dirty="0">
                <a:solidFill>
                  <a:srgbClr val="00B050"/>
                </a:solidFill>
                <a:effectLst/>
                <a:cs typeface="B Nazanin"/>
              </a:rPr>
              <a:t>  </a:t>
            </a:r>
            <a:r>
              <a:rPr lang="en-US" sz="2400" dirty="0">
                <a:solidFill>
                  <a:srgbClr val="00B050"/>
                </a:solidFill>
                <a:effectLst/>
                <a:cs typeface="B Nazanin"/>
              </a:rPr>
              <a:t> </a:t>
            </a:r>
            <a:r>
              <a:rPr lang="en-US" sz="1600" dirty="0">
                <a:solidFill>
                  <a:srgbClr val="00B050"/>
                </a:solidFill>
                <a:effectLst/>
                <a:cs typeface="B Nazanin"/>
              </a:rPr>
              <a:t>2/1</a:t>
            </a:r>
            <a:r>
              <a:rPr lang="fa-IR" sz="2400" dirty="0">
                <a:solidFill>
                  <a:srgbClr val="00B050"/>
                </a:solidFill>
                <a:cs typeface="B Nazanin"/>
              </a:rPr>
              <a:t>تا </a:t>
            </a:r>
            <a:r>
              <a:rPr lang="en-US" sz="2400" dirty="0">
                <a:solidFill>
                  <a:srgbClr val="00B050"/>
                </a:solidFill>
                <a:cs typeface="B Nazanin"/>
              </a:rPr>
              <a:t> </a:t>
            </a:r>
            <a:r>
              <a:rPr lang="en-US" sz="1600" dirty="0">
                <a:solidFill>
                  <a:srgbClr val="00B050"/>
                </a:solidFill>
                <a:effectLst/>
                <a:cs typeface="B Nazanin"/>
              </a:rPr>
              <a:t>3/5</a:t>
            </a:r>
            <a:r>
              <a:rPr lang="fa-IR" sz="2400" dirty="0">
                <a:solidFill>
                  <a:srgbClr val="00B050"/>
                </a:solidFill>
                <a:cs typeface="B Nazanin"/>
              </a:rPr>
              <a:t>متر مي باشد. اين فاصله توسط سرپرستان و نيز رؤساي يك شركت و يا بانك كه اغلب پشت ميز جداگانه اي نشسته اند يا كارمندان، رعايت مي شود. در شرايط معمولي شما سرپرست يا رئيس را در كنار كارمند نمي بينيد. همچنين اين فاصله براي چيدن ميزهاي كارمندان متعدد در يك مكان رعايت مي شود و افراد بسيار نزديك مثل زن و شوهر و فرزندان هم در حالت مطالعه و تماشاي تلویزيون حد نزديك اين حريم را رعايت مي كنند. </a:t>
            </a:r>
            <a:br>
              <a:rPr lang="en-US" sz="2800" dirty="0">
                <a:cs typeface="B Nazanin"/>
              </a:rPr>
            </a:br>
            <a:br>
              <a:rPr lang="fa-IR" sz="2800" dirty="0">
                <a:cs typeface="B Nazanin"/>
              </a:rPr>
            </a:br>
            <a:r>
              <a:rPr lang="fa-IR" sz="2800" dirty="0">
                <a:solidFill>
                  <a:srgbClr val="FF0000"/>
                </a:solidFill>
                <a:cs typeface="B Nazanin"/>
              </a:rPr>
              <a:t>4 </a:t>
            </a:r>
            <a:r>
              <a:rPr lang="en-US" sz="2800" dirty="0">
                <a:solidFill>
                  <a:srgbClr val="FF0000"/>
                </a:solidFill>
                <a:cs typeface="B Nazanin"/>
              </a:rPr>
              <a:t>_</a:t>
            </a:r>
            <a:r>
              <a:rPr lang="fa-IR" sz="2800" dirty="0">
                <a:solidFill>
                  <a:srgbClr val="FF0000"/>
                </a:solidFill>
                <a:cs typeface="B Nazanin"/>
              </a:rPr>
              <a:t> حريم عمومي</a:t>
            </a:r>
            <a:br>
              <a:rPr lang="fa-IR" sz="2800" dirty="0">
                <a:cs typeface="B Nazanin"/>
              </a:rPr>
            </a:br>
            <a:r>
              <a:rPr lang="fa-IR" sz="2400" dirty="0">
                <a:solidFill>
                  <a:srgbClr val="00B050"/>
                </a:solidFill>
                <a:cs typeface="B Nazanin"/>
              </a:rPr>
              <a:t> فاصله اي كه در اين نوع حريم رعايت مي شود از 5/3 تا 6 متر است. نمونه خوب آن كلاس هاي درس و گردهمايي ها و جلسات اداري مي باشد. اين حريم يك حد دور بيشتر از 6 متر هم دارد كه معمولاً در مورد سياستمداران و افراد مشهور رعايت مي شود.</a:t>
            </a:r>
            <a:r>
              <a:rPr lang="fa-IR" sz="2800" dirty="0"/>
              <a:t> </a:t>
            </a:r>
            <a:br>
              <a:rPr lang="en-US" sz="2800" dirty="0"/>
            </a:br>
            <a:br>
              <a:rPr lang="en-US" sz="2800" dirty="0"/>
            </a:br>
            <a:r>
              <a:rPr lang="fa-IR" sz="2400" dirty="0">
                <a:solidFill>
                  <a:srgbClr val="00B0F0"/>
                </a:solidFill>
                <a:cs typeface="B Nazanin"/>
              </a:rPr>
              <a:t>لازم به تذكر است كه اين چهار نوع حريم در فرهنگ هاي مختلف با هم تفاوت دارد كه گاه بي توجهي به اين تفاوت ها سبب بد تعبير كردن منظورها مي شود.</a:t>
            </a:r>
            <a:endParaRPr lang="en-US" sz="2800" dirty="0">
              <a:solidFill>
                <a:srgbClr val="00B0F0"/>
              </a:solidFill>
              <a:cs typeface="B Nazanin"/>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9" name="Rectangle 11"/>
          <p:cNvSpPr>
            <a:spLocks noGrp="1" noChangeAspect="1" noChangeArrowheads="1"/>
          </p:cNvSpPr>
          <p:nvPr>
            <p:ph type="title" idx="4294967295"/>
          </p:nvPr>
        </p:nvSpPr>
        <p:spPr>
          <a:xfrm>
            <a:off x="0" y="71438"/>
            <a:ext cx="8229600" cy="796925"/>
          </a:xfrm>
        </p:spPr>
        <p:txBody>
          <a:bodyPr/>
          <a:lstStyle/>
          <a:p>
            <a:r>
              <a:rPr lang="en-GB" altLang="en-US" dirty="0"/>
              <a:t>Conditions o use</a:t>
            </a:r>
          </a:p>
        </p:txBody>
      </p:sp>
      <p:sp>
        <p:nvSpPr>
          <p:cNvPr id="62466" name="Rectangle 2"/>
          <p:cNvSpPr>
            <a:spLocks noChangeAspect="1" noChangeArrowheads="1"/>
          </p:cNvSpPr>
          <p:nvPr/>
        </p:nvSpPr>
        <p:spPr bwMode="auto">
          <a:xfrm>
            <a:off x="-19050" y="0"/>
            <a:ext cx="9144000" cy="6858000"/>
          </a:xfrm>
          <a:prstGeom prst="rect">
            <a:avLst/>
          </a:prstGeom>
          <a:gradFill>
            <a:gsLst>
              <a:gs pos="0">
                <a:schemeClr val="lt1">
                  <a:tint val="40000"/>
                  <a:satMod val="350000"/>
                </a:schemeClr>
              </a:gs>
              <a:gs pos="40000">
                <a:schemeClr val="lt1">
                  <a:tint val="45000"/>
                  <a:shade val="99000"/>
                  <a:satMod val="350000"/>
                </a:schemeClr>
              </a:gs>
              <a:gs pos="100000">
                <a:schemeClr val="bg1">
                  <a:lumMod val="85000"/>
                </a:schemeClr>
              </a:gs>
            </a:gsLst>
            <a:path path="circle">
              <a:fillToRect l="50000" t="-80000" r="50000" b="180000"/>
            </a:path>
          </a:gradFill>
          <a:ln w="9525">
            <a:solidFill>
              <a:schemeClr val="bg1"/>
            </a:solidFill>
            <a:miter lim="800000"/>
            <a:headEnd/>
            <a:tailEnd/>
          </a:ln>
          <a:effectLst/>
        </p:spPr>
        <p:style>
          <a:lnRef idx="0">
            <a:scrgbClr r="0" g="0" b="0"/>
          </a:lnRef>
          <a:fillRef idx="1002">
            <a:schemeClr val="lt1"/>
          </a:fillRef>
          <a:effectRef idx="0">
            <a:scrgbClr r="0" g="0" b="0"/>
          </a:effectRef>
          <a:fontRef idx="major"/>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Verdana"/>
              <a:ea typeface="+mj-ea"/>
              <a:cs typeface="Arial"/>
            </a:endParaRPr>
          </a:p>
        </p:txBody>
      </p:sp>
      <p:sp>
        <p:nvSpPr>
          <p:cNvPr id="41993" name="Line 8"/>
          <p:cNvSpPr>
            <a:spLocks noChangeShapeType="1"/>
          </p:cNvSpPr>
          <p:nvPr/>
        </p:nvSpPr>
        <p:spPr bwMode="auto">
          <a:xfrm>
            <a:off x="3348038" y="1390650"/>
            <a:ext cx="0" cy="446405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Verdana" panose="020B0604030504040204" pitchFamily="34" charset="0"/>
              <a:ea typeface="+mn-ea"/>
              <a:cs typeface="Arial" panose="020B0604020202020204" pitchFamily="34" charset="0"/>
            </a:endParaRPr>
          </a:p>
        </p:txBody>
      </p:sp>
      <p:sp>
        <p:nvSpPr>
          <p:cNvPr id="41994" name="Rectangle 10"/>
          <p:cNvSpPr>
            <a:spLocks noChangeArrowheads="1"/>
          </p:cNvSpPr>
          <p:nvPr/>
        </p:nvSpPr>
        <p:spPr bwMode="auto">
          <a:xfrm>
            <a:off x="5025592" y="3789382"/>
            <a:ext cx="202651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hlinkClick r:id="rId3"/>
              </a:rPr>
              <a:t>http://www.ravanpoint.ir</a:t>
            </a:r>
            <a:endParaRPr kumimoji="0" lang="fa-I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fr-FR" altLang="en-US" sz="1000" b="0" i="0" u="none" strike="noStrike" kern="1200" cap="none" spc="0" normalizeH="0" baseline="0" noProof="0" dirty="0">
                <a:ln>
                  <a:noFill/>
                </a:ln>
                <a:solidFill>
                  <a:srgbClr val="000000"/>
                </a:solidFill>
                <a:effectLst/>
                <a:uLnTx/>
                <a:uFillTx/>
                <a:latin typeface="Verdana" panose="020B0604030504040204" pitchFamily="34" charset="0"/>
                <a:ea typeface="+mn-ea"/>
                <a:cs typeface="Arial" panose="020B0604020202020204" pitchFamily="34" charset="0"/>
              </a:rPr>
              <a:t>Contact: info@ravanpoint.ir </a:t>
            </a:r>
          </a:p>
        </p:txBody>
      </p:sp>
      <p:sp>
        <p:nvSpPr>
          <p:cNvPr id="3" name="Rectangle 2"/>
          <p:cNvSpPr/>
          <p:nvPr/>
        </p:nvSpPr>
        <p:spPr>
          <a:xfrm>
            <a:off x="250825" y="3919537"/>
            <a:ext cx="2736850" cy="423863"/>
          </a:xfrm>
          <a:prstGeom prst="rect">
            <a:avLst/>
          </a:prstGeom>
          <a:ln/>
        </p:spPr>
        <p:style>
          <a:lnRef idx="3">
            <a:schemeClr val="lt1"/>
          </a:lnRef>
          <a:fillRef idx="1">
            <a:schemeClr val="accent5"/>
          </a:fillRef>
          <a:effectRef idx="1">
            <a:schemeClr val="accent5"/>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Verdana"/>
              <a:ea typeface="+mn-ea"/>
              <a:cs typeface="Arial"/>
            </a:endParaRPr>
          </a:p>
        </p:txBody>
      </p:sp>
      <p:sp>
        <p:nvSpPr>
          <p:cNvPr id="62480" name="Rectangle 16"/>
          <p:cNvSpPr>
            <a:spLocks noChangeArrowheads="1"/>
          </p:cNvSpPr>
          <p:nvPr/>
        </p:nvSpPr>
        <p:spPr bwMode="auto">
          <a:xfrm>
            <a:off x="250825" y="2582614"/>
            <a:ext cx="2832100" cy="1754326"/>
          </a:xfrm>
          <a:prstGeom prst="rect">
            <a:avLst/>
          </a:prstGeom>
          <a:noFill/>
          <a:ln w="9525">
            <a:noFill/>
            <a:miter lim="800000"/>
            <a:headEnd/>
            <a:tailEnd/>
          </a:ln>
          <a:effectLst/>
        </p:spPr>
        <p:txBody>
          <a:bodyPr>
            <a:spAutoFit/>
          </a:bodyPr>
          <a:lstStyle/>
          <a:p>
            <a:pPr marL="0" marR="0" lvl="0" indent="0" algn="ctr" defTabSz="914400" rtl="1" eaLnBrk="0" fontAlgn="base" latinLnBrk="0" hangingPunct="0">
              <a:lnSpc>
                <a:spcPct val="100000"/>
              </a:lnSpc>
              <a:spcBef>
                <a:spcPct val="0"/>
              </a:spcBef>
              <a:spcAft>
                <a:spcPct val="0"/>
              </a:spcAft>
              <a:buClrTx/>
              <a:buSzTx/>
              <a:buFontTx/>
              <a:buNone/>
              <a:tabLst/>
              <a:defRPr/>
            </a:pPr>
            <a:r>
              <a:rPr kumimoji="0" lang="fa-IR"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rPr>
              <a:t>دانلود رایگان پاورپوینت های روانشناسی</a:t>
            </a:r>
            <a:endParaRPr kumimoji="0" lang="en-GB" sz="2000" b="1" i="0" u="none" strike="noStrike" kern="1200" cap="none" spc="0" normalizeH="0" baseline="0" noProof="0" dirty="0">
              <a:ln>
                <a:noFill/>
              </a:ln>
              <a:solidFill>
                <a:prstClr val="black"/>
              </a:solidFill>
              <a:effectLst/>
              <a:uLnTx/>
              <a:uFillTx/>
              <a:latin typeface="Verdana" panose="020B0604030504040204" pitchFamily="34" charset="0"/>
              <a:ea typeface="+mn-ea"/>
              <a:cs typeface="B Nazanin" panose="00000400000000000000" pitchFamily="2" charset="-78"/>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GB" sz="1800" b="1" i="0" u="none" strike="noStrike" kern="1200" cap="none" spc="0" normalizeH="0" baseline="0" noProof="0" dirty="0">
              <a:ln>
                <a:noFill/>
              </a:ln>
              <a:solidFill>
                <a:prstClr val="black"/>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600" b="0" i="0" u="none" strike="noStrike" kern="1200" cap="none" spc="0" normalizeH="0" baseline="0" noProof="0" dirty="0">
              <a:ln>
                <a:noFill/>
              </a:ln>
              <a:solidFill>
                <a:srgbClr val="C00000"/>
              </a:solidFill>
              <a:effectLst/>
              <a:uLnTx/>
              <a:uFillTx/>
              <a:latin typeface="Verdana" panose="020B060403050404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sz="16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rPr>
              <a:t>© Copyright Ravanpoint.ir</a:t>
            </a:r>
            <a:endParaRPr kumimoji="0" lang="en-GB" sz="1800"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mn-ea"/>
              <a:cs typeface="Times New Roman" panose="02020603050405020304"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5486" y="2368159"/>
            <a:ext cx="3866728" cy="1397884"/>
          </a:xfrm>
          <a:prstGeom prst="rect">
            <a:avLst/>
          </a:prstGeom>
        </p:spPr>
      </p:pic>
    </p:spTree>
    <p:extLst>
      <p:ext uri="{BB962C8B-B14F-4D97-AF65-F5344CB8AC3E}">
        <p14:creationId xmlns:p14="http://schemas.microsoft.com/office/powerpoint/2010/main" val="63729823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anim calcmode="lin" valueType="num">
                                      <p:cBhvr>
                                        <p:cTn id="8" dur="1000" fill="hold"/>
                                        <p:tgtEl>
                                          <p:spTgt spid="41989"/>
                                        </p:tgtEl>
                                        <p:attrNameLst>
                                          <p:attrName>ppt_x</p:attrName>
                                        </p:attrNameLst>
                                      </p:cBhvr>
                                      <p:tavLst>
                                        <p:tav tm="0">
                                          <p:val>
                                            <p:strVal val="#ppt_x"/>
                                          </p:val>
                                        </p:tav>
                                        <p:tav tm="100000">
                                          <p:val>
                                            <p:strVal val="#ppt_x"/>
                                          </p:val>
                                        </p:tav>
                                      </p:tavLst>
                                    </p:anim>
                                    <p:anim calcmode="lin" valueType="num">
                                      <p:cBhvr>
                                        <p:cTn id="9" dur="898" decel="100000" fill="hold"/>
                                        <p:tgtEl>
                                          <p:spTgt spid="41989"/>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4198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5" name="Rectangle 3">
            <a:extLst>
              <a:ext uri="{FF2B5EF4-FFF2-40B4-BE49-F238E27FC236}">
                <a16:creationId xmlns:a16="http://schemas.microsoft.com/office/drawing/2014/main" id="{A64B8106-FE0A-47FB-8EFD-4A4C2E959FD9}"/>
              </a:ext>
            </a:extLst>
          </p:cNvPr>
          <p:cNvSpPr>
            <a:spLocks noGrp="1" noChangeArrowheads="1"/>
          </p:cNvSpPr>
          <p:nvPr>
            <p:ph type="body" idx="1"/>
          </p:nvPr>
        </p:nvSpPr>
        <p:spPr>
          <a:xfrm>
            <a:off x="762000" y="762000"/>
            <a:ext cx="7239000" cy="5029200"/>
          </a:xfrm>
        </p:spPr>
        <p:txBody>
          <a:bodyPr/>
          <a:lstStyle/>
          <a:p>
            <a:pPr algn="justLow" eaLnBrk="1" hangingPunct="1">
              <a:buFontTx/>
              <a:buNone/>
            </a:pPr>
            <a:r>
              <a:rPr lang="fa-IR" altLang="en-US" sz="2000">
                <a:cs typeface="B Nazanin" panose="00000400000000000000" pitchFamily="2" charset="-78"/>
              </a:rPr>
              <a:t>هر یک از شکل‌های صحبت و فعالیت که زندگی روزانه ما پیرامون آن بنا گردیده، حالت، اشارات یا وضع بدن می‌تواند برای شوخی کردن، نشان دادن چهره استهزاء یا شک و تردید مورد استفاده قرار گیرند. به عنوان مثال حالت تعجب در چهره خیلی طول می‌کشد، ممکن است به عنوان تقلیدی طنزآمیز به کار برده شود.</a:t>
            </a:r>
          </a:p>
          <a:p>
            <a:pPr algn="justLow" eaLnBrk="1" hangingPunct="1">
              <a:buFontTx/>
              <a:buNone/>
            </a:pPr>
            <a:r>
              <a:rPr lang="fa-IR" altLang="en-US" sz="2000">
                <a:cs typeface="B Nazanin" panose="00000400000000000000" pitchFamily="2" charset="-78"/>
              </a:rPr>
              <a:t>می‌توان از چهره مفهوم وسیع‌تری را یافت چرا که چهره نقش بسیار وسیعی در عملکرد و درک طرف مقابل از ما دارد. در زندگی روزانه، ما معمولاً‌ توجه زیادی به نگهداری یا حفظ کردن آبروی یکدیگر نشان می‌دهیم. آداب‌دانی نوعی تدبیر حفاظتی است که هر یک از دو طرف با این انتظار به کار می‌برند که، در مقابل ضعف‌های خودشان تعمداً‌ در معرض دید عموم قرار نخواهند گرفت.</a:t>
            </a:r>
          </a:p>
          <a:p>
            <a:pPr algn="justLow" eaLnBrk="1" hangingPunct="1">
              <a:buFontTx/>
              <a:buNone/>
            </a:pPr>
            <a:r>
              <a:rPr lang="fa-IR" altLang="en-US" sz="2000">
                <a:cs typeface="B Nazanin" panose="00000400000000000000" pitchFamily="2" charset="-78"/>
              </a:rPr>
              <a:t>بنابراین زندگی هر روزه ما خود به خود پیش نمی‌آید. همه ما بی‌آن که بدانیم، در کنش متقابلی که با دیگران داریم حالت را .به دقت به طور مداوم کنترل می‌کنیم.</a:t>
            </a:r>
          </a:p>
          <a:p>
            <a:pPr algn="justLow" eaLnBrk="1" hangingPunct="1">
              <a:buFontTx/>
              <a:buNone/>
            </a:pPr>
            <a:r>
              <a:rPr lang="fa-IR" altLang="en-US" sz="2000">
                <a:cs typeface="B Nazanin" panose="00000400000000000000" pitchFamily="2" charset="-78"/>
              </a:rPr>
              <a:t>به عنوان مثال یک دیپلمات خوب باید بتواند در حالی که کاملاً‌ آسوده و آرام به نظر می‌رسد با دیگران که ممکن است با عقایدشان موافقت نداشته یا حتی به نظرش نفرت‌انگیز برسند کنش متقابل داشته باشد. میزان موفقیت در این امر می‌تواند در سرنوشت تمامی ملتها مؤثر باشد. دیپلماسی ماهرانه می‌تواند تیرگی روابط بین ملتها را برطرف کرده و از جنگ جلوگیری کند</a:t>
            </a:r>
          </a:p>
          <a:p>
            <a:pPr algn="justLow" eaLnBrk="1" hangingPunct="1">
              <a:buFontTx/>
              <a:buNone/>
            </a:pPr>
            <a:endParaRPr lang="fa-IR" altLang="en-US" sz="2000">
              <a:cs typeface="B Nazanin" panose="00000400000000000000" pitchFamily="2" charset="-78"/>
            </a:endParaRPr>
          </a:p>
        </p:txBody>
      </p:sp>
    </p:spTree>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1315">
                                            <p:txEl>
                                              <p:pRg st="0" end="0"/>
                                            </p:txEl>
                                          </p:spTgt>
                                        </p:tgtEl>
                                        <p:attrNameLst>
                                          <p:attrName>style.visibility</p:attrName>
                                        </p:attrNameLst>
                                      </p:cBhvr>
                                      <p:to>
                                        <p:strVal val="visible"/>
                                      </p:to>
                                    </p:set>
                                    <p:anim calcmode="lin" valueType="num">
                                      <p:cBhvr additive="base">
                                        <p:cTn id="7" dur="1000" fill="hold"/>
                                        <p:tgtEl>
                                          <p:spTgt spid="141315">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1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1315">
                                            <p:txEl>
                                              <p:pRg st="1" end="1"/>
                                            </p:txEl>
                                          </p:spTgt>
                                        </p:tgtEl>
                                        <p:attrNameLst>
                                          <p:attrName>style.visibility</p:attrName>
                                        </p:attrNameLst>
                                      </p:cBhvr>
                                      <p:to>
                                        <p:strVal val="visible"/>
                                      </p:to>
                                    </p:set>
                                    <p:anim calcmode="lin" valueType="num">
                                      <p:cBhvr additive="base">
                                        <p:cTn id="13" dur="1000" fill="hold"/>
                                        <p:tgtEl>
                                          <p:spTgt spid="141315">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1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1315">
                                            <p:txEl>
                                              <p:pRg st="2" end="2"/>
                                            </p:txEl>
                                          </p:spTgt>
                                        </p:tgtEl>
                                        <p:attrNameLst>
                                          <p:attrName>style.visibility</p:attrName>
                                        </p:attrNameLst>
                                      </p:cBhvr>
                                      <p:to>
                                        <p:strVal val="visible"/>
                                      </p:to>
                                    </p:set>
                                    <p:anim calcmode="lin" valueType="num">
                                      <p:cBhvr additive="base">
                                        <p:cTn id="19" dur="1000" fill="hold"/>
                                        <p:tgtEl>
                                          <p:spTgt spid="141315">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1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1315">
                                            <p:txEl>
                                              <p:pRg st="3" end="3"/>
                                            </p:txEl>
                                          </p:spTgt>
                                        </p:tgtEl>
                                        <p:attrNameLst>
                                          <p:attrName>style.visibility</p:attrName>
                                        </p:attrNameLst>
                                      </p:cBhvr>
                                      <p:to>
                                        <p:strVal val="visible"/>
                                      </p:to>
                                    </p:set>
                                    <p:anim calcmode="lin" valueType="num">
                                      <p:cBhvr additive="base">
                                        <p:cTn id="25" dur="1000" fill="hold"/>
                                        <p:tgtEl>
                                          <p:spTgt spid="141315">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131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1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B0D602AC-997A-447B-A3AE-D6929A63456D}"/>
              </a:ext>
            </a:extLst>
          </p:cNvPr>
          <p:cNvSpPr>
            <a:spLocks noGrp="1" noChangeArrowheads="1"/>
          </p:cNvSpPr>
          <p:nvPr>
            <p:ph type="body" idx="1"/>
          </p:nvPr>
        </p:nvSpPr>
        <p:spPr>
          <a:xfrm>
            <a:off x="381000" y="609600"/>
            <a:ext cx="8229600" cy="5334000"/>
          </a:xfrm>
        </p:spPr>
        <p:txBody>
          <a:bodyPr/>
          <a:lstStyle/>
          <a:p>
            <a:pPr algn="justLow" eaLnBrk="1" hangingPunct="1">
              <a:buFontTx/>
              <a:buNone/>
              <a:defRPr/>
            </a:pPr>
            <a:r>
              <a:rPr lang="fa-IR" sz="2000" dirty="0">
                <a:cs typeface="B Nazanin" pitchFamily="2" charset="-78"/>
              </a:rPr>
              <a:t>علائم غیرکلامی، نه تنها احساسات فرد را به تصویر می‌کشند بلکه اغلب نشان می‌دهند او چگونه با احساسات کنار می‌آید به طور مثال ممکن است خشم خود را با کشیدگی و تنش عضلانی سرکوب کند و یا احساساتش را از طریق بر زمین کوبیدن پا، تکان دادن دست‌ها و محکم بستن در اتاق یا مواردی از این قبیل تخلیه کند.</a:t>
            </a:r>
          </a:p>
          <a:p>
            <a:pPr algn="justLow" eaLnBrk="1" hangingPunct="1">
              <a:buFontTx/>
              <a:buNone/>
              <a:defRPr/>
            </a:pPr>
            <a:r>
              <a:rPr lang="fa-IR" sz="2000" dirty="0">
                <a:cs typeface="B Nazanin" pitchFamily="2" charset="-78"/>
              </a:rPr>
              <a:t>احساسات افراد نسبت به روابطشان اساساً‌ از طریق رفتارهای غیرکلامی آنان منتقل می‌شود. هنگامی که افراد فاصله قابل توجهی از یکدیگر می‌گیرند، بدنشان را منقبض می‌کنند و از روبه روی هم قرار گرفتن یا تماس چشمی اجتناب می‌کنند.</a:t>
            </a:r>
          </a:p>
          <a:p>
            <a:pPr algn="justLow" eaLnBrk="1" hangingPunct="1">
              <a:buFontTx/>
              <a:buNone/>
              <a:defRPr/>
            </a:pPr>
            <a:r>
              <a:rPr lang="fa-IR" sz="2000" dirty="0">
                <a:cs typeface="B Nazanin" pitchFamily="2" charset="-78"/>
              </a:rPr>
              <a:t>از آنجا که رفتارهای غیرکلامی، ابزارهای اصلی انتقال هیجان‌ها هستند برای درک مهمترین مواردی که دیگران با ما در. اوقاتی وجود دارد که اهمیت بسیار زیادی دارند هر یک از ما لغات را به نحوی به کار می‌بریم که برای پنهان کردن احساساتمان مناسب باشد.</a:t>
            </a:r>
          </a:p>
          <a:p>
            <a:pPr algn="justLow" eaLnBrk="1" hangingPunct="1">
              <a:buFontTx/>
              <a:buNone/>
              <a:defRPr/>
            </a:pPr>
            <a:r>
              <a:rPr lang="fa-IR" sz="2000" dirty="0">
                <a:cs typeface="B Nazanin" pitchFamily="2" charset="-78"/>
              </a:rPr>
              <a:t>گاه این تمایلات فریبکارانه در ضمیر ناهشیار ما پنهان می‌شوند و ما حتی از تلاش خود برای پنهانکاری آگاه نمی‌شویم. اما ان را کنترل کنیم. ما آگاهانه یا ناآگاهانه، تلاش داریم هیجان‌هایی را که از طریق رفتارهای غیرکلامی منتقل می‌شوند کنترل کنیم.</a:t>
            </a:r>
          </a:p>
          <a:p>
            <a:pPr algn="justLow" eaLnBrk="1" hangingPunct="1">
              <a:buFontTx/>
              <a:buNone/>
              <a:defRPr/>
            </a:pPr>
            <a:r>
              <a:rPr lang="fa-IR" sz="2000" dirty="0">
                <a:cs typeface="B Nazanin" pitchFamily="2" charset="-78"/>
              </a:rPr>
              <a:t>به طور مثال هنگامی که موضوعی برای ما از اهمیت بسیار زیادی برخوردار است، ممکن است شانه‌هایمان را با نوعی بی‌تفاوتی فریبکارانه بالا بیندازیم یا ممکن است خشم خود را با لبخندی دروغین استتار کنیم. از آنجا که بخش زیادی از ارتباط بین فردی را ارتباط غیرکلامی تشکیل می‌دهد.</a:t>
            </a:r>
          </a:p>
          <a:p>
            <a:pPr algn="justLow" eaLnBrk="1" hangingPunct="1">
              <a:buFontTx/>
              <a:buNone/>
              <a:defRPr/>
            </a:pPr>
            <a:r>
              <a:rPr lang="fa-IR" sz="2000" dirty="0">
                <a:cs typeface="B Nazanin" pitchFamily="2" charset="-78"/>
              </a:rPr>
              <a:t>عناصر غیرکلامی ارتباط، به خصوص در درک احساسات شخصی دیگر اهمیت بسیار دارد. مردم اغلب می‌کوشند که زبان غیرکلامی خود را مخفی نگه‌ دارند.. </a:t>
            </a:r>
          </a:p>
          <a:p>
            <a:pPr algn="justLow" eaLnBrk="1" hangingPunct="1">
              <a:buFontTx/>
              <a:buNone/>
              <a:defRPr/>
            </a:pPr>
            <a:endParaRPr lang="fa-IR" sz="2000" dirty="0">
              <a:cs typeface="B Nazanin" pitchFamily="2" charset="-78"/>
            </a:endParaRPr>
          </a:p>
        </p:txBody>
      </p:sp>
    </p:spTree>
  </p:cSld>
  <p:clrMapOvr>
    <a:masterClrMapping/>
  </p:clrMapOvr>
  <p:transition spd="med">
    <p:pull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anim calcmode="lin" valueType="num">
                                      <p:cBhvr additive="base">
                                        <p:cTn id="7" dur="1000" fill="hold"/>
                                        <p:tgtEl>
                                          <p:spTgt spid="142338">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14233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2338">
                                            <p:txEl>
                                              <p:pRg st="1" end="1"/>
                                            </p:txEl>
                                          </p:spTgt>
                                        </p:tgtEl>
                                        <p:attrNameLst>
                                          <p:attrName>style.visibility</p:attrName>
                                        </p:attrNameLst>
                                      </p:cBhvr>
                                      <p:to>
                                        <p:strVal val="visible"/>
                                      </p:to>
                                    </p:set>
                                    <p:anim calcmode="lin" valueType="num">
                                      <p:cBhvr additive="base">
                                        <p:cTn id="13" dur="1000" fill="hold"/>
                                        <p:tgtEl>
                                          <p:spTgt spid="142338">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14233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2338">
                                            <p:txEl>
                                              <p:pRg st="2" end="2"/>
                                            </p:txEl>
                                          </p:spTgt>
                                        </p:tgtEl>
                                        <p:attrNameLst>
                                          <p:attrName>style.visibility</p:attrName>
                                        </p:attrNameLst>
                                      </p:cBhvr>
                                      <p:to>
                                        <p:strVal val="visible"/>
                                      </p:to>
                                    </p:set>
                                    <p:anim calcmode="lin" valueType="num">
                                      <p:cBhvr additive="base">
                                        <p:cTn id="19" dur="1000" fill="hold"/>
                                        <p:tgtEl>
                                          <p:spTgt spid="142338">
                                            <p:txEl>
                                              <p:pRg st="2" end="2"/>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14233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2338">
                                            <p:txEl>
                                              <p:pRg st="3" end="3"/>
                                            </p:txEl>
                                          </p:spTgt>
                                        </p:tgtEl>
                                        <p:attrNameLst>
                                          <p:attrName>style.visibility</p:attrName>
                                        </p:attrNameLst>
                                      </p:cBhvr>
                                      <p:to>
                                        <p:strVal val="visible"/>
                                      </p:to>
                                    </p:set>
                                    <p:anim calcmode="lin" valueType="num">
                                      <p:cBhvr additive="base">
                                        <p:cTn id="25" dur="1000" fill="hold"/>
                                        <p:tgtEl>
                                          <p:spTgt spid="142338">
                                            <p:txEl>
                                              <p:pRg st="3" end="3"/>
                                            </p:txEl>
                                          </p:spTgt>
                                        </p:tgtEl>
                                        <p:attrNameLst>
                                          <p:attrName>ppt_x</p:attrName>
                                        </p:attrNameLst>
                                      </p:cBhvr>
                                      <p:tavLst>
                                        <p:tav tm="0">
                                          <p:val>
                                            <p:strVal val="#ppt_x"/>
                                          </p:val>
                                        </p:tav>
                                        <p:tav tm="100000">
                                          <p:val>
                                            <p:strVal val="#ppt_x"/>
                                          </p:val>
                                        </p:tav>
                                      </p:tavLst>
                                    </p:anim>
                                    <p:anim calcmode="lin" valueType="num">
                                      <p:cBhvr additive="base">
                                        <p:cTn id="26" dur="1000" fill="hold"/>
                                        <p:tgtEl>
                                          <p:spTgt spid="14233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2338">
                                            <p:txEl>
                                              <p:pRg st="4" end="4"/>
                                            </p:txEl>
                                          </p:spTgt>
                                        </p:tgtEl>
                                        <p:attrNameLst>
                                          <p:attrName>style.visibility</p:attrName>
                                        </p:attrNameLst>
                                      </p:cBhvr>
                                      <p:to>
                                        <p:strVal val="visible"/>
                                      </p:to>
                                    </p:set>
                                    <p:anim calcmode="lin" valueType="num">
                                      <p:cBhvr additive="base">
                                        <p:cTn id="31" dur="1000" fill="hold"/>
                                        <p:tgtEl>
                                          <p:spTgt spid="142338">
                                            <p:txEl>
                                              <p:pRg st="4" end="4"/>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14233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2338">
                                            <p:txEl>
                                              <p:pRg st="5" end="5"/>
                                            </p:txEl>
                                          </p:spTgt>
                                        </p:tgtEl>
                                        <p:attrNameLst>
                                          <p:attrName>style.visibility</p:attrName>
                                        </p:attrNameLst>
                                      </p:cBhvr>
                                      <p:to>
                                        <p:strVal val="visible"/>
                                      </p:to>
                                    </p:set>
                                    <p:anim calcmode="lin" valueType="num">
                                      <p:cBhvr additive="base">
                                        <p:cTn id="37" dur="1000" fill="hold"/>
                                        <p:tgtEl>
                                          <p:spTgt spid="142338">
                                            <p:txEl>
                                              <p:pRg st="5" end="5"/>
                                            </p:txEl>
                                          </p:spTgt>
                                        </p:tgtEl>
                                        <p:attrNameLst>
                                          <p:attrName>ppt_x</p:attrName>
                                        </p:attrNameLst>
                                      </p:cBhvr>
                                      <p:tavLst>
                                        <p:tav tm="0">
                                          <p:val>
                                            <p:strVal val="#ppt_x"/>
                                          </p:val>
                                        </p:tav>
                                        <p:tav tm="100000">
                                          <p:val>
                                            <p:strVal val="#ppt_x"/>
                                          </p:val>
                                        </p:tav>
                                      </p:tavLst>
                                    </p:anim>
                                    <p:anim calcmode="lin" valueType="num">
                                      <p:cBhvr additive="base">
                                        <p:cTn id="38" dur="1000" fill="hold"/>
                                        <p:tgtEl>
                                          <p:spTgt spid="14233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a:extLst>
              <a:ext uri="{FF2B5EF4-FFF2-40B4-BE49-F238E27FC236}">
                <a16:creationId xmlns:a16="http://schemas.microsoft.com/office/drawing/2014/main" id="{DEF9F5CC-9257-4A48-B71D-9D87133E6DF4}"/>
              </a:ext>
            </a:extLst>
          </p:cNvPr>
          <p:cNvSpPr>
            <a:spLocks noGrp="1" noChangeArrowheads="1"/>
          </p:cNvSpPr>
          <p:nvPr>
            <p:ph type="body" idx="1"/>
          </p:nvPr>
        </p:nvSpPr>
        <p:spPr>
          <a:xfrm>
            <a:off x="381000" y="609600"/>
            <a:ext cx="8229600" cy="5715000"/>
          </a:xfrm>
        </p:spPr>
        <p:txBody>
          <a:bodyPr/>
          <a:lstStyle/>
          <a:p>
            <a:pPr marL="495300" indent="-495300" eaLnBrk="1" hangingPunct="1">
              <a:buFont typeface="Wingdings" panose="05000000000000000000" pitchFamily="2" charset="2"/>
              <a:buNone/>
              <a:defRPr/>
            </a:pPr>
            <a:r>
              <a:rPr lang="fa-IR" b="1" dirty="0">
                <a:cs typeface="B Nazanin" pitchFamily="2" charset="-78"/>
              </a:rPr>
              <a:t>ازچشمها چطور کمک بگیریم؟</a:t>
            </a:r>
          </a:p>
          <a:p>
            <a:pPr marL="495300" indent="-495300" eaLnBrk="1" hangingPunct="1">
              <a:buFont typeface="Wingdings" panose="05000000000000000000" pitchFamily="2" charset="2"/>
              <a:buNone/>
              <a:defRPr/>
            </a:pPr>
            <a:endParaRPr lang="fa-IR" sz="2800" dirty="0">
              <a:cs typeface="B Nazanin" pitchFamily="2" charset="-78"/>
            </a:endParaRPr>
          </a:p>
        </p:txBody>
      </p:sp>
      <p:pic>
        <p:nvPicPr>
          <p:cNvPr id="36867" name="Picture 2" descr="http://www.bartarinha.ir/files/fa/news/1391/2/28/82096_858.jpg">
            <a:hlinkClick r:id="rId3"/>
            <a:extLst>
              <a:ext uri="{FF2B5EF4-FFF2-40B4-BE49-F238E27FC236}">
                <a16:creationId xmlns:a16="http://schemas.microsoft.com/office/drawing/2014/main" id="{F069C95A-C204-4ED0-939B-66506E8F5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600200"/>
            <a:ext cx="7869238"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overrideClrMapping bg1="dk2" tx1="lt1" bg2="dk1" tx2="lt2" accent1="accent1" accent2="accent2" accent3="accent3" accent4="accent4" accent5="accent5" accent6="accent6" hlink="hlink" folHlink="folHlink"/>
  </p:clrMapOvr>
  <p:transition spd="med">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3602">
                                            <p:txEl>
                                              <p:pRg st="0" end="0"/>
                                            </p:txEl>
                                          </p:spTgt>
                                        </p:tgtEl>
                                        <p:attrNameLst>
                                          <p:attrName>style.visibility</p:attrName>
                                        </p:attrNameLst>
                                      </p:cBhvr>
                                      <p:to>
                                        <p:strVal val="visible"/>
                                      </p:to>
                                    </p:set>
                                    <p:anim calcmode="lin" valueType="num">
                                      <p:cBhvr additive="base">
                                        <p:cTn id="7" dur="1000" fill="hold"/>
                                        <p:tgtEl>
                                          <p:spTgt spid="153602">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1536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0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75638313-043A-4B96-BC57-FC1A34886261}"/>
              </a:ext>
            </a:extLst>
          </p:cNvPr>
          <p:cNvSpPr>
            <a:spLocks noGrp="1" noChangeArrowheads="1"/>
          </p:cNvSpPr>
          <p:nvPr>
            <p:ph type="body" idx="1"/>
          </p:nvPr>
        </p:nvSpPr>
        <p:spPr>
          <a:xfrm>
            <a:off x="381000" y="457200"/>
            <a:ext cx="8153400" cy="5867400"/>
          </a:xfrm>
        </p:spPr>
        <p:txBody>
          <a:bodyPr/>
          <a:lstStyle/>
          <a:p>
            <a:pPr marL="495300" indent="-495300" algn="just" eaLnBrk="1" hangingPunct="1">
              <a:buFont typeface="Wingdings" panose="05000000000000000000" pitchFamily="2" charset="2"/>
              <a:buNone/>
              <a:defRPr/>
            </a:pPr>
            <a:r>
              <a:rPr lang="ar-SA" sz="2800" dirty="0">
                <a:cs typeface="B Nazanin" pitchFamily="2" charset="-78"/>
              </a:rPr>
              <a:t>هنگامی كه از شما پرسیده شود آخرین فردی كه امروز صبح ملاقات كردید چه كسی بود؟ شما بـا حـركت دادن چشم‌ها به سمت بالا و چپ می‌توانید آن را بهتر به خاطر بیاورید.</a:t>
            </a:r>
            <a:endParaRPr lang="fa-IR" sz="2800" dirty="0">
              <a:cs typeface="B Nazanin" pitchFamily="2" charset="-78"/>
            </a:endParaRPr>
          </a:p>
          <a:p>
            <a:pPr marL="495300" indent="-495300" algn="just" eaLnBrk="1" hangingPunct="1">
              <a:buFont typeface="Wingdings" panose="05000000000000000000" pitchFamily="2" charset="2"/>
              <a:buNone/>
              <a:defRPr/>
            </a:pPr>
            <a:r>
              <a:rPr lang="ar-SA" sz="2800" dirty="0">
                <a:cs typeface="B Nazanin" pitchFamily="2" charset="-78"/>
              </a:rPr>
              <a:t>هنگامی‌كه مشاهده كردید شخصی در پاسخ به پرسش‌های شما به بالا و سـمـت راست چشم می‌دوزد؛ احتمالا در فكر فریب و یافتن پاسخی ساختگی است.</a:t>
            </a:r>
            <a:endParaRPr lang="fa-IR" sz="2800" dirty="0">
              <a:cs typeface="B Nazanin" pitchFamily="2" charset="-78"/>
            </a:endParaRPr>
          </a:p>
          <a:p>
            <a:pPr marL="495300" indent="-495300" algn="just" eaLnBrk="1" hangingPunct="1">
              <a:buFont typeface="Wingdings" panose="05000000000000000000" pitchFamily="2" charset="2"/>
              <a:buNone/>
              <a:defRPr/>
            </a:pPr>
            <a:r>
              <a:rPr lang="ar-SA" sz="2800" dirty="0">
                <a:cs typeface="B Nazanin" pitchFamily="2" charset="-78"/>
              </a:rPr>
              <a:t>اگر كارفرما هستید و مطلبی را از كارمندتان پیگیری می‌كنید، به راحتی می‌توانید با نگاه‌كردن به چشمان او به دروغ و راست حرف‌های او پی ببرید.</a:t>
            </a:r>
            <a:endParaRPr lang="fa-IR" sz="2800" dirty="0">
              <a:cs typeface="B Nazanin" pitchFamily="2" charset="-78"/>
            </a:endParaRPr>
          </a:p>
          <a:p>
            <a:pPr marL="495300" indent="-495300" algn="just" eaLnBrk="1" hangingPunct="1">
              <a:buFont typeface="Wingdings" panose="05000000000000000000" pitchFamily="2" charset="2"/>
              <a:buNone/>
              <a:defRPr/>
            </a:pPr>
            <a:r>
              <a:rPr lang="ar-SA" sz="2800" dirty="0">
                <a:cs typeface="B Nazanin" pitchFamily="2" charset="-78"/>
              </a:rPr>
              <a:t>اگر قصد ازدواج دارید با یك نگاه به چشمان طرف مقابل می‌توانید نشانه‌های احساس، عاطفه، دروغ و فریب درونی او را دریابید.</a:t>
            </a:r>
            <a:endParaRPr lang="fa-IR" sz="2800" dirty="0">
              <a:cs typeface="B Nazanin" pitchFamily="2" charset="-78"/>
            </a:endParaRPr>
          </a:p>
          <a:p>
            <a:pPr marL="495300" indent="-495300" algn="just" eaLnBrk="1" hangingPunct="1">
              <a:buFont typeface="Wingdings" panose="05000000000000000000" pitchFamily="2" charset="2"/>
              <a:buNone/>
              <a:defRPr/>
            </a:pPr>
            <a:endParaRPr lang="ar-SA" sz="2800" dirty="0">
              <a:cs typeface="B Nazanin" pitchFamily="2" charset="-78"/>
            </a:endParaRPr>
          </a:p>
          <a:p>
            <a:pPr marL="495300" indent="-495300" algn="just" eaLnBrk="1" hangingPunct="1">
              <a:buFont typeface="Wingdings" panose="05000000000000000000" pitchFamily="2" charset="2"/>
              <a:buNone/>
              <a:defRPr/>
            </a:pPr>
            <a:endParaRPr lang="ar-SA" sz="2800" dirty="0">
              <a:cs typeface="B Nazanin" pitchFamily="2" charset="-78"/>
            </a:endParaRPr>
          </a:p>
        </p:txBody>
      </p:sp>
    </p:spTree>
  </p:cSld>
  <p:clrMapOvr>
    <a:overrideClrMapping bg1="dk2" tx1="lt1" bg2="dk1" tx2="lt2" accent1="accent1" accent2="accent2" accent3="accent3" accent4="accent4" accent5="accent5" accent6="accent6" hlink="hlink" folHlink="folHlink"/>
  </p:clrMapOvr>
  <p:transition spd="med">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10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3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1000" fill="hold"/>
                                        <p:tgtEl>
                                          <p:spTgt spid="18329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32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183298">
                                            <p:txEl>
                                              <p:pRg st="2" end="2"/>
                                            </p:txEl>
                                          </p:spTgt>
                                        </p:tgtEl>
                                        <p:attrNameLst>
                                          <p:attrName>style.visibility</p:attrName>
                                        </p:attrNameLst>
                                      </p:cBhvr>
                                      <p:to>
                                        <p:strVal val="visible"/>
                                      </p:to>
                                    </p:set>
                                    <p:anim calcmode="lin" valueType="num">
                                      <p:cBhvr additive="base">
                                        <p:cTn id="19" dur="1000" fill="hold"/>
                                        <p:tgtEl>
                                          <p:spTgt spid="183298">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18329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183298">
                                            <p:txEl>
                                              <p:pRg st="3" end="3"/>
                                            </p:txEl>
                                          </p:spTgt>
                                        </p:tgtEl>
                                        <p:attrNameLst>
                                          <p:attrName>style.visibility</p:attrName>
                                        </p:attrNameLst>
                                      </p:cBhvr>
                                      <p:to>
                                        <p:strVal val="visible"/>
                                      </p:to>
                                    </p:set>
                                    <p:anim calcmode="lin" valueType="num">
                                      <p:cBhvr additive="base">
                                        <p:cTn id="25" dur="1000" fill="hold"/>
                                        <p:tgtEl>
                                          <p:spTgt spid="183298">
                                            <p:txEl>
                                              <p:pRg st="3" end="3"/>
                                            </p:txEl>
                                          </p:spTgt>
                                        </p:tgtEl>
                                        <p:attrNameLst>
                                          <p:attrName>ppt_x</p:attrName>
                                        </p:attrNameLst>
                                      </p:cBhvr>
                                      <p:tavLst>
                                        <p:tav tm="0">
                                          <p:val>
                                            <p:strVal val="0-#ppt_w/2"/>
                                          </p:val>
                                        </p:tav>
                                        <p:tav tm="100000">
                                          <p:val>
                                            <p:strVal val="#ppt_x"/>
                                          </p:val>
                                        </p:tav>
                                      </p:tavLst>
                                    </p:anim>
                                    <p:anim calcmode="lin" valueType="num">
                                      <p:cBhvr additive="base">
                                        <p:cTn id="26" dur="1000" fill="hold"/>
                                        <p:tgtEl>
                                          <p:spTgt spid="183298">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a:extLst>
              <a:ext uri="{FF2B5EF4-FFF2-40B4-BE49-F238E27FC236}">
                <a16:creationId xmlns:a16="http://schemas.microsoft.com/office/drawing/2014/main" id="{FEC2B424-5311-478E-9524-C24382536919}"/>
              </a:ext>
            </a:extLst>
          </p:cNvPr>
          <p:cNvSpPr>
            <a:spLocks noGrp="1" noChangeArrowheads="1"/>
          </p:cNvSpPr>
          <p:nvPr>
            <p:ph type="body" idx="1"/>
          </p:nvPr>
        </p:nvSpPr>
        <p:spPr>
          <a:xfrm>
            <a:off x="381000" y="533400"/>
            <a:ext cx="8229600" cy="5791200"/>
          </a:xfrm>
        </p:spPr>
        <p:txBody>
          <a:bodyPr/>
          <a:lstStyle/>
          <a:p>
            <a:pPr marL="0" indent="0" algn="just" eaLnBrk="1" hangingPunct="1">
              <a:spcBef>
                <a:spcPct val="0"/>
              </a:spcBef>
              <a:buClrTx/>
              <a:buSzTx/>
              <a:buFont typeface="Wingdings" panose="05000000000000000000" pitchFamily="2" charset="2"/>
              <a:buNone/>
              <a:defRPr/>
            </a:pPr>
            <a:r>
              <a:rPr lang="fa-IR" sz="3600" b="1" dirty="0">
                <a:solidFill>
                  <a:srgbClr val="800000"/>
                </a:solidFill>
                <a:effectLst/>
                <a:latin typeface="Calibri" pitchFamily="34" charset="0"/>
                <a:ea typeface="Calibri" pitchFamily="34" charset="0"/>
                <a:cs typeface="B Nazanin" pitchFamily="2" charset="-78"/>
              </a:rPr>
              <a:t>چشم‌ها چه می گویند</a:t>
            </a:r>
            <a:endParaRPr lang="en-US" sz="3600" b="1" dirty="0">
              <a:effectLst/>
              <a:latin typeface="Arial" pitchFamily="34" charset="0"/>
              <a:cs typeface="B Nazanin" pitchFamily="2" charset="-78"/>
            </a:endParaRPr>
          </a:p>
          <a:p>
            <a:pPr marL="0" indent="0" algn="just">
              <a:spcBef>
                <a:spcPct val="0"/>
              </a:spcBef>
              <a:buClrTx/>
              <a:buSzTx/>
              <a:buFont typeface="Wingdings" panose="05000000000000000000" pitchFamily="2" charset="2"/>
              <a:buNone/>
              <a:defRPr/>
            </a:pPr>
            <a:r>
              <a:rPr lang="fa-IR" sz="2800" dirty="0">
                <a:effectLst/>
                <a:latin typeface="Calibri" pitchFamily="34" charset="0"/>
                <a:ea typeface="Calibri" pitchFamily="34" charset="0"/>
                <a:cs typeface="B Nazanin" pitchFamily="2" charset="-78"/>
              </a:rPr>
              <a:t>چشمان ما یكی از اعضای پر معنی در رساندن پیا‌م‌های غیركلامی به دیگران است. كم یا زیاد همه ما بدون این‌كه بدانیم چطور یا چرا چشم دیگران را می‌خوانیم و به‌نظر می‌رسد این یك توان ذاتی است. چشم‌ها و به‌ویژه آگاهی بالای ما از آنچه در چشم دیگران می‌بینیم، باور نكردنی است، حتی اگر با كسی تماس چشمی داشته باشیم كه در فاصله‌ای دور از ما و در 40 – 30 متری ما قرار دارد؛ این توانایی هم در ما وجود دارد كه بتوانیم چشمان كسی كه به ما نگاه نمی‌كند و حتی نگاهی بدون معنی یا نگاهی پرمعنی دارد و حتی چشمی كه كمی قبل‌تر اشك ریخته را بخوانیم</a:t>
            </a:r>
            <a:r>
              <a:rPr lang="en-US" sz="2800" dirty="0">
                <a:effectLst/>
                <a:latin typeface="Calibri" pitchFamily="34" charset="0"/>
                <a:ea typeface="Calibri" pitchFamily="34" charset="0"/>
                <a:cs typeface="B Nazanin" pitchFamily="2" charset="-78"/>
              </a:rPr>
              <a:t>. </a:t>
            </a:r>
            <a:endParaRPr lang="en-US" sz="2800" dirty="0">
              <a:effectLst/>
              <a:latin typeface="Arial" pitchFamily="34" charset="0"/>
              <a:cs typeface="B Nazanin" pitchFamily="2" charset="-78"/>
            </a:endParaRPr>
          </a:p>
          <a:p>
            <a:pPr marL="495300" indent="-495300" algn="just" eaLnBrk="1" hangingPunct="1">
              <a:buFont typeface="Wingdings" panose="05000000000000000000" pitchFamily="2" charset="2"/>
              <a:buNone/>
              <a:defRPr/>
            </a:pPr>
            <a:endParaRPr lang="ar-SA" sz="2800" dirty="0">
              <a:cs typeface="B Nazanin" pitchFamily="2" charset="-78"/>
            </a:endParaRPr>
          </a:p>
        </p:txBody>
      </p:sp>
    </p:spTree>
  </p:cSld>
  <p:clrMapOvr>
    <a:masterClrMapping/>
  </p:clrMapOvr>
  <p:transition>
    <p:wheel spokes="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83298">
                                            <p:txEl>
                                              <p:pRg st="0" end="0"/>
                                            </p:txEl>
                                          </p:spTgt>
                                        </p:tgtEl>
                                        <p:attrNameLst>
                                          <p:attrName>style.visibility</p:attrName>
                                        </p:attrNameLst>
                                      </p:cBhvr>
                                      <p:to>
                                        <p:strVal val="visible"/>
                                      </p:to>
                                    </p:set>
                                    <p:anim calcmode="lin" valueType="num">
                                      <p:cBhvr additive="base">
                                        <p:cTn id="7" dur="1000" fill="hold"/>
                                        <p:tgtEl>
                                          <p:spTgt spid="183298">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832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183298">
                                            <p:txEl>
                                              <p:pRg st="1" end="1"/>
                                            </p:txEl>
                                          </p:spTgt>
                                        </p:tgtEl>
                                        <p:attrNameLst>
                                          <p:attrName>style.visibility</p:attrName>
                                        </p:attrNameLst>
                                      </p:cBhvr>
                                      <p:to>
                                        <p:strVal val="visible"/>
                                      </p:to>
                                    </p:set>
                                    <p:anim calcmode="lin" valueType="num">
                                      <p:cBhvr additive="base">
                                        <p:cTn id="13" dur="1000" fill="hold"/>
                                        <p:tgtEl>
                                          <p:spTgt spid="183298">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18329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9.jpeg"/></Relationships>
</file>

<file path=ppt/theme/_rels/theme8.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tream">
  <a:themeElements>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fontScheme name="Stream">
      <a:majorFont>
        <a:latin typeface="Garamond"/>
        <a:ea typeface=""/>
        <a:cs typeface="Arial"/>
      </a:majorFont>
      <a:minorFont>
        <a:latin typeface="Garamond"/>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eam 1">
        <a:dk1>
          <a:srgbClr val="000514"/>
        </a:dk1>
        <a:lt1>
          <a:srgbClr val="FFFFFF"/>
        </a:lt1>
        <a:dk2>
          <a:srgbClr val="003399"/>
        </a:dk2>
        <a:lt2>
          <a:srgbClr val="E5E5FF"/>
        </a:lt2>
        <a:accent1>
          <a:srgbClr val="0099CC"/>
        </a:accent1>
        <a:accent2>
          <a:srgbClr val="A886E0"/>
        </a:accent2>
        <a:accent3>
          <a:srgbClr val="AAADCA"/>
        </a:accent3>
        <a:accent4>
          <a:srgbClr val="DADADA"/>
        </a:accent4>
        <a:accent5>
          <a:srgbClr val="AACAE2"/>
        </a:accent5>
        <a:accent6>
          <a:srgbClr val="9879CB"/>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tream 2">
        <a:dk1>
          <a:srgbClr val="3E3E5C"/>
        </a:dk1>
        <a:lt1>
          <a:srgbClr val="FFFFFF"/>
        </a:lt1>
        <a:dk2>
          <a:srgbClr val="666699"/>
        </a:dk2>
        <a:lt2>
          <a:srgbClr val="DFDFE9"/>
        </a:lt2>
        <a:accent1>
          <a:srgbClr val="CC66FF"/>
        </a:accent1>
        <a:accent2>
          <a:srgbClr val="679ACD"/>
        </a:accent2>
        <a:accent3>
          <a:srgbClr val="B8B8CA"/>
        </a:accent3>
        <a:accent4>
          <a:srgbClr val="DADADA"/>
        </a:accent4>
        <a:accent5>
          <a:srgbClr val="E2B8FF"/>
        </a:accent5>
        <a:accent6>
          <a:srgbClr val="5D8BBA"/>
        </a:accent6>
        <a:hlink>
          <a:srgbClr val="CCECFF"/>
        </a:hlink>
        <a:folHlink>
          <a:srgbClr val="CCCCFF"/>
        </a:folHlink>
      </a:clrScheme>
      <a:clrMap bg1="dk2" tx1="lt1" bg2="dk1" tx2="lt2" accent1="accent1" accent2="accent2" accent3="accent3" accent4="accent4" accent5="accent5" accent6="accent6" hlink="hlink" folHlink="folHlink"/>
    </a:extraClrScheme>
    <a:extraClrScheme>
      <a:clrScheme name="Stream 3">
        <a:dk1>
          <a:srgbClr val="2A5400"/>
        </a:dk1>
        <a:lt1>
          <a:srgbClr val="FFFFFF"/>
        </a:lt1>
        <a:dk2>
          <a:srgbClr val="4A9400"/>
        </a:dk2>
        <a:lt2>
          <a:srgbClr val="BAE8BA"/>
        </a:lt2>
        <a:accent1>
          <a:srgbClr val="33CC33"/>
        </a:accent1>
        <a:accent2>
          <a:srgbClr val="99CC00"/>
        </a:accent2>
        <a:accent3>
          <a:srgbClr val="B1C8AA"/>
        </a:accent3>
        <a:accent4>
          <a:srgbClr val="DADADA"/>
        </a:accent4>
        <a:accent5>
          <a:srgbClr val="ADE2AD"/>
        </a:accent5>
        <a:accent6>
          <a:srgbClr val="8AB900"/>
        </a:accent6>
        <a:hlink>
          <a:srgbClr val="99FF33"/>
        </a:hlink>
        <a:folHlink>
          <a:srgbClr val="FFFF99"/>
        </a:folHlink>
      </a:clrScheme>
      <a:clrMap bg1="dk2" tx1="lt1" bg2="dk1" tx2="lt2" accent1="accent1" accent2="accent2" accent3="accent3" accent4="accent4" accent5="accent5" accent6="accent6" hlink="hlink" folHlink="folHlink"/>
    </a:extraClrScheme>
    <a:extraClrScheme>
      <a:clrScheme name="Stream 4">
        <a:dk1>
          <a:srgbClr val="000000"/>
        </a:dk1>
        <a:lt1>
          <a:srgbClr val="FFFFFF"/>
        </a:lt1>
        <a:dk2>
          <a:srgbClr val="51596D"/>
        </a:dk2>
        <a:lt2>
          <a:srgbClr val="DDDDDD"/>
        </a:lt2>
        <a:accent1>
          <a:srgbClr val="787E8A"/>
        </a:accent1>
        <a:accent2>
          <a:srgbClr val="339966"/>
        </a:accent2>
        <a:accent3>
          <a:srgbClr val="B3B5BA"/>
        </a:accent3>
        <a:accent4>
          <a:srgbClr val="DADADA"/>
        </a:accent4>
        <a:accent5>
          <a:srgbClr val="BEC0C4"/>
        </a:accent5>
        <a:accent6>
          <a:srgbClr val="2D8A5C"/>
        </a:accent6>
        <a:hlink>
          <a:srgbClr val="00FFFF"/>
        </a:hlink>
        <a:folHlink>
          <a:srgbClr val="74B6D0"/>
        </a:folHlink>
      </a:clrScheme>
      <a:clrMap bg1="dk2" tx1="lt1" bg2="dk1" tx2="lt2" accent1="accent1" accent2="accent2" accent3="accent3" accent4="accent4" accent5="accent5" accent6="accent6" hlink="hlink" folHlink="folHlink"/>
    </a:extraClrScheme>
    <a:extraClrScheme>
      <a:clrScheme name="Stream 5">
        <a:dk1>
          <a:srgbClr val="5C1F00"/>
        </a:dk1>
        <a:lt1>
          <a:srgbClr val="FFFFFF"/>
        </a:lt1>
        <a:dk2>
          <a:srgbClr val="8C0000"/>
        </a:dk2>
        <a:lt2>
          <a:srgbClr val="DFD293"/>
        </a:lt2>
        <a:accent1>
          <a:srgbClr val="FF6845"/>
        </a:accent1>
        <a:accent2>
          <a:srgbClr val="BE7960"/>
        </a:accent2>
        <a:accent3>
          <a:srgbClr val="C5AAAA"/>
        </a:accent3>
        <a:accent4>
          <a:srgbClr val="DADADA"/>
        </a:accent4>
        <a:accent5>
          <a:srgbClr val="FFB9B0"/>
        </a:accent5>
        <a:accent6>
          <a:srgbClr val="AC6D56"/>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clrMap bg1="dk2" tx1="lt1" bg2="dk1" tx2="lt2" accent1="accent1" accent2="accent2" accent3="accent3" accent4="accent4" accent5="accent5" accent6="accent6" hlink="hlink" folHlink="folHlink"/>
    </a:extraClrScheme>
    <a:extraClrScheme>
      <a:clrScheme name="Stream 7">
        <a:dk1>
          <a:srgbClr val="7F6737"/>
        </a:dk1>
        <a:lt1>
          <a:srgbClr val="FFFFFF"/>
        </a:lt1>
        <a:dk2>
          <a:srgbClr val="BFA673"/>
        </a:dk2>
        <a:lt2>
          <a:srgbClr val="E6E3AA"/>
        </a:lt2>
        <a:accent1>
          <a:srgbClr val="FFCC00"/>
        </a:accent1>
        <a:accent2>
          <a:srgbClr val="808000"/>
        </a:accent2>
        <a:accent3>
          <a:srgbClr val="DCD0BC"/>
        </a:accent3>
        <a:accent4>
          <a:srgbClr val="DADADA"/>
        </a:accent4>
        <a:accent5>
          <a:srgbClr val="FFE2AA"/>
        </a:accent5>
        <a:accent6>
          <a:srgbClr val="737300"/>
        </a:accent6>
        <a:hlink>
          <a:srgbClr val="784700"/>
        </a:hlink>
        <a:folHlink>
          <a:srgbClr val="9A7200"/>
        </a:folHlink>
      </a:clrScheme>
      <a:clrMap bg1="dk2" tx1="lt1" bg2="dk1" tx2="lt2" accent1="accent1" accent2="accent2" accent3="accent3" accent4="accent4" accent5="accent5" accent6="accent6" hlink="hlink" folHlink="folHlink"/>
    </a:extraClrScheme>
    <a:extraClrScheme>
      <a:clrScheme name="Stream 8">
        <a:dk1>
          <a:srgbClr val="4B2500"/>
        </a:dk1>
        <a:lt1>
          <a:srgbClr val="F9F0D3"/>
        </a:lt1>
        <a:dk2>
          <a:srgbClr val="A69564"/>
        </a:dk2>
        <a:lt2>
          <a:srgbClr val="EFDEAF"/>
        </a:lt2>
        <a:accent1>
          <a:srgbClr val="FFFFE3"/>
        </a:accent1>
        <a:accent2>
          <a:srgbClr val="BFBFA7"/>
        </a:accent2>
        <a:accent3>
          <a:srgbClr val="FBF6E6"/>
        </a:accent3>
        <a:accent4>
          <a:srgbClr val="3F1E00"/>
        </a:accent4>
        <a:accent5>
          <a:srgbClr val="FFFFEF"/>
        </a:accent5>
        <a:accent6>
          <a:srgbClr val="ADAD97"/>
        </a:accent6>
        <a:hlink>
          <a:srgbClr val="7B6D47"/>
        </a:hlink>
        <a:folHlink>
          <a:srgbClr val="A99D2F"/>
        </a:folHlink>
      </a:clrScheme>
      <a:clrMap bg1="lt1" tx1="dk1" bg2="lt2" tx2="dk2" accent1="accent1" accent2="accent2" accent3="accent3" accent4="accent4" accent5="accent5" accent6="accent6" hlink="hlink" folHlink="folHlink"/>
    </a:extraClrScheme>
    <a:extraClrScheme>
      <a:clrScheme name="Stream 9">
        <a:dk1>
          <a:srgbClr val="000000"/>
        </a:dk1>
        <a:lt1>
          <a:srgbClr val="FFFFFF"/>
        </a:lt1>
        <a:dk2>
          <a:srgbClr val="000000"/>
        </a:dk2>
        <a:lt2>
          <a:srgbClr val="808080"/>
        </a:lt2>
        <a:accent1>
          <a:srgbClr val="CCECFF"/>
        </a:accent1>
        <a:accent2>
          <a:srgbClr val="333399"/>
        </a:accent2>
        <a:accent3>
          <a:srgbClr val="FFFFFF"/>
        </a:accent3>
        <a:accent4>
          <a:srgbClr val="000000"/>
        </a:accent4>
        <a:accent5>
          <a:srgbClr val="E2F4FF"/>
        </a:accent5>
        <a:accent6>
          <a:srgbClr val="2D2D8A"/>
        </a:accent6>
        <a:hlink>
          <a:srgbClr val="6600FF"/>
        </a:hlink>
        <a:folHlink>
          <a:srgbClr val="00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Kimono">
  <a:themeElements>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fontScheme name="Kimon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imono 1">
        <a:dk1>
          <a:srgbClr val="2F1311"/>
        </a:dk1>
        <a:lt1>
          <a:srgbClr val="C16059"/>
        </a:lt1>
        <a:dk2>
          <a:srgbClr val="F7D47D"/>
        </a:dk2>
        <a:lt2>
          <a:srgbClr val="000000"/>
        </a:lt2>
        <a:accent1>
          <a:srgbClr val="D5B781"/>
        </a:accent1>
        <a:accent2>
          <a:srgbClr val="79AF7D"/>
        </a:accent2>
        <a:accent3>
          <a:srgbClr val="DDB6B5"/>
        </a:accent3>
        <a:accent4>
          <a:srgbClr val="270E0D"/>
        </a:accent4>
        <a:accent5>
          <a:srgbClr val="E7D8C1"/>
        </a:accent5>
        <a:accent6>
          <a:srgbClr val="6D9E71"/>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2">
        <a:dk1>
          <a:srgbClr val="000000"/>
        </a:dk1>
        <a:lt1>
          <a:srgbClr val="FFFFFF"/>
        </a:lt1>
        <a:dk2>
          <a:srgbClr val="000000"/>
        </a:dk2>
        <a:lt2>
          <a:srgbClr val="F7D47D"/>
        </a:lt2>
        <a:accent1>
          <a:srgbClr val="C19341"/>
        </a:accent1>
        <a:accent2>
          <a:srgbClr val="60A265"/>
        </a:accent2>
        <a:accent3>
          <a:srgbClr val="AAAAAA"/>
        </a:accent3>
        <a:accent4>
          <a:srgbClr val="DADADA"/>
        </a:accent4>
        <a:accent5>
          <a:srgbClr val="DDC8B0"/>
        </a:accent5>
        <a:accent6>
          <a:srgbClr val="56925B"/>
        </a:accent6>
        <a:hlink>
          <a:srgbClr val="EB9F17"/>
        </a:hlink>
        <a:folHlink>
          <a:srgbClr val="CF7625"/>
        </a:folHlink>
      </a:clrScheme>
      <a:clrMap bg1="dk2" tx1="lt1" bg2="dk1" tx2="lt2" accent1="accent1" accent2="accent2" accent3="accent3" accent4="accent4" accent5="accent5" accent6="accent6" hlink="hlink" folHlink="folHlink"/>
    </a:extraClrScheme>
    <a:extraClrScheme>
      <a:clrScheme name="Kimono 3">
        <a:dk1>
          <a:srgbClr val="00002E"/>
        </a:dk1>
        <a:lt1>
          <a:srgbClr val="FFFFFF"/>
        </a:lt1>
        <a:dk2>
          <a:srgbClr val="003399"/>
        </a:dk2>
        <a:lt2>
          <a:srgbClr val="F4BC40"/>
        </a:lt2>
        <a:accent1>
          <a:srgbClr val="9280CC"/>
        </a:accent1>
        <a:accent2>
          <a:srgbClr val="BD51A1"/>
        </a:accent2>
        <a:accent3>
          <a:srgbClr val="AAADCA"/>
        </a:accent3>
        <a:accent4>
          <a:srgbClr val="DADADA"/>
        </a:accent4>
        <a:accent5>
          <a:srgbClr val="C7C0E2"/>
        </a:accent5>
        <a:accent6>
          <a:srgbClr val="AB4991"/>
        </a:accent6>
        <a:hlink>
          <a:srgbClr val="CC66FF"/>
        </a:hlink>
        <a:folHlink>
          <a:srgbClr val="824F99"/>
        </a:folHlink>
      </a:clrScheme>
      <a:clrMap bg1="dk2" tx1="lt1" bg2="dk1" tx2="lt2" accent1="accent1" accent2="accent2" accent3="accent3" accent4="accent4" accent5="accent5" accent6="accent6" hlink="hlink" folHlink="folHlink"/>
    </a:extraClrScheme>
    <a:extraClrScheme>
      <a:clrScheme name="Kimono 4">
        <a:dk1>
          <a:srgbClr val="2F1311"/>
        </a:dk1>
        <a:lt1>
          <a:srgbClr val="7A8E9C"/>
        </a:lt1>
        <a:dk2>
          <a:srgbClr val="FDF4DF"/>
        </a:dk2>
        <a:lt2>
          <a:srgbClr val="3E4A52"/>
        </a:lt2>
        <a:accent1>
          <a:srgbClr val="81ABA0"/>
        </a:accent1>
        <a:accent2>
          <a:srgbClr val="CD817B"/>
        </a:accent2>
        <a:accent3>
          <a:srgbClr val="BEC6CB"/>
        </a:accent3>
        <a:accent4>
          <a:srgbClr val="270E0D"/>
        </a:accent4>
        <a:accent5>
          <a:srgbClr val="C1D2CD"/>
        </a:accent5>
        <a:accent6>
          <a:srgbClr val="BA746F"/>
        </a:accent6>
        <a:hlink>
          <a:srgbClr val="BEBC76"/>
        </a:hlink>
        <a:folHlink>
          <a:srgbClr val="668E69"/>
        </a:folHlink>
      </a:clrScheme>
      <a:clrMap bg1="lt1" tx1="dk1" bg2="lt2" tx2="dk2" accent1="accent1" accent2="accent2" accent3="accent3" accent4="accent4" accent5="accent5" accent6="accent6" hlink="hlink" folHlink="folHlink"/>
    </a:extraClrScheme>
    <a:extraClrScheme>
      <a:clrScheme name="Kimono 5">
        <a:dk1>
          <a:srgbClr val="2F1311"/>
        </a:dk1>
        <a:lt1>
          <a:srgbClr val="7A9C7C"/>
        </a:lt1>
        <a:dk2>
          <a:srgbClr val="FBEBC3"/>
        </a:dk2>
        <a:lt2>
          <a:srgbClr val="3C503D"/>
        </a:lt2>
        <a:accent1>
          <a:srgbClr val="D5B781"/>
        </a:accent1>
        <a:accent2>
          <a:srgbClr val="C16059"/>
        </a:accent2>
        <a:accent3>
          <a:srgbClr val="BECBBF"/>
        </a:accent3>
        <a:accent4>
          <a:srgbClr val="270E0D"/>
        </a:accent4>
        <a:accent5>
          <a:srgbClr val="E7D8C1"/>
        </a:accent5>
        <a:accent6>
          <a:srgbClr val="AF5650"/>
        </a:accent6>
        <a:hlink>
          <a:srgbClr val="F0B854"/>
        </a:hlink>
        <a:folHlink>
          <a:srgbClr val="DC893E"/>
        </a:folHlink>
      </a:clrScheme>
      <a:clrMap bg1="lt1" tx1="dk1" bg2="lt2" tx2="dk2" accent1="accent1" accent2="accent2" accent3="accent3" accent4="accent4" accent5="accent5" accent6="accent6" hlink="hlink" folHlink="folHlink"/>
    </a:extraClrScheme>
    <a:extraClrScheme>
      <a:clrScheme name="Kimono 6">
        <a:dk1>
          <a:srgbClr val="000000"/>
        </a:dk1>
        <a:lt1>
          <a:srgbClr val="D9EFE0"/>
        </a:lt1>
        <a:dk2>
          <a:srgbClr val="30605A"/>
        </a:dk2>
        <a:lt2>
          <a:srgbClr val="15331E"/>
        </a:lt2>
        <a:accent1>
          <a:srgbClr val="A4C6BA"/>
        </a:accent1>
        <a:accent2>
          <a:srgbClr val="558F7D"/>
        </a:accent2>
        <a:accent3>
          <a:srgbClr val="E9F6ED"/>
        </a:accent3>
        <a:accent4>
          <a:srgbClr val="000000"/>
        </a:accent4>
        <a:accent5>
          <a:srgbClr val="CFDFD9"/>
        </a:accent5>
        <a:accent6>
          <a:srgbClr val="4C8171"/>
        </a:accent6>
        <a:hlink>
          <a:srgbClr val="C1C177"/>
        </a:hlink>
        <a:folHlink>
          <a:srgbClr val="A08F5E"/>
        </a:folHlink>
      </a:clrScheme>
      <a:clrMap bg1="lt1" tx1="dk1" bg2="lt2" tx2="dk2" accent1="accent1" accent2="accent2" accent3="accent3" accent4="accent4" accent5="accent5" accent6="accent6" hlink="hlink" folHlink="folHlink"/>
    </a:extraClrScheme>
    <a:extraClrScheme>
      <a:clrScheme name="Kimono 7">
        <a:dk1>
          <a:srgbClr val="2F1311"/>
        </a:dk1>
        <a:lt1>
          <a:srgbClr val="CFC7B5"/>
        </a:lt1>
        <a:dk2>
          <a:srgbClr val="853F35"/>
        </a:dk2>
        <a:lt2>
          <a:srgbClr val="8E7F5E"/>
        </a:lt2>
        <a:accent1>
          <a:srgbClr val="EBD2A5"/>
        </a:accent1>
        <a:accent2>
          <a:srgbClr val="A5C9A8"/>
        </a:accent2>
        <a:accent3>
          <a:srgbClr val="E4E0D7"/>
        </a:accent3>
        <a:accent4>
          <a:srgbClr val="270E0D"/>
        </a:accent4>
        <a:accent5>
          <a:srgbClr val="F3E5CF"/>
        </a:accent5>
        <a:accent6>
          <a:srgbClr val="95B698"/>
        </a:accent6>
        <a:hlink>
          <a:srgbClr val="C68510"/>
        </a:hlink>
        <a:folHlink>
          <a:srgbClr val="E5A871"/>
        </a:folHlink>
      </a:clrScheme>
      <a:clrMap bg1="lt1" tx1="dk1" bg2="lt2" tx2="dk2" accent1="accent1" accent2="accent2" accent3="accent3" accent4="accent4" accent5="accent5" accent6="accent6" hlink="hlink" folHlink="folHlink"/>
    </a:extraClrScheme>
    <a:extraClrScheme>
      <a:clrScheme name="Kimono 8">
        <a:dk1>
          <a:srgbClr val="000000"/>
        </a:dk1>
        <a:lt1>
          <a:srgbClr val="F0EED8"/>
        </a:lt1>
        <a:dk2>
          <a:srgbClr val="666729"/>
        </a:dk2>
        <a:lt2>
          <a:srgbClr val="3F3B19"/>
        </a:lt2>
        <a:accent1>
          <a:srgbClr val="E9D47D"/>
        </a:accent1>
        <a:accent2>
          <a:srgbClr val="D4DD91"/>
        </a:accent2>
        <a:accent3>
          <a:srgbClr val="F6F5E9"/>
        </a:accent3>
        <a:accent4>
          <a:srgbClr val="000000"/>
        </a:accent4>
        <a:accent5>
          <a:srgbClr val="F2E6BF"/>
        </a:accent5>
        <a:accent6>
          <a:srgbClr val="C0C883"/>
        </a:accent6>
        <a:hlink>
          <a:srgbClr val="9D943F"/>
        </a:hlink>
        <a:folHlink>
          <a:srgbClr val="C9C177"/>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rayons">
  <a:themeElements>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fontScheme name="Crayons">
      <a:majorFont>
        <a:latin typeface="Comic Sans MS"/>
        <a:ea typeface=""/>
        <a:cs typeface="Arial"/>
      </a:majorFont>
      <a:minorFont>
        <a:latin typeface="Comic Sans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rayons 1">
        <a:dk1>
          <a:srgbClr val="000000"/>
        </a:dk1>
        <a:lt1>
          <a:srgbClr val="FFFFFF"/>
        </a:lt1>
        <a:dk2>
          <a:srgbClr val="FF0000"/>
        </a:dk2>
        <a:lt2>
          <a:srgbClr val="FFB800"/>
        </a:lt2>
        <a:accent1>
          <a:srgbClr val="FFEF66"/>
        </a:accent1>
        <a:accent2>
          <a:srgbClr val="000000"/>
        </a:accent2>
        <a:accent3>
          <a:srgbClr val="FFFFFF"/>
        </a:accent3>
        <a:accent4>
          <a:srgbClr val="000000"/>
        </a:accent4>
        <a:accent5>
          <a:srgbClr val="FFF6B8"/>
        </a:accent5>
        <a:accent6>
          <a:srgbClr val="000000"/>
        </a:accent6>
        <a:hlink>
          <a:srgbClr val="00B200"/>
        </a:hlink>
        <a:folHlink>
          <a:srgbClr val="703DFF"/>
        </a:folHlink>
      </a:clrScheme>
      <a:clrMap bg1="lt1" tx1="dk1" bg2="lt2" tx2="dk2" accent1="accent1" accent2="accent2" accent3="accent3" accent4="accent4" accent5="accent5" accent6="accent6" hlink="hlink" folHlink="folHlink"/>
    </a:extraClrScheme>
    <a:extraClrScheme>
      <a:clrScheme name="Crayons 2">
        <a:dk1>
          <a:srgbClr val="000000"/>
        </a:dk1>
        <a:lt1>
          <a:srgbClr val="FFFFFF"/>
        </a:lt1>
        <a:dk2>
          <a:srgbClr val="000000"/>
        </a:dk2>
        <a:lt2>
          <a:srgbClr val="99CCFF"/>
        </a:lt2>
        <a:accent1>
          <a:srgbClr val="CCCCFF"/>
        </a:accent1>
        <a:accent2>
          <a:srgbClr val="000066"/>
        </a:accent2>
        <a:accent3>
          <a:srgbClr val="FFFFFF"/>
        </a:accent3>
        <a:accent4>
          <a:srgbClr val="000000"/>
        </a:accent4>
        <a:accent5>
          <a:srgbClr val="E2E2FF"/>
        </a:accent5>
        <a:accent6>
          <a:srgbClr val="00005C"/>
        </a:accent6>
        <a:hlink>
          <a:srgbClr val="00B200"/>
        </a:hlink>
        <a:folHlink>
          <a:srgbClr val="CCFF33"/>
        </a:folHlink>
      </a:clrScheme>
      <a:clrMap bg1="lt1" tx1="dk1" bg2="lt2" tx2="dk2" accent1="accent1" accent2="accent2" accent3="accent3" accent4="accent4" accent5="accent5" accent6="accent6" hlink="hlink" folHlink="folHlink"/>
    </a:extraClrScheme>
    <a:extraClrScheme>
      <a:clrScheme name="Crayons 3">
        <a:dk1>
          <a:srgbClr val="000000"/>
        </a:dk1>
        <a:lt1>
          <a:srgbClr val="FFFFFF"/>
        </a:lt1>
        <a:dk2>
          <a:srgbClr val="000000"/>
        </a:dk2>
        <a:lt2>
          <a:srgbClr val="3399FF"/>
        </a:lt2>
        <a:accent1>
          <a:srgbClr val="CCECFF"/>
        </a:accent1>
        <a:accent2>
          <a:srgbClr val="008080"/>
        </a:accent2>
        <a:accent3>
          <a:srgbClr val="FFFFFF"/>
        </a:accent3>
        <a:accent4>
          <a:srgbClr val="000000"/>
        </a:accent4>
        <a:accent5>
          <a:srgbClr val="E2F4FF"/>
        </a:accent5>
        <a:accent6>
          <a:srgbClr val="007373"/>
        </a:accent6>
        <a:hlink>
          <a:srgbClr val="009999"/>
        </a:hlink>
        <a:folHlink>
          <a:srgbClr val="3366CC"/>
        </a:folHlink>
      </a:clrScheme>
      <a:clrMap bg1="lt1" tx1="dk1" bg2="lt2" tx2="dk2" accent1="accent1" accent2="accent2" accent3="accent3" accent4="accent4" accent5="accent5" accent6="accent6" hlink="hlink" folHlink="folHlink"/>
    </a:extraClrScheme>
    <a:extraClrScheme>
      <a:clrScheme name="Crayons 4">
        <a:dk1>
          <a:srgbClr val="808000"/>
        </a:dk1>
        <a:lt1>
          <a:srgbClr val="FFFFFF"/>
        </a:lt1>
        <a:dk2>
          <a:srgbClr val="336600"/>
        </a:dk2>
        <a:lt2>
          <a:srgbClr val="FFFFFF"/>
        </a:lt2>
        <a:accent1>
          <a:srgbClr val="99CC00"/>
        </a:accent1>
        <a:accent2>
          <a:srgbClr val="003300"/>
        </a:accent2>
        <a:accent3>
          <a:srgbClr val="ADB8AA"/>
        </a:accent3>
        <a:accent4>
          <a:srgbClr val="DADADA"/>
        </a:accent4>
        <a:accent5>
          <a:srgbClr val="CAE2AA"/>
        </a:accent5>
        <a:accent6>
          <a:srgbClr val="002D00"/>
        </a:accent6>
        <a:hlink>
          <a:srgbClr val="CCCC00"/>
        </a:hlink>
        <a:folHlink>
          <a:srgbClr val="CCFF33"/>
        </a:folHlink>
      </a:clrScheme>
      <a:clrMap bg1="dk2" tx1="lt1" bg2="dk1" tx2="lt2" accent1="accent1" accent2="accent2" accent3="accent3" accent4="accent4" accent5="accent5" accent6="accent6" hlink="hlink" folHlink="folHlink"/>
    </a:extraClrScheme>
    <a:extraClrScheme>
      <a:clrScheme name="Crayons 5">
        <a:dk1>
          <a:srgbClr val="808080"/>
        </a:dk1>
        <a:lt1>
          <a:srgbClr val="FFFFFF"/>
        </a:lt1>
        <a:dk2>
          <a:srgbClr val="003366"/>
        </a:dk2>
        <a:lt2>
          <a:srgbClr val="CCECFF"/>
        </a:lt2>
        <a:accent1>
          <a:srgbClr val="33CCCC"/>
        </a:accent1>
        <a:accent2>
          <a:srgbClr val="006699"/>
        </a:accent2>
        <a:accent3>
          <a:srgbClr val="AAADB8"/>
        </a:accent3>
        <a:accent4>
          <a:srgbClr val="DADADA"/>
        </a:accent4>
        <a:accent5>
          <a:srgbClr val="ADE2E2"/>
        </a:accent5>
        <a:accent6>
          <a:srgbClr val="005C8A"/>
        </a:accent6>
        <a:hlink>
          <a:srgbClr val="00FFFF"/>
        </a:hlink>
        <a:folHlink>
          <a:srgbClr val="0000FF"/>
        </a:folHlink>
      </a:clrScheme>
      <a:clrMap bg1="dk2" tx1="lt1" bg2="dk1" tx2="lt2" accent1="accent1" accent2="accent2" accent3="accent3" accent4="accent4" accent5="accent5" accent6="accent6" hlink="hlink" folHlink="folHlink"/>
    </a:extraClrScheme>
    <a:extraClrScheme>
      <a:clrScheme name="Crayons 6">
        <a:dk1>
          <a:srgbClr val="6666FF"/>
        </a:dk1>
        <a:lt1>
          <a:srgbClr val="FFFFFF"/>
        </a:lt1>
        <a:dk2>
          <a:srgbClr val="000066"/>
        </a:dk2>
        <a:lt2>
          <a:srgbClr val="FFFFFF"/>
        </a:lt2>
        <a:accent1>
          <a:srgbClr val="33CCFF"/>
        </a:accent1>
        <a:accent2>
          <a:srgbClr val="0000FF"/>
        </a:accent2>
        <a:accent3>
          <a:srgbClr val="AAAAB8"/>
        </a:accent3>
        <a:accent4>
          <a:srgbClr val="DADADA"/>
        </a:accent4>
        <a:accent5>
          <a:srgbClr val="ADE2FF"/>
        </a:accent5>
        <a:accent6>
          <a:srgbClr val="0000E7"/>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Crayons 7">
        <a:dk1>
          <a:srgbClr val="000000"/>
        </a:dk1>
        <a:lt1>
          <a:srgbClr val="FFFFFF"/>
        </a:lt1>
        <a:dk2>
          <a:srgbClr val="800080"/>
        </a:dk2>
        <a:lt2>
          <a:srgbClr val="FFFFFF"/>
        </a:lt2>
        <a:accent1>
          <a:srgbClr val="CC66FF"/>
        </a:accent1>
        <a:accent2>
          <a:srgbClr val="990099"/>
        </a:accent2>
        <a:accent3>
          <a:srgbClr val="C0AAC0"/>
        </a:accent3>
        <a:accent4>
          <a:srgbClr val="DADADA"/>
        </a:accent4>
        <a:accent5>
          <a:srgbClr val="E2B8FF"/>
        </a:accent5>
        <a:accent6>
          <a:srgbClr val="8A008A"/>
        </a:accent6>
        <a:hlink>
          <a:srgbClr val="FF9900"/>
        </a:hlink>
        <a:folHlink>
          <a:srgbClr val="FF3300"/>
        </a:folHlink>
      </a:clrScheme>
      <a:clrMap bg1="dk2" tx1="lt1" bg2="dk1" tx2="lt2" accent1="accent1" accent2="accent2" accent3="accent3" accent4="accent4" accent5="accent5" accent6="accent6" hlink="hlink" folHlink="folHlink"/>
    </a:extraClrScheme>
    <a:extraClrScheme>
      <a:clrScheme name="Crayons 8">
        <a:dk1>
          <a:srgbClr val="FF3300"/>
        </a:dk1>
        <a:lt1>
          <a:srgbClr val="FFFFFF"/>
        </a:lt1>
        <a:dk2>
          <a:srgbClr val="800000"/>
        </a:dk2>
        <a:lt2>
          <a:srgbClr val="FFFFCC"/>
        </a:lt2>
        <a:accent1>
          <a:srgbClr val="FF7C80"/>
        </a:accent1>
        <a:accent2>
          <a:srgbClr val="990000"/>
        </a:accent2>
        <a:accent3>
          <a:srgbClr val="C0AAAA"/>
        </a:accent3>
        <a:accent4>
          <a:srgbClr val="DADADA"/>
        </a:accent4>
        <a:accent5>
          <a:srgbClr val="FFBFC0"/>
        </a:accent5>
        <a:accent6>
          <a:srgbClr val="8A0000"/>
        </a:accent6>
        <a:hlink>
          <a:srgbClr val="FF66CC"/>
        </a:hlink>
        <a:folHlink>
          <a:srgbClr val="FF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6.xml><?xml version="1.0" encoding="utf-8"?>
<a:theme xmlns:a="http://schemas.openxmlformats.org/drawingml/2006/main" name="Technic">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7.xml><?xml version="1.0" encoding="utf-8"?>
<a:theme xmlns:a="http://schemas.openxmlformats.org/drawingml/2006/main" name="1_Aspect">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8.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9.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lt1">
                <a:tint val="40000"/>
                <a:satMod val="350000"/>
              </a:schemeClr>
            </a:gs>
            <a:gs pos="40000">
              <a:schemeClr val="lt1">
                <a:tint val="45000"/>
                <a:shade val="99000"/>
                <a:satMod val="350000"/>
              </a:schemeClr>
            </a:gs>
            <a:gs pos="100000">
              <a:schemeClr val="bg1">
                <a:lumMod val="85000"/>
              </a:schemeClr>
            </a:gs>
          </a:gsLst>
        </a:gradFill>
        <a:ln w="9525">
          <a:solidFill>
            <a:schemeClr val="bg1"/>
          </a:solidFill>
          <a:miter lim="800000"/>
          <a:headEnd/>
          <a:tailEnd/>
        </a:ln>
        <a:effectLst/>
      </a:spPr>
      <a:bodyPr wrap="none" anchor="ctr"/>
      <a:lstStyle>
        <a:defPPr>
          <a:defRPr>
            <a:solidFill>
              <a:prstClr val="black"/>
            </a:solidFill>
          </a:defRPr>
        </a:defPPr>
      </a:lstStyle>
      <a:style>
        <a:lnRef idx="0">
          <a:scrgbClr r="0" g="0" b="0"/>
        </a:lnRef>
        <a:fillRef idx="1002">
          <a:schemeClr val="lt1"/>
        </a:fillRef>
        <a:effectRef idx="0">
          <a:scrgbClr r="0" g="0" b="0"/>
        </a:effectRef>
        <a:fontRef idx="major"/>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1" eaLnBrk="1" fontAlgn="base" latinLnBrk="0" hangingPunct="1">
          <a:lnSpc>
            <a:spcPct val="100000"/>
          </a:lnSpc>
          <a:spcBef>
            <a:spcPct val="0"/>
          </a:spcBef>
          <a:spcAft>
            <a:spcPct val="0"/>
          </a:spcAft>
          <a:buClrTx/>
          <a:buSzTx/>
          <a:buFontTx/>
          <a:buNone/>
          <a:tabLst/>
          <a:defRPr kumimoji="0" lang="ar-SA" sz="1800" b="0" i="0" u="none" strike="noStrike" cap="none" normalizeH="0" baseline="0" smtClean="0">
            <a:ln>
              <a:noFill/>
            </a:ln>
            <a:solidFill>
              <a:schemeClr val="tx1"/>
            </a:solidFill>
            <a:effectLst/>
            <a:latin typeface="Verdana" pitchFamily="34" charset="0"/>
            <a:cs typeface="Arial" pitchFamily="34"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ppt/theme/themeOverride4.xml><?xml version="1.0" encoding="utf-8"?>
<a:themeOverride xmlns:a="http://schemas.openxmlformats.org/drawingml/2006/main">
  <a:clrScheme name="Stream 6">
    <a:dk1>
      <a:srgbClr val="5E4444"/>
    </a:dk1>
    <a:lt1>
      <a:srgbClr val="F7F3F3"/>
    </a:lt1>
    <a:dk2>
      <a:srgbClr val="8A6362"/>
    </a:dk2>
    <a:lt2>
      <a:srgbClr val="D8C1BA"/>
    </a:lt2>
    <a:accent1>
      <a:srgbClr val="CC6600"/>
    </a:accent1>
    <a:accent2>
      <a:srgbClr val="C16059"/>
    </a:accent2>
    <a:accent3>
      <a:srgbClr val="C4B7B7"/>
    </a:accent3>
    <a:accent4>
      <a:srgbClr val="D3D0D0"/>
    </a:accent4>
    <a:accent5>
      <a:srgbClr val="E2B8AA"/>
    </a:accent5>
    <a:accent6>
      <a:srgbClr val="AF5650"/>
    </a:accent6>
    <a:hlink>
      <a:srgbClr val="FFCC00"/>
    </a:hlink>
    <a:folHlink>
      <a:srgbClr val="CBB557"/>
    </a:folHlink>
  </a:clrScheme>
</a:themeOverride>
</file>

<file path=docProps/app.xml><?xml version="1.0" encoding="utf-8"?>
<Properties xmlns="http://schemas.openxmlformats.org/officeDocument/2006/extended-properties" xmlns:vt="http://schemas.openxmlformats.org/officeDocument/2006/docPropsVTypes">
  <Template>Flow</Template>
  <TotalTime>3098</TotalTime>
  <Words>7298</Words>
  <Application>Microsoft Office PowerPoint</Application>
  <PresentationFormat>On-screen Show (4:3)</PresentationFormat>
  <Paragraphs>244</Paragraphs>
  <Slides>47</Slides>
  <Notes>1</Notes>
  <HiddenSlides>0</HiddenSlides>
  <MMClips>0</MMClips>
  <ScaleCrop>false</ScaleCrop>
  <HeadingPairs>
    <vt:vector size="6" baseType="variant">
      <vt:variant>
        <vt:lpstr>Fonts Used</vt:lpstr>
      </vt:variant>
      <vt:variant>
        <vt:i4>12</vt:i4>
      </vt:variant>
      <vt:variant>
        <vt:lpstr>Theme</vt:lpstr>
      </vt:variant>
      <vt:variant>
        <vt:i4>9</vt:i4>
      </vt:variant>
      <vt:variant>
        <vt:lpstr>Slide Titles</vt:lpstr>
      </vt:variant>
      <vt:variant>
        <vt:i4>47</vt:i4>
      </vt:variant>
    </vt:vector>
  </HeadingPairs>
  <TitlesOfParts>
    <vt:vector size="68" baseType="lpstr">
      <vt:lpstr>Arial</vt:lpstr>
      <vt:lpstr>Calibri</vt:lpstr>
      <vt:lpstr>Comic Sans MS</vt:lpstr>
      <vt:lpstr>Constantia</vt:lpstr>
      <vt:lpstr>Franklin Gothic Book</vt:lpstr>
      <vt:lpstr>Garamond</vt:lpstr>
      <vt:lpstr>Georgia</vt:lpstr>
      <vt:lpstr>Times New Roman</vt:lpstr>
      <vt:lpstr>Trebuchet MS</vt:lpstr>
      <vt:lpstr>Verdana</vt:lpstr>
      <vt:lpstr>Wingdings</vt:lpstr>
      <vt:lpstr>Wingdings 2</vt:lpstr>
      <vt:lpstr>Flow</vt:lpstr>
      <vt:lpstr>Stream</vt:lpstr>
      <vt:lpstr>Kimono</vt:lpstr>
      <vt:lpstr>Crayons</vt:lpstr>
      <vt:lpstr>Aspect</vt:lpstr>
      <vt:lpstr>Technic</vt:lpstr>
      <vt:lpstr>1_Aspect</vt:lpstr>
      <vt:lpstr>Urban</vt:lpstr>
      <vt:lpstr>Profile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3 _ حريم اجتماعي  فاصله اي است كه افراد در روابط اجتماعي خود مانند تجاري و خريد و فروش و در تعميرگاه ها رعايت مي كنند. حد نزديك آن 5/1 تا 1/2 متر و حد دور آن   2/1تا  3/5متر مي باشد. اين فاصله توسط سرپرستان و نيز رؤساي يك شركت و يا بانك كه اغلب پشت ميز جداگانه اي نشسته اند يا كارمندان، رعايت مي شود. در شرايط معمولي شما سرپرست يا رئيس را در كنار كارمند نمي بينيد. همچنين اين فاصله براي چيدن ميزهاي كارمندان متعدد در يك مكان رعايت مي شود و افراد بسيار نزديك مثل زن و شوهر و فرزندان هم در حالت مطالعه و تماشاي تلویزيون حد نزديك اين حريم را رعايت مي كنند.   4 _ حريم عمومي  فاصله اي كه در اين نوع حريم رعايت مي شود از 5/3 تا 6 متر است. نمونه خوب آن كلاس هاي درس و گردهمايي ها و جلسات اداري مي باشد. اين حريم يك حد دور بيشتر از 6 متر هم دارد كه معمولاً در مورد سياستمداران و افراد مشهور رعايت مي شود.   لازم به تذكر است كه اين چهار نوع حريم در فرهنگ هاي مختلف با هم تفاوت دارد كه گاه بي توجهي به اين تفاوت ها سبب بد تعبير كردن منظورها مي شود.</vt:lpstr>
      <vt:lpstr>Conditions o use</vt:lpstr>
    </vt:vector>
  </TitlesOfParts>
  <Company>a2000 کامپیوتر</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محمد رضا دیلمقانی</dc:creator>
  <cp:lastModifiedBy>hamayel</cp:lastModifiedBy>
  <cp:revision>751</cp:revision>
  <dcterms:created xsi:type="dcterms:W3CDTF">2005-11-23T04:50:25Z</dcterms:created>
  <dcterms:modified xsi:type="dcterms:W3CDTF">2020-05-26T12:14:09Z</dcterms:modified>
</cp:coreProperties>
</file>