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3.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 id="2147483677" r:id="rId2"/>
    <p:sldMasterId id="2147483679" r:id="rId3"/>
    <p:sldMasterId id="2147483683" r:id="rId4"/>
    <p:sldMasterId id="2147483685" r:id="rId5"/>
    <p:sldMasterId id="2147483689" r:id="rId6"/>
    <p:sldMasterId id="2147483691" r:id="rId7"/>
    <p:sldMasterId id="2147483699" r:id="rId8"/>
    <p:sldMasterId id="2147483703" r:id="rId9"/>
    <p:sldMasterId id="2147483707" r:id="rId10"/>
    <p:sldMasterId id="2147483709" r:id="rId11"/>
    <p:sldMasterId id="2147483711" r:id="rId12"/>
    <p:sldMasterId id="2147483715" r:id="rId13"/>
    <p:sldMasterId id="2147483848" r:id="rId14"/>
  </p:sldMasterIdLst>
  <p:notesMasterIdLst>
    <p:notesMasterId r:id="rId72"/>
  </p:notesMasterIdLst>
  <p:sldIdLst>
    <p:sldId id="256" r:id="rId15"/>
    <p:sldId id="344" r:id="rId16"/>
    <p:sldId id="345" r:id="rId17"/>
    <p:sldId id="325" r:id="rId18"/>
    <p:sldId id="326" r:id="rId19"/>
    <p:sldId id="341" r:id="rId20"/>
    <p:sldId id="327" r:id="rId21"/>
    <p:sldId id="342" r:id="rId22"/>
    <p:sldId id="322" r:id="rId23"/>
    <p:sldId id="328" r:id="rId24"/>
    <p:sldId id="343" r:id="rId25"/>
    <p:sldId id="306" r:id="rId26"/>
    <p:sldId id="324" r:id="rId27"/>
    <p:sldId id="309" r:id="rId28"/>
    <p:sldId id="310" r:id="rId29"/>
    <p:sldId id="323" r:id="rId30"/>
    <p:sldId id="333" r:id="rId31"/>
    <p:sldId id="319" r:id="rId32"/>
    <p:sldId id="274" r:id="rId33"/>
    <p:sldId id="275" r:id="rId34"/>
    <p:sldId id="276" r:id="rId35"/>
    <p:sldId id="329" r:id="rId36"/>
    <p:sldId id="347" r:id="rId37"/>
    <p:sldId id="279" r:id="rId38"/>
    <p:sldId id="280" r:id="rId39"/>
    <p:sldId id="282" r:id="rId40"/>
    <p:sldId id="330" r:id="rId41"/>
    <p:sldId id="303" r:id="rId42"/>
    <p:sldId id="304" r:id="rId43"/>
    <p:sldId id="332" r:id="rId44"/>
    <p:sldId id="308" r:id="rId45"/>
    <p:sldId id="307" r:id="rId46"/>
    <p:sldId id="331" r:id="rId47"/>
    <p:sldId id="348" r:id="rId48"/>
    <p:sldId id="287" r:id="rId49"/>
    <p:sldId id="288" r:id="rId50"/>
    <p:sldId id="289" r:id="rId51"/>
    <p:sldId id="290" r:id="rId52"/>
    <p:sldId id="334" r:id="rId53"/>
    <p:sldId id="313" r:id="rId54"/>
    <p:sldId id="314" r:id="rId55"/>
    <p:sldId id="335" r:id="rId56"/>
    <p:sldId id="291" r:id="rId57"/>
    <p:sldId id="292" r:id="rId58"/>
    <p:sldId id="293" r:id="rId59"/>
    <p:sldId id="294" r:id="rId60"/>
    <p:sldId id="336" r:id="rId61"/>
    <p:sldId id="295" r:id="rId62"/>
    <p:sldId id="296" r:id="rId63"/>
    <p:sldId id="297" r:id="rId64"/>
    <p:sldId id="298" r:id="rId65"/>
    <p:sldId id="337" r:id="rId66"/>
    <p:sldId id="311" r:id="rId67"/>
    <p:sldId id="312" r:id="rId68"/>
    <p:sldId id="338" r:id="rId69"/>
    <p:sldId id="318" r:id="rId70"/>
    <p:sldId id="305" r:id="rId71"/>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ct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ct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C12"/>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slide" Target="slides/slide28.xml"/><Relationship Id="rId47" Type="http://schemas.openxmlformats.org/officeDocument/2006/relationships/slide" Target="slides/slide33.xml"/><Relationship Id="rId50" Type="http://schemas.openxmlformats.org/officeDocument/2006/relationships/slide" Target="slides/slide36.xml"/><Relationship Id="rId55" Type="http://schemas.openxmlformats.org/officeDocument/2006/relationships/slide" Target="slides/slide41.xml"/><Relationship Id="rId63" Type="http://schemas.openxmlformats.org/officeDocument/2006/relationships/slide" Target="slides/slide49.xml"/><Relationship Id="rId68"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Master" Target="slideMasters/slideMaster7.xml"/><Relationship Id="rId71" Type="http://schemas.openxmlformats.org/officeDocument/2006/relationships/slide" Target="slides/slide57.xml"/><Relationship Id="rId2" Type="http://schemas.openxmlformats.org/officeDocument/2006/relationships/slideMaster" Target="slideMasters/slideMaster2.xml"/><Relationship Id="rId16" Type="http://schemas.openxmlformats.org/officeDocument/2006/relationships/slide" Target="slides/slide2.xml"/><Relationship Id="rId29" Type="http://schemas.openxmlformats.org/officeDocument/2006/relationships/slide" Target="slides/slide15.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slide" Target="slides/slide31.xml"/><Relationship Id="rId53" Type="http://schemas.openxmlformats.org/officeDocument/2006/relationships/slide" Target="slides/slide39.xml"/><Relationship Id="rId58" Type="http://schemas.openxmlformats.org/officeDocument/2006/relationships/slide" Target="slides/slide44.xml"/><Relationship Id="rId66" Type="http://schemas.openxmlformats.org/officeDocument/2006/relationships/slide" Target="slides/slide52.xml"/><Relationship Id="rId7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49" Type="http://schemas.openxmlformats.org/officeDocument/2006/relationships/slide" Target="slides/slide35.xml"/><Relationship Id="rId57" Type="http://schemas.openxmlformats.org/officeDocument/2006/relationships/slide" Target="slides/slide43.xml"/><Relationship Id="rId61" Type="http://schemas.openxmlformats.org/officeDocument/2006/relationships/slide" Target="slides/slide47.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slide" Target="slides/slide30.xml"/><Relationship Id="rId52" Type="http://schemas.openxmlformats.org/officeDocument/2006/relationships/slide" Target="slides/slide38.xml"/><Relationship Id="rId60" Type="http://schemas.openxmlformats.org/officeDocument/2006/relationships/slide" Target="slides/slide46.xml"/><Relationship Id="rId65" Type="http://schemas.openxmlformats.org/officeDocument/2006/relationships/slide" Target="slides/slide51.xml"/><Relationship Id="rId73"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slide" Target="slides/slide29.xml"/><Relationship Id="rId48" Type="http://schemas.openxmlformats.org/officeDocument/2006/relationships/slide" Target="slides/slide34.xml"/><Relationship Id="rId56" Type="http://schemas.openxmlformats.org/officeDocument/2006/relationships/slide" Target="slides/slide42.xml"/><Relationship Id="rId64" Type="http://schemas.openxmlformats.org/officeDocument/2006/relationships/slide" Target="slides/slide50.xml"/><Relationship Id="rId69" Type="http://schemas.openxmlformats.org/officeDocument/2006/relationships/slide" Target="slides/slide55.xml"/><Relationship Id="rId8" Type="http://schemas.openxmlformats.org/officeDocument/2006/relationships/slideMaster" Target="slideMasters/slideMaster8.xml"/><Relationship Id="rId51" Type="http://schemas.openxmlformats.org/officeDocument/2006/relationships/slide" Target="slides/slide37.xml"/><Relationship Id="rId72"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slide" Target="slides/slide32.xml"/><Relationship Id="rId59" Type="http://schemas.openxmlformats.org/officeDocument/2006/relationships/slide" Target="slides/slide45.xml"/><Relationship Id="rId67" Type="http://schemas.openxmlformats.org/officeDocument/2006/relationships/slide" Target="slides/slide53.xml"/><Relationship Id="rId20" Type="http://schemas.openxmlformats.org/officeDocument/2006/relationships/slide" Target="slides/slide6.xml"/><Relationship Id="rId41" Type="http://schemas.openxmlformats.org/officeDocument/2006/relationships/slide" Target="slides/slide27.xml"/><Relationship Id="rId54" Type="http://schemas.openxmlformats.org/officeDocument/2006/relationships/slide" Target="slides/slide40.xml"/><Relationship Id="rId62" Type="http://schemas.openxmlformats.org/officeDocument/2006/relationships/slide" Target="slides/slide48.xml"/><Relationship Id="rId70" Type="http://schemas.openxmlformats.org/officeDocument/2006/relationships/slide" Target="slides/slide56.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6135C6-B855-45B7-BAC4-FDDCBA9133C4}" type="doc">
      <dgm:prSet loTypeId="urn:microsoft.com/office/officeart/2005/8/layout/orgChart1" loCatId="hierarchy" qsTypeId="urn:microsoft.com/office/officeart/2005/8/quickstyle/simple1" qsCatId="simple" csTypeId="urn:microsoft.com/office/officeart/2005/8/colors/accent1_2" csCatId="accent1"/>
      <dgm:spPr/>
    </dgm:pt>
    <dgm:pt modelId="{57956223-F6EE-46C0-B18C-5E846DBCE69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a:ln>
                <a:noFill/>
              </a:ln>
              <a:solidFill>
                <a:schemeClr val="tx1"/>
              </a:solidFill>
              <a:effectLst/>
              <a:latin typeface="Arial" panose="020B0604020202020204" pitchFamily="34" charset="0"/>
              <a:cs typeface="Arial" panose="020B0604020202020204" pitchFamily="34" charset="0"/>
            </a:rPr>
            <a:t>تعامل مثبت</a:t>
          </a:r>
          <a:endParaRPr kumimoji="0" lang="en-US" altLang="en-US" b="1" i="0" u="none" strike="noStrike" cap="none" normalizeH="0" baseline="0">
            <a:ln>
              <a:noFill/>
            </a:ln>
            <a:solidFill>
              <a:schemeClr val="tx1"/>
            </a:solidFill>
            <a:effectLst/>
            <a:latin typeface="Arial" panose="020B0604020202020204" pitchFamily="34" charset="0"/>
            <a:cs typeface="Arial" panose="020B0604020202020204" pitchFamily="34" charset="0"/>
          </a:endParaRPr>
        </a:p>
      </dgm:t>
    </dgm:pt>
    <dgm:pt modelId="{9F814ACC-5A4D-4327-90AC-FA2AB1D5DFB9}" type="parTrans" cxnId="{7EBAFD03-D6B3-447A-8CC8-DE0999DD5A75}">
      <dgm:prSet/>
      <dgm:spPr/>
    </dgm:pt>
    <dgm:pt modelId="{512F63D2-7BC9-47DC-A8B1-78A13490C514}" type="sibTrans" cxnId="{7EBAFD03-D6B3-447A-8CC8-DE0999DD5A75}">
      <dgm:prSet/>
      <dgm:spPr/>
    </dgm:pt>
    <dgm:pt modelId="{615CE353-8E6F-4BFA-9DC5-9E866F28B59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a:ln>
                <a:noFill/>
              </a:ln>
              <a:solidFill>
                <a:schemeClr val="tx1"/>
              </a:solidFill>
              <a:effectLst/>
              <a:latin typeface="Arial" panose="020B0604020202020204" pitchFamily="34" charset="0"/>
              <a:cs typeface="Arial" panose="020B0604020202020204" pitchFamily="34" charset="0"/>
            </a:rPr>
            <a:t>محبت فیزیکی</a:t>
          </a:r>
          <a:endParaRPr kumimoji="0" lang="en-US" altLang="en-US" b="1" i="0" u="none" strike="noStrike" cap="none" normalizeH="0" baseline="0">
            <a:ln>
              <a:noFill/>
            </a:ln>
            <a:solidFill>
              <a:schemeClr val="tx1"/>
            </a:solidFill>
            <a:effectLst/>
            <a:latin typeface="Arial" panose="020B0604020202020204" pitchFamily="34" charset="0"/>
            <a:cs typeface="Arial" panose="020B0604020202020204" pitchFamily="34" charset="0"/>
          </a:endParaRPr>
        </a:p>
      </dgm:t>
    </dgm:pt>
    <dgm:pt modelId="{3198FED7-A21D-407C-BC87-D1EF22012B37}" type="parTrans" cxnId="{805E6D0A-1B22-4C2A-A3E3-1164D790F36A}">
      <dgm:prSet/>
      <dgm:spPr/>
    </dgm:pt>
    <dgm:pt modelId="{DD70B476-F0CE-4C5E-BAD5-58F7FF128CE1}" type="sibTrans" cxnId="{805E6D0A-1B22-4C2A-A3E3-1164D790F36A}">
      <dgm:prSet/>
      <dgm:spPr/>
    </dgm:pt>
    <dgm:pt modelId="{E95BE58C-D087-4C01-BC06-07040C8D39F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a:ln>
                <a:noFill/>
              </a:ln>
              <a:solidFill>
                <a:schemeClr val="tx1"/>
              </a:solidFill>
              <a:effectLst/>
              <a:latin typeface="Arial" panose="020B0604020202020204" pitchFamily="34" charset="0"/>
              <a:cs typeface="Arial" panose="020B0604020202020204" pitchFamily="34" charset="0"/>
            </a:rPr>
            <a:t>ارتباط کلامی</a:t>
          </a:r>
          <a:endParaRPr kumimoji="0" lang="en-US" altLang="en-US" b="0" i="0" u="none" strike="noStrike" cap="none" normalizeH="0" baseline="0">
            <a:ln>
              <a:noFill/>
            </a:ln>
            <a:solidFill>
              <a:schemeClr val="tx1"/>
            </a:solidFill>
            <a:effectLst/>
            <a:latin typeface="Arial" panose="020B0604020202020204" pitchFamily="34" charset="0"/>
            <a:cs typeface="Arial" panose="020B0604020202020204" pitchFamily="34" charset="0"/>
          </a:endParaRPr>
        </a:p>
      </dgm:t>
    </dgm:pt>
    <dgm:pt modelId="{0EF21F92-772E-4315-8E3B-733A583A365B}" type="parTrans" cxnId="{4EC04BA4-2424-44E2-91B2-1E96FEAFA55D}">
      <dgm:prSet/>
      <dgm:spPr/>
    </dgm:pt>
    <dgm:pt modelId="{0875DA8F-7F25-4F03-A792-2EF62FA95584}" type="sibTrans" cxnId="{4EC04BA4-2424-44E2-91B2-1E96FEAFA55D}">
      <dgm:prSet/>
      <dgm:spPr/>
    </dgm:pt>
    <dgm:pt modelId="{B7601E59-B8AE-485C-BA3F-345DEBA0003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a:ln>
                <a:noFill/>
              </a:ln>
              <a:solidFill>
                <a:schemeClr val="tx1"/>
              </a:solidFill>
              <a:effectLst/>
              <a:latin typeface="Arial" panose="020B0604020202020204" pitchFamily="34" charset="0"/>
              <a:cs typeface="Arial" panose="020B0604020202020204" pitchFamily="34" charset="0"/>
            </a:rPr>
            <a:t>زمان با کیفیت</a:t>
          </a:r>
          <a:endParaRPr kumimoji="0" lang="en-US" altLang="en-US" b="1" i="0" u="none" strike="noStrike" cap="none" normalizeH="0" baseline="0">
            <a:ln>
              <a:noFill/>
            </a:ln>
            <a:solidFill>
              <a:schemeClr val="tx1"/>
            </a:solidFill>
            <a:effectLst/>
            <a:latin typeface="Arial" panose="020B0604020202020204" pitchFamily="34" charset="0"/>
            <a:cs typeface="Arial" panose="020B0604020202020204" pitchFamily="34" charset="0"/>
          </a:endParaRPr>
        </a:p>
      </dgm:t>
    </dgm:pt>
    <dgm:pt modelId="{E386074E-309C-4FA5-9632-F187545C8E20}" type="parTrans" cxnId="{3EFE1224-78C4-45D4-A314-CE97D18FED88}">
      <dgm:prSet/>
      <dgm:spPr/>
    </dgm:pt>
    <dgm:pt modelId="{B1BCBE8E-C597-4E65-8DB8-AA821475475B}" type="sibTrans" cxnId="{3EFE1224-78C4-45D4-A314-CE97D18FED88}">
      <dgm:prSet/>
      <dgm:spPr/>
    </dgm:pt>
    <dgm:pt modelId="{3DCB13F3-863D-42C1-B15A-8E6641290EA1}" type="pres">
      <dgm:prSet presAssocID="{DD6135C6-B855-45B7-BAC4-FDDCBA9133C4}" presName="hierChild1" presStyleCnt="0">
        <dgm:presLayoutVars>
          <dgm:orgChart val="1"/>
          <dgm:chPref val="1"/>
          <dgm:dir/>
          <dgm:animOne val="branch"/>
          <dgm:animLvl val="lvl"/>
          <dgm:resizeHandles/>
        </dgm:presLayoutVars>
      </dgm:prSet>
      <dgm:spPr/>
    </dgm:pt>
    <dgm:pt modelId="{4DB0AD40-4F1E-41F7-B365-D0384B4EDD20}" type="pres">
      <dgm:prSet presAssocID="{57956223-F6EE-46C0-B18C-5E846DBCE69A}" presName="hierRoot1" presStyleCnt="0">
        <dgm:presLayoutVars>
          <dgm:hierBranch/>
        </dgm:presLayoutVars>
      </dgm:prSet>
      <dgm:spPr/>
    </dgm:pt>
    <dgm:pt modelId="{73344169-792E-4C2B-B79E-92975CB5FB94}" type="pres">
      <dgm:prSet presAssocID="{57956223-F6EE-46C0-B18C-5E846DBCE69A}" presName="rootComposite1" presStyleCnt="0"/>
      <dgm:spPr/>
    </dgm:pt>
    <dgm:pt modelId="{525C1D2D-1469-4177-9AD2-7D74D72076CD}" type="pres">
      <dgm:prSet presAssocID="{57956223-F6EE-46C0-B18C-5E846DBCE69A}" presName="rootText1" presStyleLbl="node0" presStyleIdx="0" presStyleCnt="1">
        <dgm:presLayoutVars>
          <dgm:chPref val="3"/>
        </dgm:presLayoutVars>
      </dgm:prSet>
      <dgm:spPr/>
    </dgm:pt>
    <dgm:pt modelId="{DD83613F-4C4C-4150-9309-1024E0789291}" type="pres">
      <dgm:prSet presAssocID="{57956223-F6EE-46C0-B18C-5E846DBCE69A}" presName="rootConnector1" presStyleLbl="node1" presStyleIdx="0" presStyleCnt="0"/>
      <dgm:spPr/>
    </dgm:pt>
    <dgm:pt modelId="{84D13C59-BAD0-4995-A60F-AA5C6263825C}" type="pres">
      <dgm:prSet presAssocID="{57956223-F6EE-46C0-B18C-5E846DBCE69A}" presName="hierChild2" presStyleCnt="0"/>
      <dgm:spPr/>
    </dgm:pt>
    <dgm:pt modelId="{993F4B5B-B476-471C-96FC-018CAC70B827}" type="pres">
      <dgm:prSet presAssocID="{3198FED7-A21D-407C-BC87-D1EF22012B37}" presName="Name35" presStyleLbl="parChTrans1D2" presStyleIdx="0" presStyleCnt="3"/>
      <dgm:spPr/>
    </dgm:pt>
    <dgm:pt modelId="{C3270AB1-163E-419E-96B9-575F2107CC19}" type="pres">
      <dgm:prSet presAssocID="{615CE353-8E6F-4BFA-9DC5-9E866F28B590}" presName="hierRoot2" presStyleCnt="0">
        <dgm:presLayoutVars>
          <dgm:hierBranch/>
        </dgm:presLayoutVars>
      </dgm:prSet>
      <dgm:spPr/>
    </dgm:pt>
    <dgm:pt modelId="{CBE54AE9-ABAA-4460-B584-3B367149643F}" type="pres">
      <dgm:prSet presAssocID="{615CE353-8E6F-4BFA-9DC5-9E866F28B590}" presName="rootComposite" presStyleCnt="0"/>
      <dgm:spPr/>
    </dgm:pt>
    <dgm:pt modelId="{4E927E06-F751-4120-8CE3-80AB060D5A59}" type="pres">
      <dgm:prSet presAssocID="{615CE353-8E6F-4BFA-9DC5-9E866F28B590}" presName="rootText" presStyleLbl="node2" presStyleIdx="0" presStyleCnt="3">
        <dgm:presLayoutVars>
          <dgm:chPref val="3"/>
        </dgm:presLayoutVars>
      </dgm:prSet>
      <dgm:spPr/>
    </dgm:pt>
    <dgm:pt modelId="{57DDE48D-13B9-4C91-B081-67542D1F1462}" type="pres">
      <dgm:prSet presAssocID="{615CE353-8E6F-4BFA-9DC5-9E866F28B590}" presName="rootConnector" presStyleLbl="node2" presStyleIdx="0" presStyleCnt="3"/>
      <dgm:spPr/>
    </dgm:pt>
    <dgm:pt modelId="{F22706AD-9792-4304-8ABB-4B65AC28FD28}" type="pres">
      <dgm:prSet presAssocID="{615CE353-8E6F-4BFA-9DC5-9E866F28B590}" presName="hierChild4" presStyleCnt="0"/>
      <dgm:spPr/>
    </dgm:pt>
    <dgm:pt modelId="{E0FB5A1D-1A78-4BB5-907A-274A86BE9ECE}" type="pres">
      <dgm:prSet presAssocID="{615CE353-8E6F-4BFA-9DC5-9E866F28B590}" presName="hierChild5" presStyleCnt="0"/>
      <dgm:spPr/>
    </dgm:pt>
    <dgm:pt modelId="{9C2B0685-745B-46B3-BEBB-C70BC6688BD3}" type="pres">
      <dgm:prSet presAssocID="{0EF21F92-772E-4315-8E3B-733A583A365B}" presName="Name35" presStyleLbl="parChTrans1D2" presStyleIdx="1" presStyleCnt="3"/>
      <dgm:spPr/>
    </dgm:pt>
    <dgm:pt modelId="{A2A50CEE-C505-4C1A-8C16-0A1104829C6D}" type="pres">
      <dgm:prSet presAssocID="{E95BE58C-D087-4C01-BC06-07040C8D39F8}" presName="hierRoot2" presStyleCnt="0">
        <dgm:presLayoutVars>
          <dgm:hierBranch/>
        </dgm:presLayoutVars>
      </dgm:prSet>
      <dgm:spPr/>
    </dgm:pt>
    <dgm:pt modelId="{B1E5A158-D1F6-4769-8DCA-2230F8E03601}" type="pres">
      <dgm:prSet presAssocID="{E95BE58C-D087-4C01-BC06-07040C8D39F8}" presName="rootComposite" presStyleCnt="0"/>
      <dgm:spPr/>
    </dgm:pt>
    <dgm:pt modelId="{C6B4BF3D-F4EE-44DF-8F96-972780A1355D}" type="pres">
      <dgm:prSet presAssocID="{E95BE58C-D087-4C01-BC06-07040C8D39F8}" presName="rootText" presStyleLbl="node2" presStyleIdx="1" presStyleCnt="3">
        <dgm:presLayoutVars>
          <dgm:chPref val="3"/>
        </dgm:presLayoutVars>
      </dgm:prSet>
      <dgm:spPr/>
    </dgm:pt>
    <dgm:pt modelId="{6BDC74C9-FF0F-4E8F-BE3B-4E99CDE4CE76}" type="pres">
      <dgm:prSet presAssocID="{E95BE58C-D087-4C01-BC06-07040C8D39F8}" presName="rootConnector" presStyleLbl="node2" presStyleIdx="1" presStyleCnt="3"/>
      <dgm:spPr/>
    </dgm:pt>
    <dgm:pt modelId="{838FC986-09D8-49D0-BB4D-E9C2C7D80632}" type="pres">
      <dgm:prSet presAssocID="{E95BE58C-D087-4C01-BC06-07040C8D39F8}" presName="hierChild4" presStyleCnt="0"/>
      <dgm:spPr/>
    </dgm:pt>
    <dgm:pt modelId="{3FB2BF94-9645-4442-A0EF-CE34AB9DDFC3}" type="pres">
      <dgm:prSet presAssocID="{E95BE58C-D087-4C01-BC06-07040C8D39F8}" presName="hierChild5" presStyleCnt="0"/>
      <dgm:spPr/>
    </dgm:pt>
    <dgm:pt modelId="{753FF47F-EC9F-4FC2-99B5-2486F728FD2D}" type="pres">
      <dgm:prSet presAssocID="{E386074E-309C-4FA5-9632-F187545C8E20}" presName="Name35" presStyleLbl="parChTrans1D2" presStyleIdx="2" presStyleCnt="3"/>
      <dgm:spPr/>
    </dgm:pt>
    <dgm:pt modelId="{21FE10D6-B126-464E-B0B2-C989E22129B2}" type="pres">
      <dgm:prSet presAssocID="{B7601E59-B8AE-485C-BA3F-345DEBA0003C}" presName="hierRoot2" presStyleCnt="0">
        <dgm:presLayoutVars>
          <dgm:hierBranch val="r"/>
        </dgm:presLayoutVars>
      </dgm:prSet>
      <dgm:spPr/>
    </dgm:pt>
    <dgm:pt modelId="{722494B0-68BE-464F-9C78-CC334C4A8761}" type="pres">
      <dgm:prSet presAssocID="{B7601E59-B8AE-485C-BA3F-345DEBA0003C}" presName="rootComposite" presStyleCnt="0"/>
      <dgm:spPr/>
    </dgm:pt>
    <dgm:pt modelId="{E8262240-0C67-45D1-91BA-505EE3D1D0C1}" type="pres">
      <dgm:prSet presAssocID="{B7601E59-B8AE-485C-BA3F-345DEBA0003C}" presName="rootText" presStyleLbl="node2" presStyleIdx="2" presStyleCnt="3">
        <dgm:presLayoutVars>
          <dgm:chPref val="3"/>
        </dgm:presLayoutVars>
      </dgm:prSet>
      <dgm:spPr/>
    </dgm:pt>
    <dgm:pt modelId="{B1EA5678-69B7-48D7-8F9B-073BDCABB8F1}" type="pres">
      <dgm:prSet presAssocID="{B7601E59-B8AE-485C-BA3F-345DEBA0003C}" presName="rootConnector" presStyleLbl="node2" presStyleIdx="2" presStyleCnt="3"/>
      <dgm:spPr/>
    </dgm:pt>
    <dgm:pt modelId="{438884FC-9AC7-42E7-B8A7-8C554243B046}" type="pres">
      <dgm:prSet presAssocID="{B7601E59-B8AE-485C-BA3F-345DEBA0003C}" presName="hierChild4" presStyleCnt="0"/>
      <dgm:spPr/>
    </dgm:pt>
    <dgm:pt modelId="{C2C19ECD-623F-45DB-B141-F2E6DEA412E6}" type="pres">
      <dgm:prSet presAssocID="{B7601E59-B8AE-485C-BA3F-345DEBA0003C}" presName="hierChild5" presStyleCnt="0"/>
      <dgm:spPr/>
    </dgm:pt>
    <dgm:pt modelId="{6DFEB826-D738-49E1-8B2A-76A28DF7E19A}" type="pres">
      <dgm:prSet presAssocID="{57956223-F6EE-46C0-B18C-5E846DBCE69A}" presName="hierChild3" presStyleCnt="0"/>
      <dgm:spPr/>
    </dgm:pt>
  </dgm:ptLst>
  <dgm:cxnLst>
    <dgm:cxn modelId="{7EBAFD03-D6B3-447A-8CC8-DE0999DD5A75}" srcId="{DD6135C6-B855-45B7-BAC4-FDDCBA9133C4}" destId="{57956223-F6EE-46C0-B18C-5E846DBCE69A}" srcOrd="0" destOrd="0" parTransId="{9F814ACC-5A4D-4327-90AC-FA2AB1D5DFB9}" sibTransId="{512F63D2-7BC9-47DC-A8B1-78A13490C514}"/>
    <dgm:cxn modelId="{805E6D0A-1B22-4C2A-A3E3-1164D790F36A}" srcId="{57956223-F6EE-46C0-B18C-5E846DBCE69A}" destId="{615CE353-8E6F-4BFA-9DC5-9E866F28B590}" srcOrd="0" destOrd="0" parTransId="{3198FED7-A21D-407C-BC87-D1EF22012B37}" sibTransId="{DD70B476-F0CE-4C5E-BAD5-58F7FF128CE1}"/>
    <dgm:cxn modelId="{3EFE1224-78C4-45D4-A314-CE97D18FED88}" srcId="{57956223-F6EE-46C0-B18C-5E846DBCE69A}" destId="{B7601E59-B8AE-485C-BA3F-345DEBA0003C}" srcOrd="2" destOrd="0" parTransId="{E386074E-309C-4FA5-9632-F187545C8E20}" sibTransId="{B1BCBE8E-C597-4E65-8DB8-AA821475475B}"/>
    <dgm:cxn modelId="{E41F2727-AEDA-4B6B-9F15-BDE2F8181286}" type="presOf" srcId="{B7601E59-B8AE-485C-BA3F-345DEBA0003C}" destId="{B1EA5678-69B7-48D7-8F9B-073BDCABB8F1}" srcOrd="1" destOrd="0" presId="urn:microsoft.com/office/officeart/2005/8/layout/orgChart1"/>
    <dgm:cxn modelId="{87A4A533-0339-4090-840D-2997D9C27A2C}" type="presOf" srcId="{615CE353-8E6F-4BFA-9DC5-9E866F28B590}" destId="{57DDE48D-13B9-4C91-B081-67542D1F1462}" srcOrd="1" destOrd="0" presId="urn:microsoft.com/office/officeart/2005/8/layout/orgChart1"/>
    <dgm:cxn modelId="{42A01641-5339-4FF2-8FC1-902DB612D04A}" type="presOf" srcId="{E386074E-309C-4FA5-9632-F187545C8E20}" destId="{753FF47F-EC9F-4FC2-99B5-2486F728FD2D}" srcOrd="0" destOrd="0" presId="urn:microsoft.com/office/officeart/2005/8/layout/orgChart1"/>
    <dgm:cxn modelId="{790D7148-D933-4AD8-AD14-6BA64EE129E0}" type="presOf" srcId="{0EF21F92-772E-4315-8E3B-733A583A365B}" destId="{9C2B0685-745B-46B3-BEBB-C70BC6688BD3}" srcOrd="0" destOrd="0" presId="urn:microsoft.com/office/officeart/2005/8/layout/orgChart1"/>
    <dgm:cxn modelId="{4C10CB4B-7506-4460-A004-CE0A19833731}" type="presOf" srcId="{E95BE58C-D087-4C01-BC06-07040C8D39F8}" destId="{6BDC74C9-FF0F-4E8F-BE3B-4E99CDE4CE76}" srcOrd="1" destOrd="0" presId="urn:microsoft.com/office/officeart/2005/8/layout/orgChart1"/>
    <dgm:cxn modelId="{84DF266D-9E5C-4793-826D-58A48198D0D0}" type="presOf" srcId="{E95BE58C-D087-4C01-BC06-07040C8D39F8}" destId="{C6B4BF3D-F4EE-44DF-8F96-972780A1355D}" srcOrd="0" destOrd="0" presId="urn:microsoft.com/office/officeart/2005/8/layout/orgChart1"/>
    <dgm:cxn modelId="{533B6358-A2B9-49C6-9557-2D47C0BDEC8D}" type="presOf" srcId="{B7601E59-B8AE-485C-BA3F-345DEBA0003C}" destId="{E8262240-0C67-45D1-91BA-505EE3D1D0C1}" srcOrd="0" destOrd="0" presId="urn:microsoft.com/office/officeart/2005/8/layout/orgChart1"/>
    <dgm:cxn modelId="{864978A2-17B8-4747-B3DA-ECEC0711D143}" type="presOf" srcId="{3198FED7-A21D-407C-BC87-D1EF22012B37}" destId="{993F4B5B-B476-471C-96FC-018CAC70B827}" srcOrd="0" destOrd="0" presId="urn:microsoft.com/office/officeart/2005/8/layout/orgChart1"/>
    <dgm:cxn modelId="{4EC04BA4-2424-44E2-91B2-1E96FEAFA55D}" srcId="{57956223-F6EE-46C0-B18C-5E846DBCE69A}" destId="{E95BE58C-D087-4C01-BC06-07040C8D39F8}" srcOrd="1" destOrd="0" parTransId="{0EF21F92-772E-4315-8E3B-733A583A365B}" sibTransId="{0875DA8F-7F25-4F03-A792-2EF62FA95584}"/>
    <dgm:cxn modelId="{3C6CF2AB-4DF1-47FB-ABF9-30656BB7D0BB}" type="presOf" srcId="{57956223-F6EE-46C0-B18C-5E846DBCE69A}" destId="{525C1D2D-1469-4177-9AD2-7D74D72076CD}" srcOrd="0" destOrd="0" presId="urn:microsoft.com/office/officeart/2005/8/layout/orgChart1"/>
    <dgm:cxn modelId="{D0B97DDF-4AD6-4035-8C68-25DD88C48247}" type="presOf" srcId="{57956223-F6EE-46C0-B18C-5E846DBCE69A}" destId="{DD83613F-4C4C-4150-9309-1024E0789291}" srcOrd="1" destOrd="0" presId="urn:microsoft.com/office/officeart/2005/8/layout/orgChart1"/>
    <dgm:cxn modelId="{EEEED4E2-D439-40AE-94F0-4AA565CCC57C}" type="presOf" srcId="{615CE353-8E6F-4BFA-9DC5-9E866F28B590}" destId="{4E927E06-F751-4120-8CE3-80AB060D5A59}" srcOrd="0" destOrd="0" presId="urn:microsoft.com/office/officeart/2005/8/layout/orgChart1"/>
    <dgm:cxn modelId="{B73906F0-BBAE-4A55-869C-AFB1186098C6}" type="presOf" srcId="{DD6135C6-B855-45B7-BAC4-FDDCBA9133C4}" destId="{3DCB13F3-863D-42C1-B15A-8E6641290EA1}" srcOrd="0" destOrd="0" presId="urn:microsoft.com/office/officeart/2005/8/layout/orgChart1"/>
    <dgm:cxn modelId="{5A0EE0F7-AE97-471A-98E5-57B178C03B50}" type="presParOf" srcId="{3DCB13F3-863D-42C1-B15A-8E6641290EA1}" destId="{4DB0AD40-4F1E-41F7-B365-D0384B4EDD20}" srcOrd="0" destOrd="0" presId="urn:microsoft.com/office/officeart/2005/8/layout/orgChart1"/>
    <dgm:cxn modelId="{51867891-94D6-47DF-B4EB-7D76A6830C41}" type="presParOf" srcId="{4DB0AD40-4F1E-41F7-B365-D0384B4EDD20}" destId="{73344169-792E-4C2B-B79E-92975CB5FB94}" srcOrd="0" destOrd="0" presId="urn:microsoft.com/office/officeart/2005/8/layout/orgChart1"/>
    <dgm:cxn modelId="{21F69304-0E38-421C-BEF5-462ABA819A52}" type="presParOf" srcId="{73344169-792E-4C2B-B79E-92975CB5FB94}" destId="{525C1D2D-1469-4177-9AD2-7D74D72076CD}" srcOrd="0" destOrd="0" presId="urn:microsoft.com/office/officeart/2005/8/layout/orgChart1"/>
    <dgm:cxn modelId="{29805D99-24BC-47F2-8CB0-75DB19D34C2D}" type="presParOf" srcId="{73344169-792E-4C2B-B79E-92975CB5FB94}" destId="{DD83613F-4C4C-4150-9309-1024E0789291}" srcOrd="1" destOrd="0" presId="urn:microsoft.com/office/officeart/2005/8/layout/orgChart1"/>
    <dgm:cxn modelId="{C910B3C8-E47B-4276-8517-2EAC4CE8532B}" type="presParOf" srcId="{4DB0AD40-4F1E-41F7-B365-D0384B4EDD20}" destId="{84D13C59-BAD0-4995-A60F-AA5C6263825C}" srcOrd="1" destOrd="0" presId="urn:microsoft.com/office/officeart/2005/8/layout/orgChart1"/>
    <dgm:cxn modelId="{0DBB697A-31B4-4253-8A57-81B4E8683082}" type="presParOf" srcId="{84D13C59-BAD0-4995-A60F-AA5C6263825C}" destId="{993F4B5B-B476-471C-96FC-018CAC70B827}" srcOrd="0" destOrd="0" presId="urn:microsoft.com/office/officeart/2005/8/layout/orgChart1"/>
    <dgm:cxn modelId="{C7532264-3319-4FF3-8795-711DCB7DDEDA}" type="presParOf" srcId="{84D13C59-BAD0-4995-A60F-AA5C6263825C}" destId="{C3270AB1-163E-419E-96B9-575F2107CC19}" srcOrd="1" destOrd="0" presId="urn:microsoft.com/office/officeart/2005/8/layout/orgChart1"/>
    <dgm:cxn modelId="{27F96F2A-9C83-4623-96B1-107E67AC9D74}" type="presParOf" srcId="{C3270AB1-163E-419E-96B9-575F2107CC19}" destId="{CBE54AE9-ABAA-4460-B584-3B367149643F}" srcOrd="0" destOrd="0" presId="urn:microsoft.com/office/officeart/2005/8/layout/orgChart1"/>
    <dgm:cxn modelId="{86E7FDBA-CC92-4049-B472-13FC7F98661A}" type="presParOf" srcId="{CBE54AE9-ABAA-4460-B584-3B367149643F}" destId="{4E927E06-F751-4120-8CE3-80AB060D5A59}" srcOrd="0" destOrd="0" presId="urn:microsoft.com/office/officeart/2005/8/layout/orgChart1"/>
    <dgm:cxn modelId="{3A430D10-E098-4731-B021-0226248FE500}" type="presParOf" srcId="{CBE54AE9-ABAA-4460-B584-3B367149643F}" destId="{57DDE48D-13B9-4C91-B081-67542D1F1462}" srcOrd="1" destOrd="0" presId="urn:microsoft.com/office/officeart/2005/8/layout/orgChart1"/>
    <dgm:cxn modelId="{D48525F4-E3E7-4F04-AF0F-E9F8A17A9945}" type="presParOf" srcId="{C3270AB1-163E-419E-96B9-575F2107CC19}" destId="{F22706AD-9792-4304-8ABB-4B65AC28FD28}" srcOrd="1" destOrd="0" presId="urn:microsoft.com/office/officeart/2005/8/layout/orgChart1"/>
    <dgm:cxn modelId="{4387365D-3848-4AC9-91D3-28369CA2C01A}" type="presParOf" srcId="{C3270AB1-163E-419E-96B9-575F2107CC19}" destId="{E0FB5A1D-1A78-4BB5-907A-274A86BE9ECE}" srcOrd="2" destOrd="0" presId="urn:microsoft.com/office/officeart/2005/8/layout/orgChart1"/>
    <dgm:cxn modelId="{1981D27E-764E-4841-88C2-D185CFC531B5}" type="presParOf" srcId="{84D13C59-BAD0-4995-A60F-AA5C6263825C}" destId="{9C2B0685-745B-46B3-BEBB-C70BC6688BD3}" srcOrd="2" destOrd="0" presId="urn:microsoft.com/office/officeart/2005/8/layout/orgChart1"/>
    <dgm:cxn modelId="{E8259404-8FBE-46F2-BE43-CDEB7E23AF38}" type="presParOf" srcId="{84D13C59-BAD0-4995-A60F-AA5C6263825C}" destId="{A2A50CEE-C505-4C1A-8C16-0A1104829C6D}" srcOrd="3" destOrd="0" presId="urn:microsoft.com/office/officeart/2005/8/layout/orgChart1"/>
    <dgm:cxn modelId="{9029D6DA-49FC-4B16-9BDB-549DC7D3CA2C}" type="presParOf" srcId="{A2A50CEE-C505-4C1A-8C16-0A1104829C6D}" destId="{B1E5A158-D1F6-4769-8DCA-2230F8E03601}" srcOrd="0" destOrd="0" presId="urn:microsoft.com/office/officeart/2005/8/layout/orgChart1"/>
    <dgm:cxn modelId="{1E48D664-940B-436B-8654-19937F5D38AD}" type="presParOf" srcId="{B1E5A158-D1F6-4769-8DCA-2230F8E03601}" destId="{C6B4BF3D-F4EE-44DF-8F96-972780A1355D}" srcOrd="0" destOrd="0" presId="urn:microsoft.com/office/officeart/2005/8/layout/orgChart1"/>
    <dgm:cxn modelId="{6B80889E-A6C4-4B12-B200-5997E3D2DA1E}" type="presParOf" srcId="{B1E5A158-D1F6-4769-8DCA-2230F8E03601}" destId="{6BDC74C9-FF0F-4E8F-BE3B-4E99CDE4CE76}" srcOrd="1" destOrd="0" presId="urn:microsoft.com/office/officeart/2005/8/layout/orgChart1"/>
    <dgm:cxn modelId="{14E9CAF6-8375-445A-B10C-51C9D7154767}" type="presParOf" srcId="{A2A50CEE-C505-4C1A-8C16-0A1104829C6D}" destId="{838FC986-09D8-49D0-BB4D-E9C2C7D80632}" srcOrd="1" destOrd="0" presId="urn:microsoft.com/office/officeart/2005/8/layout/orgChart1"/>
    <dgm:cxn modelId="{C4A1C498-DFD5-4E9E-8390-5CFC3E2A026D}" type="presParOf" srcId="{A2A50CEE-C505-4C1A-8C16-0A1104829C6D}" destId="{3FB2BF94-9645-4442-A0EF-CE34AB9DDFC3}" srcOrd="2" destOrd="0" presId="urn:microsoft.com/office/officeart/2005/8/layout/orgChart1"/>
    <dgm:cxn modelId="{9198E690-88B6-4CB7-AC31-E0A61F2E8087}" type="presParOf" srcId="{84D13C59-BAD0-4995-A60F-AA5C6263825C}" destId="{753FF47F-EC9F-4FC2-99B5-2486F728FD2D}" srcOrd="4" destOrd="0" presId="urn:microsoft.com/office/officeart/2005/8/layout/orgChart1"/>
    <dgm:cxn modelId="{F82FCC2F-0F0D-4FB7-8085-EF7E15C79134}" type="presParOf" srcId="{84D13C59-BAD0-4995-A60F-AA5C6263825C}" destId="{21FE10D6-B126-464E-B0B2-C989E22129B2}" srcOrd="5" destOrd="0" presId="urn:microsoft.com/office/officeart/2005/8/layout/orgChart1"/>
    <dgm:cxn modelId="{85CC94C9-86F2-492D-942C-9D6D96266AA5}" type="presParOf" srcId="{21FE10D6-B126-464E-B0B2-C989E22129B2}" destId="{722494B0-68BE-464F-9C78-CC334C4A8761}" srcOrd="0" destOrd="0" presId="urn:microsoft.com/office/officeart/2005/8/layout/orgChart1"/>
    <dgm:cxn modelId="{40B52B13-DFE9-42FD-A52A-82EDF9A4F6F7}" type="presParOf" srcId="{722494B0-68BE-464F-9C78-CC334C4A8761}" destId="{E8262240-0C67-45D1-91BA-505EE3D1D0C1}" srcOrd="0" destOrd="0" presId="urn:microsoft.com/office/officeart/2005/8/layout/orgChart1"/>
    <dgm:cxn modelId="{5738487A-52F9-41CB-B34E-DBED8A4477A0}" type="presParOf" srcId="{722494B0-68BE-464F-9C78-CC334C4A8761}" destId="{B1EA5678-69B7-48D7-8F9B-073BDCABB8F1}" srcOrd="1" destOrd="0" presId="urn:microsoft.com/office/officeart/2005/8/layout/orgChart1"/>
    <dgm:cxn modelId="{D2C7BD7B-ECD2-4AD3-9594-B8E398F81278}" type="presParOf" srcId="{21FE10D6-B126-464E-B0B2-C989E22129B2}" destId="{438884FC-9AC7-42E7-B8A7-8C554243B046}" srcOrd="1" destOrd="0" presId="urn:microsoft.com/office/officeart/2005/8/layout/orgChart1"/>
    <dgm:cxn modelId="{4445DD23-6097-41D5-83FC-DACF6AC31F3C}" type="presParOf" srcId="{21FE10D6-B126-464E-B0B2-C989E22129B2}" destId="{C2C19ECD-623F-45DB-B141-F2E6DEA412E6}" srcOrd="2" destOrd="0" presId="urn:microsoft.com/office/officeart/2005/8/layout/orgChart1"/>
    <dgm:cxn modelId="{44F9D085-B5E5-4AF8-A898-48DF3575AA76}" type="presParOf" srcId="{4DB0AD40-4F1E-41F7-B365-D0384B4EDD20}" destId="{6DFEB826-D738-49E1-8B2A-76A28DF7E19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3FF47F-EC9F-4FC2-99B5-2486F728FD2D}">
      <dsp:nvSpPr>
        <dsp:cNvPr id="0" name=""/>
        <dsp:cNvSpPr/>
      </dsp:nvSpPr>
      <dsp:spPr>
        <a:xfrm>
          <a:off x="4446587" y="2881363"/>
          <a:ext cx="3145993" cy="545998"/>
        </a:xfrm>
        <a:custGeom>
          <a:avLst/>
          <a:gdLst/>
          <a:ahLst/>
          <a:cxnLst/>
          <a:rect l="0" t="0" r="0" b="0"/>
          <a:pathLst>
            <a:path>
              <a:moveTo>
                <a:pt x="0" y="0"/>
              </a:moveTo>
              <a:lnTo>
                <a:pt x="0" y="272999"/>
              </a:lnTo>
              <a:lnTo>
                <a:pt x="3145993" y="272999"/>
              </a:lnTo>
              <a:lnTo>
                <a:pt x="3145993" y="5459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2B0685-745B-46B3-BEBB-C70BC6688BD3}">
      <dsp:nvSpPr>
        <dsp:cNvPr id="0" name=""/>
        <dsp:cNvSpPr/>
      </dsp:nvSpPr>
      <dsp:spPr>
        <a:xfrm>
          <a:off x="4400867" y="2881363"/>
          <a:ext cx="91440" cy="545998"/>
        </a:xfrm>
        <a:custGeom>
          <a:avLst/>
          <a:gdLst/>
          <a:ahLst/>
          <a:cxnLst/>
          <a:rect l="0" t="0" r="0" b="0"/>
          <a:pathLst>
            <a:path>
              <a:moveTo>
                <a:pt x="45720" y="0"/>
              </a:moveTo>
              <a:lnTo>
                <a:pt x="45720" y="5459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3F4B5B-B476-471C-96FC-018CAC70B827}">
      <dsp:nvSpPr>
        <dsp:cNvPr id="0" name=""/>
        <dsp:cNvSpPr/>
      </dsp:nvSpPr>
      <dsp:spPr>
        <a:xfrm>
          <a:off x="1300594" y="2881363"/>
          <a:ext cx="3145993" cy="545998"/>
        </a:xfrm>
        <a:custGeom>
          <a:avLst/>
          <a:gdLst/>
          <a:ahLst/>
          <a:cxnLst/>
          <a:rect l="0" t="0" r="0" b="0"/>
          <a:pathLst>
            <a:path>
              <a:moveTo>
                <a:pt x="3145993" y="0"/>
              </a:moveTo>
              <a:lnTo>
                <a:pt x="3145993" y="272999"/>
              </a:lnTo>
              <a:lnTo>
                <a:pt x="0" y="272999"/>
              </a:lnTo>
              <a:lnTo>
                <a:pt x="0" y="5459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5C1D2D-1469-4177-9AD2-7D74D72076CD}">
      <dsp:nvSpPr>
        <dsp:cNvPr id="0" name=""/>
        <dsp:cNvSpPr/>
      </dsp:nvSpPr>
      <dsp:spPr>
        <a:xfrm>
          <a:off x="3146590" y="1581365"/>
          <a:ext cx="2599994" cy="12999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4300" b="1" i="0" u="none" strike="noStrike" kern="1200" cap="none" normalizeH="0" baseline="0">
              <a:ln>
                <a:noFill/>
              </a:ln>
              <a:solidFill>
                <a:schemeClr val="tx1"/>
              </a:solidFill>
              <a:effectLst/>
              <a:latin typeface="Arial" panose="020B0604020202020204" pitchFamily="34" charset="0"/>
              <a:cs typeface="Arial" panose="020B0604020202020204" pitchFamily="34" charset="0"/>
            </a:rPr>
            <a:t>تعامل مثبت</a:t>
          </a:r>
          <a:endParaRPr kumimoji="0" lang="en-US" altLang="en-US" sz="4300" b="1" i="0" u="none" strike="noStrike" kern="1200" cap="none" normalizeH="0" baseline="0">
            <a:ln>
              <a:noFill/>
            </a:ln>
            <a:solidFill>
              <a:schemeClr val="tx1"/>
            </a:solidFill>
            <a:effectLst/>
            <a:latin typeface="Arial" panose="020B0604020202020204" pitchFamily="34" charset="0"/>
            <a:cs typeface="Arial" panose="020B0604020202020204" pitchFamily="34" charset="0"/>
          </a:endParaRPr>
        </a:p>
      </dsp:txBody>
      <dsp:txXfrm>
        <a:off x="3146590" y="1581365"/>
        <a:ext cx="2599994" cy="1299997"/>
      </dsp:txXfrm>
    </dsp:sp>
    <dsp:sp modelId="{4E927E06-F751-4120-8CE3-80AB060D5A59}">
      <dsp:nvSpPr>
        <dsp:cNvPr id="0" name=""/>
        <dsp:cNvSpPr/>
      </dsp:nvSpPr>
      <dsp:spPr>
        <a:xfrm>
          <a:off x="597" y="3427361"/>
          <a:ext cx="2599994" cy="12999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4300" b="1" i="0" u="none" strike="noStrike" kern="1200" cap="none" normalizeH="0" baseline="0">
              <a:ln>
                <a:noFill/>
              </a:ln>
              <a:solidFill>
                <a:schemeClr val="tx1"/>
              </a:solidFill>
              <a:effectLst/>
              <a:latin typeface="Arial" panose="020B0604020202020204" pitchFamily="34" charset="0"/>
              <a:cs typeface="Arial" panose="020B0604020202020204" pitchFamily="34" charset="0"/>
            </a:rPr>
            <a:t>محبت فیزیکی</a:t>
          </a:r>
          <a:endParaRPr kumimoji="0" lang="en-US" altLang="en-US" sz="4300" b="1" i="0" u="none" strike="noStrike" kern="1200" cap="none" normalizeH="0" baseline="0">
            <a:ln>
              <a:noFill/>
            </a:ln>
            <a:solidFill>
              <a:schemeClr val="tx1"/>
            </a:solidFill>
            <a:effectLst/>
            <a:latin typeface="Arial" panose="020B0604020202020204" pitchFamily="34" charset="0"/>
            <a:cs typeface="Arial" panose="020B0604020202020204" pitchFamily="34" charset="0"/>
          </a:endParaRPr>
        </a:p>
      </dsp:txBody>
      <dsp:txXfrm>
        <a:off x="597" y="3427361"/>
        <a:ext cx="2599994" cy="1299997"/>
      </dsp:txXfrm>
    </dsp:sp>
    <dsp:sp modelId="{C6B4BF3D-F4EE-44DF-8F96-972780A1355D}">
      <dsp:nvSpPr>
        <dsp:cNvPr id="0" name=""/>
        <dsp:cNvSpPr/>
      </dsp:nvSpPr>
      <dsp:spPr>
        <a:xfrm>
          <a:off x="3146590" y="3427361"/>
          <a:ext cx="2599994" cy="12999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4300" b="1" i="0" u="none" strike="noStrike" kern="1200" cap="none" normalizeH="0" baseline="0">
              <a:ln>
                <a:noFill/>
              </a:ln>
              <a:solidFill>
                <a:schemeClr val="tx1"/>
              </a:solidFill>
              <a:effectLst/>
              <a:latin typeface="Arial" panose="020B0604020202020204" pitchFamily="34" charset="0"/>
              <a:cs typeface="Arial" panose="020B0604020202020204" pitchFamily="34" charset="0"/>
            </a:rPr>
            <a:t>ارتباط کلامی</a:t>
          </a:r>
          <a:endParaRPr kumimoji="0" lang="en-US" altLang="en-US" sz="4300" b="0" i="0" u="none" strike="noStrike" kern="1200" cap="none" normalizeH="0" baseline="0">
            <a:ln>
              <a:noFill/>
            </a:ln>
            <a:solidFill>
              <a:schemeClr val="tx1"/>
            </a:solidFill>
            <a:effectLst/>
            <a:latin typeface="Arial" panose="020B0604020202020204" pitchFamily="34" charset="0"/>
            <a:cs typeface="Arial" panose="020B0604020202020204" pitchFamily="34" charset="0"/>
          </a:endParaRPr>
        </a:p>
      </dsp:txBody>
      <dsp:txXfrm>
        <a:off x="3146590" y="3427361"/>
        <a:ext cx="2599994" cy="1299997"/>
      </dsp:txXfrm>
    </dsp:sp>
    <dsp:sp modelId="{E8262240-0C67-45D1-91BA-505EE3D1D0C1}">
      <dsp:nvSpPr>
        <dsp:cNvPr id="0" name=""/>
        <dsp:cNvSpPr/>
      </dsp:nvSpPr>
      <dsp:spPr>
        <a:xfrm>
          <a:off x="6292583" y="3427361"/>
          <a:ext cx="2599994" cy="12999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4300" b="1" i="0" u="none" strike="noStrike" kern="1200" cap="none" normalizeH="0" baseline="0">
              <a:ln>
                <a:noFill/>
              </a:ln>
              <a:solidFill>
                <a:schemeClr val="tx1"/>
              </a:solidFill>
              <a:effectLst/>
              <a:latin typeface="Arial" panose="020B0604020202020204" pitchFamily="34" charset="0"/>
              <a:cs typeface="Arial" panose="020B0604020202020204" pitchFamily="34" charset="0"/>
            </a:rPr>
            <a:t>زمان با کیفیت</a:t>
          </a:r>
          <a:endParaRPr kumimoji="0" lang="en-US" altLang="en-US" sz="4300" b="1" i="0" u="none" strike="noStrike" kern="1200" cap="none" normalizeH="0" baseline="0">
            <a:ln>
              <a:noFill/>
            </a:ln>
            <a:solidFill>
              <a:schemeClr val="tx1"/>
            </a:solidFill>
            <a:effectLst/>
            <a:latin typeface="Arial" panose="020B0604020202020204" pitchFamily="34" charset="0"/>
            <a:cs typeface="Arial" panose="020B0604020202020204" pitchFamily="34" charset="0"/>
          </a:endParaRPr>
        </a:p>
      </dsp:txBody>
      <dsp:txXfrm>
        <a:off x="6292583" y="3427361"/>
        <a:ext cx="2599994" cy="129999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9B9747-154B-4418-AB2F-E39D2375C684}" type="datetimeFigureOut">
              <a:rPr lang="en-US" smtClean="0"/>
              <a:t>5/30/2020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7BC224-8BCF-47D4-B871-6E134AD20A74}" type="slidenum">
              <a:rPr lang="en-US" smtClean="0"/>
              <a:t>‹#›</a:t>
            </a:fld>
            <a:endParaRPr lang="en-US"/>
          </a:p>
        </p:txBody>
      </p:sp>
    </p:spTree>
    <p:extLst>
      <p:ext uri="{BB962C8B-B14F-4D97-AF65-F5344CB8AC3E}">
        <p14:creationId xmlns:p14="http://schemas.microsoft.com/office/powerpoint/2010/main" val="1287564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3265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78178" name="Group 2">
            <a:extLst>
              <a:ext uri="{FF2B5EF4-FFF2-40B4-BE49-F238E27FC236}">
                <a16:creationId xmlns:a16="http://schemas.microsoft.com/office/drawing/2014/main" id="{A39F392B-6932-4BA6-8D85-2CB2610D532F}"/>
              </a:ext>
            </a:extLst>
          </p:cNvPr>
          <p:cNvGrpSpPr>
            <a:grpSpLocks/>
          </p:cNvGrpSpPr>
          <p:nvPr/>
        </p:nvGrpSpPr>
        <p:grpSpPr bwMode="auto">
          <a:xfrm>
            <a:off x="0" y="0"/>
            <a:ext cx="9148763" cy="6851650"/>
            <a:chOff x="1" y="0"/>
            <a:chExt cx="5763" cy="4316"/>
          </a:xfrm>
        </p:grpSpPr>
        <p:sp>
          <p:nvSpPr>
            <p:cNvPr id="178179" name="Freeform 3">
              <a:extLst>
                <a:ext uri="{FF2B5EF4-FFF2-40B4-BE49-F238E27FC236}">
                  <a16:creationId xmlns:a16="http://schemas.microsoft.com/office/drawing/2014/main" id="{5D94258A-443D-4D97-9ED6-47F87591738F}"/>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80" name="Freeform 4">
              <a:extLst>
                <a:ext uri="{FF2B5EF4-FFF2-40B4-BE49-F238E27FC236}">
                  <a16:creationId xmlns:a16="http://schemas.microsoft.com/office/drawing/2014/main" id="{9344515B-3B42-4EBC-9081-5195F6A53161}"/>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81" name="Freeform 5">
              <a:extLst>
                <a:ext uri="{FF2B5EF4-FFF2-40B4-BE49-F238E27FC236}">
                  <a16:creationId xmlns:a16="http://schemas.microsoft.com/office/drawing/2014/main" id="{718DE91A-1772-4FAC-991D-033B8CACC7BF}"/>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8182" name="Group 6">
              <a:extLst>
                <a:ext uri="{FF2B5EF4-FFF2-40B4-BE49-F238E27FC236}">
                  <a16:creationId xmlns:a16="http://schemas.microsoft.com/office/drawing/2014/main" id="{2049E30A-5D0B-44C8-9A3B-A3D267297A9F}"/>
                </a:ext>
              </a:extLst>
            </p:cNvPr>
            <p:cNvGrpSpPr>
              <a:grpSpLocks/>
            </p:cNvGrpSpPr>
            <p:nvPr/>
          </p:nvGrpSpPr>
          <p:grpSpPr bwMode="auto">
            <a:xfrm>
              <a:off x="288" y="0"/>
              <a:ext cx="5098" cy="4316"/>
              <a:chOff x="288" y="0"/>
              <a:chExt cx="5098" cy="4316"/>
            </a:xfrm>
          </p:grpSpPr>
          <p:sp>
            <p:nvSpPr>
              <p:cNvPr id="178183" name="Freeform 7">
                <a:extLst>
                  <a:ext uri="{FF2B5EF4-FFF2-40B4-BE49-F238E27FC236}">
                    <a16:creationId xmlns:a16="http://schemas.microsoft.com/office/drawing/2014/main" id="{0CC04E35-1569-4C18-AAC7-F03C873B9E34}"/>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84" name="Freeform 8">
                <a:extLst>
                  <a:ext uri="{FF2B5EF4-FFF2-40B4-BE49-F238E27FC236}">
                    <a16:creationId xmlns:a16="http://schemas.microsoft.com/office/drawing/2014/main" id="{A3238B23-9A58-4402-BD18-D97893E38118}"/>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85" name="Freeform 9">
                <a:extLst>
                  <a:ext uri="{FF2B5EF4-FFF2-40B4-BE49-F238E27FC236}">
                    <a16:creationId xmlns:a16="http://schemas.microsoft.com/office/drawing/2014/main" id="{A5BF1F31-297E-497B-B732-A31D69C63FEE}"/>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86" name="Freeform 10">
                <a:extLst>
                  <a:ext uri="{FF2B5EF4-FFF2-40B4-BE49-F238E27FC236}">
                    <a16:creationId xmlns:a16="http://schemas.microsoft.com/office/drawing/2014/main" id="{D3350675-8EDF-4D3C-B04F-298E475E07C3}"/>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87" name="Freeform 11">
                <a:extLst>
                  <a:ext uri="{FF2B5EF4-FFF2-40B4-BE49-F238E27FC236}">
                    <a16:creationId xmlns:a16="http://schemas.microsoft.com/office/drawing/2014/main" id="{56F2AE9A-0A2E-498D-A437-7A3FA8B20CF3}"/>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88" name="Freeform 12">
                <a:extLst>
                  <a:ext uri="{FF2B5EF4-FFF2-40B4-BE49-F238E27FC236}">
                    <a16:creationId xmlns:a16="http://schemas.microsoft.com/office/drawing/2014/main" id="{3D05D977-AD3B-4C21-9D13-32C91BE4F7DB}"/>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89" name="Freeform 13">
                <a:extLst>
                  <a:ext uri="{FF2B5EF4-FFF2-40B4-BE49-F238E27FC236}">
                    <a16:creationId xmlns:a16="http://schemas.microsoft.com/office/drawing/2014/main" id="{88C5E008-00BA-4308-B43F-7E6EEFE413FC}"/>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90" name="Freeform 14">
                <a:extLst>
                  <a:ext uri="{FF2B5EF4-FFF2-40B4-BE49-F238E27FC236}">
                    <a16:creationId xmlns:a16="http://schemas.microsoft.com/office/drawing/2014/main" id="{6AFC40DC-5D19-4DA6-9ABF-4220C14B65B5}"/>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91" name="Freeform 15">
                <a:extLst>
                  <a:ext uri="{FF2B5EF4-FFF2-40B4-BE49-F238E27FC236}">
                    <a16:creationId xmlns:a16="http://schemas.microsoft.com/office/drawing/2014/main" id="{FF3F29CF-15A0-418D-A23E-E8EC105307E7}"/>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92" name="Freeform 16">
                <a:extLst>
                  <a:ext uri="{FF2B5EF4-FFF2-40B4-BE49-F238E27FC236}">
                    <a16:creationId xmlns:a16="http://schemas.microsoft.com/office/drawing/2014/main" id="{C61B5933-D688-442E-B3CD-8D55B742FA69}"/>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93" name="Freeform 17">
                <a:extLst>
                  <a:ext uri="{FF2B5EF4-FFF2-40B4-BE49-F238E27FC236}">
                    <a16:creationId xmlns:a16="http://schemas.microsoft.com/office/drawing/2014/main" id="{F0D4A792-6823-43AC-B569-A85BE70B9BBD}"/>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94" name="Freeform 18">
                <a:extLst>
                  <a:ext uri="{FF2B5EF4-FFF2-40B4-BE49-F238E27FC236}">
                    <a16:creationId xmlns:a16="http://schemas.microsoft.com/office/drawing/2014/main" id="{E3FCE704-EDD0-4E2F-87D7-1CFD8F437DF9}"/>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95" name="Freeform 19">
                <a:extLst>
                  <a:ext uri="{FF2B5EF4-FFF2-40B4-BE49-F238E27FC236}">
                    <a16:creationId xmlns:a16="http://schemas.microsoft.com/office/drawing/2014/main" id="{54B8D15F-40F4-4F4E-B86B-08A4E5029698}"/>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78196" name="Freeform 20">
              <a:extLst>
                <a:ext uri="{FF2B5EF4-FFF2-40B4-BE49-F238E27FC236}">
                  <a16:creationId xmlns:a16="http://schemas.microsoft.com/office/drawing/2014/main" id="{B261D72A-EA4E-4246-BBE8-FECBE6712085}"/>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97" name="Freeform 21">
              <a:extLst>
                <a:ext uri="{FF2B5EF4-FFF2-40B4-BE49-F238E27FC236}">
                  <a16:creationId xmlns:a16="http://schemas.microsoft.com/office/drawing/2014/main" id="{CD36B0F7-2A7A-4BB5-83A0-57C96FDDB5DD}"/>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98" name="Freeform 22">
              <a:extLst>
                <a:ext uri="{FF2B5EF4-FFF2-40B4-BE49-F238E27FC236}">
                  <a16:creationId xmlns:a16="http://schemas.microsoft.com/office/drawing/2014/main" id="{90369F1F-D642-4817-AF94-055CDD937968}"/>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99" name="Freeform 23">
              <a:extLst>
                <a:ext uri="{FF2B5EF4-FFF2-40B4-BE49-F238E27FC236}">
                  <a16:creationId xmlns:a16="http://schemas.microsoft.com/office/drawing/2014/main" id="{EB2D4FB0-EB58-432B-9830-388B7DDD9118}"/>
                </a:ext>
              </a:extLst>
            </p:cNvPr>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200" name="Freeform 24">
              <a:extLst>
                <a:ext uri="{FF2B5EF4-FFF2-40B4-BE49-F238E27FC236}">
                  <a16:creationId xmlns:a16="http://schemas.microsoft.com/office/drawing/2014/main" id="{8FB98D24-666A-49D8-9028-1974E5C21E0C}"/>
                </a:ext>
              </a:extLst>
            </p:cNvPr>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201" name="Freeform 25">
              <a:extLst>
                <a:ext uri="{FF2B5EF4-FFF2-40B4-BE49-F238E27FC236}">
                  <a16:creationId xmlns:a16="http://schemas.microsoft.com/office/drawing/2014/main" id="{8B57919F-B72D-485D-97EA-2F6AF88E6B38}"/>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202" name="Freeform 26">
              <a:extLst>
                <a:ext uri="{FF2B5EF4-FFF2-40B4-BE49-F238E27FC236}">
                  <a16:creationId xmlns:a16="http://schemas.microsoft.com/office/drawing/2014/main" id="{61C30EC0-9538-4780-BA44-CEBC69F425F2}"/>
                </a:ext>
              </a:extLst>
            </p:cNvPr>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203" name="Freeform 27">
              <a:extLst>
                <a:ext uri="{FF2B5EF4-FFF2-40B4-BE49-F238E27FC236}">
                  <a16:creationId xmlns:a16="http://schemas.microsoft.com/office/drawing/2014/main" id="{9CE2ED6C-BFB3-4227-A571-2F30239C274C}"/>
                </a:ext>
              </a:extLst>
            </p:cNvPr>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204" name="Line 28">
              <a:extLst>
                <a:ext uri="{FF2B5EF4-FFF2-40B4-BE49-F238E27FC236}">
                  <a16:creationId xmlns:a16="http://schemas.microsoft.com/office/drawing/2014/main" id="{D202FEB1-A564-4ABB-857E-F31E4542327E}"/>
                </a:ext>
              </a:extLst>
            </p:cNvPr>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205" name="Line 29">
              <a:extLst>
                <a:ext uri="{FF2B5EF4-FFF2-40B4-BE49-F238E27FC236}">
                  <a16:creationId xmlns:a16="http://schemas.microsoft.com/office/drawing/2014/main" id="{632D80F0-AF6E-4E4A-B876-ED95DD4F18A7}"/>
                </a:ext>
              </a:extLst>
            </p:cNvPr>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206" name="Line 30">
              <a:extLst>
                <a:ext uri="{FF2B5EF4-FFF2-40B4-BE49-F238E27FC236}">
                  <a16:creationId xmlns:a16="http://schemas.microsoft.com/office/drawing/2014/main" id="{88DCCDC5-34F7-4FBA-ABC4-A9673175F608}"/>
                </a:ext>
              </a:extLst>
            </p:cNvPr>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8207" name="Group 31">
              <a:extLst>
                <a:ext uri="{FF2B5EF4-FFF2-40B4-BE49-F238E27FC236}">
                  <a16:creationId xmlns:a16="http://schemas.microsoft.com/office/drawing/2014/main" id="{26291CF2-11E4-4940-BD8E-A9617DF2FA85}"/>
                </a:ext>
              </a:extLst>
            </p:cNvPr>
            <p:cNvGrpSpPr>
              <a:grpSpLocks/>
            </p:cNvGrpSpPr>
            <p:nvPr/>
          </p:nvGrpSpPr>
          <p:grpSpPr bwMode="auto">
            <a:xfrm>
              <a:off x="1" y="392"/>
              <a:ext cx="5758" cy="1571"/>
              <a:chOff x="1" y="392"/>
              <a:chExt cx="5758" cy="1571"/>
            </a:xfrm>
          </p:grpSpPr>
          <p:sp>
            <p:nvSpPr>
              <p:cNvPr id="178208" name="Line 32">
                <a:extLst>
                  <a:ext uri="{FF2B5EF4-FFF2-40B4-BE49-F238E27FC236}">
                    <a16:creationId xmlns:a16="http://schemas.microsoft.com/office/drawing/2014/main" id="{2ED7F1F1-EB89-41F4-8190-05413EA58670}"/>
                  </a:ext>
                </a:extLst>
              </p:cNvPr>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209" name="Line 33">
                <a:extLst>
                  <a:ext uri="{FF2B5EF4-FFF2-40B4-BE49-F238E27FC236}">
                    <a16:creationId xmlns:a16="http://schemas.microsoft.com/office/drawing/2014/main" id="{7B8B5C85-0A0C-4368-9A81-2D33C449605F}"/>
                  </a:ext>
                </a:extLst>
              </p:cNvPr>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210" name="Line 34">
                <a:extLst>
                  <a:ext uri="{FF2B5EF4-FFF2-40B4-BE49-F238E27FC236}">
                    <a16:creationId xmlns:a16="http://schemas.microsoft.com/office/drawing/2014/main" id="{2C83234A-BD26-4341-A8B6-77D6E943F59D}"/>
                  </a:ext>
                </a:extLst>
              </p:cNvPr>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211" name="Line 35">
                <a:extLst>
                  <a:ext uri="{FF2B5EF4-FFF2-40B4-BE49-F238E27FC236}">
                    <a16:creationId xmlns:a16="http://schemas.microsoft.com/office/drawing/2014/main" id="{E3C8A99D-A103-4DBB-9C06-B60EF53059AD}"/>
                  </a:ext>
                </a:extLst>
              </p:cNvPr>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212" name="Line 36">
                <a:extLst>
                  <a:ext uri="{FF2B5EF4-FFF2-40B4-BE49-F238E27FC236}">
                    <a16:creationId xmlns:a16="http://schemas.microsoft.com/office/drawing/2014/main" id="{00C990E7-D766-4861-8259-5651E8492BD5}"/>
                  </a:ext>
                </a:extLst>
              </p:cNvPr>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8213" name="Line 37">
              <a:extLst>
                <a:ext uri="{FF2B5EF4-FFF2-40B4-BE49-F238E27FC236}">
                  <a16:creationId xmlns:a16="http://schemas.microsoft.com/office/drawing/2014/main" id="{4C2F7159-F7CC-45BB-AF78-C623E4EA4CBD}"/>
                </a:ext>
              </a:extLst>
            </p:cNvPr>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214" name="Line 38">
              <a:extLst>
                <a:ext uri="{FF2B5EF4-FFF2-40B4-BE49-F238E27FC236}">
                  <a16:creationId xmlns:a16="http://schemas.microsoft.com/office/drawing/2014/main" id="{59BDEDB2-57EF-4BBC-8944-D9E7045057F7}"/>
                </a:ext>
              </a:extLst>
            </p:cNvPr>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8215" name="Rectangle 39">
            <a:extLst>
              <a:ext uri="{FF2B5EF4-FFF2-40B4-BE49-F238E27FC236}">
                <a16:creationId xmlns:a16="http://schemas.microsoft.com/office/drawing/2014/main" id="{F2DFE3ED-98BA-4ACE-8182-F1C8ADDB1246}"/>
              </a:ext>
            </a:extLst>
          </p:cNvPr>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altLang="en-US" noProof="0"/>
              <a:t>Click to edit Master title style</a:t>
            </a:r>
          </a:p>
        </p:txBody>
      </p:sp>
      <p:sp>
        <p:nvSpPr>
          <p:cNvPr id="178216" name="Rectangle 40">
            <a:extLst>
              <a:ext uri="{FF2B5EF4-FFF2-40B4-BE49-F238E27FC236}">
                <a16:creationId xmlns:a16="http://schemas.microsoft.com/office/drawing/2014/main" id="{07DDDCDA-4E26-49EB-AF77-862B372F388E}"/>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78217" name="Rectangle 41">
            <a:extLst>
              <a:ext uri="{FF2B5EF4-FFF2-40B4-BE49-F238E27FC236}">
                <a16:creationId xmlns:a16="http://schemas.microsoft.com/office/drawing/2014/main" id="{21983D6A-FC52-459A-A0EE-518EC7224413}"/>
              </a:ext>
            </a:extLst>
          </p:cNvPr>
          <p:cNvSpPr>
            <a:spLocks noGrp="1" noChangeArrowheads="1"/>
          </p:cNvSpPr>
          <p:nvPr>
            <p:ph type="dt" sz="quarter" idx="2"/>
          </p:nvPr>
        </p:nvSpPr>
        <p:spPr/>
        <p:txBody>
          <a:bodyPr/>
          <a:lstStyle>
            <a:lvl1pPr>
              <a:defRPr/>
            </a:lvl1pPr>
          </a:lstStyle>
          <a:p>
            <a:endParaRPr lang="en-US" altLang="en-US"/>
          </a:p>
        </p:txBody>
      </p:sp>
      <p:sp>
        <p:nvSpPr>
          <p:cNvPr id="178218" name="Rectangle 42">
            <a:extLst>
              <a:ext uri="{FF2B5EF4-FFF2-40B4-BE49-F238E27FC236}">
                <a16:creationId xmlns:a16="http://schemas.microsoft.com/office/drawing/2014/main" id="{6633B71C-881B-4953-A831-F335BE78D270}"/>
              </a:ext>
            </a:extLst>
          </p:cNvPr>
          <p:cNvSpPr>
            <a:spLocks noGrp="1" noChangeArrowheads="1"/>
          </p:cNvSpPr>
          <p:nvPr>
            <p:ph type="ftr" sz="quarter" idx="3"/>
          </p:nvPr>
        </p:nvSpPr>
        <p:spPr/>
        <p:txBody>
          <a:bodyPr/>
          <a:lstStyle>
            <a:lvl1pPr>
              <a:defRPr/>
            </a:lvl1pPr>
          </a:lstStyle>
          <a:p>
            <a:endParaRPr lang="en-US" altLang="en-US"/>
          </a:p>
        </p:txBody>
      </p:sp>
      <p:sp>
        <p:nvSpPr>
          <p:cNvPr id="178219" name="Rectangle 43">
            <a:extLst>
              <a:ext uri="{FF2B5EF4-FFF2-40B4-BE49-F238E27FC236}">
                <a16:creationId xmlns:a16="http://schemas.microsoft.com/office/drawing/2014/main" id="{43E30375-B1F7-4804-85D9-F5C815D92B73}"/>
              </a:ext>
            </a:extLst>
          </p:cNvPr>
          <p:cNvSpPr>
            <a:spLocks noGrp="1" noChangeArrowheads="1"/>
          </p:cNvSpPr>
          <p:nvPr>
            <p:ph type="sldNum" sz="quarter" idx="4"/>
          </p:nvPr>
        </p:nvSpPr>
        <p:spPr/>
        <p:txBody>
          <a:bodyPr/>
          <a:lstStyle>
            <a:lvl1pPr>
              <a:defRPr/>
            </a:lvl1pPr>
          </a:lstStyle>
          <a:p>
            <a:fld id="{BB348217-4838-4AFC-84C4-1AF1EE9E04E8}"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2EB24-2710-4DC5-9FE3-038284EB00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9041B1-E7AF-42E4-862D-A2DBA084E2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02921A-6A5B-427D-8071-D90F5EDDAD9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CD112FC-D48A-4557-ADB5-94810D88A90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27E769D-153D-44DB-9BD2-583345FCBA70}"/>
              </a:ext>
            </a:extLst>
          </p:cNvPr>
          <p:cNvSpPr>
            <a:spLocks noGrp="1"/>
          </p:cNvSpPr>
          <p:nvPr>
            <p:ph type="sldNum" sz="quarter" idx="12"/>
          </p:nvPr>
        </p:nvSpPr>
        <p:spPr/>
        <p:txBody>
          <a:bodyPr/>
          <a:lstStyle>
            <a:lvl1pPr>
              <a:defRPr/>
            </a:lvl1pPr>
          </a:lstStyle>
          <a:p>
            <a:fld id="{F65E8BF4-02F5-4307-AF2A-E0E06E613800}" type="slidenum">
              <a:rPr lang="en-US" altLang="en-US"/>
              <a:pPr/>
              <a:t>‹#›</a:t>
            </a:fld>
            <a:endParaRPr lang="en-US" altLang="en-US"/>
          </a:p>
        </p:txBody>
      </p:sp>
    </p:spTree>
    <p:extLst>
      <p:ext uri="{BB962C8B-B14F-4D97-AF65-F5344CB8AC3E}">
        <p14:creationId xmlns:p14="http://schemas.microsoft.com/office/powerpoint/2010/main" val="161722453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1122" name="Group 2">
            <a:extLst>
              <a:ext uri="{FF2B5EF4-FFF2-40B4-BE49-F238E27FC236}">
                <a16:creationId xmlns:a16="http://schemas.microsoft.com/office/drawing/2014/main" id="{5A25BD40-8FFF-43A5-93D6-2E5BA795374C}"/>
              </a:ext>
            </a:extLst>
          </p:cNvPr>
          <p:cNvGrpSpPr>
            <a:grpSpLocks/>
          </p:cNvGrpSpPr>
          <p:nvPr/>
        </p:nvGrpSpPr>
        <p:grpSpPr bwMode="auto">
          <a:xfrm>
            <a:off x="0" y="0"/>
            <a:ext cx="9148763" cy="6851650"/>
            <a:chOff x="1" y="0"/>
            <a:chExt cx="5763" cy="4316"/>
          </a:xfrm>
        </p:grpSpPr>
        <p:sp>
          <p:nvSpPr>
            <p:cNvPr id="261123" name="Freeform 3">
              <a:extLst>
                <a:ext uri="{FF2B5EF4-FFF2-40B4-BE49-F238E27FC236}">
                  <a16:creationId xmlns:a16="http://schemas.microsoft.com/office/drawing/2014/main" id="{49A9B92E-0968-4F63-816A-3EDC4A466EC2}"/>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24" name="Freeform 4">
              <a:extLst>
                <a:ext uri="{FF2B5EF4-FFF2-40B4-BE49-F238E27FC236}">
                  <a16:creationId xmlns:a16="http://schemas.microsoft.com/office/drawing/2014/main" id="{2CE4978B-1D3E-4DD1-AD48-F0B71C86B433}"/>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25" name="Freeform 5">
              <a:extLst>
                <a:ext uri="{FF2B5EF4-FFF2-40B4-BE49-F238E27FC236}">
                  <a16:creationId xmlns:a16="http://schemas.microsoft.com/office/drawing/2014/main" id="{CE5492E8-9264-4294-9CBA-B860703C1BEB}"/>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61126" name="Group 6">
              <a:extLst>
                <a:ext uri="{FF2B5EF4-FFF2-40B4-BE49-F238E27FC236}">
                  <a16:creationId xmlns:a16="http://schemas.microsoft.com/office/drawing/2014/main" id="{EEDCC29A-12B9-4C85-AA32-1DD7268AA65B}"/>
                </a:ext>
              </a:extLst>
            </p:cNvPr>
            <p:cNvGrpSpPr>
              <a:grpSpLocks/>
            </p:cNvGrpSpPr>
            <p:nvPr/>
          </p:nvGrpSpPr>
          <p:grpSpPr bwMode="auto">
            <a:xfrm>
              <a:off x="288" y="0"/>
              <a:ext cx="5098" cy="4316"/>
              <a:chOff x="288" y="0"/>
              <a:chExt cx="5098" cy="4316"/>
            </a:xfrm>
          </p:grpSpPr>
          <p:sp>
            <p:nvSpPr>
              <p:cNvPr id="261127" name="Freeform 7">
                <a:extLst>
                  <a:ext uri="{FF2B5EF4-FFF2-40B4-BE49-F238E27FC236}">
                    <a16:creationId xmlns:a16="http://schemas.microsoft.com/office/drawing/2014/main" id="{8A6DB63C-ABD0-4504-B3B1-337CF5BA4B9C}"/>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28" name="Freeform 8">
                <a:extLst>
                  <a:ext uri="{FF2B5EF4-FFF2-40B4-BE49-F238E27FC236}">
                    <a16:creationId xmlns:a16="http://schemas.microsoft.com/office/drawing/2014/main" id="{5027AF45-8F45-469A-9D37-DE458F156B95}"/>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29" name="Freeform 9">
                <a:extLst>
                  <a:ext uri="{FF2B5EF4-FFF2-40B4-BE49-F238E27FC236}">
                    <a16:creationId xmlns:a16="http://schemas.microsoft.com/office/drawing/2014/main" id="{1554964D-790C-437C-AD90-099CB821372C}"/>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30" name="Freeform 10">
                <a:extLst>
                  <a:ext uri="{FF2B5EF4-FFF2-40B4-BE49-F238E27FC236}">
                    <a16:creationId xmlns:a16="http://schemas.microsoft.com/office/drawing/2014/main" id="{E2247410-31D1-47E4-8899-FEE8254AABFB}"/>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31" name="Freeform 11">
                <a:extLst>
                  <a:ext uri="{FF2B5EF4-FFF2-40B4-BE49-F238E27FC236}">
                    <a16:creationId xmlns:a16="http://schemas.microsoft.com/office/drawing/2014/main" id="{43E6044A-6DAC-4B94-AC5A-E2A94C154E60}"/>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32" name="Freeform 12">
                <a:extLst>
                  <a:ext uri="{FF2B5EF4-FFF2-40B4-BE49-F238E27FC236}">
                    <a16:creationId xmlns:a16="http://schemas.microsoft.com/office/drawing/2014/main" id="{8596D033-A99B-47AA-AC21-D2718184C4C0}"/>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33" name="Freeform 13">
                <a:extLst>
                  <a:ext uri="{FF2B5EF4-FFF2-40B4-BE49-F238E27FC236}">
                    <a16:creationId xmlns:a16="http://schemas.microsoft.com/office/drawing/2014/main" id="{5F7410AB-F954-4533-A1ED-50B6311AE306}"/>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34" name="Freeform 14">
                <a:extLst>
                  <a:ext uri="{FF2B5EF4-FFF2-40B4-BE49-F238E27FC236}">
                    <a16:creationId xmlns:a16="http://schemas.microsoft.com/office/drawing/2014/main" id="{2732F839-D3FC-494A-994D-1FFA816DE8E7}"/>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35" name="Freeform 15">
                <a:extLst>
                  <a:ext uri="{FF2B5EF4-FFF2-40B4-BE49-F238E27FC236}">
                    <a16:creationId xmlns:a16="http://schemas.microsoft.com/office/drawing/2014/main" id="{06BBAD74-0B97-4234-BB60-143223F3B245}"/>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36" name="Freeform 16">
                <a:extLst>
                  <a:ext uri="{FF2B5EF4-FFF2-40B4-BE49-F238E27FC236}">
                    <a16:creationId xmlns:a16="http://schemas.microsoft.com/office/drawing/2014/main" id="{5C9CB563-FE26-45BC-BF5A-636E748C67FD}"/>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37" name="Freeform 17">
                <a:extLst>
                  <a:ext uri="{FF2B5EF4-FFF2-40B4-BE49-F238E27FC236}">
                    <a16:creationId xmlns:a16="http://schemas.microsoft.com/office/drawing/2014/main" id="{458574AD-5DF6-4990-932F-9632B6E4382D}"/>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38" name="Freeform 18">
                <a:extLst>
                  <a:ext uri="{FF2B5EF4-FFF2-40B4-BE49-F238E27FC236}">
                    <a16:creationId xmlns:a16="http://schemas.microsoft.com/office/drawing/2014/main" id="{2CFFCCAF-323A-4840-AF9F-F0B317489C73}"/>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39" name="Freeform 19">
                <a:extLst>
                  <a:ext uri="{FF2B5EF4-FFF2-40B4-BE49-F238E27FC236}">
                    <a16:creationId xmlns:a16="http://schemas.microsoft.com/office/drawing/2014/main" id="{5910E6CC-97B1-457B-9F63-301437782845}"/>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61140" name="Freeform 20">
              <a:extLst>
                <a:ext uri="{FF2B5EF4-FFF2-40B4-BE49-F238E27FC236}">
                  <a16:creationId xmlns:a16="http://schemas.microsoft.com/office/drawing/2014/main" id="{9D7A878F-0F4B-4228-8D61-157339E47F5A}"/>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41" name="Freeform 21">
              <a:extLst>
                <a:ext uri="{FF2B5EF4-FFF2-40B4-BE49-F238E27FC236}">
                  <a16:creationId xmlns:a16="http://schemas.microsoft.com/office/drawing/2014/main" id="{F76B5B1A-3ABF-49A3-B2B5-368C4EF59078}"/>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42" name="Freeform 22">
              <a:extLst>
                <a:ext uri="{FF2B5EF4-FFF2-40B4-BE49-F238E27FC236}">
                  <a16:creationId xmlns:a16="http://schemas.microsoft.com/office/drawing/2014/main" id="{1B07E6FE-3E85-47C6-8001-DB177EAD35B0}"/>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43" name="Freeform 23">
              <a:extLst>
                <a:ext uri="{FF2B5EF4-FFF2-40B4-BE49-F238E27FC236}">
                  <a16:creationId xmlns:a16="http://schemas.microsoft.com/office/drawing/2014/main" id="{BE6E3C3E-B415-4854-B2D8-1123B787CC11}"/>
                </a:ext>
              </a:extLst>
            </p:cNvPr>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44" name="Freeform 24">
              <a:extLst>
                <a:ext uri="{FF2B5EF4-FFF2-40B4-BE49-F238E27FC236}">
                  <a16:creationId xmlns:a16="http://schemas.microsoft.com/office/drawing/2014/main" id="{40DD9882-914F-4209-87C7-8F82D6007E3A}"/>
                </a:ext>
              </a:extLst>
            </p:cNvPr>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45" name="Freeform 25">
              <a:extLst>
                <a:ext uri="{FF2B5EF4-FFF2-40B4-BE49-F238E27FC236}">
                  <a16:creationId xmlns:a16="http://schemas.microsoft.com/office/drawing/2014/main" id="{EA82BDE7-4A0B-4DD9-B206-6211B33C4FF6}"/>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46" name="Freeform 26">
              <a:extLst>
                <a:ext uri="{FF2B5EF4-FFF2-40B4-BE49-F238E27FC236}">
                  <a16:creationId xmlns:a16="http://schemas.microsoft.com/office/drawing/2014/main" id="{DC86A8EA-9BE7-4E1B-ABFE-444BCB96C8B2}"/>
                </a:ext>
              </a:extLst>
            </p:cNvPr>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47" name="Freeform 27">
              <a:extLst>
                <a:ext uri="{FF2B5EF4-FFF2-40B4-BE49-F238E27FC236}">
                  <a16:creationId xmlns:a16="http://schemas.microsoft.com/office/drawing/2014/main" id="{8F878012-6116-4C2A-A4BB-9A7043D172E7}"/>
                </a:ext>
              </a:extLst>
            </p:cNvPr>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148" name="Line 28">
              <a:extLst>
                <a:ext uri="{FF2B5EF4-FFF2-40B4-BE49-F238E27FC236}">
                  <a16:creationId xmlns:a16="http://schemas.microsoft.com/office/drawing/2014/main" id="{0B42FEF8-6B82-4164-90D6-34A1DF2C10C8}"/>
                </a:ext>
              </a:extLst>
            </p:cNvPr>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1149" name="Line 29">
              <a:extLst>
                <a:ext uri="{FF2B5EF4-FFF2-40B4-BE49-F238E27FC236}">
                  <a16:creationId xmlns:a16="http://schemas.microsoft.com/office/drawing/2014/main" id="{8EC4942F-9998-4816-9797-D9AD7216449E}"/>
                </a:ext>
              </a:extLst>
            </p:cNvPr>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1150" name="Line 30">
              <a:extLst>
                <a:ext uri="{FF2B5EF4-FFF2-40B4-BE49-F238E27FC236}">
                  <a16:creationId xmlns:a16="http://schemas.microsoft.com/office/drawing/2014/main" id="{2A805F96-3E6A-41D6-A5E8-1BF5A40086E4}"/>
                </a:ext>
              </a:extLst>
            </p:cNvPr>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61151" name="Group 31">
              <a:extLst>
                <a:ext uri="{FF2B5EF4-FFF2-40B4-BE49-F238E27FC236}">
                  <a16:creationId xmlns:a16="http://schemas.microsoft.com/office/drawing/2014/main" id="{7952D5DB-18BC-4CC6-9AB1-CF69F23BC9A1}"/>
                </a:ext>
              </a:extLst>
            </p:cNvPr>
            <p:cNvGrpSpPr>
              <a:grpSpLocks/>
            </p:cNvGrpSpPr>
            <p:nvPr/>
          </p:nvGrpSpPr>
          <p:grpSpPr bwMode="auto">
            <a:xfrm>
              <a:off x="1" y="392"/>
              <a:ext cx="5758" cy="1571"/>
              <a:chOff x="1" y="392"/>
              <a:chExt cx="5758" cy="1571"/>
            </a:xfrm>
          </p:grpSpPr>
          <p:sp>
            <p:nvSpPr>
              <p:cNvPr id="261152" name="Line 32">
                <a:extLst>
                  <a:ext uri="{FF2B5EF4-FFF2-40B4-BE49-F238E27FC236}">
                    <a16:creationId xmlns:a16="http://schemas.microsoft.com/office/drawing/2014/main" id="{97EB4932-6A36-4D97-A2B1-6541E4DC856A}"/>
                  </a:ext>
                </a:extLst>
              </p:cNvPr>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1153" name="Line 33">
                <a:extLst>
                  <a:ext uri="{FF2B5EF4-FFF2-40B4-BE49-F238E27FC236}">
                    <a16:creationId xmlns:a16="http://schemas.microsoft.com/office/drawing/2014/main" id="{E8C82E9D-DB53-4B52-A73F-39FC0729E3E3}"/>
                  </a:ext>
                </a:extLst>
              </p:cNvPr>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1154" name="Line 34">
                <a:extLst>
                  <a:ext uri="{FF2B5EF4-FFF2-40B4-BE49-F238E27FC236}">
                    <a16:creationId xmlns:a16="http://schemas.microsoft.com/office/drawing/2014/main" id="{85AC216C-8B07-42CA-A847-8678ADF1B946}"/>
                  </a:ext>
                </a:extLst>
              </p:cNvPr>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1155" name="Line 35">
                <a:extLst>
                  <a:ext uri="{FF2B5EF4-FFF2-40B4-BE49-F238E27FC236}">
                    <a16:creationId xmlns:a16="http://schemas.microsoft.com/office/drawing/2014/main" id="{C1021F88-A3B0-4BA9-91A0-B126D11A2D13}"/>
                  </a:ext>
                </a:extLst>
              </p:cNvPr>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1156" name="Line 36">
                <a:extLst>
                  <a:ext uri="{FF2B5EF4-FFF2-40B4-BE49-F238E27FC236}">
                    <a16:creationId xmlns:a16="http://schemas.microsoft.com/office/drawing/2014/main" id="{783906D4-5E9F-4C93-81B3-F05575038A73}"/>
                  </a:ext>
                </a:extLst>
              </p:cNvPr>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61157" name="Line 37">
              <a:extLst>
                <a:ext uri="{FF2B5EF4-FFF2-40B4-BE49-F238E27FC236}">
                  <a16:creationId xmlns:a16="http://schemas.microsoft.com/office/drawing/2014/main" id="{B5DFDCF3-0C6F-483A-AE98-B823FC4932DF}"/>
                </a:ext>
              </a:extLst>
            </p:cNvPr>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1158" name="Line 38">
              <a:extLst>
                <a:ext uri="{FF2B5EF4-FFF2-40B4-BE49-F238E27FC236}">
                  <a16:creationId xmlns:a16="http://schemas.microsoft.com/office/drawing/2014/main" id="{40A381C9-B837-4AAA-A5C3-763EED6941D9}"/>
                </a:ext>
              </a:extLst>
            </p:cNvPr>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61159" name="Rectangle 39">
            <a:extLst>
              <a:ext uri="{FF2B5EF4-FFF2-40B4-BE49-F238E27FC236}">
                <a16:creationId xmlns:a16="http://schemas.microsoft.com/office/drawing/2014/main" id="{7DF073ED-40A3-4F14-A330-6C851277F90A}"/>
              </a:ext>
            </a:extLst>
          </p:cNvPr>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altLang="en-US" noProof="0"/>
              <a:t>Click to edit Master title style</a:t>
            </a:r>
          </a:p>
        </p:txBody>
      </p:sp>
      <p:sp>
        <p:nvSpPr>
          <p:cNvPr id="261160" name="Rectangle 40">
            <a:extLst>
              <a:ext uri="{FF2B5EF4-FFF2-40B4-BE49-F238E27FC236}">
                <a16:creationId xmlns:a16="http://schemas.microsoft.com/office/drawing/2014/main" id="{E714F224-F57C-4FA0-B853-7A8EB5EE1F0E}"/>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61161" name="Rectangle 41">
            <a:extLst>
              <a:ext uri="{FF2B5EF4-FFF2-40B4-BE49-F238E27FC236}">
                <a16:creationId xmlns:a16="http://schemas.microsoft.com/office/drawing/2014/main" id="{879044D5-59F3-4EDC-B397-A2C60AD0218C}"/>
              </a:ext>
            </a:extLst>
          </p:cNvPr>
          <p:cNvSpPr>
            <a:spLocks noGrp="1" noChangeArrowheads="1"/>
          </p:cNvSpPr>
          <p:nvPr>
            <p:ph type="dt" sz="quarter" idx="2"/>
          </p:nvPr>
        </p:nvSpPr>
        <p:spPr/>
        <p:txBody>
          <a:bodyPr/>
          <a:lstStyle>
            <a:lvl1pPr>
              <a:defRPr/>
            </a:lvl1pPr>
          </a:lstStyle>
          <a:p>
            <a:endParaRPr lang="en-US" altLang="en-US"/>
          </a:p>
        </p:txBody>
      </p:sp>
      <p:sp>
        <p:nvSpPr>
          <p:cNvPr id="261162" name="Rectangle 42">
            <a:extLst>
              <a:ext uri="{FF2B5EF4-FFF2-40B4-BE49-F238E27FC236}">
                <a16:creationId xmlns:a16="http://schemas.microsoft.com/office/drawing/2014/main" id="{D4039B1B-4522-4615-ACFD-683204B5418F}"/>
              </a:ext>
            </a:extLst>
          </p:cNvPr>
          <p:cNvSpPr>
            <a:spLocks noGrp="1" noChangeArrowheads="1"/>
          </p:cNvSpPr>
          <p:nvPr>
            <p:ph type="ftr" sz="quarter" idx="3"/>
          </p:nvPr>
        </p:nvSpPr>
        <p:spPr/>
        <p:txBody>
          <a:bodyPr/>
          <a:lstStyle>
            <a:lvl1pPr>
              <a:defRPr/>
            </a:lvl1pPr>
          </a:lstStyle>
          <a:p>
            <a:endParaRPr lang="en-US" altLang="en-US"/>
          </a:p>
        </p:txBody>
      </p:sp>
      <p:sp>
        <p:nvSpPr>
          <p:cNvPr id="261163" name="Rectangle 43">
            <a:extLst>
              <a:ext uri="{FF2B5EF4-FFF2-40B4-BE49-F238E27FC236}">
                <a16:creationId xmlns:a16="http://schemas.microsoft.com/office/drawing/2014/main" id="{6BF89071-E49D-45C0-9FEB-DE9471349AB8}"/>
              </a:ext>
            </a:extLst>
          </p:cNvPr>
          <p:cNvSpPr>
            <a:spLocks noGrp="1" noChangeArrowheads="1"/>
          </p:cNvSpPr>
          <p:nvPr>
            <p:ph type="sldNum" sz="quarter" idx="4"/>
          </p:nvPr>
        </p:nvSpPr>
        <p:spPr/>
        <p:txBody>
          <a:bodyPr/>
          <a:lstStyle>
            <a:lvl1pPr>
              <a:defRPr/>
            </a:lvl1pPr>
          </a:lstStyle>
          <a:p>
            <a:fld id="{1F13FCD2-CAA5-4383-86C6-E189888C712E}" type="slidenum">
              <a:rPr lang="en-US" altLang="en-US"/>
              <a:pPr/>
              <a:t>‹#›</a:t>
            </a:fld>
            <a:endParaRPr lang="en-US" alt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3ACCB-94E7-40E6-8BB7-A028A6D2DB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C9B8DB-CDC6-4F8E-BA72-223752357D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5B9CF1-B989-4CE6-B0C0-21BE538C5C7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2652F80-8720-406B-8C20-2A7E1214EA0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3FC82FF-32F9-475A-9662-B1CCC664B45E}"/>
              </a:ext>
            </a:extLst>
          </p:cNvPr>
          <p:cNvSpPr>
            <a:spLocks noGrp="1"/>
          </p:cNvSpPr>
          <p:nvPr>
            <p:ph type="sldNum" sz="quarter" idx="12"/>
          </p:nvPr>
        </p:nvSpPr>
        <p:spPr/>
        <p:txBody>
          <a:bodyPr/>
          <a:lstStyle>
            <a:lvl1pPr>
              <a:defRPr/>
            </a:lvl1pPr>
          </a:lstStyle>
          <a:p>
            <a:fld id="{2C397B80-7EA3-4F43-BD62-4E499C6F96C7}" type="slidenum">
              <a:rPr lang="en-US" altLang="en-US"/>
              <a:pPr/>
              <a:t>‹#›</a:t>
            </a:fld>
            <a:endParaRPr lang="en-US" altLang="en-US"/>
          </a:p>
        </p:txBody>
      </p:sp>
    </p:spTree>
    <p:extLst>
      <p:ext uri="{BB962C8B-B14F-4D97-AF65-F5344CB8AC3E}">
        <p14:creationId xmlns:p14="http://schemas.microsoft.com/office/powerpoint/2010/main" val="303144977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07FF7-7BA6-40B1-AF93-793CA1920F2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7E9FA2-8719-49EE-95DC-C1BA45FBDC6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97D8991-418C-4744-8C95-4EBBE2FC65F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CD3758F-FBAE-44E5-88B0-EEDF793BC9F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DC23EC1-9CA4-486D-8B98-BE2CA33FB048}"/>
              </a:ext>
            </a:extLst>
          </p:cNvPr>
          <p:cNvSpPr>
            <a:spLocks noGrp="1"/>
          </p:cNvSpPr>
          <p:nvPr>
            <p:ph type="sldNum" sz="quarter" idx="12"/>
          </p:nvPr>
        </p:nvSpPr>
        <p:spPr/>
        <p:txBody>
          <a:bodyPr/>
          <a:lstStyle>
            <a:lvl1pPr>
              <a:defRPr/>
            </a:lvl1pPr>
          </a:lstStyle>
          <a:p>
            <a:fld id="{BA6FBE25-F057-4158-84F6-75C2608A287C}" type="slidenum">
              <a:rPr lang="en-US" altLang="en-US"/>
              <a:pPr/>
              <a:t>‹#›</a:t>
            </a:fld>
            <a:endParaRPr lang="en-US" altLang="en-US"/>
          </a:p>
        </p:txBody>
      </p:sp>
    </p:spTree>
    <p:extLst>
      <p:ext uri="{BB962C8B-B14F-4D97-AF65-F5344CB8AC3E}">
        <p14:creationId xmlns:p14="http://schemas.microsoft.com/office/powerpoint/2010/main" val="340803078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D039-8C83-4067-BA34-BF967D2613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D123A9-8088-4A39-883F-C6A5F3E0F828}"/>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6E600F-0ADE-477B-A8E1-7CB3EFA0187F}"/>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36A510-5D14-48BD-9DE2-058E69C1D95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CA6F439-7354-437D-861A-48F4733DC53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0D34C9A-58E5-4BEB-9537-DE7FB5AD0C36}"/>
              </a:ext>
            </a:extLst>
          </p:cNvPr>
          <p:cNvSpPr>
            <a:spLocks noGrp="1"/>
          </p:cNvSpPr>
          <p:nvPr>
            <p:ph type="sldNum" sz="quarter" idx="12"/>
          </p:nvPr>
        </p:nvSpPr>
        <p:spPr/>
        <p:txBody>
          <a:bodyPr/>
          <a:lstStyle>
            <a:lvl1pPr>
              <a:defRPr/>
            </a:lvl1pPr>
          </a:lstStyle>
          <a:p>
            <a:fld id="{003D9B4C-994C-48EF-9B96-EB5B5BD86F4F}" type="slidenum">
              <a:rPr lang="en-US" altLang="en-US"/>
              <a:pPr/>
              <a:t>‹#›</a:t>
            </a:fld>
            <a:endParaRPr lang="en-US" altLang="en-US"/>
          </a:p>
        </p:txBody>
      </p:sp>
    </p:spTree>
    <p:extLst>
      <p:ext uri="{BB962C8B-B14F-4D97-AF65-F5344CB8AC3E}">
        <p14:creationId xmlns:p14="http://schemas.microsoft.com/office/powerpoint/2010/main" val="332017307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FDE43-AB02-4602-8C8D-79D0B345E74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B2C2DA-3DD4-4984-8E32-889B57F55F9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F47AC6-4126-46E4-A26D-1D93DFCDA5C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1AE1C7-744E-418B-B186-57BA6C6E35F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5104F5-8D1A-4FD2-B55B-C55750AA26D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230486-00BB-4DFD-BBB5-F3EDA06F8CD4}"/>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D8C95156-0E18-4E98-8026-8B4458F29708}"/>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469F8DB-DD70-4957-9E19-E658921A9D08}"/>
              </a:ext>
            </a:extLst>
          </p:cNvPr>
          <p:cNvSpPr>
            <a:spLocks noGrp="1"/>
          </p:cNvSpPr>
          <p:nvPr>
            <p:ph type="sldNum" sz="quarter" idx="12"/>
          </p:nvPr>
        </p:nvSpPr>
        <p:spPr/>
        <p:txBody>
          <a:bodyPr/>
          <a:lstStyle>
            <a:lvl1pPr>
              <a:defRPr/>
            </a:lvl1pPr>
          </a:lstStyle>
          <a:p>
            <a:fld id="{A5D2DE18-AB46-41E5-AA24-C40777182DDA}" type="slidenum">
              <a:rPr lang="en-US" altLang="en-US"/>
              <a:pPr/>
              <a:t>‹#›</a:t>
            </a:fld>
            <a:endParaRPr lang="en-US" altLang="en-US"/>
          </a:p>
        </p:txBody>
      </p:sp>
    </p:spTree>
    <p:extLst>
      <p:ext uri="{BB962C8B-B14F-4D97-AF65-F5344CB8AC3E}">
        <p14:creationId xmlns:p14="http://schemas.microsoft.com/office/powerpoint/2010/main" val="390687512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B5A69-CDB3-4EFE-BDD2-1F5D7C6ED6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106B10-41C9-43E1-9463-4E9BBA86CF7A}"/>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B433EE3-0C21-4C73-A6A4-C709BADBE731}"/>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576B70E1-F7C2-44A7-80EA-B876017C33CF}"/>
              </a:ext>
            </a:extLst>
          </p:cNvPr>
          <p:cNvSpPr>
            <a:spLocks noGrp="1"/>
          </p:cNvSpPr>
          <p:nvPr>
            <p:ph type="sldNum" sz="quarter" idx="12"/>
          </p:nvPr>
        </p:nvSpPr>
        <p:spPr/>
        <p:txBody>
          <a:bodyPr/>
          <a:lstStyle>
            <a:lvl1pPr>
              <a:defRPr/>
            </a:lvl1pPr>
          </a:lstStyle>
          <a:p>
            <a:fld id="{6B1DA55A-E0D3-4F63-ADB5-EBE03C60A9CC}" type="slidenum">
              <a:rPr lang="en-US" altLang="en-US"/>
              <a:pPr/>
              <a:t>‹#›</a:t>
            </a:fld>
            <a:endParaRPr lang="en-US" altLang="en-US"/>
          </a:p>
        </p:txBody>
      </p:sp>
      <p:sp>
        <p:nvSpPr>
          <p:cNvPr id="6" name="Rectangle 5">
            <a:extLst>
              <a:ext uri="{FF2B5EF4-FFF2-40B4-BE49-F238E27FC236}">
                <a16:creationId xmlns:a16="http://schemas.microsoft.com/office/drawing/2014/main" id="{9767678B-C90C-4E61-8D5D-AF84557C9502}"/>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648811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4A0483-22A4-4817-81A9-251596222BB2}"/>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38D4C322-EF13-4CEA-8F63-F7D243A8C7D5}"/>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D10A6AB5-0A7A-49B9-A2B2-07058BB70DC4}"/>
              </a:ext>
            </a:extLst>
          </p:cNvPr>
          <p:cNvSpPr>
            <a:spLocks noGrp="1"/>
          </p:cNvSpPr>
          <p:nvPr>
            <p:ph type="sldNum" sz="quarter" idx="12"/>
          </p:nvPr>
        </p:nvSpPr>
        <p:spPr/>
        <p:txBody>
          <a:bodyPr/>
          <a:lstStyle>
            <a:lvl1pPr>
              <a:defRPr/>
            </a:lvl1pPr>
          </a:lstStyle>
          <a:p>
            <a:fld id="{6D85F9D7-0283-4BB4-B34B-8806C70FF270}" type="slidenum">
              <a:rPr lang="en-US" altLang="en-US"/>
              <a:pPr/>
              <a:t>‹#›</a:t>
            </a:fld>
            <a:endParaRPr lang="en-US" altLang="en-US"/>
          </a:p>
        </p:txBody>
      </p:sp>
    </p:spTree>
    <p:extLst>
      <p:ext uri="{BB962C8B-B14F-4D97-AF65-F5344CB8AC3E}">
        <p14:creationId xmlns:p14="http://schemas.microsoft.com/office/powerpoint/2010/main" val="162780692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299D1-1C74-40A9-9F2D-06A6BE282D7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316266-8C26-48FC-8605-A28714D33C4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D436FB-DC81-4ED0-B37F-0C71871E09D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BAE9DA-8AB7-46D3-B94F-F072CA108D6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A986D56-D76C-428F-B1CE-A15C617E3D3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9AEA5F7-BEF6-44C9-B9BB-CF347675720D}"/>
              </a:ext>
            </a:extLst>
          </p:cNvPr>
          <p:cNvSpPr>
            <a:spLocks noGrp="1"/>
          </p:cNvSpPr>
          <p:nvPr>
            <p:ph type="sldNum" sz="quarter" idx="12"/>
          </p:nvPr>
        </p:nvSpPr>
        <p:spPr/>
        <p:txBody>
          <a:bodyPr/>
          <a:lstStyle>
            <a:lvl1pPr>
              <a:defRPr/>
            </a:lvl1pPr>
          </a:lstStyle>
          <a:p>
            <a:fld id="{1A6C28AC-E647-47C4-802E-0F137BF44B5E}" type="slidenum">
              <a:rPr lang="en-US" altLang="en-US"/>
              <a:pPr/>
              <a:t>‹#›</a:t>
            </a:fld>
            <a:endParaRPr lang="en-US" altLang="en-US"/>
          </a:p>
        </p:txBody>
      </p:sp>
    </p:spTree>
    <p:extLst>
      <p:ext uri="{BB962C8B-B14F-4D97-AF65-F5344CB8AC3E}">
        <p14:creationId xmlns:p14="http://schemas.microsoft.com/office/powerpoint/2010/main" val="307433687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99D4-F79F-44AE-8D54-1D731FFBFC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C3013D-33A8-49E8-965B-51AEF450B42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20AE61-D143-4914-87B0-D83F3BC836D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5828C-C587-4802-A6CD-315F2308ADE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8AF9735-2892-4F62-9445-34A96B123CC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90396FF-06F3-4AF3-86D4-9A5AAFD72EC5}"/>
              </a:ext>
            </a:extLst>
          </p:cNvPr>
          <p:cNvSpPr>
            <a:spLocks noGrp="1"/>
          </p:cNvSpPr>
          <p:nvPr>
            <p:ph type="sldNum" sz="quarter" idx="12"/>
          </p:nvPr>
        </p:nvSpPr>
        <p:spPr/>
        <p:txBody>
          <a:bodyPr/>
          <a:lstStyle>
            <a:lvl1pPr>
              <a:defRPr/>
            </a:lvl1pPr>
          </a:lstStyle>
          <a:p>
            <a:fld id="{D79176B3-E28E-4999-BB57-F3F887DA3DEB}" type="slidenum">
              <a:rPr lang="en-US" altLang="en-US"/>
              <a:pPr/>
              <a:t>‹#›</a:t>
            </a:fld>
            <a:endParaRPr lang="en-US" altLang="en-US"/>
          </a:p>
        </p:txBody>
      </p:sp>
    </p:spTree>
    <p:extLst>
      <p:ext uri="{BB962C8B-B14F-4D97-AF65-F5344CB8AC3E}">
        <p14:creationId xmlns:p14="http://schemas.microsoft.com/office/powerpoint/2010/main" val="405271792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95688-56C9-4046-9B47-2A9ED5D304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DFA963-6448-4E8F-8BCB-1DBCE60234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FEA1A7-2FDE-40FE-9801-0CE07FB785F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EC4B15B-C32B-4108-8DDB-073944BA3E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CC4891-D5FC-48D5-9AAC-13F185D45F9C}"/>
              </a:ext>
            </a:extLst>
          </p:cNvPr>
          <p:cNvSpPr>
            <a:spLocks noGrp="1"/>
          </p:cNvSpPr>
          <p:nvPr>
            <p:ph type="sldNum" sz="quarter" idx="12"/>
          </p:nvPr>
        </p:nvSpPr>
        <p:spPr/>
        <p:txBody>
          <a:bodyPr/>
          <a:lstStyle>
            <a:lvl1pPr>
              <a:defRPr/>
            </a:lvl1pPr>
          </a:lstStyle>
          <a:p>
            <a:fld id="{A3ACB010-EEC9-493B-A83C-74EAABC5A5D9}" type="slidenum">
              <a:rPr lang="en-US" altLang="en-US"/>
              <a:pPr/>
              <a:t>‹#›</a:t>
            </a:fld>
            <a:endParaRPr lang="en-US" altLang="en-US"/>
          </a:p>
        </p:txBody>
      </p:sp>
    </p:spTree>
    <p:extLst>
      <p:ext uri="{BB962C8B-B14F-4D97-AF65-F5344CB8AC3E}">
        <p14:creationId xmlns:p14="http://schemas.microsoft.com/office/powerpoint/2010/main" val="3587693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9D4C49-2D73-4ABE-AF9A-CAE4C2B53990}"/>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3DACA4-A37C-4441-9FC7-253DE556B490}"/>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43A7EE-4C28-492A-81FD-CABECFC3D7C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E9A832E-8F63-481D-85FC-6092206D71C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EFB9406-BCAE-437A-A2E2-4CF8520E3662}"/>
              </a:ext>
            </a:extLst>
          </p:cNvPr>
          <p:cNvSpPr>
            <a:spLocks noGrp="1"/>
          </p:cNvSpPr>
          <p:nvPr>
            <p:ph type="sldNum" sz="quarter" idx="12"/>
          </p:nvPr>
        </p:nvSpPr>
        <p:spPr/>
        <p:txBody>
          <a:bodyPr/>
          <a:lstStyle>
            <a:lvl1pPr>
              <a:defRPr/>
            </a:lvl1pPr>
          </a:lstStyle>
          <a:p>
            <a:fld id="{CFF2F3DE-E8EE-4FE0-BE54-1CAC2C3FB5DC}" type="slidenum">
              <a:rPr lang="en-US" altLang="en-US"/>
              <a:pPr/>
              <a:t>‹#›</a:t>
            </a:fld>
            <a:endParaRPr lang="en-US" altLang="en-US"/>
          </a:p>
        </p:txBody>
      </p:sp>
    </p:spTree>
    <p:extLst>
      <p:ext uri="{BB962C8B-B14F-4D97-AF65-F5344CB8AC3E}">
        <p14:creationId xmlns:p14="http://schemas.microsoft.com/office/powerpoint/2010/main" val="3508994373"/>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3301FD-36AC-4DB2-BB38-A5E47E4AB1AC}"/>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5BFC3D-B0CC-437A-85C4-9BBA8A0FA285}"/>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4A6003-8F19-4710-885A-13B95ABE49F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290DF95-94C9-4B19-B038-3245DE96D29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3490BFD-E4D8-4E73-8925-1598DC53735E}"/>
              </a:ext>
            </a:extLst>
          </p:cNvPr>
          <p:cNvSpPr>
            <a:spLocks noGrp="1"/>
          </p:cNvSpPr>
          <p:nvPr>
            <p:ph type="sldNum" sz="quarter" idx="12"/>
          </p:nvPr>
        </p:nvSpPr>
        <p:spPr/>
        <p:txBody>
          <a:bodyPr/>
          <a:lstStyle>
            <a:lvl1pPr>
              <a:defRPr/>
            </a:lvl1pPr>
          </a:lstStyle>
          <a:p>
            <a:fld id="{6F2C78B2-52A8-4227-BE39-46331C20195C}" type="slidenum">
              <a:rPr lang="en-US" altLang="en-US"/>
              <a:pPr/>
              <a:t>‹#›</a:t>
            </a:fld>
            <a:endParaRPr lang="en-US" altLang="en-US"/>
          </a:p>
        </p:txBody>
      </p:sp>
    </p:spTree>
    <p:extLst>
      <p:ext uri="{BB962C8B-B14F-4D97-AF65-F5344CB8AC3E}">
        <p14:creationId xmlns:p14="http://schemas.microsoft.com/office/powerpoint/2010/main" val="395852629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4194" name="Group 2">
            <a:extLst>
              <a:ext uri="{FF2B5EF4-FFF2-40B4-BE49-F238E27FC236}">
                <a16:creationId xmlns:a16="http://schemas.microsoft.com/office/drawing/2014/main" id="{8217B796-CD79-4571-BE8A-C5DA46DB0EE0}"/>
              </a:ext>
            </a:extLst>
          </p:cNvPr>
          <p:cNvGrpSpPr>
            <a:grpSpLocks/>
          </p:cNvGrpSpPr>
          <p:nvPr/>
        </p:nvGrpSpPr>
        <p:grpSpPr bwMode="auto">
          <a:xfrm>
            <a:off x="0" y="0"/>
            <a:ext cx="8458200" cy="5943600"/>
            <a:chOff x="0" y="0"/>
            <a:chExt cx="5328" cy="3744"/>
          </a:xfrm>
        </p:grpSpPr>
        <p:sp>
          <p:nvSpPr>
            <p:cNvPr id="264195" name="Freeform 3">
              <a:extLst>
                <a:ext uri="{FF2B5EF4-FFF2-40B4-BE49-F238E27FC236}">
                  <a16:creationId xmlns:a16="http://schemas.microsoft.com/office/drawing/2014/main" id="{2A384A10-BFCA-4E2E-A02B-AC9BD60CEF8E}"/>
                </a:ext>
              </a:extLst>
            </p:cNvPr>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4196" name="Freeform 4">
              <a:extLst>
                <a:ext uri="{FF2B5EF4-FFF2-40B4-BE49-F238E27FC236}">
                  <a16:creationId xmlns:a16="http://schemas.microsoft.com/office/drawing/2014/main" id="{05C7C110-D245-45E1-822A-9F7BA8DB473D}"/>
                </a:ext>
              </a:extLst>
            </p:cNvPr>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64197" name="Rectangle 5">
            <a:extLst>
              <a:ext uri="{FF2B5EF4-FFF2-40B4-BE49-F238E27FC236}">
                <a16:creationId xmlns:a16="http://schemas.microsoft.com/office/drawing/2014/main" id="{F3D6FBCB-8D6D-479F-854F-8FDBE6DCDB13}"/>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64198" name="Rectangle 6">
            <a:extLst>
              <a:ext uri="{FF2B5EF4-FFF2-40B4-BE49-F238E27FC236}">
                <a16:creationId xmlns:a16="http://schemas.microsoft.com/office/drawing/2014/main" id="{6A0E6A4A-5F6A-4A39-8D68-E2F8533873C0}"/>
              </a:ext>
            </a:extLst>
          </p:cNvPr>
          <p:cNvSpPr>
            <a:spLocks noGrp="1" noChangeArrowheads="1"/>
          </p:cNvSpPr>
          <p:nvPr>
            <p:ph type="dt" sz="quarter" idx="2"/>
          </p:nvPr>
        </p:nvSpPr>
        <p:spPr/>
        <p:txBody>
          <a:bodyPr/>
          <a:lstStyle>
            <a:lvl1pPr>
              <a:defRPr/>
            </a:lvl1pPr>
          </a:lstStyle>
          <a:p>
            <a:endParaRPr lang="en-US" altLang="en-US"/>
          </a:p>
        </p:txBody>
      </p:sp>
      <p:sp>
        <p:nvSpPr>
          <p:cNvPr id="264199" name="Rectangle 7">
            <a:extLst>
              <a:ext uri="{FF2B5EF4-FFF2-40B4-BE49-F238E27FC236}">
                <a16:creationId xmlns:a16="http://schemas.microsoft.com/office/drawing/2014/main" id="{306D6C26-60C3-496B-8D37-A1D90532ABEA}"/>
              </a:ext>
            </a:extLst>
          </p:cNvPr>
          <p:cNvSpPr>
            <a:spLocks noGrp="1" noChangeArrowheads="1"/>
          </p:cNvSpPr>
          <p:nvPr>
            <p:ph type="ftr" sz="quarter" idx="3"/>
          </p:nvPr>
        </p:nvSpPr>
        <p:spPr/>
        <p:txBody>
          <a:bodyPr/>
          <a:lstStyle>
            <a:lvl1pPr>
              <a:defRPr/>
            </a:lvl1pPr>
          </a:lstStyle>
          <a:p>
            <a:endParaRPr lang="en-US" altLang="en-US"/>
          </a:p>
        </p:txBody>
      </p:sp>
      <p:sp>
        <p:nvSpPr>
          <p:cNvPr id="264200" name="Rectangle 8">
            <a:extLst>
              <a:ext uri="{FF2B5EF4-FFF2-40B4-BE49-F238E27FC236}">
                <a16:creationId xmlns:a16="http://schemas.microsoft.com/office/drawing/2014/main" id="{26D7F6FB-8737-4558-B0AD-B5EB4C276CAC}"/>
              </a:ext>
            </a:extLst>
          </p:cNvPr>
          <p:cNvSpPr>
            <a:spLocks noGrp="1" noChangeArrowheads="1"/>
          </p:cNvSpPr>
          <p:nvPr>
            <p:ph type="sldNum" sz="quarter" idx="4"/>
          </p:nvPr>
        </p:nvSpPr>
        <p:spPr/>
        <p:txBody>
          <a:bodyPr/>
          <a:lstStyle>
            <a:lvl1pPr>
              <a:defRPr/>
            </a:lvl1pPr>
          </a:lstStyle>
          <a:p>
            <a:fld id="{433631CC-4DF7-4DCD-844B-FCAA97B08B17}" type="slidenum">
              <a:rPr lang="en-US" altLang="en-US"/>
              <a:pPr/>
              <a:t>‹#›</a:t>
            </a:fld>
            <a:endParaRPr lang="en-US" altLang="en-US"/>
          </a:p>
        </p:txBody>
      </p:sp>
      <p:sp>
        <p:nvSpPr>
          <p:cNvPr id="264201" name="Rectangle 9">
            <a:extLst>
              <a:ext uri="{FF2B5EF4-FFF2-40B4-BE49-F238E27FC236}">
                <a16:creationId xmlns:a16="http://schemas.microsoft.com/office/drawing/2014/main" id="{6096B0EB-6D8D-4FD4-B0D7-ECFBF5D23414}"/>
              </a:ext>
            </a:extLst>
          </p:cNvPr>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6824E-510D-4914-B926-A94149E261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3F2C71-CA6E-41D8-9FBE-88190103FA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F2F1D5-BAD7-41D6-826A-BD2B9D3B8B9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4385703-29C8-4935-8FDC-9461144182C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CF662ED-52A8-4FBD-8ABA-4B051D8E0D43}"/>
              </a:ext>
            </a:extLst>
          </p:cNvPr>
          <p:cNvSpPr>
            <a:spLocks noGrp="1"/>
          </p:cNvSpPr>
          <p:nvPr>
            <p:ph type="sldNum" sz="quarter" idx="12"/>
          </p:nvPr>
        </p:nvSpPr>
        <p:spPr/>
        <p:txBody>
          <a:bodyPr/>
          <a:lstStyle>
            <a:lvl1pPr>
              <a:defRPr/>
            </a:lvl1pPr>
          </a:lstStyle>
          <a:p>
            <a:fld id="{61F57D52-6E2B-4C53-8BF6-721336F3DF51}" type="slidenum">
              <a:rPr lang="en-US" altLang="en-US"/>
              <a:pPr/>
              <a:t>‹#›</a:t>
            </a:fld>
            <a:endParaRPr lang="en-US" altLang="en-US"/>
          </a:p>
        </p:txBody>
      </p:sp>
      <p:sp>
        <p:nvSpPr>
          <p:cNvPr id="7" name="Rectangle 6">
            <a:extLst>
              <a:ext uri="{FF2B5EF4-FFF2-40B4-BE49-F238E27FC236}">
                <a16:creationId xmlns:a16="http://schemas.microsoft.com/office/drawing/2014/main" id="{011C34C9-4ED8-46F0-99D2-D7603606B2DF}"/>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340751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6669-B62F-4354-93A7-D678CA98DE7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EED742-EE67-4C1F-B920-C2E4DA197D9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F31522E-2EAB-405A-87BB-7795CD77E8A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FBA831B-F446-4CE9-AF03-5A585AA2953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5B22107-0CA8-41E6-90E1-36C732060318}"/>
              </a:ext>
            </a:extLst>
          </p:cNvPr>
          <p:cNvSpPr>
            <a:spLocks noGrp="1"/>
          </p:cNvSpPr>
          <p:nvPr>
            <p:ph type="sldNum" sz="quarter" idx="12"/>
          </p:nvPr>
        </p:nvSpPr>
        <p:spPr/>
        <p:txBody>
          <a:bodyPr/>
          <a:lstStyle>
            <a:lvl1pPr>
              <a:defRPr/>
            </a:lvl1pPr>
          </a:lstStyle>
          <a:p>
            <a:fld id="{5F680C0D-B7F6-4406-8E8C-765D96CE0FE9}" type="slidenum">
              <a:rPr lang="en-US" altLang="en-US"/>
              <a:pPr/>
              <a:t>‹#›</a:t>
            </a:fld>
            <a:endParaRPr lang="en-US" altLang="en-US"/>
          </a:p>
        </p:txBody>
      </p:sp>
    </p:spTree>
    <p:extLst>
      <p:ext uri="{BB962C8B-B14F-4D97-AF65-F5344CB8AC3E}">
        <p14:creationId xmlns:p14="http://schemas.microsoft.com/office/powerpoint/2010/main" val="4105071466"/>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F06F5-CD00-4CC2-B0F7-574906BD0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9BF141-250A-49BF-944A-34669690C78C}"/>
              </a:ext>
            </a:extLst>
          </p:cNvPr>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7F213F-1202-4A2C-85AD-034574D57DF5}"/>
              </a:ext>
            </a:extLst>
          </p:cNvPr>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47F594-8338-4BF2-81CA-EA045ECC2D5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7616C48-17A3-432E-95C2-7E36EF420E2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EB012A3-591D-43AA-940E-94E00C07AFF4}"/>
              </a:ext>
            </a:extLst>
          </p:cNvPr>
          <p:cNvSpPr>
            <a:spLocks noGrp="1"/>
          </p:cNvSpPr>
          <p:nvPr>
            <p:ph type="sldNum" sz="quarter" idx="12"/>
          </p:nvPr>
        </p:nvSpPr>
        <p:spPr/>
        <p:txBody>
          <a:bodyPr/>
          <a:lstStyle>
            <a:lvl1pPr>
              <a:defRPr/>
            </a:lvl1pPr>
          </a:lstStyle>
          <a:p>
            <a:fld id="{DC1F2505-38FB-461E-96E6-1A26D540BDB1}" type="slidenum">
              <a:rPr lang="en-US" altLang="en-US"/>
              <a:pPr/>
              <a:t>‹#›</a:t>
            </a:fld>
            <a:endParaRPr lang="en-US" altLang="en-US"/>
          </a:p>
        </p:txBody>
      </p:sp>
    </p:spTree>
    <p:extLst>
      <p:ext uri="{BB962C8B-B14F-4D97-AF65-F5344CB8AC3E}">
        <p14:creationId xmlns:p14="http://schemas.microsoft.com/office/powerpoint/2010/main" val="280672372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EDFBD-C9CB-4DAC-97C4-F922DDFE7D6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C67365-44AA-4F1D-9BCA-28D6324AB06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095F5A-A792-4526-A07C-FBE7B85240D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557359-0800-4742-986C-24B79B4CDC0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71397-79C7-4744-93B2-A5A7C7E2905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F03B14-3E32-47E7-AFDB-88B7189839EF}"/>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1CE53572-7303-475D-BDB4-34C801E45005}"/>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4C3F3764-ACB3-47B4-B4A5-2987A6DC4958}"/>
              </a:ext>
            </a:extLst>
          </p:cNvPr>
          <p:cNvSpPr>
            <a:spLocks noGrp="1"/>
          </p:cNvSpPr>
          <p:nvPr>
            <p:ph type="sldNum" sz="quarter" idx="12"/>
          </p:nvPr>
        </p:nvSpPr>
        <p:spPr/>
        <p:txBody>
          <a:bodyPr/>
          <a:lstStyle>
            <a:lvl1pPr>
              <a:defRPr/>
            </a:lvl1pPr>
          </a:lstStyle>
          <a:p>
            <a:fld id="{ECA92B16-FC4E-4C48-A4E2-294B5A37E0DD}" type="slidenum">
              <a:rPr lang="en-US" altLang="en-US"/>
              <a:pPr/>
              <a:t>‹#›</a:t>
            </a:fld>
            <a:endParaRPr lang="en-US" altLang="en-US"/>
          </a:p>
        </p:txBody>
      </p:sp>
    </p:spTree>
    <p:extLst>
      <p:ext uri="{BB962C8B-B14F-4D97-AF65-F5344CB8AC3E}">
        <p14:creationId xmlns:p14="http://schemas.microsoft.com/office/powerpoint/2010/main" val="166646420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8DD02-B42E-4F88-8189-66CF1761A9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B4A0C8-98F4-41EE-A829-6332DC64265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9B4A87BA-EF72-45C0-BBE2-4ED96E227BC7}"/>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156FD9E-A5EF-49E4-B11F-1E3B7F020D1D}"/>
              </a:ext>
            </a:extLst>
          </p:cNvPr>
          <p:cNvSpPr>
            <a:spLocks noGrp="1"/>
          </p:cNvSpPr>
          <p:nvPr>
            <p:ph type="sldNum" sz="quarter" idx="12"/>
          </p:nvPr>
        </p:nvSpPr>
        <p:spPr/>
        <p:txBody>
          <a:bodyPr/>
          <a:lstStyle>
            <a:lvl1pPr>
              <a:defRPr/>
            </a:lvl1pPr>
          </a:lstStyle>
          <a:p>
            <a:fld id="{344B5A21-9BA3-437F-82A2-E31A5849BB05}" type="slidenum">
              <a:rPr lang="en-US" altLang="en-US"/>
              <a:pPr/>
              <a:t>‹#›</a:t>
            </a:fld>
            <a:endParaRPr lang="en-US" altLang="en-US"/>
          </a:p>
        </p:txBody>
      </p:sp>
      <p:sp>
        <p:nvSpPr>
          <p:cNvPr id="6" name="Rectangle 5">
            <a:extLst>
              <a:ext uri="{FF2B5EF4-FFF2-40B4-BE49-F238E27FC236}">
                <a16:creationId xmlns:a16="http://schemas.microsoft.com/office/drawing/2014/main" id="{09A64CF7-32CA-42C8-AA1B-92EAC23BBBAB}"/>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744493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A8EDEC-6095-4D21-96BA-D54EE3BE0FCF}"/>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52B5194F-F3CD-4718-846D-248791BF0C3A}"/>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0267E3CB-B0D2-4043-88B7-E9AF447954E3}"/>
              </a:ext>
            </a:extLst>
          </p:cNvPr>
          <p:cNvSpPr>
            <a:spLocks noGrp="1"/>
          </p:cNvSpPr>
          <p:nvPr>
            <p:ph type="sldNum" sz="quarter" idx="12"/>
          </p:nvPr>
        </p:nvSpPr>
        <p:spPr/>
        <p:txBody>
          <a:bodyPr/>
          <a:lstStyle>
            <a:lvl1pPr>
              <a:defRPr/>
            </a:lvl1pPr>
          </a:lstStyle>
          <a:p>
            <a:fld id="{CC86E6C3-1B1F-4BC6-9720-07BAE9FA1768}" type="slidenum">
              <a:rPr lang="en-US" altLang="en-US"/>
              <a:pPr/>
              <a:t>‹#›</a:t>
            </a:fld>
            <a:endParaRPr lang="en-US" altLang="en-US"/>
          </a:p>
        </p:txBody>
      </p:sp>
    </p:spTree>
    <p:extLst>
      <p:ext uri="{BB962C8B-B14F-4D97-AF65-F5344CB8AC3E}">
        <p14:creationId xmlns:p14="http://schemas.microsoft.com/office/powerpoint/2010/main" val="115839261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37E04-25E0-461D-819C-435CD48532C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006B21-DB8C-447F-A754-EF63090BB27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6986F5-821F-4FF8-9EDC-651FA0B994B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6BCA79-7A9C-4CE8-A8AE-433FDE44406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954714B-2EC2-444C-A18F-E6D9E831946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55276A1-D21C-47C7-9BE3-654F7BDB745D}"/>
              </a:ext>
            </a:extLst>
          </p:cNvPr>
          <p:cNvSpPr>
            <a:spLocks noGrp="1"/>
          </p:cNvSpPr>
          <p:nvPr>
            <p:ph type="sldNum" sz="quarter" idx="12"/>
          </p:nvPr>
        </p:nvSpPr>
        <p:spPr/>
        <p:txBody>
          <a:bodyPr/>
          <a:lstStyle>
            <a:lvl1pPr>
              <a:defRPr/>
            </a:lvl1pPr>
          </a:lstStyle>
          <a:p>
            <a:fld id="{43EBB312-BE65-4E15-9CA0-2DA75450D047}" type="slidenum">
              <a:rPr lang="en-US" altLang="en-US"/>
              <a:pPr/>
              <a:t>‹#›</a:t>
            </a:fld>
            <a:endParaRPr lang="en-US" altLang="en-US"/>
          </a:p>
        </p:txBody>
      </p:sp>
    </p:spTree>
    <p:extLst>
      <p:ext uri="{BB962C8B-B14F-4D97-AF65-F5344CB8AC3E}">
        <p14:creationId xmlns:p14="http://schemas.microsoft.com/office/powerpoint/2010/main" val="310122839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74B11-1E7D-4B4E-B8B2-15AE2C8B37F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867123-C4FB-40E4-A517-AC54DCEB37A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F3274C-FB8E-4EF6-A39D-DEAF388682C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18D68C-4FC3-4872-A008-16816630D41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C02C4E5-5879-49FD-9BB4-3BC6FACBE82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39E3392-5144-4061-AF88-05576834EC31}"/>
              </a:ext>
            </a:extLst>
          </p:cNvPr>
          <p:cNvSpPr>
            <a:spLocks noGrp="1"/>
          </p:cNvSpPr>
          <p:nvPr>
            <p:ph type="sldNum" sz="quarter" idx="12"/>
          </p:nvPr>
        </p:nvSpPr>
        <p:spPr/>
        <p:txBody>
          <a:bodyPr/>
          <a:lstStyle>
            <a:lvl1pPr>
              <a:defRPr/>
            </a:lvl1pPr>
          </a:lstStyle>
          <a:p>
            <a:fld id="{D1317D85-1050-4472-8473-F1E00E4DF54F}" type="slidenum">
              <a:rPr lang="en-US" altLang="en-US"/>
              <a:pPr/>
              <a:t>‹#›</a:t>
            </a:fld>
            <a:endParaRPr lang="en-US" altLang="en-US"/>
          </a:p>
        </p:txBody>
      </p:sp>
    </p:spTree>
    <p:extLst>
      <p:ext uri="{BB962C8B-B14F-4D97-AF65-F5344CB8AC3E}">
        <p14:creationId xmlns:p14="http://schemas.microsoft.com/office/powerpoint/2010/main" val="597638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91490" name="Rectangle 2">
            <a:extLst>
              <a:ext uri="{FF2B5EF4-FFF2-40B4-BE49-F238E27FC236}">
                <a16:creationId xmlns:a16="http://schemas.microsoft.com/office/drawing/2014/main" id="{2812382E-72D2-4604-B772-60CC8E4B91FD}"/>
              </a:ext>
            </a:extLst>
          </p:cNvPr>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altLang="en-US" noProof="0"/>
              <a:t>Click to edit Master title style</a:t>
            </a:r>
          </a:p>
        </p:txBody>
      </p:sp>
      <p:sp>
        <p:nvSpPr>
          <p:cNvPr id="191491" name="Rectangle 3">
            <a:extLst>
              <a:ext uri="{FF2B5EF4-FFF2-40B4-BE49-F238E27FC236}">
                <a16:creationId xmlns:a16="http://schemas.microsoft.com/office/drawing/2014/main" id="{7328C6DE-F247-4747-AE6B-6A3140C6B8E9}"/>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191492" name="Freeform 4">
            <a:extLst>
              <a:ext uri="{FF2B5EF4-FFF2-40B4-BE49-F238E27FC236}">
                <a16:creationId xmlns:a16="http://schemas.microsoft.com/office/drawing/2014/main" id="{B7B96EE0-3D43-44D4-8E80-3E7902386F0B}"/>
              </a:ext>
            </a:extLst>
          </p:cNvPr>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1493" name="Rectangle 5">
            <a:extLst>
              <a:ext uri="{FF2B5EF4-FFF2-40B4-BE49-F238E27FC236}">
                <a16:creationId xmlns:a16="http://schemas.microsoft.com/office/drawing/2014/main" id="{1E900801-C273-4257-A386-DB6BB9B08373}"/>
              </a:ext>
            </a:extLst>
          </p:cNvPr>
          <p:cNvSpPr>
            <a:spLocks noGrp="1" noChangeArrowheads="1"/>
          </p:cNvSpPr>
          <p:nvPr>
            <p:ph type="ftr" sz="quarter" idx="3"/>
          </p:nvPr>
        </p:nvSpPr>
        <p:spPr/>
        <p:txBody>
          <a:bodyPr/>
          <a:lstStyle>
            <a:lvl1pPr>
              <a:defRPr/>
            </a:lvl1pPr>
          </a:lstStyle>
          <a:p>
            <a:endParaRPr lang="en-US" altLang="en-US"/>
          </a:p>
        </p:txBody>
      </p:sp>
      <p:sp>
        <p:nvSpPr>
          <p:cNvPr id="191494" name="Rectangle 6">
            <a:extLst>
              <a:ext uri="{FF2B5EF4-FFF2-40B4-BE49-F238E27FC236}">
                <a16:creationId xmlns:a16="http://schemas.microsoft.com/office/drawing/2014/main" id="{BA9D0951-3C04-47A8-BC26-F3F266F0235F}"/>
              </a:ext>
            </a:extLst>
          </p:cNvPr>
          <p:cNvSpPr>
            <a:spLocks noGrp="1" noChangeArrowheads="1"/>
          </p:cNvSpPr>
          <p:nvPr>
            <p:ph type="sldNum" sz="quarter" idx="4"/>
          </p:nvPr>
        </p:nvSpPr>
        <p:spPr/>
        <p:txBody>
          <a:bodyPr/>
          <a:lstStyle>
            <a:lvl1pPr>
              <a:defRPr/>
            </a:lvl1pPr>
          </a:lstStyle>
          <a:p>
            <a:fld id="{501F1F2F-5147-4D07-9F6E-444AE7F85AB1}" type="slidenum">
              <a:rPr lang="en-US" altLang="en-US"/>
              <a:pPr/>
              <a:t>‹#›</a:t>
            </a:fld>
            <a:endParaRPr lang="en-US" altLang="en-US"/>
          </a:p>
        </p:txBody>
      </p:sp>
      <p:sp>
        <p:nvSpPr>
          <p:cNvPr id="191495" name="Rectangle 7">
            <a:extLst>
              <a:ext uri="{FF2B5EF4-FFF2-40B4-BE49-F238E27FC236}">
                <a16:creationId xmlns:a16="http://schemas.microsoft.com/office/drawing/2014/main" id="{24515ADB-1CB8-493E-B527-D3E88F7664E3}"/>
              </a:ext>
            </a:extLst>
          </p:cNvPr>
          <p:cNvSpPr>
            <a:spLocks noGrp="1" noChangeArrowheads="1"/>
          </p:cNvSpPr>
          <p:nvPr>
            <p:ph type="dt" sz="quarter" idx="2"/>
          </p:nvPr>
        </p:nvSpPr>
        <p:spPr/>
        <p:txBody>
          <a:bodyPr/>
          <a:lstStyle>
            <a:lvl1pPr>
              <a:defRPr/>
            </a:lvl1pPr>
          </a:lstStyle>
          <a:p>
            <a:endParaRPr lang="en-US" alt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0C333-1981-4DDC-9242-DACFF597D5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96AD90-088E-4AD4-9A12-A231960A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728DE8-1770-4806-98CC-26DDF3D099C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757341A-B5D6-4296-A5BD-B60806C8A43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570898B-18C5-46B2-AEDB-1E3C93DE89E8}"/>
              </a:ext>
            </a:extLst>
          </p:cNvPr>
          <p:cNvSpPr>
            <a:spLocks noGrp="1"/>
          </p:cNvSpPr>
          <p:nvPr>
            <p:ph type="sldNum" sz="quarter" idx="12"/>
          </p:nvPr>
        </p:nvSpPr>
        <p:spPr/>
        <p:txBody>
          <a:bodyPr/>
          <a:lstStyle>
            <a:lvl1pPr>
              <a:defRPr/>
            </a:lvl1pPr>
          </a:lstStyle>
          <a:p>
            <a:fld id="{C6EE333A-B53D-4096-92FB-F6E8D2E47806}" type="slidenum">
              <a:rPr lang="en-US" altLang="en-US"/>
              <a:pPr/>
              <a:t>‹#›</a:t>
            </a:fld>
            <a:endParaRPr lang="en-US" altLang="en-US"/>
          </a:p>
        </p:txBody>
      </p:sp>
    </p:spTree>
    <p:extLst>
      <p:ext uri="{BB962C8B-B14F-4D97-AF65-F5344CB8AC3E}">
        <p14:creationId xmlns:p14="http://schemas.microsoft.com/office/powerpoint/2010/main" val="136145404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D0B7B9-D71C-4B0F-A8DF-414147D118CA}"/>
              </a:ext>
            </a:extLst>
          </p:cNvPr>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DB4836-E4DC-4D10-B154-06CDF8E63C9F}"/>
              </a:ext>
            </a:extLst>
          </p:cNvPr>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E787AE-A1A4-4FC4-A1E7-A33A8538687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39A5665-E90D-44B2-92C9-0B23E8DFE59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E4EC4B7-5A1E-4099-AA19-AFF7C3B108C4}"/>
              </a:ext>
            </a:extLst>
          </p:cNvPr>
          <p:cNvSpPr>
            <a:spLocks noGrp="1"/>
          </p:cNvSpPr>
          <p:nvPr>
            <p:ph type="sldNum" sz="quarter" idx="12"/>
          </p:nvPr>
        </p:nvSpPr>
        <p:spPr/>
        <p:txBody>
          <a:bodyPr/>
          <a:lstStyle>
            <a:lvl1pPr>
              <a:defRPr/>
            </a:lvl1pPr>
          </a:lstStyle>
          <a:p>
            <a:fld id="{7C45B86A-A005-4D57-BE94-C4D49CF68306}" type="slidenum">
              <a:rPr lang="en-US" altLang="en-US"/>
              <a:pPr/>
              <a:t>‹#›</a:t>
            </a:fld>
            <a:endParaRPr lang="en-US" altLang="en-US"/>
          </a:p>
        </p:txBody>
      </p:sp>
    </p:spTree>
    <p:extLst>
      <p:ext uri="{BB962C8B-B14F-4D97-AF65-F5344CB8AC3E}">
        <p14:creationId xmlns:p14="http://schemas.microsoft.com/office/powerpoint/2010/main" val="61966773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7266" name="Group 2">
            <a:extLst>
              <a:ext uri="{FF2B5EF4-FFF2-40B4-BE49-F238E27FC236}">
                <a16:creationId xmlns:a16="http://schemas.microsoft.com/office/drawing/2014/main" id="{21F0B18F-E6D9-42BD-A726-5EC3903171AB}"/>
              </a:ext>
            </a:extLst>
          </p:cNvPr>
          <p:cNvGrpSpPr>
            <a:grpSpLocks/>
          </p:cNvGrpSpPr>
          <p:nvPr/>
        </p:nvGrpSpPr>
        <p:grpSpPr bwMode="auto">
          <a:xfrm>
            <a:off x="3800475" y="1789113"/>
            <a:ext cx="5340350" cy="5056187"/>
            <a:chOff x="2394" y="1127"/>
            <a:chExt cx="3364" cy="3185"/>
          </a:xfrm>
        </p:grpSpPr>
        <p:sp>
          <p:nvSpPr>
            <p:cNvPr id="267267" name="Rectangle 3">
              <a:extLst>
                <a:ext uri="{FF2B5EF4-FFF2-40B4-BE49-F238E27FC236}">
                  <a16:creationId xmlns:a16="http://schemas.microsoft.com/office/drawing/2014/main" id="{99473BD1-5532-459C-AA52-A1DFF3703416}"/>
                </a:ext>
              </a:extLst>
            </p:cNvPr>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7268" name="Oval 4">
              <a:extLst>
                <a:ext uri="{FF2B5EF4-FFF2-40B4-BE49-F238E27FC236}">
                  <a16:creationId xmlns:a16="http://schemas.microsoft.com/office/drawing/2014/main" id="{BCA5EBC3-452E-45FA-B07E-E65660C4BFBC}"/>
                </a:ext>
              </a:extLst>
            </p:cNvPr>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7269" name="Rectangle 5">
              <a:extLst>
                <a:ext uri="{FF2B5EF4-FFF2-40B4-BE49-F238E27FC236}">
                  <a16:creationId xmlns:a16="http://schemas.microsoft.com/office/drawing/2014/main" id="{10E56B05-72EB-421C-84B0-02D6EBEFCBAB}"/>
                </a:ext>
              </a:extLst>
            </p:cNvPr>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7270" name="Freeform 6">
              <a:extLst>
                <a:ext uri="{FF2B5EF4-FFF2-40B4-BE49-F238E27FC236}">
                  <a16:creationId xmlns:a16="http://schemas.microsoft.com/office/drawing/2014/main" id="{3B20A978-04C6-4897-A85A-FC1EEFEB2CFD}"/>
                </a:ext>
              </a:extLst>
            </p:cNvPr>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71" name="Rectangle 7">
              <a:extLst>
                <a:ext uri="{FF2B5EF4-FFF2-40B4-BE49-F238E27FC236}">
                  <a16:creationId xmlns:a16="http://schemas.microsoft.com/office/drawing/2014/main" id="{498913D5-CEF1-46C6-BAC2-F45B5B367F2B}"/>
                </a:ext>
              </a:extLst>
            </p:cNvPr>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7272" name="Rectangle 8">
              <a:extLst>
                <a:ext uri="{FF2B5EF4-FFF2-40B4-BE49-F238E27FC236}">
                  <a16:creationId xmlns:a16="http://schemas.microsoft.com/office/drawing/2014/main" id="{F8580EFF-11C0-4DF1-9660-9D7615572C93}"/>
                </a:ext>
              </a:extLst>
            </p:cNvPr>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7273" name="Rectangle 9">
              <a:extLst>
                <a:ext uri="{FF2B5EF4-FFF2-40B4-BE49-F238E27FC236}">
                  <a16:creationId xmlns:a16="http://schemas.microsoft.com/office/drawing/2014/main" id="{5856EA02-A670-42A1-815E-6F2CEA8107A7}"/>
                </a:ext>
              </a:extLst>
            </p:cNvPr>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7274" name="Rectangle 10">
              <a:extLst>
                <a:ext uri="{FF2B5EF4-FFF2-40B4-BE49-F238E27FC236}">
                  <a16:creationId xmlns:a16="http://schemas.microsoft.com/office/drawing/2014/main" id="{93208682-0B17-439D-AE10-1B1E17293C2F}"/>
                </a:ext>
              </a:extLst>
            </p:cNvPr>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7275" name="Rectangle 11">
              <a:extLst>
                <a:ext uri="{FF2B5EF4-FFF2-40B4-BE49-F238E27FC236}">
                  <a16:creationId xmlns:a16="http://schemas.microsoft.com/office/drawing/2014/main" id="{0785F026-F5F9-4F7F-B49B-02B6EBF498F5}"/>
                </a:ext>
              </a:extLst>
            </p:cNvPr>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7276" name="Freeform 12">
              <a:extLst>
                <a:ext uri="{FF2B5EF4-FFF2-40B4-BE49-F238E27FC236}">
                  <a16:creationId xmlns:a16="http://schemas.microsoft.com/office/drawing/2014/main" id="{A9F61368-8CFF-47A0-AD36-8895BF876BB5}"/>
                </a:ext>
              </a:extLst>
            </p:cNvPr>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77" name="Freeform 13">
              <a:extLst>
                <a:ext uri="{FF2B5EF4-FFF2-40B4-BE49-F238E27FC236}">
                  <a16:creationId xmlns:a16="http://schemas.microsoft.com/office/drawing/2014/main" id="{239E0456-C683-4C19-93F2-FB0FC31A7B1D}"/>
                </a:ext>
              </a:extLst>
            </p:cNvPr>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78" name="Freeform 14">
              <a:extLst>
                <a:ext uri="{FF2B5EF4-FFF2-40B4-BE49-F238E27FC236}">
                  <a16:creationId xmlns:a16="http://schemas.microsoft.com/office/drawing/2014/main" id="{EC1EEA96-BE94-49C1-8315-C0AB1E0CC881}"/>
                </a:ext>
              </a:extLst>
            </p:cNvPr>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79" name="Freeform 15">
              <a:extLst>
                <a:ext uri="{FF2B5EF4-FFF2-40B4-BE49-F238E27FC236}">
                  <a16:creationId xmlns:a16="http://schemas.microsoft.com/office/drawing/2014/main" id="{071D3A10-2464-4674-8FCF-C8C6D28EE46C}"/>
                </a:ext>
              </a:extLst>
            </p:cNvPr>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80" name="Freeform 16">
              <a:extLst>
                <a:ext uri="{FF2B5EF4-FFF2-40B4-BE49-F238E27FC236}">
                  <a16:creationId xmlns:a16="http://schemas.microsoft.com/office/drawing/2014/main" id="{1DBAD5B1-B450-46D0-A964-34E1BE29FAD9}"/>
                </a:ext>
              </a:extLst>
            </p:cNvPr>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81" name="Freeform 17">
              <a:extLst>
                <a:ext uri="{FF2B5EF4-FFF2-40B4-BE49-F238E27FC236}">
                  <a16:creationId xmlns:a16="http://schemas.microsoft.com/office/drawing/2014/main" id="{093AB51C-1690-4722-84D9-18B3E2F4FC17}"/>
                </a:ext>
              </a:extLst>
            </p:cNvPr>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82" name="Freeform 18">
              <a:extLst>
                <a:ext uri="{FF2B5EF4-FFF2-40B4-BE49-F238E27FC236}">
                  <a16:creationId xmlns:a16="http://schemas.microsoft.com/office/drawing/2014/main" id="{D1487B01-8D91-4C83-A893-704294AB5CB6}"/>
                </a:ext>
              </a:extLst>
            </p:cNvPr>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83" name="Freeform 19">
              <a:extLst>
                <a:ext uri="{FF2B5EF4-FFF2-40B4-BE49-F238E27FC236}">
                  <a16:creationId xmlns:a16="http://schemas.microsoft.com/office/drawing/2014/main" id="{E7920E09-3820-42B3-BDE3-FA541655AF54}"/>
                </a:ext>
              </a:extLst>
            </p:cNvPr>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84" name="Freeform 20">
              <a:extLst>
                <a:ext uri="{FF2B5EF4-FFF2-40B4-BE49-F238E27FC236}">
                  <a16:creationId xmlns:a16="http://schemas.microsoft.com/office/drawing/2014/main" id="{F51D445B-7C3D-417F-AC43-9CC6BD001072}"/>
                </a:ext>
              </a:extLst>
            </p:cNvPr>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85" name="Freeform 21">
              <a:extLst>
                <a:ext uri="{FF2B5EF4-FFF2-40B4-BE49-F238E27FC236}">
                  <a16:creationId xmlns:a16="http://schemas.microsoft.com/office/drawing/2014/main" id="{CDBA0303-29A0-4B9B-B5DA-88ACD3DD37B9}"/>
                </a:ext>
              </a:extLst>
            </p:cNvPr>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86" name="Freeform 22">
              <a:extLst>
                <a:ext uri="{FF2B5EF4-FFF2-40B4-BE49-F238E27FC236}">
                  <a16:creationId xmlns:a16="http://schemas.microsoft.com/office/drawing/2014/main" id="{CD91803A-3ED8-4CB4-A668-5BFD62669019}"/>
                </a:ext>
              </a:extLst>
            </p:cNvPr>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87" name="Freeform 23">
              <a:extLst>
                <a:ext uri="{FF2B5EF4-FFF2-40B4-BE49-F238E27FC236}">
                  <a16:creationId xmlns:a16="http://schemas.microsoft.com/office/drawing/2014/main" id="{1930A77E-4C7D-4323-89C1-B1A9F0A0F37A}"/>
                </a:ext>
              </a:extLst>
            </p:cNvPr>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88" name="Freeform 24">
              <a:extLst>
                <a:ext uri="{FF2B5EF4-FFF2-40B4-BE49-F238E27FC236}">
                  <a16:creationId xmlns:a16="http://schemas.microsoft.com/office/drawing/2014/main" id="{AADF0433-FECC-4ED6-825B-69D81A7831E3}"/>
                </a:ext>
              </a:extLst>
            </p:cNvPr>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89" name="Freeform 25">
              <a:extLst>
                <a:ext uri="{FF2B5EF4-FFF2-40B4-BE49-F238E27FC236}">
                  <a16:creationId xmlns:a16="http://schemas.microsoft.com/office/drawing/2014/main" id="{87E6D649-D7B5-41E4-A2AD-9EC166DDE70B}"/>
                </a:ext>
              </a:extLst>
            </p:cNvPr>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90" name="Freeform 26">
              <a:extLst>
                <a:ext uri="{FF2B5EF4-FFF2-40B4-BE49-F238E27FC236}">
                  <a16:creationId xmlns:a16="http://schemas.microsoft.com/office/drawing/2014/main" id="{18A79BCA-4ADE-496B-93EC-6A4A0BAD79E4}"/>
                </a:ext>
              </a:extLst>
            </p:cNvPr>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91" name="Oval 27">
              <a:extLst>
                <a:ext uri="{FF2B5EF4-FFF2-40B4-BE49-F238E27FC236}">
                  <a16:creationId xmlns:a16="http://schemas.microsoft.com/office/drawing/2014/main" id="{68B3A551-EDEF-4A24-8A28-712E5F54D54C}"/>
                </a:ext>
              </a:extLst>
            </p:cNvPr>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7292" name="Oval 28">
              <a:extLst>
                <a:ext uri="{FF2B5EF4-FFF2-40B4-BE49-F238E27FC236}">
                  <a16:creationId xmlns:a16="http://schemas.microsoft.com/office/drawing/2014/main" id="{91562F3C-0D55-4A87-AC73-10C78A7BC023}"/>
                </a:ext>
              </a:extLst>
            </p:cNvPr>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7293" name="Oval 29">
              <a:extLst>
                <a:ext uri="{FF2B5EF4-FFF2-40B4-BE49-F238E27FC236}">
                  <a16:creationId xmlns:a16="http://schemas.microsoft.com/office/drawing/2014/main" id="{ABAA0E70-B776-46F1-831B-E4266FC8C5E5}"/>
                </a:ext>
              </a:extLst>
            </p:cNvPr>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7294" name="Freeform 30">
              <a:extLst>
                <a:ext uri="{FF2B5EF4-FFF2-40B4-BE49-F238E27FC236}">
                  <a16:creationId xmlns:a16="http://schemas.microsoft.com/office/drawing/2014/main" id="{13B702C6-3FFF-4D39-8702-16382EE7F747}"/>
                </a:ext>
              </a:extLst>
            </p:cNvPr>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95" name="Freeform 31">
              <a:extLst>
                <a:ext uri="{FF2B5EF4-FFF2-40B4-BE49-F238E27FC236}">
                  <a16:creationId xmlns:a16="http://schemas.microsoft.com/office/drawing/2014/main" id="{FF2F2C2E-2059-4DDE-8ADE-48E040CBD481}"/>
                </a:ext>
              </a:extLst>
            </p:cNvPr>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96" name="Rectangle 32">
              <a:extLst>
                <a:ext uri="{FF2B5EF4-FFF2-40B4-BE49-F238E27FC236}">
                  <a16:creationId xmlns:a16="http://schemas.microsoft.com/office/drawing/2014/main" id="{E0785CB3-919A-4EF9-B4E5-12A58CAC8597}"/>
                </a:ext>
              </a:extLst>
            </p:cNvPr>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7297" name="Rectangle 33">
              <a:extLst>
                <a:ext uri="{FF2B5EF4-FFF2-40B4-BE49-F238E27FC236}">
                  <a16:creationId xmlns:a16="http://schemas.microsoft.com/office/drawing/2014/main" id="{E5CBA018-1E34-460E-8B88-D5551290C6AC}"/>
                </a:ext>
              </a:extLst>
            </p:cNvPr>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7298" name="AutoShape 34">
              <a:extLst>
                <a:ext uri="{FF2B5EF4-FFF2-40B4-BE49-F238E27FC236}">
                  <a16:creationId xmlns:a16="http://schemas.microsoft.com/office/drawing/2014/main" id="{F3BAB6DB-42FF-465A-8ACB-A7634E154429}"/>
                </a:ext>
              </a:extLst>
            </p:cNvPr>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7299" name="Freeform 35">
              <a:extLst>
                <a:ext uri="{FF2B5EF4-FFF2-40B4-BE49-F238E27FC236}">
                  <a16:creationId xmlns:a16="http://schemas.microsoft.com/office/drawing/2014/main" id="{C73064B5-E98A-4170-AD86-77C0ED7B47F7}"/>
                </a:ext>
              </a:extLst>
            </p:cNvPr>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300" name="Freeform 36">
              <a:extLst>
                <a:ext uri="{FF2B5EF4-FFF2-40B4-BE49-F238E27FC236}">
                  <a16:creationId xmlns:a16="http://schemas.microsoft.com/office/drawing/2014/main" id="{1D1A424F-1C2F-4111-9F12-54D766476EFC}"/>
                </a:ext>
              </a:extLst>
            </p:cNvPr>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67301" name="Rectangle 37">
            <a:extLst>
              <a:ext uri="{FF2B5EF4-FFF2-40B4-BE49-F238E27FC236}">
                <a16:creationId xmlns:a16="http://schemas.microsoft.com/office/drawing/2014/main" id="{77E918F1-5570-489F-84AB-1D859C856D0B}"/>
              </a:ext>
            </a:extLst>
          </p:cNvPr>
          <p:cNvSpPr>
            <a:spLocks noGrp="1" noChangeArrowheads="1"/>
          </p:cNvSpPr>
          <p:nvPr>
            <p:ph type="dt" sz="half" idx="2"/>
          </p:nvPr>
        </p:nvSpPr>
        <p:spPr/>
        <p:txBody>
          <a:bodyPr/>
          <a:lstStyle>
            <a:lvl1pPr>
              <a:defRPr/>
            </a:lvl1pPr>
          </a:lstStyle>
          <a:p>
            <a:endParaRPr lang="en-US" altLang="en-US"/>
          </a:p>
        </p:txBody>
      </p:sp>
      <p:sp>
        <p:nvSpPr>
          <p:cNvPr id="267302" name="Rectangle 38">
            <a:extLst>
              <a:ext uri="{FF2B5EF4-FFF2-40B4-BE49-F238E27FC236}">
                <a16:creationId xmlns:a16="http://schemas.microsoft.com/office/drawing/2014/main" id="{2DB995D5-1325-450F-A823-41D0102FDE53}"/>
              </a:ext>
            </a:extLst>
          </p:cNvPr>
          <p:cNvSpPr>
            <a:spLocks noGrp="1" noChangeArrowheads="1"/>
          </p:cNvSpPr>
          <p:nvPr>
            <p:ph type="ftr" sz="quarter" idx="3"/>
          </p:nvPr>
        </p:nvSpPr>
        <p:spPr/>
        <p:txBody>
          <a:bodyPr/>
          <a:lstStyle>
            <a:lvl1pPr>
              <a:defRPr/>
            </a:lvl1pPr>
          </a:lstStyle>
          <a:p>
            <a:endParaRPr lang="en-US" altLang="en-US"/>
          </a:p>
        </p:txBody>
      </p:sp>
      <p:sp>
        <p:nvSpPr>
          <p:cNvPr id="267303" name="Rectangle 39">
            <a:extLst>
              <a:ext uri="{FF2B5EF4-FFF2-40B4-BE49-F238E27FC236}">
                <a16:creationId xmlns:a16="http://schemas.microsoft.com/office/drawing/2014/main" id="{89D4940A-A473-43C6-B412-DFB930999FC0}"/>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67304" name="Rectangle 40">
            <a:extLst>
              <a:ext uri="{FF2B5EF4-FFF2-40B4-BE49-F238E27FC236}">
                <a16:creationId xmlns:a16="http://schemas.microsoft.com/office/drawing/2014/main" id="{3023096B-7921-4A9D-99FC-B62AD22A3B85}"/>
              </a:ext>
            </a:extLst>
          </p:cNvPr>
          <p:cNvSpPr>
            <a:spLocks noGrp="1" noChangeArrowheads="1"/>
          </p:cNvSpPr>
          <p:nvPr>
            <p:ph type="ctrTitle"/>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
        <p:nvSpPr>
          <p:cNvPr id="267305" name="Rectangle 41">
            <a:extLst>
              <a:ext uri="{FF2B5EF4-FFF2-40B4-BE49-F238E27FC236}">
                <a16:creationId xmlns:a16="http://schemas.microsoft.com/office/drawing/2014/main" id="{478E241F-7DF0-4971-B192-ACC55534A255}"/>
              </a:ext>
            </a:extLst>
          </p:cNvPr>
          <p:cNvSpPr>
            <a:spLocks noGrp="1" noChangeArrowheads="1"/>
          </p:cNvSpPr>
          <p:nvPr>
            <p:ph type="sldNum" sz="quarter" idx="4"/>
          </p:nvPr>
        </p:nvSpPr>
        <p:spPr/>
        <p:txBody>
          <a:bodyPr/>
          <a:lstStyle>
            <a:lvl1pPr>
              <a:defRPr/>
            </a:lvl1pPr>
          </a:lstStyle>
          <a:p>
            <a:fld id="{43E8261C-44E5-4062-A9D7-C1EC0C8CF44B}" type="slidenum">
              <a:rPr lang="en-US" altLang="en-US"/>
              <a:pPr/>
              <a:t>‹#›</a:t>
            </a:fld>
            <a:endParaRPr lang="en-US" altLang="en-US"/>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8FB0D-C149-4729-8AD1-084E117B86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59DDB5-8387-4507-B073-570645D5A7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EF8281-D4B0-458B-AF6E-608E78B371C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7546B07-5EE0-4760-8614-98EEE8F027B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A64E688-E8A1-4377-9917-407146A0D789}"/>
              </a:ext>
            </a:extLst>
          </p:cNvPr>
          <p:cNvSpPr>
            <a:spLocks noGrp="1"/>
          </p:cNvSpPr>
          <p:nvPr>
            <p:ph type="sldNum" sz="quarter" idx="12"/>
          </p:nvPr>
        </p:nvSpPr>
        <p:spPr/>
        <p:txBody>
          <a:bodyPr/>
          <a:lstStyle>
            <a:lvl1pPr>
              <a:defRPr/>
            </a:lvl1pPr>
          </a:lstStyle>
          <a:p>
            <a:fld id="{D215FB22-56AD-415E-BB7A-D3B06FFD5031}" type="slidenum">
              <a:rPr lang="en-US" altLang="en-US"/>
              <a:pPr/>
              <a:t>‹#›</a:t>
            </a:fld>
            <a:endParaRPr lang="en-US" altLang="en-US"/>
          </a:p>
        </p:txBody>
      </p:sp>
      <p:sp>
        <p:nvSpPr>
          <p:cNvPr id="7" name="Rectangle 6">
            <a:extLst>
              <a:ext uri="{FF2B5EF4-FFF2-40B4-BE49-F238E27FC236}">
                <a16:creationId xmlns:a16="http://schemas.microsoft.com/office/drawing/2014/main" id="{D1656860-C715-494D-BD0B-AA7D83930208}"/>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732447"/>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01D24-C194-4039-97AD-5976B3B87EA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CC8C1B-1A70-4042-9A6F-48CCA735BEA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C1110D7-138F-4C10-AF3C-6E61224EE45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DEA359A-A810-4117-821F-ECF5BA8DD19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EA46738-218E-4FDD-9002-4536BFB40D1B}"/>
              </a:ext>
            </a:extLst>
          </p:cNvPr>
          <p:cNvSpPr>
            <a:spLocks noGrp="1"/>
          </p:cNvSpPr>
          <p:nvPr>
            <p:ph type="sldNum" sz="quarter" idx="12"/>
          </p:nvPr>
        </p:nvSpPr>
        <p:spPr/>
        <p:txBody>
          <a:bodyPr/>
          <a:lstStyle>
            <a:lvl1pPr>
              <a:defRPr/>
            </a:lvl1pPr>
          </a:lstStyle>
          <a:p>
            <a:fld id="{1D7AFF30-C79E-455D-9B01-2CC58E1E3BD8}" type="slidenum">
              <a:rPr lang="en-US" altLang="en-US"/>
              <a:pPr/>
              <a:t>‹#›</a:t>
            </a:fld>
            <a:endParaRPr lang="en-US" altLang="en-US"/>
          </a:p>
        </p:txBody>
      </p:sp>
    </p:spTree>
    <p:extLst>
      <p:ext uri="{BB962C8B-B14F-4D97-AF65-F5344CB8AC3E}">
        <p14:creationId xmlns:p14="http://schemas.microsoft.com/office/powerpoint/2010/main" val="3641971461"/>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52727-4A53-46D2-8BFC-121FB23BEF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56947F-C4BC-486D-986F-4D47B3C946CC}"/>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06028E-089F-4ACA-8A31-920752A45BDE}"/>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F90235-9B4E-4960-8169-A1F99010FDB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07C037A-A4C7-45C2-8709-0E0554D8922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73F9DFB-84D6-49C8-A9FD-0BF865DE9135}"/>
              </a:ext>
            </a:extLst>
          </p:cNvPr>
          <p:cNvSpPr>
            <a:spLocks noGrp="1"/>
          </p:cNvSpPr>
          <p:nvPr>
            <p:ph type="sldNum" sz="quarter" idx="12"/>
          </p:nvPr>
        </p:nvSpPr>
        <p:spPr/>
        <p:txBody>
          <a:bodyPr/>
          <a:lstStyle>
            <a:lvl1pPr>
              <a:defRPr/>
            </a:lvl1pPr>
          </a:lstStyle>
          <a:p>
            <a:fld id="{47B528BD-B734-4197-BDAF-1AFC0B397967}" type="slidenum">
              <a:rPr lang="en-US" altLang="en-US"/>
              <a:pPr/>
              <a:t>‹#›</a:t>
            </a:fld>
            <a:endParaRPr lang="en-US" altLang="en-US"/>
          </a:p>
        </p:txBody>
      </p:sp>
    </p:spTree>
    <p:extLst>
      <p:ext uri="{BB962C8B-B14F-4D97-AF65-F5344CB8AC3E}">
        <p14:creationId xmlns:p14="http://schemas.microsoft.com/office/powerpoint/2010/main" val="358934809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E06F9-47E5-425E-9A92-23C1FC50DB3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F48F4A-F180-41C4-BA42-6DA823D73A8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5E49EC-A18D-403B-875E-EEE5989DB6E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86EF46-9942-424F-88C0-5DCA74532D4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80558E-4661-47DC-9673-61BEF3E5CB4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2393FB-D38D-472B-8AE7-CE0CD23A4A74}"/>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DA86994-14A5-44AE-8124-A14A90672DD6}"/>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E9E9C305-F9B2-4CB2-B600-45E5F474DDF0}"/>
              </a:ext>
            </a:extLst>
          </p:cNvPr>
          <p:cNvSpPr>
            <a:spLocks noGrp="1"/>
          </p:cNvSpPr>
          <p:nvPr>
            <p:ph type="sldNum" sz="quarter" idx="12"/>
          </p:nvPr>
        </p:nvSpPr>
        <p:spPr/>
        <p:txBody>
          <a:bodyPr/>
          <a:lstStyle>
            <a:lvl1pPr>
              <a:defRPr/>
            </a:lvl1pPr>
          </a:lstStyle>
          <a:p>
            <a:fld id="{ECFF571D-6FD7-45EE-883A-D4DD76426167}" type="slidenum">
              <a:rPr lang="en-US" altLang="en-US"/>
              <a:pPr/>
              <a:t>‹#›</a:t>
            </a:fld>
            <a:endParaRPr lang="en-US" altLang="en-US"/>
          </a:p>
        </p:txBody>
      </p:sp>
    </p:spTree>
    <p:extLst>
      <p:ext uri="{BB962C8B-B14F-4D97-AF65-F5344CB8AC3E}">
        <p14:creationId xmlns:p14="http://schemas.microsoft.com/office/powerpoint/2010/main" val="371371144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A5433-2C5D-4CC5-9B54-21035F801E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199EC3-7A2E-490C-ACBF-3D7A909365C2}"/>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40EC9830-4342-4E71-BF5E-089B8D5D4232}"/>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113CD0F-15E9-438D-8236-56A0C8C9FAD1}"/>
              </a:ext>
            </a:extLst>
          </p:cNvPr>
          <p:cNvSpPr>
            <a:spLocks noGrp="1"/>
          </p:cNvSpPr>
          <p:nvPr>
            <p:ph type="sldNum" sz="quarter" idx="12"/>
          </p:nvPr>
        </p:nvSpPr>
        <p:spPr/>
        <p:txBody>
          <a:bodyPr/>
          <a:lstStyle>
            <a:lvl1pPr>
              <a:defRPr/>
            </a:lvl1pPr>
          </a:lstStyle>
          <a:p>
            <a:fld id="{6830AFDE-A487-4DB9-B854-EE3CF6D962C2}" type="slidenum">
              <a:rPr lang="en-US" altLang="en-US"/>
              <a:pPr/>
              <a:t>‹#›</a:t>
            </a:fld>
            <a:endParaRPr lang="en-US" altLang="en-US"/>
          </a:p>
        </p:txBody>
      </p:sp>
      <p:sp>
        <p:nvSpPr>
          <p:cNvPr id="6" name="Rectangle 5">
            <a:extLst>
              <a:ext uri="{FF2B5EF4-FFF2-40B4-BE49-F238E27FC236}">
                <a16:creationId xmlns:a16="http://schemas.microsoft.com/office/drawing/2014/main" id="{5086335F-0048-424B-9592-25BECACFA42F}"/>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552022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6F86A4-A50A-45BA-A025-9050520492C3}"/>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69FF36C-04B2-4E74-8B0A-B35C2CB858AA}"/>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F7E29763-E211-4A76-B03F-C500458E8BD1}"/>
              </a:ext>
            </a:extLst>
          </p:cNvPr>
          <p:cNvSpPr>
            <a:spLocks noGrp="1"/>
          </p:cNvSpPr>
          <p:nvPr>
            <p:ph type="sldNum" sz="quarter" idx="12"/>
          </p:nvPr>
        </p:nvSpPr>
        <p:spPr/>
        <p:txBody>
          <a:bodyPr/>
          <a:lstStyle>
            <a:lvl1pPr>
              <a:defRPr/>
            </a:lvl1pPr>
          </a:lstStyle>
          <a:p>
            <a:fld id="{1A722076-051B-44F5-9D0A-AC78042496F7}" type="slidenum">
              <a:rPr lang="en-US" altLang="en-US"/>
              <a:pPr/>
              <a:t>‹#›</a:t>
            </a:fld>
            <a:endParaRPr lang="en-US" altLang="en-US"/>
          </a:p>
        </p:txBody>
      </p:sp>
    </p:spTree>
    <p:extLst>
      <p:ext uri="{BB962C8B-B14F-4D97-AF65-F5344CB8AC3E}">
        <p14:creationId xmlns:p14="http://schemas.microsoft.com/office/powerpoint/2010/main" val="295892210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BEC1D-5E95-40FA-89B5-5F0BBE3CBE7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BB9481-9C7F-4880-B8F5-1418D8C874B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836909-D8A0-42E2-8EEB-F3311FEB84E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270244-90E7-4DFE-B438-87C741341CF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69B555E-1836-4229-8925-9C793CBBA70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6E05F58-F6B5-40A1-9CD5-033F51DBF287}"/>
              </a:ext>
            </a:extLst>
          </p:cNvPr>
          <p:cNvSpPr>
            <a:spLocks noGrp="1"/>
          </p:cNvSpPr>
          <p:nvPr>
            <p:ph type="sldNum" sz="quarter" idx="12"/>
          </p:nvPr>
        </p:nvSpPr>
        <p:spPr/>
        <p:txBody>
          <a:bodyPr/>
          <a:lstStyle>
            <a:lvl1pPr>
              <a:defRPr/>
            </a:lvl1pPr>
          </a:lstStyle>
          <a:p>
            <a:fld id="{E2D6113F-356B-4F68-85BD-2A8E430C59F9}" type="slidenum">
              <a:rPr lang="en-US" altLang="en-US"/>
              <a:pPr/>
              <a:t>‹#›</a:t>
            </a:fld>
            <a:endParaRPr lang="en-US" altLang="en-US"/>
          </a:p>
        </p:txBody>
      </p:sp>
    </p:spTree>
    <p:extLst>
      <p:ext uri="{BB962C8B-B14F-4D97-AF65-F5344CB8AC3E}">
        <p14:creationId xmlns:p14="http://schemas.microsoft.com/office/powerpoint/2010/main" val="3334956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5409-F36C-4433-BA18-9ED43B2A61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2BE011-D187-43AB-9F83-6E11D79A54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F3713-290C-4648-92FB-46B6D73EC4A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5621376-D9B6-463B-B3E6-3BCECA1A093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7E3F2DC-CB4A-4801-B0E2-7EAD0AED3BE4}"/>
              </a:ext>
            </a:extLst>
          </p:cNvPr>
          <p:cNvSpPr>
            <a:spLocks noGrp="1"/>
          </p:cNvSpPr>
          <p:nvPr>
            <p:ph type="sldNum" sz="quarter" idx="12"/>
          </p:nvPr>
        </p:nvSpPr>
        <p:spPr/>
        <p:txBody>
          <a:bodyPr/>
          <a:lstStyle>
            <a:lvl1pPr>
              <a:defRPr/>
            </a:lvl1pPr>
          </a:lstStyle>
          <a:p>
            <a:fld id="{8ACFDDFA-387B-44E1-8262-431DCF6BA853}" type="slidenum">
              <a:rPr lang="en-US" altLang="en-US"/>
              <a:pPr/>
              <a:t>‹#›</a:t>
            </a:fld>
            <a:endParaRPr lang="en-US" altLang="en-US"/>
          </a:p>
        </p:txBody>
      </p:sp>
      <p:sp>
        <p:nvSpPr>
          <p:cNvPr id="7" name="Rectangle 6">
            <a:extLst>
              <a:ext uri="{FF2B5EF4-FFF2-40B4-BE49-F238E27FC236}">
                <a16:creationId xmlns:a16="http://schemas.microsoft.com/office/drawing/2014/main" id="{D2C7B1F0-716C-4828-92DC-F2BDF53E3301}"/>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863556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87D4-F60D-4A37-B870-5E349FC4D32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8CC557-5153-4342-BB94-50E12F1CCCE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476732-E9A9-4B0E-BF25-F65F8AD306C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6BAFA8-59A1-4A95-96C1-FE61A3DE93D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BF5C6DD-B8DA-4960-98E6-48E8D0A8556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F5B65DB-A80A-46DA-A001-A164A374BE2B}"/>
              </a:ext>
            </a:extLst>
          </p:cNvPr>
          <p:cNvSpPr>
            <a:spLocks noGrp="1"/>
          </p:cNvSpPr>
          <p:nvPr>
            <p:ph type="sldNum" sz="quarter" idx="12"/>
          </p:nvPr>
        </p:nvSpPr>
        <p:spPr/>
        <p:txBody>
          <a:bodyPr/>
          <a:lstStyle>
            <a:lvl1pPr>
              <a:defRPr/>
            </a:lvl1pPr>
          </a:lstStyle>
          <a:p>
            <a:fld id="{C857999E-454A-453B-8752-5C7E48966871}" type="slidenum">
              <a:rPr lang="en-US" altLang="en-US"/>
              <a:pPr/>
              <a:t>‹#›</a:t>
            </a:fld>
            <a:endParaRPr lang="en-US" altLang="en-US"/>
          </a:p>
        </p:txBody>
      </p:sp>
    </p:spTree>
    <p:extLst>
      <p:ext uri="{BB962C8B-B14F-4D97-AF65-F5344CB8AC3E}">
        <p14:creationId xmlns:p14="http://schemas.microsoft.com/office/powerpoint/2010/main" val="896175926"/>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F14EB-002D-4851-B788-1AFCB265CB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2027CA-C71F-48AA-808B-A9C6B87FA7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DD4698-6B5F-46B0-B034-854DACB1A14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012D021-999A-476D-8097-8A97164EFBD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823A207-C20F-4A4A-BDEF-D3DB701BA07B}"/>
              </a:ext>
            </a:extLst>
          </p:cNvPr>
          <p:cNvSpPr>
            <a:spLocks noGrp="1"/>
          </p:cNvSpPr>
          <p:nvPr>
            <p:ph type="sldNum" sz="quarter" idx="12"/>
          </p:nvPr>
        </p:nvSpPr>
        <p:spPr/>
        <p:txBody>
          <a:bodyPr/>
          <a:lstStyle>
            <a:lvl1pPr>
              <a:defRPr/>
            </a:lvl1pPr>
          </a:lstStyle>
          <a:p>
            <a:fld id="{F15A405D-01A1-4F5F-99A5-335E1C8FE884}" type="slidenum">
              <a:rPr lang="en-US" altLang="en-US"/>
              <a:pPr/>
              <a:t>‹#›</a:t>
            </a:fld>
            <a:endParaRPr lang="en-US" altLang="en-US"/>
          </a:p>
        </p:txBody>
      </p:sp>
    </p:spTree>
    <p:extLst>
      <p:ext uri="{BB962C8B-B14F-4D97-AF65-F5344CB8AC3E}">
        <p14:creationId xmlns:p14="http://schemas.microsoft.com/office/powerpoint/2010/main" val="237577169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5C7CA4-2DD8-4931-AF78-30A8DE5F35E7}"/>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86966F-3659-4F83-8157-0DCEB33BF441}"/>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2A8F2-1F37-4425-B28D-6392D930C41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BB8C8E3-C02E-4F30-B4DA-65123060CC0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EC48AE7-124B-42C9-81E1-9CF101446D82}"/>
              </a:ext>
            </a:extLst>
          </p:cNvPr>
          <p:cNvSpPr>
            <a:spLocks noGrp="1"/>
          </p:cNvSpPr>
          <p:nvPr>
            <p:ph type="sldNum" sz="quarter" idx="12"/>
          </p:nvPr>
        </p:nvSpPr>
        <p:spPr/>
        <p:txBody>
          <a:bodyPr/>
          <a:lstStyle>
            <a:lvl1pPr>
              <a:defRPr/>
            </a:lvl1pPr>
          </a:lstStyle>
          <a:p>
            <a:fld id="{7837148B-A61E-45DC-944B-4D39D009AA23}" type="slidenum">
              <a:rPr lang="en-US" altLang="en-US"/>
              <a:pPr/>
              <a:t>‹#›</a:t>
            </a:fld>
            <a:endParaRPr lang="en-US" altLang="en-US"/>
          </a:p>
        </p:txBody>
      </p:sp>
    </p:spTree>
    <p:extLst>
      <p:ext uri="{BB962C8B-B14F-4D97-AF65-F5344CB8AC3E}">
        <p14:creationId xmlns:p14="http://schemas.microsoft.com/office/powerpoint/2010/main" val="42997708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86722" name="Group 2">
            <a:extLst>
              <a:ext uri="{FF2B5EF4-FFF2-40B4-BE49-F238E27FC236}">
                <a16:creationId xmlns:a16="http://schemas.microsoft.com/office/drawing/2014/main" id="{57C0F51A-A1DD-47B5-9350-763269F623BC}"/>
              </a:ext>
            </a:extLst>
          </p:cNvPr>
          <p:cNvGrpSpPr>
            <a:grpSpLocks/>
          </p:cNvGrpSpPr>
          <p:nvPr/>
        </p:nvGrpSpPr>
        <p:grpSpPr bwMode="auto">
          <a:xfrm>
            <a:off x="319088" y="1752600"/>
            <a:ext cx="8824912" cy="5129213"/>
            <a:chOff x="201" y="1104"/>
            <a:chExt cx="5559" cy="3231"/>
          </a:xfrm>
        </p:grpSpPr>
        <p:sp>
          <p:nvSpPr>
            <p:cNvPr id="286723" name="Freeform 3">
              <a:extLst>
                <a:ext uri="{FF2B5EF4-FFF2-40B4-BE49-F238E27FC236}">
                  <a16:creationId xmlns:a16="http://schemas.microsoft.com/office/drawing/2014/main" id="{B315EA0E-D114-45AB-B89B-67950D8C4125}"/>
                </a:ext>
              </a:extLst>
            </p:cNvPr>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24" name="Freeform 4">
              <a:extLst>
                <a:ext uri="{FF2B5EF4-FFF2-40B4-BE49-F238E27FC236}">
                  <a16:creationId xmlns:a16="http://schemas.microsoft.com/office/drawing/2014/main" id="{5D2998C2-36FC-4259-A0AB-2B6A8C363A07}"/>
                </a:ext>
              </a:extLst>
            </p:cNvPr>
            <p:cNvSpPr>
              <a:spLocks/>
            </p:cNvSpPr>
            <p:nvPr/>
          </p:nvSpPr>
          <p:spPr bwMode="ltGray">
            <a:xfrm>
              <a:off x="528" y="2400"/>
              <a:ext cx="5232" cy="1920"/>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25" name="Freeform 5">
              <a:extLst>
                <a:ext uri="{FF2B5EF4-FFF2-40B4-BE49-F238E27FC236}">
                  <a16:creationId xmlns:a16="http://schemas.microsoft.com/office/drawing/2014/main" id="{CE6CCFBE-A76A-498E-8544-240447F7C5E1}"/>
                </a:ext>
              </a:extLst>
            </p:cNvPr>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6726" name="Freeform 6">
              <a:extLst>
                <a:ext uri="{FF2B5EF4-FFF2-40B4-BE49-F238E27FC236}">
                  <a16:creationId xmlns:a16="http://schemas.microsoft.com/office/drawing/2014/main" id="{7EE2C792-0A6B-462B-AD13-2CEEC9614003}"/>
                </a:ext>
              </a:extLst>
            </p:cNvPr>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6727" name="Freeform 7">
              <a:extLst>
                <a:ext uri="{FF2B5EF4-FFF2-40B4-BE49-F238E27FC236}">
                  <a16:creationId xmlns:a16="http://schemas.microsoft.com/office/drawing/2014/main" id="{9FBD5ABA-C798-4CB9-B362-6146F0ADBD96}"/>
                </a:ext>
              </a:extLst>
            </p:cNvPr>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6728" name="Freeform 8">
              <a:extLst>
                <a:ext uri="{FF2B5EF4-FFF2-40B4-BE49-F238E27FC236}">
                  <a16:creationId xmlns:a16="http://schemas.microsoft.com/office/drawing/2014/main" id="{A7509DA0-877B-482A-8C6E-4C622357A647}"/>
                </a:ext>
              </a:extLst>
            </p:cNvPr>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86729" name="Rectangle 9">
            <a:extLst>
              <a:ext uri="{FF2B5EF4-FFF2-40B4-BE49-F238E27FC236}">
                <a16:creationId xmlns:a16="http://schemas.microsoft.com/office/drawing/2014/main" id="{84549526-A75E-44CF-84F5-EB86E5CE33C8}"/>
              </a:ext>
            </a:extLst>
          </p:cNvPr>
          <p:cNvSpPr>
            <a:spLocks noGrp="1" noChangeArrowheads="1"/>
          </p:cNvSpPr>
          <p:nvPr>
            <p:ph type="ctrTitle" sz="quarter"/>
          </p:nvPr>
        </p:nvSpPr>
        <p:spPr>
          <a:xfrm>
            <a:off x="990600" y="1905000"/>
            <a:ext cx="7772400" cy="1736725"/>
          </a:xfrm>
        </p:spPr>
        <p:txBody>
          <a:bodyPr anchor="t"/>
          <a:lstStyle>
            <a:lvl1pPr>
              <a:defRPr/>
            </a:lvl1pPr>
          </a:lstStyle>
          <a:p>
            <a:pPr lvl="0"/>
            <a:r>
              <a:rPr lang="en-US" altLang="en-US" noProof="0"/>
              <a:t>Click to edit Master title style</a:t>
            </a:r>
          </a:p>
        </p:txBody>
      </p:sp>
      <p:sp>
        <p:nvSpPr>
          <p:cNvPr id="286730" name="Rectangle 10">
            <a:extLst>
              <a:ext uri="{FF2B5EF4-FFF2-40B4-BE49-F238E27FC236}">
                <a16:creationId xmlns:a16="http://schemas.microsoft.com/office/drawing/2014/main" id="{4F3EC9E2-3CB5-4DAB-85E1-2B02C8554BB9}"/>
              </a:ext>
            </a:extLst>
          </p:cNvPr>
          <p:cNvSpPr>
            <a:spLocks noGrp="1" noChangeArrowheads="1"/>
          </p:cNvSpPr>
          <p:nvPr>
            <p:ph type="subTitle" sz="quarter" idx="1"/>
          </p:nvPr>
        </p:nvSpPr>
        <p:spPr>
          <a:xfrm>
            <a:off x="990600" y="3962400"/>
            <a:ext cx="6781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86731" name="Rectangle 11">
            <a:extLst>
              <a:ext uri="{FF2B5EF4-FFF2-40B4-BE49-F238E27FC236}">
                <a16:creationId xmlns:a16="http://schemas.microsoft.com/office/drawing/2014/main" id="{A83FBBA8-F818-4BF9-9360-79FB7EF5E3AD}"/>
              </a:ext>
            </a:extLst>
          </p:cNvPr>
          <p:cNvSpPr>
            <a:spLocks noGrp="1" noChangeArrowheads="1"/>
          </p:cNvSpPr>
          <p:nvPr>
            <p:ph type="dt" sz="quarter" idx="2"/>
          </p:nvPr>
        </p:nvSpPr>
        <p:spPr>
          <a:xfrm>
            <a:off x="990600" y="6245225"/>
            <a:ext cx="1901825" cy="476250"/>
          </a:xfrm>
        </p:spPr>
        <p:txBody>
          <a:bodyPr/>
          <a:lstStyle>
            <a:lvl1pPr>
              <a:defRPr/>
            </a:lvl1pPr>
          </a:lstStyle>
          <a:p>
            <a:endParaRPr lang="en-US" altLang="en-US"/>
          </a:p>
        </p:txBody>
      </p:sp>
      <p:sp>
        <p:nvSpPr>
          <p:cNvPr id="286732" name="Rectangle 12">
            <a:extLst>
              <a:ext uri="{FF2B5EF4-FFF2-40B4-BE49-F238E27FC236}">
                <a16:creationId xmlns:a16="http://schemas.microsoft.com/office/drawing/2014/main" id="{7DB6542B-2289-4CD0-9921-67711A8BDD41}"/>
              </a:ext>
            </a:extLst>
          </p:cNvPr>
          <p:cNvSpPr>
            <a:spLocks noGrp="1" noChangeArrowheads="1"/>
          </p:cNvSpPr>
          <p:nvPr>
            <p:ph type="ftr" sz="quarter" idx="3"/>
          </p:nvPr>
        </p:nvSpPr>
        <p:spPr>
          <a:xfrm>
            <a:off x="3468688" y="6245225"/>
            <a:ext cx="2895600" cy="476250"/>
          </a:xfrm>
        </p:spPr>
        <p:txBody>
          <a:bodyPr/>
          <a:lstStyle>
            <a:lvl1pPr>
              <a:defRPr/>
            </a:lvl1pPr>
          </a:lstStyle>
          <a:p>
            <a:endParaRPr lang="en-US" altLang="en-US"/>
          </a:p>
        </p:txBody>
      </p:sp>
      <p:sp>
        <p:nvSpPr>
          <p:cNvPr id="286733" name="Rectangle 13">
            <a:extLst>
              <a:ext uri="{FF2B5EF4-FFF2-40B4-BE49-F238E27FC236}">
                <a16:creationId xmlns:a16="http://schemas.microsoft.com/office/drawing/2014/main" id="{BD30461D-51D7-4384-8AA7-A6C0DF3B03EC}"/>
              </a:ext>
            </a:extLst>
          </p:cNvPr>
          <p:cNvSpPr>
            <a:spLocks noGrp="1" noChangeArrowheads="1"/>
          </p:cNvSpPr>
          <p:nvPr>
            <p:ph type="sldNum" sz="quarter" idx="4"/>
          </p:nvPr>
        </p:nvSpPr>
        <p:spPr/>
        <p:txBody>
          <a:bodyPr/>
          <a:lstStyle>
            <a:lvl1pPr>
              <a:defRPr/>
            </a:lvl1pPr>
          </a:lstStyle>
          <a:p>
            <a:fld id="{8645B881-A6AD-4364-A18D-8D706B7DC3F5}" type="slidenum">
              <a:rPr lang="en-US" altLang="en-US"/>
              <a:pPr/>
              <a:t>‹#›</a:t>
            </a:fld>
            <a:endParaRPr lang="en-US" altLang="en-US"/>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4D1D-9026-48AD-B3FD-B751D4360C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F88A6A-AEA2-4B2D-AC2B-829DEE1FF7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A98131-BCE2-4529-A2BF-02FA6B3FFB9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1BC51AA-0A29-4A28-A32E-9D2662B3500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D946E5A-E768-44A6-9947-CD181BA04DE3}"/>
              </a:ext>
            </a:extLst>
          </p:cNvPr>
          <p:cNvSpPr>
            <a:spLocks noGrp="1"/>
          </p:cNvSpPr>
          <p:nvPr>
            <p:ph type="sldNum" sz="quarter" idx="12"/>
          </p:nvPr>
        </p:nvSpPr>
        <p:spPr/>
        <p:txBody>
          <a:bodyPr/>
          <a:lstStyle>
            <a:lvl1pPr>
              <a:defRPr/>
            </a:lvl1pPr>
          </a:lstStyle>
          <a:p>
            <a:fld id="{5D239993-AC38-458C-ABB1-2826F3EE120E}" type="slidenum">
              <a:rPr lang="en-US" altLang="en-US"/>
              <a:pPr/>
              <a:t>‹#›</a:t>
            </a:fld>
            <a:endParaRPr lang="en-US" altLang="en-US"/>
          </a:p>
        </p:txBody>
      </p:sp>
      <p:sp>
        <p:nvSpPr>
          <p:cNvPr id="7" name="Rectangle 6">
            <a:extLst>
              <a:ext uri="{FF2B5EF4-FFF2-40B4-BE49-F238E27FC236}">
                <a16:creationId xmlns:a16="http://schemas.microsoft.com/office/drawing/2014/main" id="{E7F8725F-D158-4499-A3C8-80B14FDAC0DB}"/>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037752"/>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55713-F7A1-49C0-A063-B486780F885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D57A6E-9FF5-40CE-8B4A-C5FCDFE508D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004BF78-5D9A-4B48-9F0D-91C3E8BE27C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2010E7B-3690-4B74-B876-089577EB150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8E6068A-3FAE-4232-A36A-DCE633AB4805}"/>
              </a:ext>
            </a:extLst>
          </p:cNvPr>
          <p:cNvSpPr>
            <a:spLocks noGrp="1"/>
          </p:cNvSpPr>
          <p:nvPr>
            <p:ph type="sldNum" sz="quarter" idx="12"/>
          </p:nvPr>
        </p:nvSpPr>
        <p:spPr/>
        <p:txBody>
          <a:bodyPr/>
          <a:lstStyle>
            <a:lvl1pPr>
              <a:defRPr/>
            </a:lvl1pPr>
          </a:lstStyle>
          <a:p>
            <a:fld id="{2040331B-2E2A-4357-892A-9BAA1F38D1F4}" type="slidenum">
              <a:rPr lang="en-US" altLang="en-US"/>
              <a:pPr/>
              <a:t>‹#›</a:t>
            </a:fld>
            <a:endParaRPr lang="en-US" altLang="en-US"/>
          </a:p>
        </p:txBody>
      </p:sp>
    </p:spTree>
    <p:extLst>
      <p:ext uri="{BB962C8B-B14F-4D97-AF65-F5344CB8AC3E}">
        <p14:creationId xmlns:p14="http://schemas.microsoft.com/office/powerpoint/2010/main" val="296241137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B66F-7224-4AE9-82AF-BA2623DFAD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23CDB5-80EC-4A09-8DD9-D38548736617}"/>
              </a:ext>
            </a:extLst>
          </p:cNvPr>
          <p:cNvSpPr>
            <a:spLocks noGrp="1"/>
          </p:cNvSpPr>
          <p:nvPr>
            <p:ph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72A13F-4804-4C6B-AC37-F2F9A52C28E1}"/>
              </a:ext>
            </a:extLst>
          </p:cNvPr>
          <p:cNvSpPr>
            <a:spLocks noGrp="1"/>
          </p:cNvSpPr>
          <p:nvPr>
            <p:ph sz="half" idx="2"/>
          </p:nvPr>
        </p:nvSpPr>
        <p:spPr>
          <a:xfrm>
            <a:off x="4918075"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A02C03-62D9-4CF4-BC82-873B6510E91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4573D15-610A-4DE7-A924-D3D6CBFD6E5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4A396CB-4AB6-4003-88D5-77E88BDCCDD0}"/>
              </a:ext>
            </a:extLst>
          </p:cNvPr>
          <p:cNvSpPr>
            <a:spLocks noGrp="1"/>
          </p:cNvSpPr>
          <p:nvPr>
            <p:ph type="sldNum" sz="quarter" idx="12"/>
          </p:nvPr>
        </p:nvSpPr>
        <p:spPr/>
        <p:txBody>
          <a:bodyPr/>
          <a:lstStyle>
            <a:lvl1pPr>
              <a:defRPr/>
            </a:lvl1pPr>
          </a:lstStyle>
          <a:p>
            <a:fld id="{A5519AB4-46FA-4D91-B7BD-34FFF3C3C251}" type="slidenum">
              <a:rPr lang="en-US" altLang="en-US"/>
              <a:pPr/>
              <a:t>‹#›</a:t>
            </a:fld>
            <a:endParaRPr lang="en-US" altLang="en-US"/>
          </a:p>
        </p:txBody>
      </p:sp>
    </p:spTree>
    <p:extLst>
      <p:ext uri="{BB962C8B-B14F-4D97-AF65-F5344CB8AC3E}">
        <p14:creationId xmlns:p14="http://schemas.microsoft.com/office/powerpoint/2010/main" val="105860170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CFD1D-9A1C-49A7-939E-D8AB7A1C560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C26F85-B58A-4C9B-BF29-0B7108D6144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D10F80-2A39-4200-A106-58EE7F51B09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B5B1A0-C010-4F48-9253-245FD3F99CC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1A7B08-06F8-4991-8B02-7FE46D237AD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C2F558-136D-4C44-9E53-E6DF49516DC6}"/>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8851EDBA-6888-42C6-842E-3BF5F136208B}"/>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EF839A42-AB5E-42C3-B895-3FFF8FD36BDB}"/>
              </a:ext>
            </a:extLst>
          </p:cNvPr>
          <p:cNvSpPr>
            <a:spLocks noGrp="1"/>
          </p:cNvSpPr>
          <p:nvPr>
            <p:ph type="sldNum" sz="quarter" idx="12"/>
          </p:nvPr>
        </p:nvSpPr>
        <p:spPr/>
        <p:txBody>
          <a:bodyPr/>
          <a:lstStyle>
            <a:lvl1pPr>
              <a:defRPr/>
            </a:lvl1pPr>
          </a:lstStyle>
          <a:p>
            <a:fld id="{E28212EA-7CF3-49D4-AE7D-50D9040153C8}" type="slidenum">
              <a:rPr lang="en-US" altLang="en-US"/>
              <a:pPr/>
              <a:t>‹#›</a:t>
            </a:fld>
            <a:endParaRPr lang="en-US" altLang="en-US"/>
          </a:p>
        </p:txBody>
      </p:sp>
    </p:spTree>
    <p:extLst>
      <p:ext uri="{BB962C8B-B14F-4D97-AF65-F5344CB8AC3E}">
        <p14:creationId xmlns:p14="http://schemas.microsoft.com/office/powerpoint/2010/main" val="3616204944"/>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5D74E-42D0-43C7-BDAB-6DB8E3AB68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6A593B-A6C9-4C7D-9E9E-D4F989435EE3}"/>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E4A03835-9733-43F3-BF21-B07073F7F21E}"/>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D32B095-EC9F-4A0F-862D-957BA5681B4D}"/>
              </a:ext>
            </a:extLst>
          </p:cNvPr>
          <p:cNvSpPr>
            <a:spLocks noGrp="1"/>
          </p:cNvSpPr>
          <p:nvPr>
            <p:ph type="sldNum" sz="quarter" idx="12"/>
          </p:nvPr>
        </p:nvSpPr>
        <p:spPr/>
        <p:txBody>
          <a:bodyPr/>
          <a:lstStyle>
            <a:lvl1pPr>
              <a:defRPr/>
            </a:lvl1pPr>
          </a:lstStyle>
          <a:p>
            <a:fld id="{83B9936B-5E19-47C2-B7F3-78FCCC3D01DE}" type="slidenum">
              <a:rPr lang="en-US" altLang="en-US"/>
              <a:pPr/>
              <a:t>‹#›</a:t>
            </a:fld>
            <a:endParaRPr lang="en-US" altLang="en-US"/>
          </a:p>
        </p:txBody>
      </p:sp>
      <p:sp>
        <p:nvSpPr>
          <p:cNvPr id="6" name="Rectangle 5">
            <a:extLst>
              <a:ext uri="{FF2B5EF4-FFF2-40B4-BE49-F238E27FC236}">
                <a16:creationId xmlns:a16="http://schemas.microsoft.com/office/drawing/2014/main" id="{A3BBD34F-71C2-4C20-9818-B897B3F2F13E}"/>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068614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9637C9-1BDC-442B-812A-C62439D3E75F}"/>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40A66AFB-9E41-406C-BE2E-6FCA0F7106B0}"/>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03049258-6D1B-4411-839F-0C4BABB698E8}"/>
              </a:ext>
            </a:extLst>
          </p:cNvPr>
          <p:cNvSpPr>
            <a:spLocks noGrp="1"/>
          </p:cNvSpPr>
          <p:nvPr>
            <p:ph type="sldNum" sz="quarter" idx="12"/>
          </p:nvPr>
        </p:nvSpPr>
        <p:spPr/>
        <p:txBody>
          <a:bodyPr/>
          <a:lstStyle>
            <a:lvl1pPr>
              <a:defRPr/>
            </a:lvl1pPr>
          </a:lstStyle>
          <a:p>
            <a:fld id="{ACDA253B-E2F1-4367-B662-AAA975090873}" type="slidenum">
              <a:rPr lang="en-US" altLang="en-US"/>
              <a:pPr/>
              <a:t>‹#›</a:t>
            </a:fld>
            <a:endParaRPr lang="en-US" altLang="en-US"/>
          </a:p>
        </p:txBody>
      </p:sp>
    </p:spTree>
    <p:extLst>
      <p:ext uri="{BB962C8B-B14F-4D97-AF65-F5344CB8AC3E}">
        <p14:creationId xmlns:p14="http://schemas.microsoft.com/office/powerpoint/2010/main" val="2703864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B65CF-4894-405F-AE8E-7C34C2C33A8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9679F3-98DC-465A-BE04-27BD2D54D9E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0612934-2F2F-40C5-B26F-6D1D14ED2AB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3F940DF-79E4-46A0-B9CC-2E8A1397C08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C8E71F9-F41F-4D49-A029-EB29562E7669}"/>
              </a:ext>
            </a:extLst>
          </p:cNvPr>
          <p:cNvSpPr>
            <a:spLocks noGrp="1"/>
          </p:cNvSpPr>
          <p:nvPr>
            <p:ph type="sldNum" sz="quarter" idx="12"/>
          </p:nvPr>
        </p:nvSpPr>
        <p:spPr/>
        <p:txBody>
          <a:bodyPr/>
          <a:lstStyle>
            <a:lvl1pPr>
              <a:defRPr/>
            </a:lvl1pPr>
          </a:lstStyle>
          <a:p>
            <a:fld id="{4FBF84AE-FA55-4694-BC3F-8BEC3A469F8D}" type="slidenum">
              <a:rPr lang="en-US" altLang="en-US"/>
              <a:pPr/>
              <a:t>‹#›</a:t>
            </a:fld>
            <a:endParaRPr lang="en-US" altLang="en-US"/>
          </a:p>
        </p:txBody>
      </p:sp>
    </p:spTree>
    <p:extLst>
      <p:ext uri="{BB962C8B-B14F-4D97-AF65-F5344CB8AC3E}">
        <p14:creationId xmlns:p14="http://schemas.microsoft.com/office/powerpoint/2010/main" val="1627471841"/>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650C8-6A03-4C96-8044-814E7FBCF79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EADE6F-B7FD-418C-B7E8-216A39DB2D8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5D3F61-03F1-4904-AE77-1CD67E62C4B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3DE66E-74CF-43F8-85A1-CCF6B294108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FEF9D9C-B497-4C2E-9997-9731263413A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5CB1EC3-F2D8-4508-A18C-2CD62148669A}"/>
              </a:ext>
            </a:extLst>
          </p:cNvPr>
          <p:cNvSpPr>
            <a:spLocks noGrp="1"/>
          </p:cNvSpPr>
          <p:nvPr>
            <p:ph type="sldNum" sz="quarter" idx="12"/>
          </p:nvPr>
        </p:nvSpPr>
        <p:spPr/>
        <p:txBody>
          <a:bodyPr/>
          <a:lstStyle>
            <a:lvl1pPr>
              <a:defRPr/>
            </a:lvl1pPr>
          </a:lstStyle>
          <a:p>
            <a:fld id="{D845C5A1-C158-4921-BABF-A38FB6718AB0}" type="slidenum">
              <a:rPr lang="en-US" altLang="en-US"/>
              <a:pPr/>
              <a:t>‹#›</a:t>
            </a:fld>
            <a:endParaRPr lang="en-US" altLang="en-US"/>
          </a:p>
        </p:txBody>
      </p:sp>
    </p:spTree>
    <p:extLst>
      <p:ext uri="{BB962C8B-B14F-4D97-AF65-F5344CB8AC3E}">
        <p14:creationId xmlns:p14="http://schemas.microsoft.com/office/powerpoint/2010/main" val="232268241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8C128-E59A-4E65-BD2F-608AA40EB30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78F58-B4BB-4AA9-8419-9289504A74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2267B4-693D-4DF2-9082-ACFAF8A6DEC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CFA28A-6396-4512-AB31-1EB25DE969A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E1A52B7-3FD4-466D-8AC1-B474BA1ECB6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0C17DCD-5F03-409D-868F-BB27148362C8}"/>
              </a:ext>
            </a:extLst>
          </p:cNvPr>
          <p:cNvSpPr>
            <a:spLocks noGrp="1"/>
          </p:cNvSpPr>
          <p:nvPr>
            <p:ph type="sldNum" sz="quarter" idx="12"/>
          </p:nvPr>
        </p:nvSpPr>
        <p:spPr/>
        <p:txBody>
          <a:bodyPr/>
          <a:lstStyle>
            <a:lvl1pPr>
              <a:defRPr/>
            </a:lvl1pPr>
          </a:lstStyle>
          <a:p>
            <a:fld id="{353AC71A-0E9E-4280-AAE6-5F11D87817DB}" type="slidenum">
              <a:rPr lang="en-US" altLang="en-US"/>
              <a:pPr/>
              <a:t>‹#›</a:t>
            </a:fld>
            <a:endParaRPr lang="en-US" altLang="en-US"/>
          </a:p>
        </p:txBody>
      </p:sp>
    </p:spTree>
    <p:extLst>
      <p:ext uri="{BB962C8B-B14F-4D97-AF65-F5344CB8AC3E}">
        <p14:creationId xmlns:p14="http://schemas.microsoft.com/office/powerpoint/2010/main" val="188255241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26160-F412-4B67-B697-1293B88D63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257AE6-4DEB-4C46-8B4F-EBBF54F7C3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8CFBB2-50E3-4C81-A9E4-07ABC6AA21B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75FB2DD-CDD8-4A65-8E42-B1475E92523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84D66E9-9ED3-4992-943B-BCFF7D35E587}"/>
              </a:ext>
            </a:extLst>
          </p:cNvPr>
          <p:cNvSpPr>
            <a:spLocks noGrp="1"/>
          </p:cNvSpPr>
          <p:nvPr>
            <p:ph type="sldNum" sz="quarter" idx="12"/>
          </p:nvPr>
        </p:nvSpPr>
        <p:spPr/>
        <p:txBody>
          <a:bodyPr/>
          <a:lstStyle>
            <a:lvl1pPr>
              <a:defRPr/>
            </a:lvl1pPr>
          </a:lstStyle>
          <a:p>
            <a:fld id="{EF8C546D-E383-4507-BA8D-252A7B5E961F}" type="slidenum">
              <a:rPr lang="en-US" altLang="en-US"/>
              <a:pPr/>
              <a:t>‹#›</a:t>
            </a:fld>
            <a:endParaRPr lang="en-US" altLang="en-US"/>
          </a:p>
        </p:txBody>
      </p:sp>
    </p:spTree>
    <p:extLst>
      <p:ext uri="{BB962C8B-B14F-4D97-AF65-F5344CB8AC3E}">
        <p14:creationId xmlns:p14="http://schemas.microsoft.com/office/powerpoint/2010/main" val="212195863"/>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5CEDC8-D6BE-4E88-9C28-749E1348660F}"/>
              </a:ext>
            </a:extLst>
          </p:cNvPr>
          <p:cNvSpPr>
            <a:spLocks noGrp="1"/>
          </p:cNvSpPr>
          <p:nvPr>
            <p:ph type="title" orient="vert"/>
          </p:nvPr>
        </p:nvSpPr>
        <p:spPr>
          <a:xfrm>
            <a:off x="6748463" y="244475"/>
            <a:ext cx="2097087"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E96CCD-89FD-407A-94A5-4671009159BE}"/>
              </a:ext>
            </a:extLst>
          </p:cNvPr>
          <p:cNvSpPr>
            <a:spLocks noGrp="1"/>
          </p:cNvSpPr>
          <p:nvPr>
            <p:ph type="body" orient="vert" idx="1"/>
          </p:nvPr>
        </p:nvSpPr>
        <p:spPr>
          <a:xfrm>
            <a:off x="457200" y="244475"/>
            <a:ext cx="61388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5139E1-5E91-40DC-AE45-619266C9D4F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48D8B48-23F3-45F5-9603-0426AFEFB1B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F55F02F-C215-4B10-A088-5A662EF1BFC9}"/>
              </a:ext>
            </a:extLst>
          </p:cNvPr>
          <p:cNvSpPr>
            <a:spLocks noGrp="1"/>
          </p:cNvSpPr>
          <p:nvPr>
            <p:ph type="sldNum" sz="quarter" idx="12"/>
          </p:nvPr>
        </p:nvSpPr>
        <p:spPr/>
        <p:txBody>
          <a:bodyPr/>
          <a:lstStyle>
            <a:lvl1pPr>
              <a:defRPr/>
            </a:lvl1pPr>
          </a:lstStyle>
          <a:p>
            <a:fld id="{2DF846F0-CB21-4BA1-B436-DDE352C498F1}" type="slidenum">
              <a:rPr lang="en-US" altLang="en-US"/>
              <a:pPr/>
              <a:t>‹#›</a:t>
            </a:fld>
            <a:endParaRPr lang="en-US" altLang="en-US"/>
          </a:p>
        </p:txBody>
      </p:sp>
    </p:spTree>
    <p:extLst>
      <p:ext uri="{BB962C8B-B14F-4D97-AF65-F5344CB8AC3E}">
        <p14:creationId xmlns:p14="http://schemas.microsoft.com/office/powerpoint/2010/main" val="22178965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BF33F-205B-431E-B044-E4285BF42E72}"/>
              </a:ext>
            </a:extLst>
          </p:cNvPr>
          <p:cNvSpPr>
            <a:spLocks noGrp="1"/>
          </p:cNvSpPr>
          <p:nvPr>
            <p:ph type="title"/>
          </p:nvPr>
        </p:nvSpPr>
        <p:spPr>
          <a:xfrm>
            <a:off x="457200" y="244475"/>
            <a:ext cx="8385175" cy="1431925"/>
          </a:xfrm>
        </p:spPr>
        <p:txBody>
          <a:bodyPr/>
          <a:lstStyle/>
          <a:p>
            <a:r>
              <a:rPr lang="en-US"/>
              <a:t>Click to edit Master title style</a:t>
            </a:r>
          </a:p>
        </p:txBody>
      </p:sp>
      <p:sp>
        <p:nvSpPr>
          <p:cNvPr id="3" name="SmartArt Placeholder 2">
            <a:extLst>
              <a:ext uri="{FF2B5EF4-FFF2-40B4-BE49-F238E27FC236}">
                <a16:creationId xmlns:a16="http://schemas.microsoft.com/office/drawing/2014/main" id="{79DC8D20-409D-4AB3-A15D-3403A07CB017}"/>
              </a:ext>
            </a:extLst>
          </p:cNvPr>
          <p:cNvSpPr>
            <a:spLocks noGrp="1"/>
          </p:cNvSpPr>
          <p:nvPr>
            <p:ph type="dgm" idx="1"/>
          </p:nvPr>
        </p:nvSpPr>
        <p:spPr>
          <a:xfrm>
            <a:off x="838200" y="1905000"/>
            <a:ext cx="8007350" cy="4191000"/>
          </a:xfrm>
        </p:spPr>
        <p:txBody>
          <a:bodyPr/>
          <a:lstStyle/>
          <a:p>
            <a:endParaRPr lang="en-US"/>
          </a:p>
        </p:txBody>
      </p:sp>
      <p:sp>
        <p:nvSpPr>
          <p:cNvPr id="4" name="Date Placeholder 3">
            <a:extLst>
              <a:ext uri="{FF2B5EF4-FFF2-40B4-BE49-F238E27FC236}">
                <a16:creationId xmlns:a16="http://schemas.microsoft.com/office/drawing/2014/main" id="{3E3CA427-93A7-4F1B-BE2C-41E946FEA783}"/>
              </a:ext>
            </a:extLst>
          </p:cNvPr>
          <p:cNvSpPr>
            <a:spLocks noGrp="1"/>
          </p:cNvSpPr>
          <p:nvPr>
            <p:ph type="dt" sz="half" idx="10"/>
          </p:nvPr>
        </p:nvSpPr>
        <p:spPr>
          <a:xfrm>
            <a:off x="838200" y="6245225"/>
            <a:ext cx="1901825" cy="476250"/>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135F6CE-2C05-48E3-8182-D1A3432ECC19}"/>
              </a:ext>
            </a:extLst>
          </p:cNvPr>
          <p:cNvSpPr>
            <a:spLocks noGrp="1"/>
          </p:cNvSpPr>
          <p:nvPr>
            <p:ph type="ftr" sz="quarter" idx="11"/>
          </p:nvPr>
        </p:nvSpPr>
        <p:spPr>
          <a:xfrm>
            <a:off x="3429000" y="6245225"/>
            <a:ext cx="2895600" cy="47625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01D4541-8F81-4991-ADA4-2926B4004CE3}"/>
              </a:ext>
            </a:extLst>
          </p:cNvPr>
          <p:cNvSpPr>
            <a:spLocks noGrp="1"/>
          </p:cNvSpPr>
          <p:nvPr>
            <p:ph type="sldNum" sz="quarter" idx="12"/>
          </p:nvPr>
        </p:nvSpPr>
        <p:spPr>
          <a:xfrm>
            <a:off x="6937375" y="6245225"/>
            <a:ext cx="1901825" cy="476250"/>
          </a:xfrm>
        </p:spPr>
        <p:txBody>
          <a:bodyPr/>
          <a:lstStyle>
            <a:lvl1pPr>
              <a:defRPr/>
            </a:lvl1pPr>
          </a:lstStyle>
          <a:p>
            <a:fld id="{8CFDEAA2-E8A0-4959-831E-9FFBB6D898AD}" type="slidenum">
              <a:rPr lang="en-US" altLang="en-US"/>
              <a:pPr/>
              <a:t>‹#›</a:t>
            </a:fld>
            <a:endParaRPr lang="en-US" altLang="en-US"/>
          </a:p>
        </p:txBody>
      </p:sp>
      <p:sp>
        <p:nvSpPr>
          <p:cNvPr id="7" name="Rectangle 6">
            <a:extLst>
              <a:ext uri="{FF2B5EF4-FFF2-40B4-BE49-F238E27FC236}">
                <a16:creationId xmlns:a16="http://schemas.microsoft.com/office/drawing/2014/main" id="{DCAC82AE-0848-44C1-A069-D8FB09590883}"/>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761404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205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0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a:xfrm>
            <a:off x="685800" y="6248400"/>
            <a:ext cx="19050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Footer Placeholder 5"/>
          <p:cNvSpPr>
            <a:spLocks noGrp="1" noChangeArrowheads="1"/>
          </p:cNvSpPr>
          <p:nvPr>
            <p:ph type="ftr" sz="quarter" idx="11"/>
          </p:nvPr>
        </p:nvSpPr>
        <p:spPr>
          <a:xfrm>
            <a:off x="3124200" y="6248400"/>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Slide Number Placeholder 6"/>
          <p:cNvSpPr>
            <a:spLocks noGrp="1" noChangeArrowheads="1"/>
          </p:cNvSpPr>
          <p:nvPr>
            <p:ph type="sldNum" sz="quarter" idx="12"/>
          </p:nvPr>
        </p:nvSpPr>
        <p:spPr>
          <a:xfrm>
            <a:off x="6553200" y="6248400"/>
            <a:ext cx="19050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4FF933-A1CE-4302-BB78-1AA886482F6B}"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624864102"/>
      </p:ext>
    </p:extLst>
  </p:cSld>
  <p:clrMapOvr>
    <a:masterClrMapping/>
  </p:clrMapOvr>
  <p:transition>
    <p:wipe dir="d"/>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807CA11-969E-4804-B301-047C3B24F6B8}"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270851402"/>
      </p:ext>
    </p:extLst>
  </p:cSld>
  <p:clrMapOvr>
    <a:masterClrMapping/>
  </p:clrMapOvr>
  <p:transition>
    <p:wipe dir="d"/>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84BB5D8-8DD7-4072-BDE2-E1F772E309C9}"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720752071"/>
      </p:ext>
    </p:extLst>
  </p:cSld>
  <p:clrMapOvr>
    <a:masterClrMapping/>
  </p:clrMapOvr>
  <p:transition>
    <p:wipe dir="d"/>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5917532-73BD-4B3C-96D4-A44383F69DA1}"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506003756"/>
      </p:ext>
    </p:extLst>
  </p:cSld>
  <p:clrMapOvr>
    <a:masterClrMapping/>
  </p:clrMapOvr>
  <p:transition>
    <p:wipe dir="d"/>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8"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9"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910113C-F37C-4AAD-A126-6B0573B4B8C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747592630"/>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929C6-B333-4D09-9FE6-CF0C5A1B3F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99677E-2D76-4913-987A-91D01E90891B}"/>
              </a:ext>
            </a:extLst>
          </p:cNvPr>
          <p:cNvSpPr>
            <a:spLocks noGrp="1"/>
          </p:cNvSpPr>
          <p:nvPr>
            <p:ph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DD0071-E55F-4ED3-B66B-A11F037EFD13}"/>
              </a:ext>
            </a:extLst>
          </p:cNvPr>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178712-909D-4659-8F6C-3C5EDFDE56B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5FE29D8-3FAD-4832-87E4-F2550EECEEB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167E143-4457-46C1-B2C6-A50F87569D7B}"/>
              </a:ext>
            </a:extLst>
          </p:cNvPr>
          <p:cNvSpPr>
            <a:spLocks noGrp="1"/>
          </p:cNvSpPr>
          <p:nvPr>
            <p:ph type="sldNum" sz="quarter" idx="12"/>
          </p:nvPr>
        </p:nvSpPr>
        <p:spPr/>
        <p:txBody>
          <a:bodyPr/>
          <a:lstStyle>
            <a:lvl1pPr>
              <a:defRPr/>
            </a:lvl1pPr>
          </a:lstStyle>
          <a:p>
            <a:fld id="{F9D41297-91F8-4710-9A06-CEBA194D05D0}" type="slidenum">
              <a:rPr lang="en-US" altLang="en-US"/>
              <a:pPr/>
              <a:t>‹#›</a:t>
            </a:fld>
            <a:endParaRPr lang="en-US" altLang="en-US"/>
          </a:p>
        </p:txBody>
      </p:sp>
    </p:spTree>
    <p:extLst>
      <p:ext uri="{BB962C8B-B14F-4D97-AF65-F5344CB8AC3E}">
        <p14:creationId xmlns:p14="http://schemas.microsoft.com/office/powerpoint/2010/main" val="2794439616"/>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E2EB27-4759-4CF0-A754-DC2CD630B433}"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11781991"/>
      </p:ext>
    </p:extLst>
  </p:cSld>
  <p:clrMapOvr>
    <a:masterClrMapping/>
  </p:clrMapOvr>
  <p:transition>
    <p:wipe dir="d"/>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F20E04E-E5C2-47C9-8432-F7A25DE7FF8E}"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4"/>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862527"/>
      </p:ext>
    </p:extLst>
  </p:cSld>
  <p:clrMapOvr>
    <a:masterClrMapping/>
  </p:clrMapOvr>
  <p:transition>
    <p:wipe dir="d"/>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EB35D15-43AD-4E18-BB07-0249036D3975}"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386707882"/>
      </p:ext>
    </p:extLst>
  </p:cSld>
  <p:clrMapOvr>
    <a:masterClrMapping/>
  </p:clrMapOvr>
  <p:transition>
    <p:wipe dir="d"/>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4556CC-ECC1-4A5B-ABC0-E12E42A800E6}"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545750164"/>
      </p:ext>
    </p:extLst>
  </p:cSld>
  <p:clrMapOvr>
    <a:masterClrMapping/>
  </p:clrMapOvr>
  <p:transition>
    <p:wipe dir="d"/>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72F292-EE0A-4854-8332-6347ED20EC1F}"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784481152"/>
      </p:ext>
    </p:extLst>
  </p:cSld>
  <p:clrMapOvr>
    <a:masterClrMapping/>
  </p:clrMapOvr>
  <p:transition>
    <p:wipe dir="d"/>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AD7E3D-B7B3-4000-9392-CF790579B410}"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107515053"/>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6849F-A762-47F6-AE6D-7EFB5649F47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623C7C-31EB-4D5D-B2A2-3BC3F0A4644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E9FA51-7499-4011-A61C-EB73D467EF3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E46A25-DBFA-4041-B4D4-E10BF69C184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09174D-3249-4887-B53B-29DB559646E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B56B77-4FED-42A9-997F-F86BDC1851DE}"/>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839D7101-5C47-4DA6-89B9-F231972E1830}"/>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79E8E510-D2A4-44C1-9D4F-2C59ADEA3B20}"/>
              </a:ext>
            </a:extLst>
          </p:cNvPr>
          <p:cNvSpPr>
            <a:spLocks noGrp="1"/>
          </p:cNvSpPr>
          <p:nvPr>
            <p:ph type="sldNum" sz="quarter" idx="12"/>
          </p:nvPr>
        </p:nvSpPr>
        <p:spPr/>
        <p:txBody>
          <a:bodyPr/>
          <a:lstStyle>
            <a:lvl1pPr>
              <a:defRPr/>
            </a:lvl1pPr>
          </a:lstStyle>
          <a:p>
            <a:fld id="{5D64A2D4-4210-446D-B187-759E1F980265}" type="slidenum">
              <a:rPr lang="en-US" altLang="en-US"/>
              <a:pPr/>
              <a:t>‹#›</a:t>
            </a:fld>
            <a:endParaRPr lang="en-US" altLang="en-US"/>
          </a:p>
        </p:txBody>
      </p:sp>
    </p:spTree>
    <p:extLst>
      <p:ext uri="{BB962C8B-B14F-4D97-AF65-F5344CB8AC3E}">
        <p14:creationId xmlns:p14="http://schemas.microsoft.com/office/powerpoint/2010/main" val="1658954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B8936-506A-47CB-92DF-44AE3743F7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160FCD-C8FE-4D09-9290-EF969EAAAC2A}"/>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3BF3D881-F3D4-455B-B9C3-04A677933353}"/>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8FC114A-8FDE-41CB-AC96-B4E9668E66FE}"/>
              </a:ext>
            </a:extLst>
          </p:cNvPr>
          <p:cNvSpPr>
            <a:spLocks noGrp="1"/>
          </p:cNvSpPr>
          <p:nvPr>
            <p:ph type="sldNum" sz="quarter" idx="12"/>
          </p:nvPr>
        </p:nvSpPr>
        <p:spPr/>
        <p:txBody>
          <a:bodyPr/>
          <a:lstStyle>
            <a:lvl1pPr>
              <a:defRPr/>
            </a:lvl1pPr>
          </a:lstStyle>
          <a:p>
            <a:fld id="{6025CCA7-EFA2-4DC2-80F1-D947BA59E323}" type="slidenum">
              <a:rPr lang="en-US" altLang="en-US"/>
              <a:pPr/>
              <a:t>‹#›</a:t>
            </a:fld>
            <a:endParaRPr lang="en-US" altLang="en-US"/>
          </a:p>
        </p:txBody>
      </p:sp>
      <p:sp>
        <p:nvSpPr>
          <p:cNvPr id="6" name="Rectangle 5">
            <a:extLst>
              <a:ext uri="{FF2B5EF4-FFF2-40B4-BE49-F238E27FC236}">
                <a16:creationId xmlns:a16="http://schemas.microsoft.com/office/drawing/2014/main" id="{741BB186-975A-4BCE-A98B-17245DD77A82}"/>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08238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423B86-FEB2-49B2-A99B-FC354A4DB7A9}"/>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B94ED7CF-0A82-4CE4-A911-758848B94FAD}"/>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23F05CA-3898-4DBA-BAC2-A3CD1B702BBF}"/>
              </a:ext>
            </a:extLst>
          </p:cNvPr>
          <p:cNvSpPr>
            <a:spLocks noGrp="1"/>
          </p:cNvSpPr>
          <p:nvPr>
            <p:ph type="sldNum" sz="quarter" idx="12"/>
          </p:nvPr>
        </p:nvSpPr>
        <p:spPr/>
        <p:txBody>
          <a:bodyPr/>
          <a:lstStyle>
            <a:lvl1pPr>
              <a:defRPr/>
            </a:lvl1pPr>
          </a:lstStyle>
          <a:p>
            <a:fld id="{3D8A34F0-001D-42AE-BB4A-07F46159B48C}" type="slidenum">
              <a:rPr lang="en-US" altLang="en-US"/>
              <a:pPr/>
              <a:t>‹#›</a:t>
            </a:fld>
            <a:endParaRPr lang="en-US" altLang="en-US"/>
          </a:p>
        </p:txBody>
      </p:sp>
    </p:spTree>
    <p:extLst>
      <p:ext uri="{BB962C8B-B14F-4D97-AF65-F5344CB8AC3E}">
        <p14:creationId xmlns:p14="http://schemas.microsoft.com/office/powerpoint/2010/main" val="4819292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401CB-A7AA-444E-8DFB-17C1B17069F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5D860D-7D80-4D18-8657-719674E975D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4554F5-6935-4E44-81FF-7DA474D3395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26C3CC-4024-4943-A893-E8F841E892C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39ACA14-2EF7-4F27-9663-F55242909CB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002DF3E-AF38-478B-8E55-24E5BD8C3BAB}"/>
              </a:ext>
            </a:extLst>
          </p:cNvPr>
          <p:cNvSpPr>
            <a:spLocks noGrp="1"/>
          </p:cNvSpPr>
          <p:nvPr>
            <p:ph type="sldNum" sz="quarter" idx="12"/>
          </p:nvPr>
        </p:nvSpPr>
        <p:spPr/>
        <p:txBody>
          <a:bodyPr/>
          <a:lstStyle>
            <a:lvl1pPr>
              <a:defRPr/>
            </a:lvl1pPr>
          </a:lstStyle>
          <a:p>
            <a:fld id="{F36B7260-D9E2-42B8-9CF3-6374B1178173}" type="slidenum">
              <a:rPr lang="en-US" altLang="en-US"/>
              <a:pPr/>
              <a:t>‹#›</a:t>
            </a:fld>
            <a:endParaRPr lang="en-US" altLang="en-US"/>
          </a:p>
        </p:txBody>
      </p:sp>
    </p:spTree>
    <p:extLst>
      <p:ext uri="{BB962C8B-B14F-4D97-AF65-F5344CB8AC3E}">
        <p14:creationId xmlns:p14="http://schemas.microsoft.com/office/powerpoint/2010/main" val="2143572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6605A-0AAD-46B3-9AE3-C397FC99CE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C45027-7FAD-4730-8E67-45D8115079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04729C-BD68-459C-B3E3-52BCCCD3B5D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7D9B8B3-6145-4807-9DAF-B2E9DFC9CED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E7C3EBD-1A8F-489A-931D-DDFF7017D603}"/>
              </a:ext>
            </a:extLst>
          </p:cNvPr>
          <p:cNvSpPr>
            <a:spLocks noGrp="1"/>
          </p:cNvSpPr>
          <p:nvPr>
            <p:ph type="sldNum" sz="quarter" idx="12"/>
          </p:nvPr>
        </p:nvSpPr>
        <p:spPr/>
        <p:txBody>
          <a:bodyPr/>
          <a:lstStyle>
            <a:lvl1pPr>
              <a:defRPr/>
            </a:lvl1pPr>
          </a:lstStyle>
          <a:p>
            <a:fld id="{5E353B8B-2459-45E7-8F49-3777E50D8ACA}" type="slidenum">
              <a:rPr lang="en-US" altLang="en-US"/>
              <a:pPr/>
              <a:t>‹#›</a:t>
            </a:fld>
            <a:endParaRPr lang="en-US" altLang="en-US"/>
          </a:p>
        </p:txBody>
      </p:sp>
      <p:sp>
        <p:nvSpPr>
          <p:cNvPr id="7" name="Rectangle 6">
            <a:extLst>
              <a:ext uri="{FF2B5EF4-FFF2-40B4-BE49-F238E27FC236}">
                <a16:creationId xmlns:a16="http://schemas.microsoft.com/office/drawing/2014/main" id="{AECD78DF-2F08-4917-BBB9-51F28088B751}"/>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00404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9109A-A908-4DC1-BD8D-93D19715C70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450E1D-47E1-4785-8619-679F4D70733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1C0047-9759-4AA6-B377-59FA58A244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3A2CD3-295E-464B-8F0E-026BE74B060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35842A6-9C6D-438D-9447-E5AB317BE87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E8A9E91-E705-4400-8F34-407B078F53B0}"/>
              </a:ext>
            </a:extLst>
          </p:cNvPr>
          <p:cNvSpPr>
            <a:spLocks noGrp="1"/>
          </p:cNvSpPr>
          <p:nvPr>
            <p:ph type="sldNum" sz="quarter" idx="12"/>
          </p:nvPr>
        </p:nvSpPr>
        <p:spPr/>
        <p:txBody>
          <a:bodyPr/>
          <a:lstStyle>
            <a:lvl1pPr>
              <a:defRPr/>
            </a:lvl1pPr>
          </a:lstStyle>
          <a:p>
            <a:fld id="{8FBA0889-DEE5-4246-9F05-D6E150F5DBF9}" type="slidenum">
              <a:rPr lang="en-US" altLang="en-US"/>
              <a:pPr/>
              <a:t>‹#›</a:t>
            </a:fld>
            <a:endParaRPr lang="en-US" altLang="en-US"/>
          </a:p>
        </p:txBody>
      </p:sp>
    </p:spTree>
    <p:extLst>
      <p:ext uri="{BB962C8B-B14F-4D97-AF65-F5344CB8AC3E}">
        <p14:creationId xmlns:p14="http://schemas.microsoft.com/office/powerpoint/2010/main" val="14592448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D805F-6B82-457F-97BB-D329F19016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58A999-ED35-47DD-B6D8-130AC11D8F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C22D3-B521-4FB6-A2FD-472DB70680E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CB74292-03DC-4DF9-9029-B8E36421B5B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FA8DCAD-72C9-441E-A034-BA2632133846}"/>
              </a:ext>
            </a:extLst>
          </p:cNvPr>
          <p:cNvSpPr>
            <a:spLocks noGrp="1"/>
          </p:cNvSpPr>
          <p:nvPr>
            <p:ph type="sldNum" sz="quarter" idx="12"/>
          </p:nvPr>
        </p:nvSpPr>
        <p:spPr/>
        <p:txBody>
          <a:bodyPr/>
          <a:lstStyle>
            <a:lvl1pPr>
              <a:defRPr/>
            </a:lvl1pPr>
          </a:lstStyle>
          <a:p>
            <a:fld id="{3C3B3B97-C67E-4A39-82CE-348F6EC6B13F}" type="slidenum">
              <a:rPr lang="en-US" altLang="en-US"/>
              <a:pPr/>
              <a:t>‹#›</a:t>
            </a:fld>
            <a:endParaRPr lang="en-US" altLang="en-US"/>
          </a:p>
        </p:txBody>
      </p:sp>
    </p:spTree>
    <p:extLst>
      <p:ext uri="{BB962C8B-B14F-4D97-AF65-F5344CB8AC3E}">
        <p14:creationId xmlns:p14="http://schemas.microsoft.com/office/powerpoint/2010/main" val="383614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0D6495-553F-4E12-B77A-2998F330A707}"/>
              </a:ext>
            </a:extLst>
          </p:cNvPr>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90986-954C-4189-A6EF-EC9A26992E60}"/>
              </a:ext>
            </a:extLst>
          </p:cNvPr>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D1ECF2-9767-4A1C-AD1A-69E4123DFF0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D9EA2F4-630E-46DF-B78F-5A90AFAC1A3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83B333D-4210-4EAE-9E00-CAF14C9392CE}"/>
              </a:ext>
            </a:extLst>
          </p:cNvPr>
          <p:cNvSpPr>
            <a:spLocks noGrp="1"/>
          </p:cNvSpPr>
          <p:nvPr>
            <p:ph type="sldNum" sz="quarter" idx="12"/>
          </p:nvPr>
        </p:nvSpPr>
        <p:spPr/>
        <p:txBody>
          <a:bodyPr/>
          <a:lstStyle>
            <a:lvl1pPr>
              <a:defRPr/>
            </a:lvl1pPr>
          </a:lstStyle>
          <a:p>
            <a:fld id="{7EBC0581-8736-4907-87E6-584546274C94}" type="slidenum">
              <a:rPr lang="en-US" altLang="en-US"/>
              <a:pPr/>
              <a:t>‹#›</a:t>
            </a:fld>
            <a:endParaRPr lang="en-US" altLang="en-US"/>
          </a:p>
        </p:txBody>
      </p:sp>
    </p:spTree>
    <p:extLst>
      <p:ext uri="{BB962C8B-B14F-4D97-AF65-F5344CB8AC3E}">
        <p14:creationId xmlns:p14="http://schemas.microsoft.com/office/powerpoint/2010/main" val="30003074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4562" name="Group 2">
            <a:extLst>
              <a:ext uri="{FF2B5EF4-FFF2-40B4-BE49-F238E27FC236}">
                <a16:creationId xmlns:a16="http://schemas.microsoft.com/office/drawing/2014/main" id="{63E3945D-C5AF-4B1D-810D-B1BF915981E6}"/>
              </a:ext>
            </a:extLst>
          </p:cNvPr>
          <p:cNvGrpSpPr>
            <a:grpSpLocks/>
          </p:cNvGrpSpPr>
          <p:nvPr/>
        </p:nvGrpSpPr>
        <p:grpSpPr bwMode="auto">
          <a:xfrm>
            <a:off x="0" y="0"/>
            <a:ext cx="9140825" cy="6850063"/>
            <a:chOff x="0" y="0"/>
            <a:chExt cx="5758" cy="4315"/>
          </a:xfrm>
        </p:grpSpPr>
        <p:grpSp>
          <p:nvGrpSpPr>
            <p:cNvPr id="194563" name="Group 3">
              <a:extLst>
                <a:ext uri="{FF2B5EF4-FFF2-40B4-BE49-F238E27FC236}">
                  <a16:creationId xmlns:a16="http://schemas.microsoft.com/office/drawing/2014/main" id="{EA6DB1E0-5EF0-4B12-A2F9-DC7AC9DAE82D}"/>
                </a:ext>
              </a:extLst>
            </p:cNvPr>
            <p:cNvGrpSpPr>
              <a:grpSpLocks/>
            </p:cNvGrpSpPr>
            <p:nvPr userDrawn="1"/>
          </p:nvGrpSpPr>
          <p:grpSpPr bwMode="auto">
            <a:xfrm>
              <a:off x="1728" y="2230"/>
              <a:ext cx="4027" cy="2085"/>
              <a:chOff x="1728" y="2230"/>
              <a:chExt cx="4027" cy="2085"/>
            </a:xfrm>
          </p:grpSpPr>
          <p:sp>
            <p:nvSpPr>
              <p:cNvPr id="194564" name="Freeform 4">
                <a:extLst>
                  <a:ext uri="{FF2B5EF4-FFF2-40B4-BE49-F238E27FC236}">
                    <a16:creationId xmlns:a16="http://schemas.microsoft.com/office/drawing/2014/main" id="{E856F713-8866-4933-A92D-34885F471022}"/>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565" name="Freeform 5">
                <a:extLst>
                  <a:ext uri="{FF2B5EF4-FFF2-40B4-BE49-F238E27FC236}">
                    <a16:creationId xmlns:a16="http://schemas.microsoft.com/office/drawing/2014/main" id="{A50E4E5B-86B1-4032-88CC-F82C08A8F36F}"/>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566" name="Freeform 6">
                <a:extLst>
                  <a:ext uri="{FF2B5EF4-FFF2-40B4-BE49-F238E27FC236}">
                    <a16:creationId xmlns:a16="http://schemas.microsoft.com/office/drawing/2014/main" id="{B8F5F8C9-EC89-4875-9859-8F387629A1BD}"/>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567" name="Freeform 7">
                <a:extLst>
                  <a:ext uri="{FF2B5EF4-FFF2-40B4-BE49-F238E27FC236}">
                    <a16:creationId xmlns:a16="http://schemas.microsoft.com/office/drawing/2014/main" id="{9E4B1F92-2EB6-4945-8BA8-65AF288E7E0E}"/>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568" name="Freeform 8">
                <a:extLst>
                  <a:ext uri="{FF2B5EF4-FFF2-40B4-BE49-F238E27FC236}">
                    <a16:creationId xmlns:a16="http://schemas.microsoft.com/office/drawing/2014/main" id="{6F0A9A9E-6D84-42A1-A786-2AF1EE0755F7}"/>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94569" name="Freeform 9">
              <a:extLst>
                <a:ext uri="{FF2B5EF4-FFF2-40B4-BE49-F238E27FC236}">
                  <a16:creationId xmlns:a16="http://schemas.microsoft.com/office/drawing/2014/main" id="{6DE185F4-7352-48DC-9FD9-57D77179F709}"/>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570" name="Freeform 10">
              <a:extLst>
                <a:ext uri="{FF2B5EF4-FFF2-40B4-BE49-F238E27FC236}">
                  <a16:creationId xmlns:a16="http://schemas.microsoft.com/office/drawing/2014/main" id="{A21ED2BC-D731-482E-B2AD-E858FCF33201}"/>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94571" name="Rectangle 11">
            <a:extLst>
              <a:ext uri="{FF2B5EF4-FFF2-40B4-BE49-F238E27FC236}">
                <a16:creationId xmlns:a16="http://schemas.microsoft.com/office/drawing/2014/main" id="{27A539A8-4967-43C0-A123-19B68C4CC1C2}"/>
              </a:ext>
            </a:extLst>
          </p:cNvPr>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194572" name="Rectangle 12">
            <a:extLst>
              <a:ext uri="{FF2B5EF4-FFF2-40B4-BE49-F238E27FC236}">
                <a16:creationId xmlns:a16="http://schemas.microsoft.com/office/drawing/2014/main" id="{80D10FD6-C93E-44CA-9EE7-B82F8D7F087A}"/>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94573" name="Rectangle 13">
            <a:extLst>
              <a:ext uri="{FF2B5EF4-FFF2-40B4-BE49-F238E27FC236}">
                <a16:creationId xmlns:a16="http://schemas.microsoft.com/office/drawing/2014/main" id="{B62B3F8A-7C70-4327-9400-33CC414D70D1}"/>
              </a:ext>
            </a:extLst>
          </p:cNvPr>
          <p:cNvSpPr>
            <a:spLocks noGrp="1" noChangeArrowheads="1"/>
          </p:cNvSpPr>
          <p:nvPr>
            <p:ph type="dt" sz="quarter" idx="2"/>
          </p:nvPr>
        </p:nvSpPr>
        <p:spPr>
          <a:xfrm>
            <a:off x="457200" y="6248400"/>
            <a:ext cx="2133600" cy="476250"/>
          </a:xfrm>
        </p:spPr>
        <p:txBody>
          <a:bodyPr/>
          <a:lstStyle>
            <a:lvl1pPr>
              <a:defRPr/>
            </a:lvl1pPr>
          </a:lstStyle>
          <a:p>
            <a:endParaRPr lang="en-US" altLang="en-US"/>
          </a:p>
        </p:txBody>
      </p:sp>
      <p:sp>
        <p:nvSpPr>
          <p:cNvPr id="194574" name="Rectangle 14">
            <a:extLst>
              <a:ext uri="{FF2B5EF4-FFF2-40B4-BE49-F238E27FC236}">
                <a16:creationId xmlns:a16="http://schemas.microsoft.com/office/drawing/2014/main" id="{28E53290-D6FB-468E-8273-7D897F46F43F}"/>
              </a:ext>
            </a:extLst>
          </p:cNvPr>
          <p:cNvSpPr>
            <a:spLocks noGrp="1" noChangeArrowheads="1"/>
          </p:cNvSpPr>
          <p:nvPr>
            <p:ph type="ftr" sz="quarter" idx="3"/>
          </p:nvPr>
        </p:nvSpPr>
        <p:spPr>
          <a:xfrm>
            <a:off x="3124200" y="6251575"/>
            <a:ext cx="2895600" cy="476250"/>
          </a:xfrm>
        </p:spPr>
        <p:txBody>
          <a:bodyPr/>
          <a:lstStyle>
            <a:lvl1pPr>
              <a:defRPr/>
            </a:lvl1pPr>
          </a:lstStyle>
          <a:p>
            <a:endParaRPr lang="en-US" altLang="en-US"/>
          </a:p>
        </p:txBody>
      </p:sp>
      <p:sp>
        <p:nvSpPr>
          <p:cNvPr id="194575" name="Rectangle 15">
            <a:extLst>
              <a:ext uri="{FF2B5EF4-FFF2-40B4-BE49-F238E27FC236}">
                <a16:creationId xmlns:a16="http://schemas.microsoft.com/office/drawing/2014/main" id="{6A917297-796B-461C-B0DF-7F8F400519B2}"/>
              </a:ext>
            </a:extLst>
          </p:cNvPr>
          <p:cNvSpPr>
            <a:spLocks noGrp="1" noChangeArrowheads="1"/>
          </p:cNvSpPr>
          <p:nvPr>
            <p:ph type="sldNum" sz="quarter" idx="4"/>
          </p:nvPr>
        </p:nvSpPr>
        <p:spPr>
          <a:xfrm>
            <a:off x="6553200" y="6254750"/>
            <a:ext cx="2133600" cy="476250"/>
          </a:xfrm>
        </p:spPr>
        <p:txBody>
          <a:bodyPr/>
          <a:lstStyle>
            <a:lvl1pPr>
              <a:defRPr/>
            </a:lvl1pPr>
          </a:lstStyle>
          <a:p>
            <a:fld id="{291EB107-7DF8-478F-8AC3-DB759DF45EA5}"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3F5BB-8FEE-411E-B25D-A26A31783D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F4CD76-8A92-47C1-B12E-CD3F153EA2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FC9E82-7F09-4AE7-919D-BDCA12D6F758}"/>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CFB9C2A-E597-410D-A8A0-8124BEF6B7DD}"/>
              </a:ext>
            </a:extLst>
          </p:cNvPr>
          <p:cNvSpPr>
            <a:spLocks noGrp="1"/>
          </p:cNvSpPr>
          <p:nvPr>
            <p:ph type="sldNum" sz="quarter" idx="11"/>
          </p:nvPr>
        </p:nvSpPr>
        <p:spPr/>
        <p:txBody>
          <a:bodyPr/>
          <a:lstStyle>
            <a:lvl1pPr>
              <a:defRPr/>
            </a:lvl1pPr>
          </a:lstStyle>
          <a:p>
            <a:fld id="{A73DA491-C4AF-4829-AEBB-C3F372290882}" type="slidenum">
              <a:rPr lang="en-US" altLang="en-US"/>
              <a:pPr/>
              <a:t>‹#›</a:t>
            </a:fld>
            <a:endParaRPr lang="en-US" altLang="en-US"/>
          </a:p>
        </p:txBody>
      </p:sp>
      <p:sp>
        <p:nvSpPr>
          <p:cNvPr id="6" name="Footer Placeholder 5">
            <a:extLst>
              <a:ext uri="{FF2B5EF4-FFF2-40B4-BE49-F238E27FC236}">
                <a16:creationId xmlns:a16="http://schemas.microsoft.com/office/drawing/2014/main" id="{10C241F8-1CF4-401E-B7AB-AFA62E53846C}"/>
              </a:ext>
            </a:extLst>
          </p:cNvPr>
          <p:cNvSpPr>
            <a:spLocks noGrp="1"/>
          </p:cNvSpPr>
          <p:nvPr>
            <p:ph type="ftr" sz="quarter" idx="12"/>
          </p:nvPr>
        </p:nvSpPr>
        <p:spPr/>
        <p:txBody>
          <a:bodyPr/>
          <a:lstStyle>
            <a:lvl1pPr>
              <a:defRPr/>
            </a:lvl1pPr>
          </a:lstStyle>
          <a:p>
            <a:endParaRPr lang="en-US" altLang="en-US"/>
          </a:p>
        </p:txBody>
      </p:sp>
      <p:sp>
        <p:nvSpPr>
          <p:cNvPr id="7" name="Rectangle 6">
            <a:extLst>
              <a:ext uri="{FF2B5EF4-FFF2-40B4-BE49-F238E27FC236}">
                <a16:creationId xmlns:a16="http://schemas.microsoft.com/office/drawing/2014/main" id="{B89815F6-D1D5-42DA-9D06-B052BD6C9B8B}"/>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24074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7152A-0058-49C6-A018-01731228A42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A28994-C8AE-4CF5-97AD-C20FC8434A9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D61E4B2-53E7-468B-886D-4527CD929402}"/>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660ABF1-E748-47FC-B377-CED1336788EF}"/>
              </a:ext>
            </a:extLst>
          </p:cNvPr>
          <p:cNvSpPr>
            <a:spLocks noGrp="1"/>
          </p:cNvSpPr>
          <p:nvPr>
            <p:ph type="sldNum" sz="quarter" idx="11"/>
          </p:nvPr>
        </p:nvSpPr>
        <p:spPr/>
        <p:txBody>
          <a:bodyPr/>
          <a:lstStyle>
            <a:lvl1pPr>
              <a:defRPr/>
            </a:lvl1pPr>
          </a:lstStyle>
          <a:p>
            <a:fld id="{469846C1-D63D-453E-A22D-958932F86138}" type="slidenum">
              <a:rPr lang="en-US" altLang="en-US"/>
              <a:pPr/>
              <a:t>‹#›</a:t>
            </a:fld>
            <a:endParaRPr lang="en-US" altLang="en-US"/>
          </a:p>
        </p:txBody>
      </p:sp>
      <p:sp>
        <p:nvSpPr>
          <p:cNvPr id="6" name="Footer Placeholder 5">
            <a:extLst>
              <a:ext uri="{FF2B5EF4-FFF2-40B4-BE49-F238E27FC236}">
                <a16:creationId xmlns:a16="http://schemas.microsoft.com/office/drawing/2014/main" id="{1DB4A941-3F3A-4C05-9FFB-9AC560ABB487}"/>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0259579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CBFFA-07DC-40D5-BE8C-A427B3DEBE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0F85DA-78E5-448C-872E-3926ED5676A0}"/>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FC53B3-6C46-4792-A3BD-9F295B4C820D}"/>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C0A77C-201E-4AB2-91BC-1E7D2369F44E}"/>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74ED1E4-903D-4624-A60E-F39B9696F510}"/>
              </a:ext>
            </a:extLst>
          </p:cNvPr>
          <p:cNvSpPr>
            <a:spLocks noGrp="1"/>
          </p:cNvSpPr>
          <p:nvPr>
            <p:ph type="sldNum" sz="quarter" idx="11"/>
          </p:nvPr>
        </p:nvSpPr>
        <p:spPr/>
        <p:txBody>
          <a:bodyPr/>
          <a:lstStyle>
            <a:lvl1pPr>
              <a:defRPr/>
            </a:lvl1pPr>
          </a:lstStyle>
          <a:p>
            <a:fld id="{ED11543D-2FF8-4203-94D6-127BEC69EE90}" type="slidenum">
              <a:rPr lang="en-US" altLang="en-US"/>
              <a:pPr/>
              <a:t>‹#›</a:t>
            </a:fld>
            <a:endParaRPr lang="en-US" altLang="en-US"/>
          </a:p>
        </p:txBody>
      </p:sp>
      <p:sp>
        <p:nvSpPr>
          <p:cNvPr id="7" name="Footer Placeholder 6">
            <a:extLst>
              <a:ext uri="{FF2B5EF4-FFF2-40B4-BE49-F238E27FC236}">
                <a16:creationId xmlns:a16="http://schemas.microsoft.com/office/drawing/2014/main" id="{FEB56166-3D27-47D1-9746-569EC2456B39}"/>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7507332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8671B-8B8A-4A1B-B082-CA232951655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AB9569-3DB0-4390-B619-82DAD2C003B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183AF1-B132-4BF8-95D7-C38A4CC6F6F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CD62C4-E09E-4B8A-9284-4D0D26E6A18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50CF71-72D6-4C77-9B30-E2273AD66C7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10B6FC-E82F-4FA8-B01E-2E4C73DBCF79}"/>
              </a:ext>
            </a:extLst>
          </p:cNvPr>
          <p:cNvSpPr>
            <a:spLocks noGrp="1"/>
          </p:cNvSpPr>
          <p:nvPr>
            <p:ph type="dt" sz="half"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47F37C75-C301-4BF8-95BA-F99D5E95ABA8}"/>
              </a:ext>
            </a:extLst>
          </p:cNvPr>
          <p:cNvSpPr>
            <a:spLocks noGrp="1"/>
          </p:cNvSpPr>
          <p:nvPr>
            <p:ph type="sldNum" sz="quarter" idx="11"/>
          </p:nvPr>
        </p:nvSpPr>
        <p:spPr/>
        <p:txBody>
          <a:bodyPr/>
          <a:lstStyle>
            <a:lvl1pPr>
              <a:defRPr/>
            </a:lvl1pPr>
          </a:lstStyle>
          <a:p>
            <a:fld id="{0EDBB670-34E1-4866-BDBA-19FF943435BF}" type="slidenum">
              <a:rPr lang="en-US" altLang="en-US"/>
              <a:pPr/>
              <a:t>‹#›</a:t>
            </a:fld>
            <a:endParaRPr lang="en-US" altLang="en-US"/>
          </a:p>
        </p:txBody>
      </p:sp>
      <p:sp>
        <p:nvSpPr>
          <p:cNvPr id="9" name="Footer Placeholder 8">
            <a:extLst>
              <a:ext uri="{FF2B5EF4-FFF2-40B4-BE49-F238E27FC236}">
                <a16:creationId xmlns:a16="http://schemas.microsoft.com/office/drawing/2014/main" id="{74278B30-8F8F-4CE3-9D83-D67804B72FE9}"/>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167548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BA5EB-04D4-41A9-BBC5-BF070F5676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983AED-BED2-4995-82F2-F348ABAE6DA3}"/>
              </a:ext>
            </a:extLst>
          </p:cNvPr>
          <p:cNvSpPr>
            <a:spLocks noGrp="1"/>
          </p:cNvSpPr>
          <p:nvPr>
            <p:ph type="dt" sz="half"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0F2A398B-9D33-4C95-AF90-FBE09D3A815B}"/>
              </a:ext>
            </a:extLst>
          </p:cNvPr>
          <p:cNvSpPr>
            <a:spLocks noGrp="1"/>
          </p:cNvSpPr>
          <p:nvPr>
            <p:ph type="sldNum" sz="quarter" idx="11"/>
          </p:nvPr>
        </p:nvSpPr>
        <p:spPr/>
        <p:txBody>
          <a:bodyPr/>
          <a:lstStyle>
            <a:lvl1pPr>
              <a:defRPr/>
            </a:lvl1pPr>
          </a:lstStyle>
          <a:p>
            <a:fld id="{C90F171C-A653-41C8-91A3-00F1F2982CD4}" type="slidenum">
              <a:rPr lang="en-US" altLang="en-US"/>
              <a:pPr/>
              <a:t>‹#›</a:t>
            </a:fld>
            <a:endParaRPr lang="en-US" altLang="en-US"/>
          </a:p>
        </p:txBody>
      </p:sp>
      <p:sp>
        <p:nvSpPr>
          <p:cNvPr id="5" name="Footer Placeholder 4">
            <a:extLst>
              <a:ext uri="{FF2B5EF4-FFF2-40B4-BE49-F238E27FC236}">
                <a16:creationId xmlns:a16="http://schemas.microsoft.com/office/drawing/2014/main" id="{75289381-B14D-4194-BE02-8680D0607316}"/>
              </a:ext>
            </a:extLst>
          </p:cNvPr>
          <p:cNvSpPr>
            <a:spLocks noGrp="1"/>
          </p:cNvSpPr>
          <p:nvPr>
            <p:ph type="ftr" sz="quarter" idx="12"/>
          </p:nvPr>
        </p:nvSpPr>
        <p:spPr/>
        <p:txBody>
          <a:bodyPr/>
          <a:lstStyle>
            <a:lvl1pPr>
              <a:defRPr/>
            </a:lvl1pPr>
          </a:lstStyle>
          <a:p>
            <a:endParaRPr lang="en-US" altLang="en-US"/>
          </a:p>
        </p:txBody>
      </p:sp>
      <p:sp>
        <p:nvSpPr>
          <p:cNvPr id="6" name="Rectangle 5">
            <a:extLst>
              <a:ext uri="{FF2B5EF4-FFF2-40B4-BE49-F238E27FC236}">
                <a16:creationId xmlns:a16="http://schemas.microsoft.com/office/drawing/2014/main" id="{9904063F-F4DF-4A93-8964-5E540D543CDF}"/>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7453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C2B381-3E8B-4B37-A8C3-4B6F387487CD}"/>
              </a:ext>
            </a:extLst>
          </p:cNvPr>
          <p:cNvSpPr>
            <a:spLocks noGrp="1"/>
          </p:cNvSpPr>
          <p:nvPr>
            <p:ph type="dt" sz="half"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id="{32671A48-664A-44C0-9534-8E85BADEEA5D}"/>
              </a:ext>
            </a:extLst>
          </p:cNvPr>
          <p:cNvSpPr>
            <a:spLocks noGrp="1"/>
          </p:cNvSpPr>
          <p:nvPr>
            <p:ph type="sldNum" sz="quarter" idx="11"/>
          </p:nvPr>
        </p:nvSpPr>
        <p:spPr/>
        <p:txBody>
          <a:bodyPr/>
          <a:lstStyle>
            <a:lvl1pPr>
              <a:defRPr/>
            </a:lvl1pPr>
          </a:lstStyle>
          <a:p>
            <a:fld id="{64924C3E-9496-4501-BC91-369172B2D190}" type="slidenum">
              <a:rPr lang="en-US" altLang="en-US"/>
              <a:pPr/>
              <a:t>‹#›</a:t>
            </a:fld>
            <a:endParaRPr lang="en-US" altLang="en-US"/>
          </a:p>
        </p:txBody>
      </p:sp>
      <p:sp>
        <p:nvSpPr>
          <p:cNvPr id="4" name="Footer Placeholder 3">
            <a:extLst>
              <a:ext uri="{FF2B5EF4-FFF2-40B4-BE49-F238E27FC236}">
                <a16:creationId xmlns:a16="http://schemas.microsoft.com/office/drawing/2014/main" id="{10883360-2124-4E39-86EA-2A9517B9B96A}"/>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671268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ACF45-49D2-4812-871F-4F3A1A44343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7D7CD8-CDF3-4BA5-B085-D8DBC97E1F3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9F12E09-6E0F-4A23-934A-4DEB04CA121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D52E67C-44EF-49DE-BC14-303DE33555C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481F5C0-A40F-4B7D-817D-418CCAC135ED}"/>
              </a:ext>
            </a:extLst>
          </p:cNvPr>
          <p:cNvSpPr>
            <a:spLocks noGrp="1"/>
          </p:cNvSpPr>
          <p:nvPr>
            <p:ph type="sldNum" sz="quarter" idx="12"/>
          </p:nvPr>
        </p:nvSpPr>
        <p:spPr/>
        <p:txBody>
          <a:bodyPr/>
          <a:lstStyle>
            <a:lvl1pPr>
              <a:defRPr/>
            </a:lvl1pPr>
          </a:lstStyle>
          <a:p>
            <a:fld id="{556016DE-FCE6-425F-B82D-B9A09F05C0DE}" type="slidenum">
              <a:rPr lang="en-US" altLang="en-US"/>
              <a:pPr/>
              <a:t>‹#›</a:t>
            </a:fld>
            <a:endParaRPr lang="en-US" altLang="en-US"/>
          </a:p>
        </p:txBody>
      </p:sp>
    </p:spTree>
    <p:extLst>
      <p:ext uri="{BB962C8B-B14F-4D97-AF65-F5344CB8AC3E}">
        <p14:creationId xmlns:p14="http://schemas.microsoft.com/office/powerpoint/2010/main" val="37146664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482C2-63AE-41F9-AFEE-49A7750044F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1042D3-1E7C-4EB7-A35B-11915E962A4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235AF3-440E-4119-85EC-D9358EE8A1B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804662-329D-4518-A4B6-02AF39CF6BFC}"/>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0125DB1-5997-4442-8597-11856E00CC21}"/>
              </a:ext>
            </a:extLst>
          </p:cNvPr>
          <p:cNvSpPr>
            <a:spLocks noGrp="1"/>
          </p:cNvSpPr>
          <p:nvPr>
            <p:ph type="sldNum" sz="quarter" idx="11"/>
          </p:nvPr>
        </p:nvSpPr>
        <p:spPr/>
        <p:txBody>
          <a:bodyPr/>
          <a:lstStyle>
            <a:lvl1pPr>
              <a:defRPr/>
            </a:lvl1pPr>
          </a:lstStyle>
          <a:p>
            <a:fld id="{66B918E9-1DBD-4CF7-8769-10AA3DBC14AF}" type="slidenum">
              <a:rPr lang="en-US" altLang="en-US"/>
              <a:pPr/>
              <a:t>‹#›</a:t>
            </a:fld>
            <a:endParaRPr lang="en-US" altLang="en-US"/>
          </a:p>
        </p:txBody>
      </p:sp>
      <p:sp>
        <p:nvSpPr>
          <p:cNvPr id="7" name="Footer Placeholder 6">
            <a:extLst>
              <a:ext uri="{FF2B5EF4-FFF2-40B4-BE49-F238E27FC236}">
                <a16:creationId xmlns:a16="http://schemas.microsoft.com/office/drawing/2014/main" id="{EBA4F48A-DBFF-46D9-96A4-896768B00CE9}"/>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5352777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2C342-B5FF-45E7-983F-EF02539BE0B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B92CEA-6328-4103-AC9D-35BCE8B1C7E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69601B-CA90-4774-92DF-9DE5CB63ECE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52EE8C-A351-4F46-8307-D7655F135C1B}"/>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471F43-F9F7-4EDF-9326-0D00094110B9}"/>
              </a:ext>
            </a:extLst>
          </p:cNvPr>
          <p:cNvSpPr>
            <a:spLocks noGrp="1"/>
          </p:cNvSpPr>
          <p:nvPr>
            <p:ph type="sldNum" sz="quarter" idx="11"/>
          </p:nvPr>
        </p:nvSpPr>
        <p:spPr/>
        <p:txBody>
          <a:bodyPr/>
          <a:lstStyle>
            <a:lvl1pPr>
              <a:defRPr/>
            </a:lvl1pPr>
          </a:lstStyle>
          <a:p>
            <a:fld id="{BF2776B6-41B3-4DAE-AD3C-C15EBFF6F06A}" type="slidenum">
              <a:rPr lang="en-US" altLang="en-US"/>
              <a:pPr/>
              <a:t>‹#›</a:t>
            </a:fld>
            <a:endParaRPr lang="en-US" altLang="en-US"/>
          </a:p>
        </p:txBody>
      </p:sp>
      <p:sp>
        <p:nvSpPr>
          <p:cNvPr id="7" name="Footer Placeholder 6">
            <a:extLst>
              <a:ext uri="{FF2B5EF4-FFF2-40B4-BE49-F238E27FC236}">
                <a16:creationId xmlns:a16="http://schemas.microsoft.com/office/drawing/2014/main" id="{1081BDFD-2F94-490B-BA56-63429886EE5F}"/>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7987542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92A9-4A4C-4365-8E27-2C045CAAB83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348DA0-8B6E-4FCB-935F-0D3229B4BD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A2144C-050E-499A-863A-93D0E9EB8431}"/>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55ACD26-F496-4D7C-AEE9-1F8076C79AAB}"/>
              </a:ext>
            </a:extLst>
          </p:cNvPr>
          <p:cNvSpPr>
            <a:spLocks noGrp="1"/>
          </p:cNvSpPr>
          <p:nvPr>
            <p:ph type="sldNum" sz="quarter" idx="11"/>
          </p:nvPr>
        </p:nvSpPr>
        <p:spPr/>
        <p:txBody>
          <a:bodyPr/>
          <a:lstStyle>
            <a:lvl1pPr>
              <a:defRPr/>
            </a:lvl1pPr>
          </a:lstStyle>
          <a:p>
            <a:fld id="{850D1EB9-8271-4680-93D0-48C643CD13CB}" type="slidenum">
              <a:rPr lang="en-US" altLang="en-US"/>
              <a:pPr/>
              <a:t>‹#›</a:t>
            </a:fld>
            <a:endParaRPr lang="en-US" altLang="en-US"/>
          </a:p>
        </p:txBody>
      </p:sp>
      <p:sp>
        <p:nvSpPr>
          <p:cNvPr id="6" name="Footer Placeholder 5">
            <a:extLst>
              <a:ext uri="{FF2B5EF4-FFF2-40B4-BE49-F238E27FC236}">
                <a16:creationId xmlns:a16="http://schemas.microsoft.com/office/drawing/2014/main" id="{BA1F14F7-F6C1-4C87-81DE-C5CB462C4F9D}"/>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3202581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72F31D-7ADE-4AEC-B935-FB7B15A87258}"/>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48C906-EC38-4378-A94F-DAF0A6ECD939}"/>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9A5888-229F-4966-B6F2-032CB75CA7AF}"/>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2D9C144-11A4-4B1B-9E79-502FFABD484D}"/>
              </a:ext>
            </a:extLst>
          </p:cNvPr>
          <p:cNvSpPr>
            <a:spLocks noGrp="1"/>
          </p:cNvSpPr>
          <p:nvPr>
            <p:ph type="sldNum" sz="quarter" idx="11"/>
          </p:nvPr>
        </p:nvSpPr>
        <p:spPr/>
        <p:txBody>
          <a:bodyPr/>
          <a:lstStyle>
            <a:lvl1pPr>
              <a:defRPr/>
            </a:lvl1pPr>
          </a:lstStyle>
          <a:p>
            <a:fld id="{4B70D464-FC2F-45F0-AEEC-84865A8C6E03}" type="slidenum">
              <a:rPr lang="en-US" altLang="en-US"/>
              <a:pPr/>
              <a:t>‹#›</a:t>
            </a:fld>
            <a:endParaRPr lang="en-US" altLang="en-US"/>
          </a:p>
        </p:txBody>
      </p:sp>
      <p:sp>
        <p:nvSpPr>
          <p:cNvPr id="6" name="Footer Placeholder 5">
            <a:extLst>
              <a:ext uri="{FF2B5EF4-FFF2-40B4-BE49-F238E27FC236}">
                <a16:creationId xmlns:a16="http://schemas.microsoft.com/office/drawing/2014/main" id="{23B2FBD9-E02F-4FC0-BB5A-277A6DA9639A}"/>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0626688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3778" name="Group 2">
            <a:extLst>
              <a:ext uri="{FF2B5EF4-FFF2-40B4-BE49-F238E27FC236}">
                <a16:creationId xmlns:a16="http://schemas.microsoft.com/office/drawing/2014/main" id="{9EDFE357-7D70-498E-BD45-D8378C87F466}"/>
              </a:ext>
            </a:extLst>
          </p:cNvPr>
          <p:cNvGrpSpPr>
            <a:grpSpLocks/>
          </p:cNvGrpSpPr>
          <p:nvPr/>
        </p:nvGrpSpPr>
        <p:grpSpPr bwMode="auto">
          <a:xfrm>
            <a:off x="0" y="0"/>
            <a:ext cx="9142413" cy="6856413"/>
            <a:chOff x="0" y="0"/>
            <a:chExt cx="5759" cy="4319"/>
          </a:xfrm>
        </p:grpSpPr>
        <p:sp>
          <p:nvSpPr>
            <p:cNvPr id="203779" name="Freeform 3">
              <a:extLst>
                <a:ext uri="{FF2B5EF4-FFF2-40B4-BE49-F238E27FC236}">
                  <a16:creationId xmlns:a16="http://schemas.microsoft.com/office/drawing/2014/main" id="{8647BC57-4FAC-4A08-8257-0A65C5C49FD3}"/>
                </a:ext>
              </a:extLst>
            </p:cNvPr>
            <p:cNvSpPr>
              <a:spLocks/>
            </p:cNvSpPr>
            <p:nvPr/>
          </p:nvSpPr>
          <p:spPr bwMode="hidden">
            <a:xfrm>
              <a:off x="0" y="0"/>
              <a:ext cx="5758" cy="1043"/>
            </a:xfrm>
            <a:custGeom>
              <a:avLst/>
              <a:gdLst>
                <a:gd name="T0" fmla="*/ 5740 w 5740"/>
                <a:gd name="T1" fmla="*/ 1043 h 1043"/>
                <a:gd name="T2" fmla="*/ 0 w 5740"/>
                <a:gd name="T3" fmla="*/ 1043 h 1043"/>
                <a:gd name="T4" fmla="*/ 0 w 5740"/>
                <a:gd name="T5" fmla="*/ 0 h 1043"/>
                <a:gd name="T6" fmla="*/ 5740 w 5740"/>
                <a:gd name="T7" fmla="*/ 0 h 1043"/>
                <a:gd name="T8" fmla="*/ 5740 w 5740"/>
                <a:gd name="T9" fmla="*/ 1043 h 1043"/>
                <a:gd name="T10" fmla="*/ 5740 w 5740"/>
                <a:gd name="T11" fmla="*/ 1043 h 1043"/>
              </a:gdLst>
              <a:ahLst/>
              <a:cxnLst>
                <a:cxn ang="0">
                  <a:pos x="T0" y="T1"/>
                </a:cxn>
                <a:cxn ang="0">
                  <a:pos x="T2" y="T3"/>
                </a:cxn>
                <a:cxn ang="0">
                  <a:pos x="T4" y="T5"/>
                </a:cxn>
                <a:cxn ang="0">
                  <a:pos x="T6" y="T7"/>
                </a:cxn>
                <a:cxn ang="0">
                  <a:pos x="T8" y="T9"/>
                </a:cxn>
                <a:cxn ang="0">
                  <a:pos x="T10" y="T11"/>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03780" name="Group 4">
              <a:extLst>
                <a:ext uri="{FF2B5EF4-FFF2-40B4-BE49-F238E27FC236}">
                  <a16:creationId xmlns:a16="http://schemas.microsoft.com/office/drawing/2014/main" id="{FB0B85F4-4DA4-4EBB-9897-334E9918F3DB}"/>
                </a:ext>
              </a:extLst>
            </p:cNvPr>
            <p:cNvGrpSpPr>
              <a:grpSpLocks/>
            </p:cNvGrpSpPr>
            <p:nvPr userDrawn="1"/>
          </p:nvGrpSpPr>
          <p:grpSpPr bwMode="auto">
            <a:xfrm>
              <a:off x="0" y="0"/>
              <a:ext cx="5759" cy="4319"/>
              <a:chOff x="0" y="0"/>
              <a:chExt cx="5759" cy="4319"/>
            </a:xfrm>
          </p:grpSpPr>
          <p:sp>
            <p:nvSpPr>
              <p:cNvPr id="203781" name="Freeform 5">
                <a:extLst>
                  <a:ext uri="{FF2B5EF4-FFF2-40B4-BE49-F238E27FC236}">
                    <a16:creationId xmlns:a16="http://schemas.microsoft.com/office/drawing/2014/main" id="{762E956A-F526-43BA-A4DE-FD6C9E0B74AC}"/>
                  </a:ext>
                </a:extLst>
              </p:cNvPr>
              <p:cNvSpPr>
                <a:spLocks/>
              </p:cNvSpPr>
              <p:nvPr/>
            </p:nvSpPr>
            <p:spPr bwMode="hidden">
              <a:xfrm>
                <a:off x="1" y="104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82" name="Freeform 6">
                <a:extLst>
                  <a:ext uri="{FF2B5EF4-FFF2-40B4-BE49-F238E27FC236}">
                    <a16:creationId xmlns:a16="http://schemas.microsoft.com/office/drawing/2014/main" id="{D0F71013-66D9-41DD-96CB-C62445C057C0}"/>
                  </a:ext>
                </a:extLst>
              </p:cNvPr>
              <p:cNvSpPr>
                <a:spLocks/>
              </p:cNvSpPr>
              <p:nvPr/>
            </p:nvSpPr>
            <p:spPr bwMode="hidden">
              <a:xfrm>
                <a:off x="0" y="3988"/>
                <a:ext cx="5758" cy="42"/>
              </a:xfrm>
              <a:custGeom>
                <a:avLst/>
                <a:gdLst>
                  <a:gd name="T0" fmla="*/ 0 w 5740"/>
                  <a:gd name="T1" fmla="*/ 42 h 42"/>
                  <a:gd name="T2" fmla="*/ 5740 w 5740"/>
                  <a:gd name="T3" fmla="*/ 42 h 42"/>
                  <a:gd name="T4" fmla="*/ 5740 w 5740"/>
                  <a:gd name="T5" fmla="*/ 0 h 42"/>
                  <a:gd name="T6" fmla="*/ 0 w 5740"/>
                  <a:gd name="T7" fmla="*/ 0 h 42"/>
                  <a:gd name="T8" fmla="*/ 0 w 5740"/>
                  <a:gd name="T9" fmla="*/ 42 h 42"/>
                  <a:gd name="T10" fmla="*/ 0 w 5740"/>
                  <a:gd name="T11" fmla="*/ 42 h 42"/>
                </a:gdLst>
                <a:ahLst/>
                <a:cxnLst>
                  <a:cxn ang="0">
                    <a:pos x="T0" y="T1"/>
                  </a:cxn>
                  <a:cxn ang="0">
                    <a:pos x="T2" y="T3"/>
                  </a:cxn>
                  <a:cxn ang="0">
                    <a:pos x="T4" y="T5"/>
                  </a:cxn>
                  <a:cxn ang="0">
                    <a:pos x="T6" y="T7"/>
                  </a:cxn>
                  <a:cxn ang="0">
                    <a:pos x="T8" y="T9"/>
                  </a:cxn>
                  <a:cxn ang="0">
                    <a:pos x="T10" y="T11"/>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83" name="Freeform 7">
                <a:extLst>
                  <a:ext uri="{FF2B5EF4-FFF2-40B4-BE49-F238E27FC236}">
                    <a16:creationId xmlns:a16="http://schemas.microsoft.com/office/drawing/2014/main" id="{82681172-7AF5-4B6A-B6D7-8C30F2FF8D36}"/>
                  </a:ext>
                </a:extLst>
              </p:cNvPr>
              <p:cNvSpPr>
                <a:spLocks/>
              </p:cNvSpPr>
              <p:nvPr/>
            </p:nvSpPr>
            <p:spPr bwMode="hidden">
              <a:xfrm>
                <a:off x="0" y="3665"/>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84" name="Freeform 8">
                <a:extLst>
                  <a:ext uri="{FF2B5EF4-FFF2-40B4-BE49-F238E27FC236}">
                    <a16:creationId xmlns:a16="http://schemas.microsoft.com/office/drawing/2014/main" id="{D33704AE-EF1D-4662-BA27-8DE5CB3100DA}"/>
                  </a:ext>
                </a:extLst>
              </p:cNvPr>
              <p:cNvSpPr>
                <a:spLocks/>
              </p:cNvSpPr>
              <p:nvPr/>
            </p:nvSpPr>
            <p:spPr bwMode="hidden">
              <a:xfrm>
                <a:off x="0" y="3364"/>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85" name="Freeform 9">
                <a:extLst>
                  <a:ext uri="{FF2B5EF4-FFF2-40B4-BE49-F238E27FC236}">
                    <a16:creationId xmlns:a16="http://schemas.microsoft.com/office/drawing/2014/main" id="{7D6CA7AD-73E8-4EF4-AD9C-710FF2940783}"/>
                  </a:ext>
                </a:extLst>
              </p:cNvPr>
              <p:cNvSpPr>
                <a:spLocks/>
              </p:cNvSpPr>
              <p:nvPr/>
            </p:nvSpPr>
            <p:spPr bwMode="hidden">
              <a:xfrm>
                <a:off x="0" y="3105"/>
                <a:ext cx="5758" cy="31"/>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86" name="Freeform 10">
                <a:extLst>
                  <a:ext uri="{FF2B5EF4-FFF2-40B4-BE49-F238E27FC236}">
                    <a16:creationId xmlns:a16="http://schemas.microsoft.com/office/drawing/2014/main" id="{D8351BAE-81DA-44CA-BC9A-674CE72C3875}"/>
                  </a:ext>
                </a:extLst>
              </p:cNvPr>
              <p:cNvSpPr>
                <a:spLocks/>
              </p:cNvSpPr>
              <p:nvPr/>
            </p:nvSpPr>
            <p:spPr bwMode="hidden">
              <a:xfrm>
                <a:off x="0" y="2859"/>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87" name="Freeform 11">
                <a:extLst>
                  <a:ext uri="{FF2B5EF4-FFF2-40B4-BE49-F238E27FC236}">
                    <a16:creationId xmlns:a16="http://schemas.microsoft.com/office/drawing/2014/main" id="{7A788FC4-7B4D-4401-ABB2-C4B56957E386}"/>
                  </a:ext>
                </a:extLst>
              </p:cNvPr>
              <p:cNvSpPr>
                <a:spLocks/>
              </p:cNvSpPr>
              <p:nvPr/>
            </p:nvSpPr>
            <p:spPr bwMode="hidden">
              <a:xfrm>
                <a:off x="0" y="264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88" name="Freeform 12">
                <a:extLst>
                  <a:ext uri="{FF2B5EF4-FFF2-40B4-BE49-F238E27FC236}">
                    <a16:creationId xmlns:a16="http://schemas.microsoft.com/office/drawing/2014/main" id="{E11169B4-BE37-4902-9A5A-A5155917C9B9}"/>
                  </a:ext>
                </a:extLst>
              </p:cNvPr>
              <p:cNvSpPr>
                <a:spLocks/>
              </p:cNvSpPr>
              <p:nvPr/>
            </p:nvSpPr>
            <p:spPr bwMode="hidden">
              <a:xfrm>
                <a:off x="0" y="2433"/>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89" name="Freeform 13">
                <a:extLst>
                  <a:ext uri="{FF2B5EF4-FFF2-40B4-BE49-F238E27FC236}">
                    <a16:creationId xmlns:a16="http://schemas.microsoft.com/office/drawing/2014/main" id="{196259E0-7885-461E-8C3B-F1BB6C55AA9B}"/>
                  </a:ext>
                </a:extLst>
              </p:cNvPr>
              <p:cNvSpPr>
                <a:spLocks/>
              </p:cNvSpPr>
              <p:nvPr/>
            </p:nvSpPr>
            <p:spPr bwMode="hidden">
              <a:xfrm>
                <a:off x="0" y="2259"/>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90" name="Freeform 14">
                <a:extLst>
                  <a:ext uri="{FF2B5EF4-FFF2-40B4-BE49-F238E27FC236}">
                    <a16:creationId xmlns:a16="http://schemas.microsoft.com/office/drawing/2014/main" id="{AFE7CC5A-8671-4CD5-84AA-A9F5B0F6AB3B}"/>
                  </a:ext>
                </a:extLst>
              </p:cNvPr>
              <p:cNvSpPr>
                <a:spLocks/>
              </p:cNvSpPr>
              <p:nvPr/>
            </p:nvSpPr>
            <p:spPr bwMode="hidden">
              <a:xfrm>
                <a:off x="0" y="209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91" name="Freeform 15">
                <a:extLst>
                  <a:ext uri="{FF2B5EF4-FFF2-40B4-BE49-F238E27FC236}">
                    <a16:creationId xmlns:a16="http://schemas.microsoft.com/office/drawing/2014/main" id="{C3DC214C-E565-422B-8B35-C763FB893F5D}"/>
                  </a:ext>
                </a:extLst>
              </p:cNvPr>
              <p:cNvSpPr>
                <a:spLocks/>
              </p:cNvSpPr>
              <p:nvPr/>
            </p:nvSpPr>
            <p:spPr bwMode="hidden">
              <a:xfrm>
                <a:off x="0" y="192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92" name="Freeform 16">
                <a:extLst>
                  <a:ext uri="{FF2B5EF4-FFF2-40B4-BE49-F238E27FC236}">
                    <a16:creationId xmlns:a16="http://schemas.microsoft.com/office/drawing/2014/main" id="{4D2B30F9-95F6-41B0-949B-C080E34A4EC7}"/>
                  </a:ext>
                </a:extLst>
              </p:cNvPr>
              <p:cNvSpPr>
                <a:spLocks/>
              </p:cNvSpPr>
              <p:nvPr/>
            </p:nvSpPr>
            <p:spPr bwMode="hidden">
              <a:xfrm>
                <a:off x="0" y="1645"/>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93" name="Freeform 17">
                <a:extLst>
                  <a:ext uri="{FF2B5EF4-FFF2-40B4-BE49-F238E27FC236}">
                    <a16:creationId xmlns:a16="http://schemas.microsoft.com/office/drawing/2014/main" id="{EE2629CC-1D3E-4524-8948-6C3FF9C965E0}"/>
                  </a:ext>
                </a:extLst>
              </p:cNvPr>
              <p:cNvSpPr>
                <a:spLocks/>
              </p:cNvSpPr>
              <p:nvPr/>
            </p:nvSpPr>
            <p:spPr bwMode="hidden">
              <a:xfrm>
                <a:off x="0" y="177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94" name="Freeform 18">
                <a:extLst>
                  <a:ext uri="{FF2B5EF4-FFF2-40B4-BE49-F238E27FC236}">
                    <a16:creationId xmlns:a16="http://schemas.microsoft.com/office/drawing/2014/main" id="{C4AA616A-0CE7-4C5E-B2AF-238800B008C7}"/>
                  </a:ext>
                </a:extLst>
              </p:cNvPr>
              <p:cNvSpPr>
                <a:spLocks/>
              </p:cNvSpPr>
              <p:nvPr/>
            </p:nvSpPr>
            <p:spPr bwMode="hidden">
              <a:xfrm>
                <a:off x="0" y="1520"/>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95" name="Freeform 19">
                <a:extLst>
                  <a:ext uri="{FF2B5EF4-FFF2-40B4-BE49-F238E27FC236}">
                    <a16:creationId xmlns:a16="http://schemas.microsoft.com/office/drawing/2014/main" id="{D8AA0A8F-6556-4B70-A378-706E6F9B5D10}"/>
                  </a:ext>
                </a:extLst>
              </p:cNvPr>
              <p:cNvSpPr>
                <a:spLocks/>
              </p:cNvSpPr>
              <p:nvPr/>
            </p:nvSpPr>
            <p:spPr bwMode="hidden">
              <a:xfrm>
                <a:off x="0" y="1394"/>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96" name="Freeform 20">
                <a:extLst>
                  <a:ext uri="{FF2B5EF4-FFF2-40B4-BE49-F238E27FC236}">
                    <a16:creationId xmlns:a16="http://schemas.microsoft.com/office/drawing/2014/main" id="{B7926E5D-9EC6-4845-889D-405060319961}"/>
                  </a:ext>
                </a:extLst>
              </p:cNvPr>
              <p:cNvSpPr>
                <a:spLocks/>
              </p:cNvSpPr>
              <p:nvPr/>
            </p:nvSpPr>
            <p:spPr bwMode="hidden">
              <a:xfrm>
                <a:off x="0" y="128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97" name="Freeform 21">
                <a:extLst>
                  <a:ext uri="{FF2B5EF4-FFF2-40B4-BE49-F238E27FC236}">
                    <a16:creationId xmlns:a16="http://schemas.microsoft.com/office/drawing/2014/main" id="{6937A400-25EB-4AA4-9F08-7829E19EFC05}"/>
                  </a:ext>
                </a:extLst>
              </p:cNvPr>
              <p:cNvSpPr>
                <a:spLocks/>
              </p:cNvSpPr>
              <p:nvPr/>
            </p:nvSpPr>
            <p:spPr bwMode="hidden">
              <a:xfrm>
                <a:off x="0" y="117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98" name="Freeform 22">
                <a:extLst>
                  <a:ext uri="{FF2B5EF4-FFF2-40B4-BE49-F238E27FC236}">
                    <a16:creationId xmlns:a16="http://schemas.microsoft.com/office/drawing/2014/main" id="{AAE5BF6B-E0A1-44B7-9D7D-1399D9595F18}"/>
                  </a:ext>
                </a:extLst>
              </p:cNvPr>
              <p:cNvSpPr>
                <a:spLocks/>
              </p:cNvSpPr>
              <p:nvPr/>
            </p:nvSpPr>
            <p:spPr bwMode="hidden">
              <a:xfrm>
                <a:off x="0" y="2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799" name="Freeform 23">
                <a:extLst>
                  <a:ext uri="{FF2B5EF4-FFF2-40B4-BE49-F238E27FC236}">
                    <a16:creationId xmlns:a16="http://schemas.microsoft.com/office/drawing/2014/main" id="{680829A8-EC02-4267-9527-8518093D4568}"/>
                  </a:ext>
                </a:extLst>
              </p:cNvPr>
              <p:cNvSpPr>
                <a:spLocks/>
              </p:cNvSpPr>
              <p:nvPr/>
            </p:nvSpPr>
            <p:spPr bwMode="hidden">
              <a:xfrm>
                <a:off x="0" y="186"/>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00" name="Freeform 24">
                <a:extLst>
                  <a:ext uri="{FF2B5EF4-FFF2-40B4-BE49-F238E27FC236}">
                    <a16:creationId xmlns:a16="http://schemas.microsoft.com/office/drawing/2014/main" id="{38084D55-2908-4872-B852-8F198F5E6F9F}"/>
                  </a:ext>
                </a:extLst>
              </p:cNvPr>
              <p:cNvSpPr>
                <a:spLocks/>
              </p:cNvSpPr>
              <p:nvPr/>
            </p:nvSpPr>
            <p:spPr bwMode="hidden">
              <a:xfrm>
                <a:off x="0" y="475"/>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01" name="Freeform 25">
                <a:extLst>
                  <a:ext uri="{FF2B5EF4-FFF2-40B4-BE49-F238E27FC236}">
                    <a16:creationId xmlns:a16="http://schemas.microsoft.com/office/drawing/2014/main" id="{02AA1676-F5AA-4A0E-8D99-CD51BC27B9E4}"/>
                  </a:ext>
                </a:extLst>
              </p:cNvPr>
              <p:cNvSpPr>
                <a:spLocks/>
              </p:cNvSpPr>
              <p:nvPr/>
            </p:nvSpPr>
            <p:spPr bwMode="hidden">
              <a:xfrm>
                <a:off x="0" y="337"/>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02" name="Freeform 26">
                <a:extLst>
                  <a:ext uri="{FF2B5EF4-FFF2-40B4-BE49-F238E27FC236}">
                    <a16:creationId xmlns:a16="http://schemas.microsoft.com/office/drawing/2014/main" id="{EF925FCE-4C43-4EA7-98CE-BB83176C355C}"/>
                  </a:ext>
                </a:extLst>
              </p:cNvPr>
              <p:cNvSpPr>
                <a:spLocks/>
              </p:cNvSpPr>
              <p:nvPr/>
            </p:nvSpPr>
            <p:spPr bwMode="hidden">
              <a:xfrm>
                <a:off x="0" y="60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03" name="Freeform 27">
                <a:extLst>
                  <a:ext uri="{FF2B5EF4-FFF2-40B4-BE49-F238E27FC236}">
                    <a16:creationId xmlns:a16="http://schemas.microsoft.com/office/drawing/2014/main" id="{ED9E336D-843B-4BBF-866D-A124DE34BDE8}"/>
                  </a:ext>
                </a:extLst>
              </p:cNvPr>
              <p:cNvSpPr>
                <a:spLocks/>
              </p:cNvSpPr>
              <p:nvPr/>
            </p:nvSpPr>
            <p:spPr bwMode="hidden">
              <a:xfrm>
                <a:off x="0" y="72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04" name="Freeform 28">
                <a:extLst>
                  <a:ext uri="{FF2B5EF4-FFF2-40B4-BE49-F238E27FC236}">
                    <a16:creationId xmlns:a16="http://schemas.microsoft.com/office/drawing/2014/main" id="{71884AB5-B19F-4EF0-87FB-FCCCFEA219F4}"/>
                  </a:ext>
                </a:extLst>
              </p:cNvPr>
              <p:cNvSpPr>
                <a:spLocks/>
              </p:cNvSpPr>
              <p:nvPr/>
            </p:nvSpPr>
            <p:spPr bwMode="hidden">
              <a:xfrm>
                <a:off x="0" y="841"/>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05" name="Freeform 29">
                <a:extLst>
                  <a:ext uri="{FF2B5EF4-FFF2-40B4-BE49-F238E27FC236}">
                    <a16:creationId xmlns:a16="http://schemas.microsoft.com/office/drawing/2014/main" id="{38A5AC2B-5CE2-4948-9855-A281091A016A}"/>
                  </a:ext>
                </a:extLst>
              </p:cNvPr>
              <p:cNvSpPr>
                <a:spLocks/>
              </p:cNvSpPr>
              <p:nvPr/>
            </p:nvSpPr>
            <p:spPr bwMode="hidden">
              <a:xfrm>
                <a:off x="0" y="943"/>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03806" name="Group 30">
                <a:extLst>
                  <a:ext uri="{FF2B5EF4-FFF2-40B4-BE49-F238E27FC236}">
                    <a16:creationId xmlns:a16="http://schemas.microsoft.com/office/drawing/2014/main" id="{CC49D5CD-2A6E-4F3D-9251-B84E24CC24AF}"/>
                  </a:ext>
                </a:extLst>
              </p:cNvPr>
              <p:cNvGrpSpPr>
                <a:grpSpLocks/>
              </p:cNvGrpSpPr>
              <p:nvPr/>
            </p:nvGrpSpPr>
            <p:grpSpPr bwMode="auto">
              <a:xfrm>
                <a:off x="0" y="0"/>
                <a:ext cx="5758" cy="1045"/>
                <a:chOff x="0" y="0"/>
                <a:chExt cx="5758" cy="1045"/>
              </a:xfrm>
            </p:grpSpPr>
            <p:sp>
              <p:nvSpPr>
                <p:cNvPr id="203807" name="Freeform 31">
                  <a:extLst>
                    <a:ext uri="{FF2B5EF4-FFF2-40B4-BE49-F238E27FC236}">
                      <a16:creationId xmlns:a16="http://schemas.microsoft.com/office/drawing/2014/main" id="{089CB66C-0646-414B-85C7-8B109ECCBCA4}"/>
                    </a:ext>
                  </a:extLst>
                </p:cNvPr>
                <p:cNvSpPr>
                  <a:spLocks/>
                </p:cNvSpPr>
                <p:nvPr/>
              </p:nvSpPr>
              <p:spPr bwMode="hidden">
                <a:xfrm>
                  <a:off x="2849" y="0"/>
                  <a:ext cx="42" cy="1045"/>
                </a:xfrm>
                <a:custGeom>
                  <a:avLst/>
                  <a:gdLst>
                    <a:gd name="T0" fmla="*/ 18 w 42"/>
                    <a:gd name="T1" fmla="*/ 1043 h 1043"/>
                    <a:gd name="T2" fmla="*/ 42 w 42"/>
                    <a:gd name="T3" fmla="*/ 1043 h 1043"/>
                    <a:gd name="T4" fmla="*/ 42 w 42"/>
                    <a:gd name="T5" fmla="*/ 0 h 1043"/>
                    <a:gd name="T6" fmla="*/ 0 w 42"/>
                    <a:gd name="T7" fmla="*/ 0 h 1043"/>
                    <a:gd name="T8" fmla="*/ 0 w 42"/>
                    <a:gd name="T9" fmla="*/ 1043 h 1043"/>
                    <a:gd name="T10" fmla="*/ 18 w 42"/>
                    <a:gd name="T11" fmla="*/ 1043 h 1043"/>
                    <a:gd name="T12" fmla="*/ 18 w 4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08" name="Freeform 32">
                  <a:extLst>
                    <a:ext uri="{FF2B5EF4-FFF2-40B4-BE49-F238E27FC236}">
                      <a16:creationId xmlns:a16="http://schemas.microsoft.com/office/drawing/2014/main" id="{31B4FC94-7D92-4F63-BA72-C29051A1ABDB}"/>
                    </a:ext>
                  </a:extLst>
                </p:cNvPr>
                <p:cNvSpPr>
                  <a:spLocks/>
                </p:cNvSpPr>
                <p:nvPr/>
              </p:nvSpPr>
              <p:spPr bwMode="hidden">
                <a:xfrm>
                  <a:off x="2400" y="0"/>
                  <a:ext cx="155" cy="1045"/>
                </a:xfrm>
                <a:custGeom>
                  <a:avLst/>
                  <a:gdLst>
                    <a:gd name="T0" fmla="*/ 131 w 155"/>
                    <a:gd name="T1" fmla="*/ 1043 h 1043"/>
                    <a:gd name="T2" fmla="*/ 155 w 155"/>
                    <a:gd name="T3" fmla="*/ 1043 h 1043"/>
                    <a:gd name="T4" fmla="*/ 42 w 155"/>
                    <a:gd name="T5" fmla="*/ 0 h 1043"/>
                    <a:gd name="T6" fmla="*/ 0 w 155"/>
                    <a:gd name="T7" fmla="*/ 0 h 1043"/>
                    <a:gd name="T8" fmla="*/ 113 w 155"/>
                    <a:gd name="T9" fmla="*/ 1043 h 1043"/>
                    <a:gd name="T10" fmla="*/ 131 w 155"/>
                    <a:gd name="T11" fmla="*/ 1043 h 1043"/>
                    <a:gd name="T12" fmla="*/ 131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09" name="Freeform 33">
                  <a:extLst>
                    <a:ext uri="{FF2B5EF4-FFF2-40B4-BE49-F238E27FC236}">
                      <a16:creationId xmlns:a16="http://schemas.microsoft.com/office/drawing/2014/main" id="{AB6C6FEC-F69E-437B-83DF-98EA4557FDF2}"/>
                    </a:ext>
                  </a:extLst>
                </p:cNvPr>
                <p:cNvSpPr>
                  <a:spLocks/>
                </p:cNvSpPr>
                <p:nvPr/>
              </p:nvSpPr>
              <p:spPr bwMode="hidden">
                <a:xfrm>
                  <a:off x="1967" y="0"/>
                  <a:ext cx="240" cy="1045"/>
                </a:xfrm>
                <a:custGeom>
                  <a:avLst/>
                  <a:gdLst>
                    <a:gd name="T0" fmla="*/ 221 w 239"/>
                    <a:gd name="T1" fmla="*/ 1043 h 1043"/>
                    <a:gd name="T2" fmla="*/ 239 w 239"/>
                    <a:gd name="T3" fmla="*/ 1043 h 1043"/>
                    <a:gd name="T4" fmla="*/ 36 w 239"/>
                    <a:gd name="T5" fmla="*/ 0 h 1043"/>
                    <a:gd name="T6" fmla="*/ 0 w 239"/>
                    <a:gd name="T7" fmla="*/ 0 h 1043"/>
                    <a:gd name="T8" fmla="*/ 203 w 239"/>
                    <a:gd name="T9" fmla="*/ 1043 h 1043"/>
                    <a:gd name="T10" fmla="*/ 221 w 239"/>
                    <a:gd name="T11" fmla="*/ 1043 h 1043"/>
                    <a:gd name="T12" fmla="*/ 221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10" name="Freeform 34">
                  <a:extLst>
                    <a:ext uri="{FF2B5EF4-FFF2-40B4-BE49-F238E27FC236}">
                      <a16:creationId xmlns:a16="http://schemas.microsoft.com/office/drawing/2014/main" id="{BCF120D8-661B-4292-A9F3-2A59079FD870}"/>
                    </a:ext>
                  </a:extLst>
                </p:cNvPr>
                <p:cNvSpPr>
                  <a:spLocks/>
                </p:cNvSpPr>
                <p:nvPr/>
              </p:nvSpPr>
              <p:spPr bwMode="hidden">
                <a:xfrm>
                  <a:off x="1554" y="0"/>
                  <a:ext cx="353" cy="1045"/>
                </a:xfrm>
                <a:custGeom>
                  <a:avLst/>
                  <a:gdLst>
                    <a:gd name="T0" fmla="*/ 334 w 352"/>
                    <a:gd name="T1" fmla="*/ 1043 h 1043"/>
                    <a:gd name="T2" fmla="*/ 352 w 352"/>
                    <a:gd name="T3" fmla="*/ 1043 h 1043"/>
                    <a:gd name="T4" fmla="*/ 41 w 352"/>
                    <a:gd name="T5" fmla="*/ 0 h 1043"/>
                    <a:gd name="T6" fmla="*/ 0 w 352"/>
                    <a:gd name="T7" fmla="*/ 0 h 1043"/>
                    <a:gd name="T8" fmla="*/ 311 w 352"/>
                    <a:gd name="T9" fmla="*/ 1043 h 1043"/>
                    <a:gd name="T10" fmla="*/ 334 w 352"/>
                    <a:gd name="T11" fmla="*/ 1043 h 1043"/>
                    <a:gd name="T12" fmla="*/ 334 w 35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11" name="Freeform 35">
                  <a:extLst>
                    <a:ext uri="{FF2B5EF4-FFF2-40B4-BE49-F238E27FC236}">
                      <a16:creationId xmlns:a16="http://schemas.microsoft.com/office/drawing/2014/main" id="{91AC0CD1-92E8-4435-AA03-E9688CCEA7E0}"/>
                    </a:ext>
                  </a:extLst>
                </p:cNvPr>
                <p:cNvSpPr>
                  <a:spLocks/>
                </p:cNvSpPr>
                <p:nvPr/>
              </p:nvSpPr>
              <p:spPr bwMode="hidden">
                <a:xfrm>
                  <a:off x="1134" y="0"/>
                  <a:ext cx="450" cy="1045"/>
                </a:xfrm>
                <a:custGeom>
                  <a:avLst/>
                  <a:gdLst>
                    <a:gd name="T0" fmla="*/ 425 w 449"/>
                    <a:gd name="T1" fmla="*/ 1043 h 1043"/>
                    <a:gd name="T2" fmla="*/ 449 w 449"/>
                    <a:gd name="T3" fmla="*/ 1043 h 1043"/>
                    <a:gd name="T4" fmla="*/ 42 w 449"/>
                    <a:gd name="T5" fmla="*/ 0 h 1043"/>
                    <a:gd name="T6" fmla="*/ 0 w 449"/>
                    <a:gd name="T7" fmla="*/ 0 h 1043"/>
                    <a:gd name="T8" fmla="*/ 407 w 449"/>
                    <a:gd name="T9" fmla="*/ 1043 h 1043"/>
                    <a:gd name="T10" fmla="*/ 425 w 449"/>
                    <a:gd name="T11" fmla="*/ 1043 h 1043"/>
                    <a:gd name="T12" fmla="*/ 425 w 44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12" name="Freeform 36">
                  <a:extLst>
                    <a:ext uri="{FF2B5EF4-FFF2-40B4-BE49-F238E27FC236}">
                      <a16:creationId xmlns:a16="http://schemas.microsoft.com/office/drawing/2014/main" id="{393C8F21-72D5-4E57-8730-7F2205A155E9}"/>
                    </a:ext>
                  </a:extLst>
                </p:cNvPr>
                <p:cNvSpPr>
                  <a:spLocks/>
                </p:cNvSpPr>
                <p:nvPr/>
              </p:nvSpPr>
              <p:spPr bwMode="hidden">
                <a:xfrm>
                  <a:off x="714" y="0"/>
                  <a:ext cx="540" cy="1045"/>
                </a:xfrm>
                <a:custGeom>
                  <a:avLst/>
                  <a:gdLst>
                    <a:gd name="T0" fmla="*/ 520 w 538"/>
                    <a:gd name="T1" fmla="*/ 1043 h 1043"/>
                    <a:gd name="T2" fmla="*/ 538 w 538"/>
                    <a:gd name="T3" fmla="*/ 1043 h 1043"/>
                    <a:gd name="T4" fmla="*/ 41 w 538"/>
                    <a:gd name="T5" fmla="*/ 0 h 1043"/>
                    <a:gd name="T6" fmla="*/ 0 w 538"/>
                    <a:gd name="T7" fmla="*/ 0 h 1043"/>
                    <a:gd name="T8" fmla="*/ 496 w 538"/>
                    <a:gd name="T9" fmla="*/ 1043 h 1043"/>
                    <a:gd name="T10" fmla="*/ 520 w 538"/>
                    <a:gd name="T11" fmla="*/ 1043 h 1043"/>
                    <a:gd name="T12" fmla="*/ 520 w 53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13" name="Freeform 37">
                  <a:extLst>
                    <a:ext uri="{FF2B5EF4-FFF2-40B4-BE49-F238E27FC236}">
                      <a16:creationId xmlns:a16="http://schemas.microsoft.com/office/drawing/2014/main" id="{845BC207-99CF-4E21-8352-C0DB58D34A07}"/>
                    </a:ext>
                  </a:extLst>
                </p:cNvPr>
                <p:cNvSpPr>
                  <a:spLocks/>
                </p:cNvSpPr>
                <p:nvPr/>
              </p:nvSpPr>
              <p:spPr bwMode="hidden">
                <a:xfrm>
                  <a:off x="306" y="0"/>
                  <a:ext cx="642" cy="1045"/>
                </a:xfrm>
                <a:custGeom>
                  <a:avLst/>
                  <a:gdLst>
                    <a:gd name="T0" fmla="*/ 622 w 640"/>
                    <a:gd name="T1" fmla="*/ 1043 h 1043"/>
                    <a:gd name="T2" fmla="*/ 640 w 640"/>
                    <a:gd name="T3" fmla="*/ 1043 h 1043"/>
                    <a:gd name="T4" fmla="*/ 48 w 640"/>
                    <a:gd name="T5" fmla="*/ 0 h 1043"/>
                    <a:gd name="T6" fmla="*/ 0 w 640"/>
                    <a:gd name="T7" fmla="*/ 0 h 1043"/>
                    <a:gd name="T8" fmla="*/ 598 w 640"/>
                    <a:gd name="T9" fmla="*/ 1043 h 1043"/>
                    <a:gd name="T10" fmla="*/ 622 w 640"/>
                    <a:gd name="T11" fmla="*/ 1043 h 1043"/>
                    <a:gd name="T12" fmla="*/ 622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14" name="Freeform 38">
                  <a:extLst>
                    <a:ext uri="{FF2B5EF4-FFF2-40B4-BE49-F238E27FC236}">
                      <a16:creationId xmlns:a16="http://schemas.microsoft.com/office/drawing/2014/main" id="{C773BAA7-AD18-403B-8016-9CFA8306A030}"/>
                    </a:ext>
                  </a:extLst>
                </p:cNvPr>
                <p:cNvSpPr>
                  <a:spLocks/>
                </p:cNvSpPr>
                <p:nvPr/>
              </p:nvSpPr>
              <p:spPr bwMode="hidden">
                <a:xfrm>
                  <a:off x="0" y="108"/>
                  <a:ext cx="630" cy="937"/>
                </a:xfrm>
                <a:custGeom>
                  <a:avLst/>
                  <a:gdLst>
                    <a:gd name="T0" fmla="*/ 604 w 628"/>
                    <a:gd name="T1" fmla="*/ 935 h 935"/>
                    <a:gd name="T2" fmla="*/ 628 w 628"/>
                    <a:gd name="T3" fmla="*/ 935 h 935"/>
                    <a:gd name="T4" fmla="*/ 0 w 628"/>
                    <a:gd name="T5" fmla="*/ 0 h 935"/>
                    <a:gd name="T6" fmla="*/ 0 w 628"/>
                    <a:gd name="T7" fmla="*/ 66 h 935"/>
                    <a:gd name="T8" fmla="*/ 580 w 628"/>
                    <a:gd name="T9" fmla="*/ 935 h 935"/>
                    <a:gd name="T10" fmla="*/ 604 w 628"/>
                    <a:gd name="T11" fmla="*/ 935 h 935"/>
                    <a:gd name="T12" fmla="*/ 604 w 628"/>
                    <a:gd name="T13" fmla="*/ 935 h 935"/>
                  </a:gdLst>
                  <a:ahLst/>
                  <a:cxnLst>
                    <a:cxn ang="0">
                      <a:pos x="T0" y="T1"/>
                    </a:cxn>
                    <a:cxn ang="0">
                      <a:pos x="T2" y="T3"/>
                    </a:cxn>
                    <a:cxn ang="0">
                      <a:pos x="T4" y="T5"/>
                    </a:cxn>
                    <a:cxn ang="0">
                      <a:pos x="T6" y="T7"/>
                    </a:cxn>
                    <a:cxn ang="0">
                      <a:pos x="T8" y="T9"/>
                    </a:cxn>
                    <a:cxn ang="0">
                      <a:pos x="T10" y="T11"/>
                    </a:cxn>
                    <a:cxn ang="0">
                      <a:pos x="T12" y="T13"/>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15" name="Freeform 39">
                  <a:extLst>
                    <a:ext uri="{FF2B5EF4-FFF2-40B4-BE49-F238E27FC236}">
                      <a16:creationId xmlns:a16="http://schemas.microsoft.com/office/drawing/2014/main" id="{B512CA2A-DE26-49FB-BFA8-83C880CC5FC2}"/>
                    </a:ext>
                  </a:extLst>
                </p:cNvPr>
                <p:cNvSpPr>
                  <a:spLocks/>
                </p:cNvSpPr>
                <p:nvPr/>
              </p:nvSpPr>
              <p:spPr bwMode="hidden">
                <a:xfrm>
                  <a:off x="3191" y="0"/>
                  <a:ext cx="155" cy="1045"/>
                </a:xfrm>
                <a:custGeom>
                  <a:avLst/>
                  <a:gdLst>
                    <a:gd name="T0" fmla="*/ 18 w 155"/>
                    <a:gd name="T1" fmla="*/ 1043 h 1043"/>
                    <a:gd name="T2" fmla="*/ 42 w 155"/>
                    <a:gd name="T3" fmla="*/ 1043 h 1043"/>
                    <a:gd name="T4" fmla="*/ 155 w 155"/>
                    <a:gd name="T5" fmla="*/ 0 h 1043"/>
                    <a:gd name="T6" fmla="*/ 114 w 155"/>
                    <a:gd name="T7" fmla="*/ 0 h 1043"/>
                    <a:gd name="T8" fmla="*/ 0 w 155"/>
                    <a:gd name="T9" fmla="*/ 1043 h 1043"/>
                    <a:gd name="T10" fmla="*/ 18 w 155"/>
                    <a:gd name="T11" fmla="*/ 1043 h 1043"/>
                    <a:gd name="T12" fmla="*/ 18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16" name="Freeform 40">
                  <a:extLst>
                    <a:ext uri="{FF2B5EF4-FFF2-40B4-BE49-F238E27FC236}">
                      <a16:creationId xmlns:a16="http://schemas.microsoft.com/office/drawing/2014/main" id="{64B73F97-1B89-4F7B-A874-B4457F6E7EB3}"/>
                    </a:ext>
                  </a:extLst>
                </p:cNvPr>
                <p:cNvSpPr>
                  <a:spLocks/>
                </p:cNvSpPr>
                <p:nvPr/>
              </p:nvSpPr>
              <p:spPr bwMode="hidden">
                <a:xfrm>
                  <a:off x="3533" y="0"/>
                  <a:ext cx="240" cy="1045"/>
                </a:xfrm>
                <a:custGeom>
                  <a:avLst/>
                  <a:gdLst>
                    <a:gd name="T0" fmla="*/ 18 w 239"/>
                    <a:gd name="T1" fmla="*/ 1043 h 1043"/>
                    <a:gd name="T2" fmla="*/ 36 w 239"/>
                    <a:gd name="T3" fmla="*/ 1043 h 1043"/>
                    <a:gd name="T4" fmla="*/ 239 w 239"/>
                    <a:gd name="T5" fmla="*/ 0 h 1043"/>
                    <a:gd name="T6" fmla="*/ 203 w 239"/>
                    <a:gd name="T7" fmla="*/ 0 h 1043"/>
                    <a:gd name="T8" fmla="*/ 0 w 239"/>
                    <a:gd name="T9" fmla="*/ 1043 h 1043"/>
                    <a:gd name="T10" fmla="*/ 18 w 239"/>
                    <a:gd name="T11" fmla="*/ 1043 h 1043"/>
                    <a:gd name="T12" fmla="*/ 18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17" name="Freeform 41">
                  <a:extLst>
                    <a:ext uri="{FF2B5EF4-FFF2-40B4-BE49-F238E27FC236}">
                      <a16:creationId xmlns:a16="http://schemas.microsoft.com/office/drawing/2014/main" id="{5CFFEC8B-DF80-4E2D-B74C-B74B1A2B7269}"/>
                    </a:ext>
                  </a:extLst>
                </p:cNvPr>
                <p:cNvSpPr>
                  <a:spLocks/>
                </p:cNvSpPr>
                <p:nvPr/>
              </p:nvSpPr>
              <p:spPr bwMode="hidden">
                <a:xfrm>
                  <a:off x="3821" y="0"/>
                  <a:ext cx="359" cy="1045"/>
                </a:xfrm>
                <a:custGeom>
                  <a:avLst/>
                  <a:gdLst>
                    <a:gd name="T0" fmla="*/ 24 w 358"/>
                    <a:gd name="T1" fmla="*/ 1043 h 1043"/>
                    <a:gd name="T2" fmla="*/ 42 w 358"/>
                    <a:gd name="T3" fmla="*/ 1043 h 1043"/>
                    <a:gd name="T4" fmla="*/ 358 w 358"/>
                    <a:gd name="T5" fmla="*/ 0 h 1043"/>
                    <a:gd name="T6" fmla="*/ 317 w 358"/>
                    <a:gd name="T7" fmla="*/ 0 h 1043"/>
                    <a:gd name="T8" fmla="*/ 0 w 358"/>
                    <a:gd name="T9" fmla="*/ 1043 h 1043"/>
                    <a:gd name="T10" fmla="*/ 24 w 358"/>
                    <a:gd name="T11" fmla="*/ 1043 h 1043"/>
                    <a:gd name="T12" fmla="*/ 24 w 35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18" name="Freeform 42">
                  <a:extLst>
                    <a:ext uri="{FF2B5EF4-FFF2-40B4-BE49-F238E27FC236}">
                      <a16:creationId xmlns:a16="http://schemas.microsoft.com/office/drawing/2014/main" id="{C930999D-131B-4C19-96F2-4CDF7149AFAE}"/>
                    </a:ext>
                  </a:extLst>
                </p:cNvPr>
                <p:cNvSpPr>
                  <a:spLocks/>
                </p:cNvSpPr>
                <p:nvPr/>
              </p:nvSpPr>
              <p:spPr bwMode="hidden">
                <a:xfrm>
                  <a:off x="4139" y="0"/>
                  <a:ext cx="449" cy="1045"/>
                </a:xfrm>
                <a:custGeom>
                  <a:avLst/>
                  <a:gdLst>
                    <a:gd name="T0" fmla="*/ 18 w 448"/>
                    <a:gd name="T1" fmla="*/ 1043 h 1043"/>
                    <a:gd name="T2" fmla="*/ 41 w 448"/>
                    <a:gd name="T3" fmla="*/ 1043 h 1043"/>
                    <a:gd name="T4" fmla="*/ 448 w 448"/>
                    <a:gd name="T5" fmla="*/ 0 h 1043"/>
                    <a:gd name="T6" fmla="*/ 406 w 448"/>
                    <a:gd name="T7" fmla="*/ 0 h 1043"/>
                    <a:gd name="T8" fmla="*/ 0 w 448"/>
                    <a:gd name="T9" fmla="*/ 1043 h 1043"/>
                    <a:gd name="T10" fmla="*/ 18 w 448"/>
                    <a:gd name="T11" fmla="*/ 1043 h 1043"/>
                    <a:gd name="T12" fmla="*/ 18 w 44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19" name="Freeform 43">
                  <a:extLst>
                    <a:ext uri="{FF2B5EF4-FFF2-40B4-BE49-F238E27FC236}">
                      <a16:creationId xmlns:a16="http://schemas.microsoft.com/office/drawing/2014/main" id="{77B31380-DE10-4803-956C-411DDC3BF822}"/>
                    </a:ext>
                  </a:extLst>
                </p:cNvPr>
                <p:cNvSpPr>
                  <a:spLocks/>
                </p:cNvSpPr>
                <p:nvPr/>
              </p:nvSpPr>
              <p:spPr bwMode="hidden">
                <a:xfrm>
                  <a:off x="4480" y="0"/>
                  <a:ext cx="541" cy="1045"/>
                </a:xfrm>
                <a:custGeom>
                  <a:avLst/>
                  <a:gdLst>
                    <a:gd name="T0" fmla="*/ 18 w 539"/>
                    <a:gd name="T1" fmla="*/ 1043 h 1043"/>
                    <a:gd name="T2" fmla="*/ 42 w 539"/>
                    <a:gd name="T3" fmla="*/ 1043 h 1043"/>
                    <a:gd name="T4" fmla="*/ 539 w 539"/>
                    <a:gd name="T5" fmla="*/ 0 h 1043"/>
                    <a:gd name="T6" fmla="*/ 497 w 539"/>
                    <a:gd name="T7" fmla="*/ 0 h 1043"/>
                    <a:gd name="T8" fmla="*/ 0 w 539"/>
                    <a:gd name="T9" fmla="*/ 1043 h 1043"/>
                    <a:gd name="T10" fmla="*/ 18 w 539"/>
                    <a:gd name="T11" fmla="*/ 1043 h 1043"/>
                    <a:gd name="T12" fmla="*/ 18 w 5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20" name="Freeform 44">
                  <a:extLst>
                    <a:ext uri="{FF2B5EF4-FFF2-40B4-BE49-F238E27FC236}">
                      <a16:creationId xmlns:a16="http://schemas.microsoft.com/office/drawing/2014/main" id="{EFB3FC47-EA99-495B-8EB1-F393A736A567}"/>
                    </a:ext>
                  </a:extLst>
                </p:cNvPr>
                <p:cNvSpPr>
                  <a:spLocks/>
                </p:cNvSpPr>
                <p:nvPr/>
              </p:nvSpPr>
              <p:spPr bwMode="hidden">
                <a:xfrm>
                  <a:off x="4768" y="0"/>
                  <a:ext cx="642" cy="1045"/>
                </a:xfrm>
                <a:custGeom>
                  <a:avLst/>
                  <a:gdLst>
                    <a:gd name="T0" fmla="*/ 18 w 640"/>
                    <a:gd name="T1" fmla="*/ 1043 h 1043"/>
                    <a:gd name="T2" fmla="*/ 42 w 640"/>
                    <a:gd name="T3" fmla="*/ 1043 h 1043"/>
                    <a:gd name="T4" fmla="*/ 640 w 640"/>
                    <a:gd name="T5" fmla="*/ 0 h 1043"/>
                    <a:gd name="T6" fmla="*/ 592 w 640"/>
                    <a:gd name="T7" fmla="*/ 0 h 1043"/>
                    <a:gd name="T8" fmla="*/ 0 w 640"/>
                    <a:gd name="T9" fmla="*/ 1043 h 1043"/>
                    <a:gd name="T10" fmla="*/ 18 w 640"/>
                    <a:gd name="T11" fmla="*/ 1043 h 1043"/>
                    <a:gd name="T12" fmla="*/ 18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21" name="Freeform 45">
                  <a:extLst>
                    <a:ext uri="{FF2B5EF4-FFF2-40B4-BE49-F238E27FC236}">
                      <a16:creationId xmlns:a16="http://schemas.microsoft.com/office/drawing/2014/main" id="{6BAEE84A-24C3-47BD-AF7B-01AB1FA4094C}"/>
                    </a:ext>
                  </a:extLst>
                </p:cNvPr>
                <p:cNvSpPr>
                  <a:spLocks/>
                </p:cNvSpPr>
                <p:nvPr/>
              </p:nvSpPr>
              <p:spPr bwMode="hidden">
                <a:xfrm>
                  <a:off x="5086" y="48"/>
                  <a:ext cx="672" cy="997"/>
                </a:xfrm>
                <a:custGeom>
                  <a:avLst/>
                  <a:gdLst>
                    <a:gd name="T0" fmla="*/ 24 w 670"/>
                    <a:gd name="T1" fmla="*/ 995 h 995"/>
                    <a:gd name="T2" fmla="*/ 48 w 670"/>
                    <a:gd name="T3" fmla="*/ 995 h 995"/>
                    <a:gd name="T4" fmla="*/ 670 w 670"/>
                    <a:gd name="T5" fmla="*/ 72 h 995"/>
                    <a:gd name="T6" fmla="*/ 670 w 670"/>
                    <a:gd name="T7" fmla="*/ 0 h 995"/>
                    <a:gd name="T8" fmla="*/ 0 w 670"/>
                    <a:gd name="T9" fmla="*/ 995 h 995"/>
                    <a:gd name="T10" fmla="*/ 24 w 670"/>
                    <a:gd name="T11" fmla="*/ 995 h 995"/>
                    <a:gd name="T12" fmla="*/ 24 w 670"/>
                    <a:gd name="T13" fmla="*/ 995 h 995"/>
                  </a:gdLst>
                  <a:ahLst/>
                  <a:cxnLst>
                    <a:cxn ang="0">
                      <a:pos x="T0" y="T1"/>
                    </a:cxn>
                    <a:cxn ang="0">
                      <a:pos x="T2" y="T3"/>
                    </a:cxn>
                    <a:cxn ang="0">
                      <a:pos x="T4" y="T5"/>
                    </a:cxn>
                    <a:cxn ang="0">
                      <a:pos x="T6" y="T7"/>
                    </a:cxn>
                    <a:cxn ang="0">
                      <a:pos x="T8" y="T9"/>
                    </a:cxn>
                    <a:cxn ang="0">
                      <a:pos x="T10" y="T11"/>
                    </a:cxn>
                    <a:cxn ang="0">
                      <a:pos x="T12" y="T13"/>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03822" name="Group 46">
                <a:extLst>
                  <a:ext uri="{FF2B5EF4-FFF2-40B4-BE49-F238E27FC236}">
                    <a16:creationId xmlns:a16="http://schemas.microsoft.com/office/drawing/2014/main" id="{A4D224AB-4204-457C-BD37-1099905EAB79}"/>
                  </a:ext>
                </a:extLst>
              </p:cNvPr>
              <p:cNvGrpSpPr>
                <a:grpSpLocks/>
              </p:cNvGrpSpPr>
              <p:nvPr/>
            </p:nvGrpSpPr>
            <p:grpSpPr bwMode="auto">
              <a:xfrm>
                <a:off x="0" y="558"/>
                <a:ext cx="5758" cy="487"/>
                <a:chOff x="0" y="558"/>
                <a:chExt cx="5758" cy="487"/>
              </a:xfrm>
            </p:grpSpPr>
            <p:sp>
              <p:nvSpPr>
                <p:cNvPr id="203823" name="Freeform 47">
                  <a:extLst>
                    <a:ext uri="{FF2B5EF4-FFF2-40B4-BE49-F238E27FC236}">
                      <a16:creationId xmlns:a16="http://schemas.microsoft.com/office/drawing/2014/main" id="{5F63DB58-C058-41D3-8783-524300021C95}"/>
                    </a:ext>
                  </a:extLst>
                </p:cNvPr>
                <p:cNvSpPr>
                  <a:spLocks/>
                </p:cNvSpPr>
                <p:nvPr/>
              </p:nvSpPr>
              <p:spPr bwMode="hidden">
                <a:xfrm>
                  <a:off x="0" y="618"/>
                  <a:ext cx="306" cy="427"/>
                </a:xfrm>
                <a:custGeom>
                  <a:avLst/>
                  <a:gdLst>
                    <a:gd name="T0" fmla="*/ 281 w 305"/>
                    <a:gd name="T1" fmla="*/ 426 h 426"/>
                    <a:gd name="T2" fmla="*/ 305 w 305"/>
                    <a:gd name="T3" fmla="*/ 426 h 426"/>
                    <a:gd name="T4" fmla="*/ 0 w 305"/>
                    <a:gd name="T5" fmla="*/ 0 h 426"/>
                    <a:gd name="T6" fmla="*/ 0 w 305"/>
                    <a:gd name="T7" fmla="*/ 66 h 426"/>
                    <a:gd name="T8" fmla="*/ 251 w 305"/>
                    <a:gd name="T9" fmla="*/ 426 h 426"/>
                    <a:gd name="T10" fmla="*/ 281 w 305"/>
                    <a:gd name="T11" fmla="*/ 426 h 426"/>
                    <a:gd name="T12" fmla="*/ 281 w 305"/>
                    <a:gd name="T13" fmla="*/ 426 h 426"/>
                  </a:gdLst>
                  <a:ahLst/>
                  <a:cxnLst>
                    <a:cxn ang="0">
                      <a:pos x="T0" y="T1"/>
                    </a:cxn>
                    <a:cxn ang="0">
                      <a:pos x="T2" y="T3"/>
                    </a:cxn>
                    <a:cxn ang="0">
                      <a:pos x="T4" y="T5"/>
                    </a:cxn>
                    <a:cxn ang="0">
                      <a:pos x="T6" y="T7"/>
                    </a:cxn>
                    <a:cxn ang="0">
                      <a:pos x="T8" y="T9"/>
                    </a:cxn>
                    <a:cxn ang="0">
                      <a:pos x="T10" y="T11"/>
                    </a:cxn>
                    <a:cxn ang="0">
                      <a:pos x="T12" y="T13"/>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24" name="Freeform 48">
                  <a:extLst>
                    <a:ext uri="{FF2B5EF4-FFF2-40B4-BE49-F238E27FC236}">
                      <a16:creationId xmlns:a16="http://schemas.microsoft.com/office/drawing/2014/main" id="{B99C75FF-A2DA-4638-94BC-A6FEF7941556}"/>
                    </a:ext>
                  </a:extLst>
                </p:cNvPr>
                <p:cNvSpPr>
                  <a:spLocks/>
                </p:cNvSpPr>
                <p:nvPr/>
              </p:nvSpPr>
              <p:spPr bwMode="hidden">
                <a:xfrm>
                  <a:off x="5410" y="558"/>
                  <a:ext cx="348" cy="487"/>
                </a:xfrm>
                <a:custGeom>
                  <a:avLst/>
                  <a:gdLst>
                    <a:gd name="T0" fmla="*/ 24 w 347"/>
                    <a:gd name="T1" fmla="*/ 486 h 486"/>
                    <a:gd name="T2" fmla="*/ 48 w 347"/>
                    <a:gd name="T3" fmla="*/ 486 h 486"/>
                    <a:gd name="T4" fmla="*/ 347 w 347"/>
                    <a:gd name="T5" fmla="*/ 72 h 486"/>
                    <a:gd name="T6" fmla="*/ 347 w 347"/>
                    <a:gd name="T7" fmla="*/ 0 h 486"/>
                    <a:gd name="T8" fmla="*/ 0 w 347"/>
                    <a:gd name="T9" fmla="*/ 486 h 486"/>
                    <a:gd name="T10" fmla="*/ 24 w 347"/>
                    <a:gd name="T11" fmla="*/ 486 h 486"/>
                    <a:gd name="T12" fmla="*/ 24 w 347"/>
                    <a:gd name="T13" fmla="*/ 486 h 486"/>
                  </a:gdLst>
                  <a:ahLst/>
                  <a:cxnLst>
                    <a:cxn ang="0">
                      <a:pos x="T0" y="T1"/>
                    </a:cxn>
                    <a:cxn ang="0">
                      <a:pos x="T2" y="T3"/>
                    </a:cxn>
                    <a:cxn ang="0">
                      <a:pos x="T4" y="T5"/>
                    </a:cxn>
                    <a:cxn ang="0">
                      <a:pos x="T6" y="T7"/>
                    </a:cxn>
                    <a:cxn ang="0">
                      <a:pos x="T8" y="T9"/>
                    </a:cxn>
                    <a:cxn ang="0">
                      <a:pos x="T10" y="T11"/>
                    </a:cxn>
                    <a:cxn ang="0">
                      <a:pos x="T12" y="T13"/>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03825" name="Group 49">
                <a:extLst>
                  <a:ext uri="{FF2B5EF4-FFF2-40B4-BE49-F238E27FC236}">
                    <a16:creationId xmlns:a16="http://schemas.microsoft.com/office/drawing/2014/main" id="{798E2F9C-4E90-4325-87FC-8726BC9FD50B}"/>
                  </a:ext>
                </a:extLst>
              </p:cNvPr>
              <p:cNvGrpSpPr>
                <a:grpSpLocks/>
              </p:cNvGrpSpPr>
              <p:nvPr/>
            </p:nvGrpSpPr>
            <p:grpSpPr bwMode="auto">
              <a:xfrm>
                <a:off x="264" y="1039"/>
                <a:ext cx="5200" cy="3280"/>
                <a:chOff x="264" y="1039"/>
                <a:chExt cx="5200" cy="3280"/>
              </a:xfrm>
            </p:grpSpPr>
            <p:sp>
              <p:nvSpPr>
                <p:cNvPr id="203826" name="Freeform 50">
                  <a:extLst>
                    <a:ext uri="{FF2B5EF4-FFF2-40B4-BE49-F238E27FC236}">
                      <a16:creationId xmlns:a16="http://schemas.microsoft.com/office/drawing/2014/main" id="{15446D7F-E6BF-4587-A8BB-031ED38AFFE1}"/>
                    </a:ext>
                  </a:extLst>
                </p:cNvPr>
                <p:cNvSpPr>
                  <a:spLocks/>
                </p:cNvSpPr>
                <p:nvPr/>
              </p:nvSpPr>
              <p:spPr bwMode="hidden">
                <a:xfrm>
                  <a:off x="2849" y="1039"/>
                  <a:ext cx="42" cy="3280"/>
                </a:xfrm>
                <a:custGeom>
                  <a:avLst/>
                  <a:gdLst>
                    <a:gd name="T0" fmla="*/ 18 w 42"/>
                    <a:gd name="T1" fmla="*/ 0 h 3273"/>
                    <a:gd name="T2" fmla="*/ 0 w 42"/>
                    <a:gd name="T3" fmla="*/ 0 h 3273"/>
                    <a:gd name="T4" fmla="*/ 0 w 42"/>
                    <a:gd name="T5" fmla="*/ 3273 h 3273"/>
                    <a:gd name="T6" fmla="*/ 42 w 42"/>
                    <a:gd name="T7" fmla="*/ 3273 h 3273"/>
                    <a:gd name="T8" fmla="*/ 42 w 42"/>
                    <a:gd name="T9" fmla="*/ 0 h 3273"/>
                    <a:gd name="T10" fmla="*/ 18 w 42"/>
                    <a:gd name="T11" fmla="*/ 0 h 3273"/>
                    <a:gd name="T12" fmla="*/ 18 w 42"/>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27" name="Freeform 51">
                  <a:extLst>
                    <a:ext uri="{FF2B5EF4-FFF2-40B4-BE49-F238E27FC236}">
                      <a16:creationId xmlns:a16="http://schemas.microsoft.com/office/drawing/2014/main" id="{C61E9C41-BB4E-4FF3-B8DF-65A1B9A9BF3F}"/>
                    </a:ext>
                  </a:extLst>
                </p:cNvPr>
                <p:cNvSpPr>
                  <a:spLocks/>
                </p:cNvSpPr>
                <p:nvPr/>
              </p:nvSpPr>
              <p:spPr bwMode="hidden">
                <a:xfrm>
                  <a:off x="2154" y="1039"/>
                  <a:ext cx="401" cy="3280"/>
                </a:xfrm>
                <a:custGeom>
                  <a:avLst/>
                  <a:gdLst>
                    <a:gd name="T0" fmla="*/ 376 w 400"/>
                    <a:gd name="T1" fmla="*/ 0 h 3273"/>
                    <a:gd name="T2" fmla="*/ 358 w 400"/>
                    <a:gd name="T3" fmla="*/ 0 h 3273"/>
                    <a:gd name="T4" fmla="*/ 0 w 400"/>
                    <a:gd name="T5" fmla="*/ 3273 h 3273"/>
                    <a:gd name="T6" fmla="*/ 41 w 400"/>
                    <a:gd name="T7" fmla="*/ 3273 h 3273"/>
                    <a:gd name="T8" fmla="*/ 400 w 400"/>
                    <a:gd name="T9" fmla="*/ 0 h 3273"/>
                    <a:gd name="T10" fmla="*/ 376 w 400"/>
                    <a:gd name="T11" fmla="*/ 0 h 3273"/>
                    <a:gd name="T12" fmla="*/ 376 w 400"/>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28" name="Freeform 52">
                  <a:extLst>
                    <a:ext uri="{FF2B5EF4-FFF2-40B4-BE49-F238E27FC236}">
                      <a16:creationId xmlns:a16="http://schemas.microsoft.com/office/drawing/2014/main" id="{9FA16C62-23E3-4742-B77A-0EA0AF18C447}"/>
                    </a:ext>
                  </a:extLst>
                </p:cNvPr>
                <p:cNvSpPr>
                  <a:spLocks/>
                </p:cNvSpPr>
                <p:nvPr/>
              </p:nvSpPr>
              <p:spPr bwMode="hidden">
                <a:xfrm>
                  <a:off x="1530" y="1039"/>
                  <a:ext cx="677" cy="3280"/>
                </a:xfrm>
                <a:custGeom>
                  <a:avLst/>
                  <a:gdLst>
                    <a:gd name="T0" fmla="*/ 657 w 675"/>
                    <a:gd name="T1" fmla="*/ 0 h 3273"/>
                    <a:gd name="T2" fmla="*/ 639 w 675"/>
                    <a:gd name="T3" fmla="*/ 0 h 3273"/>
                    <a:gd name="T4" fmla="*/ 0 w 675"/>
                    <a:gd name="T5" fmla="*/ 3273 h 3273"/>
                    <a:gd name="T6" fmla="*/ 42 w 675"/>
                    <a:gd name="T7" fmla="*/ 3273 h 3273"/>
                    <a:gd name="T8" fmla="*/ 675 w 675"/>
                    <a:gd name="T9" fmla="*/ 0 h 3273"/>
                    <a:gd name="T10" fmla="*/ 657 w 675"/>
                    <a:gd name="T11" fmla="*/ 0 h 3273"/>
                    <a:gd name="T12" fmla="*/ 657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29" name="Freeform 53">
                  <a:extLst>
                    <a:ext uri="{FF2B5EF4-FFF2-40B4-BE49-F238E27FC236}">
                      <a16:creationId xmlns:a16="http://schemas.microsoft.com/office/drawing/2014/main" id="{145631EB-501E-46BA-9CED-74B5A70C0CB6}"/>
                    </a:ext>
                  </a:extLst>
                </p:cNvPr>
                <p:cNvSpPr>
                  <a:spLocks/>
                </p:cNvSpPr>
                <p:nvPr/>
              </p:nvSpPr>
              <p:spPr bwMode="hidden">
                <a:xfrm>
                  <a:off x="876" y="1039"/>
                  <a:ext cx="1031" cy="3280"/>
                </a:xfrm>
                <a:custGeom>
                  <a:avLst/>
                  <a:gdLst>
                    <a:gd name="T0" fmla="*/ 1013 w 1031"/>
                    <a:gd name="T1" fmla="*/ 0 h 3280"/>
                    <a:gd name="T2" fmla="*/ 990 w 1031"/>
                    <a:gd name="T3" fmla="*/ 0 h 3280"/>
                    <a:gd name="T4" fmla="*/ 0 w 1031"/>
                    <a:gd name="T5" fmla="*/ 3280 h 3280"/>
                    <a:gd name="T6" fmla="*/ 42 w 1031"/>
                    <a:gd name="T7" fmla="*/ 3280 h 3280"/>
                    <a:gd name="T8" fmla="*/ 1031 w 1031"/>
                    <a:gd name="T9" fmla="*/ 4 h 3280"/>
                    <a:gd name="T10" fmla="*/ 1013 w 1031"/>
                    <a:gd name="T11" fmla="*/ 0 h 3280"/>
                    <a:gd name="T12" fmla="*/ 1013 w 1031"/>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30" name="Freeform 54">
                  <a:extLst>
                    <a:ext uri="{FF2B5EF4-FFF2-40B4-BE49-F238E27FC236}">
                      <a16:creationId xmlns:a16="http://schemas.microsoft.com/office/drawing/2014/main" id="{D2A136A7-2454-489F-A877-0F53F1CF019C}"/>
                    </a:ext>
                  </a:extLst>
                </p:cNvPr>
                <p:cNvSpPr>
                  <a:spLocks/>
                </p:cNvSpPr>
                <p:nvPr/>
              </p:nvSpPr>
              <p:spPr bwMode="hidden">
                <a:xfrm>
                  <a:off x="264" y="1039"/>
                  <a:ext cx="1319" cy="3280"/>
                </a:xfrm>
                <a:custGeom>
                  <a:avLst/>
                  <a:gdLst>
                    <a:gd name="T0" fmla="*/ 1296 w 1319"/>
                    <a:gd name="T1" fmla="*/ 0 h 3280"/>
                    <a:gd name="T2" fmla="*/ 1278 w 1319"/>
                    <a:gd name="T3" fmla="*/ 0 h 3280"/>
                    <a:gd name="T4" fmla="*/ 0 w 1319"/>
                    <a:gd name="T5" fmla="*/ 3280 h 3280"/>
                    <a:gd name="T6" fmla="*/ 42 w 1319"/>
                    <a:gd name="T7" fmla="*/ 3280 h 3280"/>
                    <a:gd name="T8" fmla="*/ 1319 w 1319"/>
                    <a:gd name="T9" fmla="*/ 5 h 3280"/>
                    <a:gd name="T10" fmla="*/ 1296 w 1319"/>
                    <a:gd name="T11" fmla="*/ 0 h 3280"/>
                    <a:gd name="T12" fmla="*/ 1296 w 1319"/>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31" name="Freeform 55">
                  <a:extLst>
                    <a:ext uri="{FF2B5EF4-FFF2-40B4-BE49-F238E27FC236}">
                      <a16:creationId xmlns:a16="http://schemas.microsoft.com/office/drawing/2014/main" id="{D0772892-F260-41DE-9FA3-954D58FEB720}"/>
                    </a:ext>
                  </a:extLst>
                </p:cNvPr>
                <p:cNvSpPr>
                  <a:spLocks/>
                </p:cNvSpPr>
                <p:nvPr/>
              </p:nvSpPr>
              <p:spPr bwMode="hidden">
                <a:xfrm>
                  <a:off x="3191" y="1039"/>
                  <a:ext cx="402" cy="3280"/>
                </a:xfrm>
                <a:custGeom>
                  <a:avLst/>
                  <a:gdLst>
                    <a:gd name="T0" fmla="*/ 18 w 401"/>
                    <a:gd name="T1" fmla="*/ 0 h 3273"/>
                    <a:gd name="T2" fmla="*/ 0 w 401"/>
                    <a:gd name="T3" fmla="*/ 0 h 3273"/>
                    <a:gd name="T4" fmla="*/ 359 w 401"/>
                    <a:gd name="T5" fmla="*/ 3273 h 3273"/>
                    <a:gd name="T6" fmla="*/ 401 w 401"/>
                    <a:gd name="T7" fmla="*/ 3273 h 3273"/>
                    <a:gd name="T8" fmla="*/ 42 w 401"/>
                    <a:gd name="T9" fmla="*/ 0 h 3273"/>
                    <a:gd name="T10" fmla="*/ 18 w 401"/>
                    <a:gd name="T11" fmla="*/ 0 h 3273"/>
                    <a:gd name="T12" fmla="*/ 18 w 401"/>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32" name="Freeform 56">
                  <a:extLst>
                    <a:ext uri="{FF2B5EF4-FFF2-40B4-BE49-F238E27FC236}">
                      <a16:creationId xmlns:a16="http://schemas.microsoft.com/office/drawing/2014/main" id="{1B848353-C650-4E60-A398-2A4E44418ED5}"/>
                    </a:ext>
                  </a:extLst>
                </p:cNvPr>
                <p:cNvSpPr>
                  <a:spLocks/>
                </p:cNvSpPr>
                <p:nvPr/>
              </p:nvSpPr>
              <p:spPr bwMode="hidden">
                <a:xfrm>
                  <a:off x="3533" y="1039"/>
                  <a:ext cx="677" cy="3280"/>
                </a:xfrm>
                <a:custGeom>
                  <a:avLst/>
                  <a:gdLst>
                    <a:gd name="T0" fmla="*/ 18 w 675"/>
                    <a:gd name="T1" fmla="*/ 0 h 3273"/>
                    <a:gd name="T2" fmla="*/ 0 w 675"/>
                    <a:gd name="T3" fmla="*/ 0 h 3273"/>
                    <a:gd name="T4" fmla="*/ 640 w 675"/>
                    <a:gd name="T5" fmla="*/ 3273 h 3273"/>
                    <a:gd name="T6" fmla="*/ 675 w 675"/>
                    <a:gd name="T7" fmla="*/ 3273 h 3273"/>
                    <a:gd name="T8" fmla="*/ 36 w 675"/>
                    <a:gd name="T9" fmla="*/ 0 h 3273"/>
                    <a:gd name="T10" fmla="*/ 18 w 675"/>
                    <a:gd name="T11" fmla="*/ 0 h 3273"/>
                    <a:gd name="T12" fmla="*/ 18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33" name="Freeform 57">
                  <a:extLst>
                    <a:ext uri="{FF2B5EF4-FFF2-40B4-BE49-F238E27FC236}">
                      <a16:creationId xmlns:a16="http://schemas.microsoft.com/office/drawing/2014/main" id="{2A75BF44-B8D7-401F-8B69-6540F740F89C}"/>
                    </a:ext>
                  </a:extLst>
                </p:cNvPr>
                <p:cNvSpPr>
                  <a:spLocks/>
                </p:cNvSpPr>
                <p:nvPr/>
              </p:nvSpPr>
              <p:spPr bwMode="hidden">
                <a:xfrm>
                  <a:off x="3822" y="1039"/>
                  <a:ext cx="1036" cy="3280"/>
                </a:xfrm>
                <a:custGeom>
                  <a:avLst/>
                  <a:gdLst>
                    <a:gd name="T0" fmla="*/ 23 w 1036"/>
                    <a:gd name="T1" fmla="*/ 0 h 3280"/>
                    <a:gd name="T2" fmla="*/ 0 w 1036"/>
                    <a:gd name="T3" fmla="*/ 5 h 3280"/>
                    <a:gd name="T4" fmla="*/ 994 w 1036"/>
                    <a:gd name="T5" fmla="*/ 3280 h 3280"/>
                    <a:gd name="T6" fmla="*/ 1036 w 1036"/>
                    <a:gd name="T7" fmla="*/ 3280 h 3280"/>
                    <a:gd name="T8" fmla="*/ 41 w 1036"/>
                    <a:gd name="T9" fmla="*/ 0 h 3280"/>
                    <a:gd name="T10" fmla="*/ 23 w 1036"/>
                    <a:gd name="T11" fmla="*/ 0 h 3280"/>
                    <a:gd name="T12" fmla="*/ 23 w 1036"/>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34" name="Freeform 58">
                  <a:extLst>
                    <a:ext uri="{FF2B5EF4-FFF2-40B4-BE49-F238E27FC236}">
                      <a16:creationId xmlns:a16="http://schemas.microsoft.com/office/drawing/2014/main" id="{B921E683-8F46-4A78-8BA8-311B883C8DEC}"/>
                    </a:ext>
                  </a:extLst>
                </p:cNvPr>
                <p:cNvSpPr>
                  <a:spLocks/>
                </p:cNvSpPr>
                <p:nvPr/>
              </p:nvSpPr>
              <p:spPr bwMode="hidden">
                <a:xfrm>
                  <a:off x="4137" y="1039"/>
                  <a:ext cx="1327" cy="3280"/>
                </a:xfrm>
                <a:custGeom>
                  <a:avLst/>
                  <a:gdLst>
                    <a:gd name="T0" fmla="*/ 20 w 1327"/>
                    <a:gd name="T1" fmla="*/ 0 h 3280"/>
                    <a:gd name="T2" fmla="*/ 0 w 1327"/>
                    <a:gd name="T3" fmla="*/ 7 h 3280"/>
                    <a:gd name="T4" fmla="*/ 1285 w 1327"/>
                    <a:gd name="T5" fmla="*/ 3280 h 3280"/>
                    <a:gd name="T6" fmla="*/ 1327 w 1327"/>
                    <a:gd name="T7" fmla="*/ 3280 h 3280"/>
                    <a:gd name="T8" fmla="*/ 43 w 1327"/>
                    <a:gd name="T9" fmla="*/ 0 h 3280"/>
                    <a:gd name="T10" fmla="*/ 20 w 1327"/>
                    <a:gd name="T11" fmla="*/ 0 h 3280"/>
                    <a:gd name="T12" fmla="*/ 20 w 1327"/>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03835" name="Freeform 59">
                <a:extLst>
                  <a:ext uri="{FF2B5EF4-FFF2-40B4-BE49-F238E27FC236}">
                    <a16:creationId xmlns:a16="http://schemas.microsoft.com/office/drawing/2014/main" id="{CBDE3B48-572B-4B34-81D8-F2174F2B2E7E}"/>
                  </a:ext>
                </a:extLst>
              </p:cNvPr>
              <p:cNvSpPr>
                <a:spLocks/>
              </p:cNvSpPr>
              <p:nvPr/>
            </p:nvSpPr>
            <p:spPr bwMode="hidden">
              <a:xfrm>
                <a:off x="0" y="1039"/>
                <a:ext cx="1254" cy="2632"/>
              </a:xfrm>
              <a:custGeom>
                <a:avLst/>
                <a:gdLst>
                  <a:gd name="T0" fmla="*/ 1236 w 1254"/>
                  <a:gd name="T1" fmla="*/ 0 h 2632"/>
                  <a:gd name="T2" fmla="*/ 1212 w 1254"/>
                  <a:gd name="T3" fmla="*/ 0 h 2632"/>
                  <a:gd name="T4" fmla="*/ 0 w 1254"/>
                  <a:gd name="T5" fmla="*/ 2542 h 2632"/>
                  <a:gd name="T6" fmla="*/ 0 w 1254"/>
                  <a:gd name="T7" fmla="*/ 2632 h 2632"/>
                  <a:gd name="T8" fmla="*/ 1254 w 1254"/>
                  <a:gd name="T9" fmla="*/ 7 h 2632"/>
                  <a:gd name="T10" fmla="*/ 1236 w 1254"/>
                  <a:gd name="T11" fmla="*/ 0 h 2632"/>
                  <a:gd name="T12" fmla="*/ 1236 w 1254"/>
                  <a:gd name="T13" fmla="*/ 0 h 2632"/>
                </a:gdLst>
                <a:ahLst/>
                <a:cxnLst>
                  <a:cxn ang="0">
                    <a:pos x="T0" y="T1"/>
                  </a:cxn>
                  <a:cxn ang="0">
                    <a:pos x="T2" y="T3"/>
                  </a:cxn>
                  <a:cxn ang="0">
                    <a:pos x="T4" y="T5"/>
                  </a:cxn>
                  <a:cxn ang="0">
                    <a:pos x="T6" y="T7"/>
                  </a:cxn>
                  <a:cxn ang="0">
                    <a:pos x="T8" y="T9"/>
                  </a:cxn>
                  <a:cxn ang="0">
                    <a:pos x="T10" y="T11"/>
                  </a:cxn>
                  <a:cxn ang="0">
                    <a:pos x="T12" y="T13"/>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36" name="Freeform 60">
                <a:extLst>
                  <a:ext uri="{FF2B5EF4-FFF2-40B4-BE49-F238E27FC236}">
                    <a16:creationId xmlns:a16="http://schemas.microsoft.com/office/drawing/2014/main" id="{D1ADAC15-8AF4-4FF5-A90B-C04C7BAFF87D}"/>
                  </a:ext>
                </a:extLst>
              </p:cNvPr>
              <p:cNvSpPr>
                <a:spLocks/>
              </p:cNvSpPr>
              <p:nvPr/>
            </p:nvSpPr>
            <p:spPr bwMode="hidden">
              <a:xfrm>
                <a:off x="0" y="1039"/>
                <a:ext cx="948" cy="1676"/>
              </a:xfrm>
              <a:custGeom>
                <a:avLst/>
                <a:gdLst>
                  <a:gd name="T0" fmla="*/ 930 w 948"/>
                  <a:gd name="T1" fmla="*/ 0 h 1676"/>
                  <a:gd name="T2" fmla="*/ 906 w 948"/>
                  <a:gd name="T3" fmla="*/ 0 h 1676"/>
                  <a:gd name="T4" fmla="*/ 0 w 948"/>
                  <a:gd name="T5" fmla="*/ 1593 h 1676"/>
                  <a:gd name="T6" fmla="*/ 0 w 948"/>
                  <a:gd name="T7" fmla="*/ 1676 h 1676"/>
                  <a:gd name="T8" fmla="*/ 948 w 948"/>
                  <a:gd name="T9" fmla="*/ 5 h 1676"/>
                  <a:gd name="T10" fmla="*/ 930 w 948"/>
                  <a:gd name="T11" fmla="*/ 0 h 1676"/>
                  <a:gd name="T12" fmla="*/ 930 w 948"/>
                  <a:gd name="T13" fmla="*/ 0 h 1676"/>
                </a:gdLst>
                <a:ahLst/>
                <a:cxnLst>
                  <a:cxn ang="0">
                    <a:pos x="T0" y="T1"/>
                  </a:cxn>
                  <a:cxn ang="0">
                    <a:pos x="T2" y="T3"/>
                  </a:cxn>
                  <a:cxn ang="0">
                    <a:pos x="T4" y="T5"/>
                  </a:cxn>
                  <a:cxn ang="0">
                    <a:pos x="T6" y="T7"/>
                  </a:cxn>
                  <a:cxn ang="0">
                    <a:pos x="T8" y="T9"/>
                  </a:cxn>
                  <a:cxn ang="0">
                    <a:pos x="T10" y="T11"/>
                  </a:cxn>
                  <a:cxn ang="0">
                    <a:pos x="T12" y="T13"/>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37" name="Freeform 61">
                <a:extLst>
                  <a:ext uri="{FF2B5EF4-FFF2-40B4-BE49-F238E27FC236}">
                    <a16:creationId xmlns:a16="http://schemas.microsoft.com/office/drawing/2014/main" id="{2A87148E-C85F-415B-875F-0CDA8CE69A1A}"/>
                  </a:ext>
                </a:extLst>
              </p:cNvPr>
              <p:cNvSpPr>
                <a:spLocks/>
              </p:cNvSpPr>
              <p:nvPr/>
            </p:nvSpPr>
            <p:spPr bwMode="hidden">
              <a:xfrm>
                <a:off x="0" y="1039"/>
                <a:ext cx="629" cy="937"/>
              </a:xfrm>
              <a:custGeom>
                <a:avLst/>
                <a:gdLst>
                  <a:gd name="T0" fmla="*/ 606 w 629"/>
                  <a:gd name="T1" fmla="*/ 0 h 937"/>
                  <a:gd name="T2" fmla="*/ 582 w 629"/>
                  <a:gd name="T3" fmla="*/ 0 h 937"/>
                  <a:gd name="T4" fmla="*/ 0 w 629"/>
                  <a:gd name="T5" fmla="*/ 871 h 937"/>
                  <a:gd name="T6" fmla="*/ 0 w 629"/>
                  <a:gd name="T7" fmla="*/ 937 h 937"/>
                  <a:gd name="T8" fmla="*/ 629 w 629"/>
                  <a:gd name="T9" fmla="*/ 4 h 937"/>
                  <a:gd name="T10" fmla="*/ 606 w 629"/>
                  <a:gd name="T11" fmla="*/ 0 h 937"/>
                  <a:gd name="T12" fmla="*/ 606 w 629"/>
                  <a:gd name="T13" fmla="*/ 0 h 937"/>
                </a:gdLst>
                <a:ahLst/>
                <a:cxnLst>
                  <a:cxn ang="0">
                    <a:pos x="T0" y="T1"/>
                  </a:cxn>
                  <a:cxn ang="0">
                    <a:pos x="T2" y="T3"/>
                  </a:cxn>
                  <a:cxn ang="0">
                    <a:pos x="T4" y="T5"/>
                  </a:cxn>
                  <a:cxn ang="0">
                    <a:pos x="T6" y="T7"/>
                  </a:cxn>
                  <a:cxn ang="0">
                    <a:pos x="T8" y="T9"/>
                  </a:cxn>
                  <a:cxn ang="0">
                    <a:pos x="T10" y="T11"/>
                  </a:cxn>
                  <a:cxn ang="0">
                    <a:pos x="T12" y="T13"/>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38" name="Freeform 62">
                <a:extLst>
                  <a:ext uri="{FF2B5EF4-FFF2-40B4-BE49-F238E27FC236}">
                    <a16:creationId xmlns:a16="http://schemas.microsoft.com/office/drawing/2014/main" id="{130901AD-52EC-4EC4-999B-B3ABA026EEAB}"/>
                  </a:ext>
                </a:extLst>
              </p:cNvPr>
              <p:cNvSpPr>
                <a:spLocks/>
              </p:cNvSpPr>
              <p:nvPr/>
            </p:nvSpPr>
            <p:spPr bwMode="hidden">
              <a:xfrm>
                <a:off x="0" y="1039"/>
                <a:ext cx="305" cy="427"/>
              </a:xfrm>
              <a:custGeom>
                <a:avLst/>
                <a:gdLst>
                  <a:gd name="T0" fmla="*/ 282 w 305"/>
                  <a:gd name="T1" fmla="*/ 0 h 427"/>
                  <a:gd name="T2" fmla="*/ 252 w 305"/>
                  <a:gd name="T3" fmla="*/ 0 h 427"/>
                  <a:gd name="T4" fmla="*/ 0 w 305"/>
                  <a:gd name="T5" fmla="*/ 361 h 427"/>
                  <a:gd name="T6" fmla="*/ 0 w 305"/>
                  <a:gd name="T7" fmla="*/ 427 h 427"/>
                  <a:gd name="T8" fmla="*/ 305 w 305"/>
                  <a:gd name="T9" fmla="*/ 5 h 427"/>
                  <a:gd name="T10" fmla="*/ 282 w 305"/>
                  <a:gd name="T11" fmla="*/ 0 h 427"/>
                  <a:gd name="T12" fmla="*/ 282 w 305"/>
                  <a:gd name="T13" fmla="*/ 0 h 427"/>
                </a:gdLst>
                <a:ahLst/>
                <a:cxnLst>
                  <a:cxn ang="0">
                    <a:pos x="T0" y="T1"/>
                  </a:cxn>
                  <a:cxn ang="0">
                    <a:pos x="T2" y="T3"/>
                  </a:cxn>
                  <a:cxn ang="0">
                    <a:pos x="T4" y="T5"/>
                  </a:cxn>
                  <a:cxn ang="0">
                    <a:pos x="T6" y="T7"/>
                  </a:cxn>
                  <a:cxn ang="0">
                    <a:pos x="T8" y="T9"/>
                  </a:cxn>
                  <a:cxn ang="0">
                    <a:pos x="T10" y="T11"/>
                  </a:cxn>
                  <a:cxn ang="0">
                    <a:pos x="T12" y="T13"/>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39" name="Freeform 63">
                <a:extLst>
                  <a:ext uri="{FF2B5EF4-FFF2-40B4-BE49-F238E27FC236}">
                    <a16:creationId xmlns:a16="http://schemas.microsoft.com/office/drawing/2014/main" id="{0E495B27-FB2E-4E9A-979C-EA77486A5086}"/>
                  </a:ext>
                </a:extLst>
              </p:cNvPr>
              <p:cNvSpPr>
                <a:spLocks/>
              </p:cNvSpPr>
              <p:nvPr/>
            </p:nvSpPr>
            <p:spPr bwMode="hidden">
              <a:xfrm>
                <a:off x="4481" y="1039"/>
                <a:ext cx="1277" cy="2686"/>
              </a:xfrm>
              <a:custGeom>
                <a:avLst/>
                <a:gdLst>
                  <a:gd name="T0" fmla="*/ 41 w 1277"/>
                  <a:gd name="T1" fmla="*/ 0 h 2686"/>
                  <a:gd name="T2" fmla="*/ 17 w 1277"/>
                  <a:gd name="T3" fmla="*/ 0 h 2686"/>
                  <a:gd name="T4" fmla="*/ 0 w 1277"/>
                  <a:gd name="T5" fmla="*/ 4 h 2686"/>
                  <a:gd name="T6" fmla="*/ 1277 w 1277"/>
                  <a:gd name="T7" fmla="*/ 2686 h 2686"/>
                  <a:gd name="T8" fmla="*/ 1277 w 1277"/>
                  <a:gd name="T9" fmla="*/ 2596 h 2686"/>
                  <a:gd name="T10" fmla="*/ 41 w 1277"/>
                  <a:gd name="T11" fmla="*/ 0 h 2686"/>
                  <a:gd name="T12" fmla="*/ 41 w 1277"/>
                  <a:gd name="T13" fmla="*/ 0 h 2686"/>
                </a:gdLst>
                <a:ahLst/>
                <a:cxnLst>
                  <a:cxn ang="0">
                    <a:pos x="T0" y="T1"/>
                  </a:cxn>
                  <a:cxn ang="0">
                    <a:pos x="T2" y="T3"/>
                  </a:cxn>
                  <a:cxn ang="0">
                    <a:pos x="T4" y="T5"/>
                  </a:cxn>
                  <a:cxn ang="0">
                    <a:pos x="T6" y="T7"/>
                  </a:cxn>
                  <a:cxn ang="0">
                    <a:pos x="T8" y="T9"/>
                  </a:cxn>
                  <a:cxn ang="0">
                    <a:pos x="T10" y="T11"/>
                  </a:cxn>
                  <a:cxn ang="0">
                    <a:pos x="T12" y="T13"/>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40" name="Freeform 64">
                <a:extLst>
                  <a:ext uri="{FF2B5EF4-FFF2-40B4-BE49-F238E27FC236}">
                    <a16:creationId xmlns:a16="http://schemas.microsoft.com/office/drawing/2014/main" id="{E55ACD18-D4C3-4AF4-83DC-165CC5321DAB}"/>
                  </a:ext>
                </a:extLst>
              </p:cNvPr>
              <p:cNvSpPr>
                <a:spLocks/>
              </p:cNvSpPr>
              <p:nvPr/>
            </p:nvSpPr>
            <p:spPr bwMode="hidden">
              <a:xfrm>
                <a:off x="4770" y="1039"/>
                <a:ext cx="988" cy="1730"/>
              </a:xfrm>
              <a:custGeom>
                <a:avLst/>
                <a:gdLst>
                  <a:gd name="T0" fmla="*/ 16 w 988"/>
                  <a:gd name="T1" fmla="*/ 0 h 1730"/>
                  <a:gd name="T2" fmla="*/ 0 w 988"/>
                  <a:gd name="T3" fmla="*/ 7 h 1730"/>
                  <a:gd name="T4" fmla="*/ 988 w 988"/>
                  <a:gd name="T5" fmla="*/ 1730 h 1730"/>
                  <a:gd name="T6" fmla="*/ 988 w 988"/>
                  <a:gd name="T7" fmla="*/ 1653 h 1730"/>
                  <a:gd name="T8" fmla="*/ 40 w 988"/>
                  <a:gd name="T9" fmla="*/ 0 h 1730"/>
                  <a:gd name="T10" fmla="*/ 16 w 988"/>
                  <a:gd name="T11" fmla="*/ 0 h 1730"/>
                  <a:gd name="T12" fmla="*/ 16 w 988"/>
                  <a:gd name="T13" fmla="*/ 0 h 1730"/>
                </a:gdLst>
                <a:ahLst/>
                <a:cxnLst>
                  <a:cxn ang="0">
                    <a:pos x="T0" y="T1"/>
                  </a:cxn>
                  <a:cxn ang="0">
                    <a:pos x="T2" y="T3"/>
                  </a:cxn>
                  <a:cxn ang="0">
                    <a:pos x="T4" y="T5"/>
                  </a:cxn>
                  <a:cxn ang="0">
                    <a:pos x="T6" y="T7"/>
                  </a:cxn>
                  <a:cxn ang="0">
                    <a:pos x="T8" y="T9"/>
                  </a:cxn>
                  <a:cxn ang="0">
                    <a:pos x="T10" y="T11"/>
                  </a:cxn>
                  <a:cxn ang="0">
                    <a:pos x="T12" y="T13"/>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41" name="Freeform 65">
                <a:extLst>
                  <a:ext uri="{FF2B5EF4-FFF2-40B4-BE49-F238E27FC236}">
                    <a16:creationId xmlns:a16="http://schemas.microsoft.com/office/drawing/2014/main" id="{52351726-CB82-4352-B339-AF21C9ED3732}"/>
                  </a:ext>
                </a:extLst>
              </p:cNvPr>
              <p:cNvSpPr>
                <a:spLocks/>
              </p:cNvSpPr>
              <p:nvPr/>
            </p:nvSpPr>
            <p:spPr bwMode="hidden">
              <a:xfrm>
                <a:off x="5088" y="1039"/>
                <a:ext cx="670" cy="997"/>
              </a:xfrm>
              <a:custGeom>
                <a:avLst/>
                <a:gdLst>
                  <a:gd name="T0" fmla="*/ 22 w 670"/>
                  <a:gd name="T1" fmla="*/ 0 h 997"/>
                  <a:gd name="T2" fmla="*/ 0 w 670"/>
                  <a:gd name="T3" fmla="*/ 4 h 997"/>
                  <a:gd name="T4" fmla="*/ 670 w 670"/>
                  <a:gd name="T5" fmla="*/ 997 h 997"/>
                  <a:gd name="T6" fmla="*/ 670 w 670"/>
                  <a:gd name="T7" fmla="*/ 925 h 997"/>
                  <a:gd name="T8" fmla="*/ 46 w 670"/>
                  <a:gd name="T9" fmla="*/ 0 h 997"/>
                  <a:gd name="T10" fmla="*/ 22 w 670"/>
                  <a:gd name="T11" fmla="*/ 0 h 997"/>
                  <a:gd name="T12" fmla="*/ 22 w 670"/>
                  <a:gd name="T13" fmla="*/ 0 h 997"/>
                </a:gdLst>
                <a:ahLst/>
                <a:cxnLst>
                  <a:cxn ang="0">
                    <a:pos x="T0" y="T1"/>
                  </a:cxn>
                  <a:cxn ang="0">
                    <a:pos x="T2" y="T3"/>
                  </a:cxn>
                  <a:cxn ang="0">
                    <a:pos x="T4" y="T5"/>
                  </a:cxn>
                  <a:cxn ang="0">
                    <a:pos x="T6" y="T7"/>
                  </a:cxn>
                  <a:cxn ang="0">
                    <a:pos x="T8" y="T9"/>
                  </a:cxn>
                  <a:cxn ang="0">
                    <a:pos x="T10" y="T11"/>
                  </a:cxn>
                  <a:cxn ang="0">
                    <a:pos x="T12" y="T13"/>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842" name="Freeform 66">
                <a:extLst>
                  <a:ext uri="{FF2B5EF4-FFF2-40B4-BE49-F238E27FC236}">
                    <a16:creationId xmlns:a16="http://schemas.microsoft.com/office/drawing/2014/main" id="{947D85F2-DCDA-474C-A2F0-F6A2F4662337}"/>
                  </a:ext>
                </a:extLst>
              </p:cNvPr>
              <p:cNvSpPr>
                <a:spLocks/>
              </p:cNvSpPr>
              <p:nvPr/>
            </p:nvSpPr>
            <p:spPr bwMode="hidden">
              <a:xfrm>
                <a:off x="5412" y="1039"/>
                <a:ext cx="346" cy="487"/>
              </a:xfrm>
              <a:custGeom>
                <a:avLst/>
                <a:gdLst>
                  <a:gd name="T0" fmla="*/ 22 w 346"/>
                  <a:gd name="T1" fmla="*/ 0 h 487"/>
                  <a:gd name="T2" fmla="*/ 0 w 346"/>
                  <a:gd name="T3" fmla="*/ 7 h 487"/>
                  <a:gd name="T4" fmla="*/ 346 w 346"/>
                  <a:gd name="T5" fmla="*/ 487 h 487"/>
                  <a:gd name="T6" fmla="*/ 346 w 346"/>
                  <a:gd name="T7" fmla="*/ 415 h 487"/>
                  <a:gd name="T8" fmla="*/ 46 w 346"/>
                  <a:gd name="T9" fmla="*/ 0 h 487"/>
                  <a:gd name="T10" fmla="*/ 22 w 346"/>
                  <a:gd name="T11" fmla="*/ 0 h 487"/>
                  <a:gd name="T12" fmla="*/ 22 w 346"/>
                  <a:gd name="T13" fmla="*/ 0 h 487"/>
                </a:gdLst>
                <a:ahLst/>
                <a:cxnLst>
                  <a:cxn ang="0">
                    <a:pos x="T0" y="T1"/>
                  </a:cxn>
                  <a:cxn ang="0">
                    <a:pos x="T2" y="T3"/>
                  </a:cxn>
                  <a:cxn ang="0">
                    <a:pos x="T4" y="T5"/>
                  </a:cxn>
                  <a:cxn ang="0">
                    <a:pos x="T6" y="T7"/>
                  </a:cxn>
                  <a:cxn ang="0">
                    <a:pos x="T8" y="T9"/>
                  </a:cxn>
                  <a:cxn ang="0">
                    <a:pos x="T10" y="T11"/>
                  </a:cxn>
                  <a:cxn ang="0">
                    <a:pos x="T12" y="T13"/>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203843" name="Rectangle 67">
            <a:extLst>
              <a:ext uri="{FF2B5EF4-FFF2-40B4-BE49-F238E27FC236}">
                <a16:creationId xmlns:a16="http://schemas.microsoft.com/office/drawing/2014/main" id="{5A8A47ED-075C-4454-917C-E674CEF15CF3}"/>
              </a:ext>
            </a:extLst>
          </p:cNvPr>
          <p:cNvSpPr>
            <a:spLocks noGrp="1" noChangeArrowheads="1"/>
          </p:cNvSpPr>
          <p:nvPr>
            <p:ph type="ctrTitle" sz="quarter"/>
          </p:nvPr>
        </p:nvSpPr>
        <p:spPr>
          <a:xfrm>
            <a:off x="455613" y="1920875"/>
            <a:ext cx="8226425" cy="1736725"/>
          </a:xfrm>
        </p:spPr>
        <p:txBody>
          <a:bodyPr anchor="b"/>
          <a:lstStyle>
            <a:lvl1pPr>
              <a:defRPr sz="5400"/>
            </a:lvl1pPr>
          </a:lstStyle>
          <a:p>
            <a:pPr lvl="0"/>
            <a:r>
              <a:rPr lang="en-US" altLang="en-US" noProof="0"/>
              <a:t>Click to edit Master title style</a:t>
            </a:r>
          </a:p>
        </p:txBody>
      </p:sp>
      <p:sp>
        <p:nvSpPr>
          <p:cNvPr id="203844" name="Rectangle 68">
            <a:extLst>
              <a:ext uri="{FF2B5EF4-FFF2-40B4-BE49-F238E27FC236}">
                <a16:creationId xmlns:a16="http://schemas.microsoft.com/office/drawing/2014/main" id="{4381B837-6582-48E0-8B02-D527CDBDD4DB}"/>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03845" name="Rectangle 69">
            <a:extLst>
              <a:ext uri="{FF2B5EF4-FFF2-40B4-BE49-F238E27FC236}">
                <a16:creationId xmlns:a16="http://schemas.microsoft.com/office/drawing/2014/main" id="{6152BEE8-B0E8-45CF-9B1A-8E2FABB9AD04}"/>
              </a:ext>
            </a:extLst>
          </p:cNvPr>
          <p:cNvSpPr>
            <a:spLocks noGrp="1" noChangeArrowheads="1"/>
          </p:cNvSpPr>
          <p:nvPr>
            <p:ph type="dt" sz="quarter" idx="2"/>
          </p:nvPr>
        </p:nvSpPr>
        <p:spPr/>
        <p:txBody>
          <a:bodyPr/>
          <a:lstStyle>
            <a:lvl1pPr>
              <a:defRPr/>
            </a:lvl1pPr>
          </a:lstStyle>
          <a:p>
            <a:endParaRPr lang="en-US" altLang="en-US"/>
          </a:p>
        </p:txBody>
      </p:sp>
      <p:sp>
        <p:nvSpPr>
          <p:cNvPr id="203846" name="Rectangle 70">
            <a:extLst>
              <a:ext uri="{FF2B5EF4-FFF2-40B4-BE49-F238E27FC236}">
                <a16:creationId xmlns:a16="http://schemas.microsoft.com/office/drawing/2014/main" id="{A79E13D6-AA56-4E64-A8CC-FE2FD88DA9AD}"/>
              </a:ext>
            </a:extLst>
          </p:cNvPr>
          <p:cNvSpPr>
            <a:spLocks noGrp="1" noChangeArrowheads="1"/>
          </p:cNvSpPr>
          <p:nvPr>
            <p:ph type="ftr" sz="quarter" idx="3"/>
          </p:nvPr>
        </p:nvSpPr>
        <p:spPr/>
        <p:txBody>
          <a:bodyPr/>
          <a:lstStyle>
            <a:lvl1pPr>
              <a:defRPr/>
            </a:lvl1pPr>
          </a:lstStyle>
          <a:p>
            <a:endParaRPr lang="en-US" altLang="en-US"/>
          </a:p>
        </p:txBody>
      </p:sp>
      <p:sp>
        <p:nvSpPr>
          <p:cNvPr id="203847" name="Rectangle 71">
            <a:extLst>
              <a:ext uri="{FF2B5EF4-FFF2-40B4-BE49-F238E27FC236}">
                <a16:creationId xmlns:a16="http://schemas.microsoft.com/office/drawing/2014/main" id="{C19E902A-3D97-42C2-974E-DB25A73261B3}"/>
              </a:ext>
            </a:extLst>
          </p:cNvPr>
          <p:cNvSpPr>
            <a:spLocks noGrp="1" noChangeArrowheads="1"/>
          </p:cNvSpPr>
          <p:nvPr>
            <p:ph type="sldNum" sz="quarter" idx="4"/>
          </p:nvPr>
        </p:nvSpPr>
        <p:spPr/>
        <p:txBody>
          <a:bodyPr/>
          <a:lstStyle>
            <a:lvl1pPr>
              <a:defRPr/>
            </a:lvl1pPr>
          </a:lstStyle>
          <a:p>
            <a:fld id="{47EACDCD-6F01-4091-AB61-8AFCE2C53849}" type="slidenum">
              <a:rPr lang="en-US" altLang="en-US"/>
              <a:pPr/>
              <a:t>‹#›</a:t>
            </a:fld>
            <a:endParaRPr lang="en-US"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C6194-5640-4B2E-967E-52C403928E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CDBEA0-F141-4353-A489-F9BFF01D41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605D4A-A2C3-4022-BF83-E506D5054EF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C6ACF15-03B0-49D6-BB83-E14005ACC60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CA543E0-CB48-46F4-BA89-3E9F236AB4D1}"/>
              </a:ext>
            </a:extLst>
          </p:cNvPr>
          <p:cNvSpPr>
            <a:spLocks noGrp="1"/>
          </p:cNvSpPr>
          <p:nvPr>
            <p:ph type="sldNum" sz="quarter" idx="12"/>
          </p:nvPr>
        </p:nvSpPr>
        <p:spPr/>
        <p:txBody>
          <a:bodyPr/>
          <a:lstStyle>
            <a:lvl1pPr>
              <a:defRPr/>
            </a:lvl1pPr>
          </a:lstStyle>
          <a:p>
            <a:fld id="{6397E599-27A5-4A73-A9F1-DB6AE81EFC10}" type="slidenum">
              <a:rPr lang="en-US" altLang="en-US"/>
              <a:pPr/>
              <a:t>‹#›</a:t>
            </a:fld>
            <a:endParaRPr lang="en-US" altLang="en-US"/>
          </a:p>
        </p:txBody>
      </p:sp>
      <p:sp>
        <p:nvSpPr>
          <p:cNvPr id="7" name="Rectangle 6">
            <a:extLst>
              <a:ext uri="{FF2B5EF4-FFF2-40B4-BE49-F238E27FC236}">
                <a16:creationId xmlns:a16="http://schemas.microsoft.com/office/drawing/2014/main" id="{81334003-6691-4697-A2BE-604C6AB7D060}"/>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91061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82E6B-FDA0-4225-9285-655A3573000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94AD0D-F66C-4728-AD14-ACCFD531953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88E6D21-3788-4111-A01C-3D709253E12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8747F4B-8442-46AF-B2E0-C1BEB8432FD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3F072EA-9801-4871-91AC-10B18EC5D7CE}"/>
              </a:ext>
            </a:extLst>
          </p:cNvPr>
          <p:cNvSpPr>
            <a:spLocks noGrp="1"/>
          </p:cNvSpPr>
          <p:nvPr>
            <p:ph type="sldNum" sz="quarter" idx="12"/>
          </p:nvPr>
        </p:nvSpPr>
        <p:spPr/>
        <p:txBody>
          <a:bodyPr/>
          <a:lstStyle>
            <a:lvl1pPr>
              <a:defRPr/>
            </a:lvl1pPr>
          </a:lstStyle>
          <a:p>
            <a:fld id="{04F7DF72-AA62-4B24-8731-5A1ECFE166E7}" type="slidenum">
              <a:rPr lang="en-US" altLang="en-US"/>
              <a:pPr/>
              <a:t>‹#›</a:t>
            </a:fld>
            <a:endParaRPr lang="en-US" altLang="en-US"/>
          </a:p>
        </p:txBody>
      </p:sp>
    </p:spTree>
    <p:extLst>
      <p:ext uri="{BB962C8B-B14F-4D97-AF65-F5344CB8AC3E}">
        <p14:creationId xmlns:p14="http://schemas.microsoft.com/office/powerpoint/2010/main" val="1138752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B5173-EAFE-4ECB-BA25-6735D62999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E61C6-497F-48E2-8776-955166FDE4E6}"/>
              </a:ext>
            </a:extLst>
          </p:cNvPr>
          <p:cNvSpPr>
            <a:spLocks noGrp="1"/>
          </p:cNvSpPr>
          <p:nvPr>
            <p:ph sz="half" idx="1"/>
          </p:nvPr>
        </p:nvSpPr>
        <p:spPr>
          <a:xfrm>
            <a:off x="455613" y="1598613"/>
            <a:ext cx="4037012" cy="4497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68AA43-B53F-49E7-89D1-D4D2E1C2ACFD}"/>
              </a:ext>
            </a:extLst>
          </p:cNvPr>
          <p:cNvSpPr>
            <a:spLocks noGrp="1"/>
          </p:cNvSpPr>
          <p:nvPr>
            <p:ph sz="half" idx="2"/>
          </p:nvPr>
        </p:nvSpPr>
        <p:spPr>
          <a:xfrm>
            <a:off x="4645025" y="1598613"/>
            <a:ext cx="4037013" cy="4497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C02049-9FE2-4643-9355-EB9375F9302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3BF81AD-16BD-44DD-9748-0E5FADF226E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2461057-6118-4716-9CA6-4D6486BF379C}"/>
              </a:ext>
            </a:extLst>
          </p:cNvPr>
          <p:cNvSpPr>
            <a:spLocks noGrp="1"/>
          </p:cNvSpPr>
          <p:nvPr>
            <p:ph type="sldNum" sz="quarter" idx="12"/>
          </p:nvPr>
        </p:nvSpPr>
        <p:spPr/>
        <p:txBody>
          <a:bodyPr/>
          <a:lstStyle>
            <a:lvl1pPr>
              <a:defRPr/>
            </a:lvl1pPr>
          </a:lstStyle>
          <a:p>
            <a:fld id="{2CADA223-D9A4-47D0-863C-1BB33B9BECAF}" type="slidenum">
              <a:rPr lang="en-US" altLang="en-US"/>
              <a:pPr/>
              <a:t>‹#›</a:t>
            </a:fld>
            <a:endParaRPr lang="en-US" altLang="en-US"/>
          </a:p>
        </p:txBody>
      </p:sp>
    </p:spTree>
    <p:extLst>
      <p:ext uri="{BB962C8B-B14F-4D97-AF65-F5344CB8AC3E}">
        <p14:creationId xmlns:p14="http://schemas.microsoft.com/office/powerpoint/2010/main" val="24058153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7D292-435F-40AE-A365-0AB0FA5316E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B00774-2DF4-4F17-B9F6-703F86D4ACD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21E364-D386-4F27-9E96-2AEEBA21CD9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561963-48A5-4926-A8CD-85EF80CED62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163BCE-B1C9-4C03-A212-6D25EAA29D9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144EBD-04EC-40B8-930E-14916C42A2EE}"/>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319AA0DD-5CCD-45E9-BEBE-1A76B3058878}"/>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55A67708-DA34-4C94-A101-E463512254E4}"/>
              </a:ext>
            </a:extLst>
          </p:cNvPr>
          <p:cNvSpPr>
            <a:spLocks noGrp="1"/>
          </p:cNvSpPr>
          <p:nvPr>
            <p:ph type="sldNum" sz="quarter" idx="12"/>
          </p:nvPr>
        </p:nvSpPr>
        <p:spPr/>
        <p:txBody>
          <a:bodyPr/>
          <a:lstStyle>
            <a:lvl1pPr>
              <a:defRPr/>
            </a:lvl1pPr>
          </a:lstStyle>
          <a:p>
            <a:fld id="{2CABB83C-8F9D-4559-A45F-7EF4E008952B}" type="slidenum">
              <a:rPr lang="en-US" altLang="en-US"/>
              <a:pPr/>
              <a:t>‹#›</a:t>
            </a:fld>
            <a:endParaRPr lang="en-US" altLang="en-US"/>
          </a:p>
        </p:txBody>
      </p:sp>
    </p:spTree>
    <p:extLst>
      <p:ext uri="{BB962C8B-B14F-4D97-AF65-F5344CB8AC3E}">
        <p14:creationId xmlns:p14="http://schemas.microsoft.com/office/powerpoint/2010/main" val="42139638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6F9DE-64A7-48C3-9F87-F88FB62EB7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86393E-92DA-4C5B-9A26-B61F2F67882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A0F84F37-F48F-42A7-ADAD-54918A008FC2}"/>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B30CA7C-02CF-4144-B565-B3541E1B8C2D}"/>
              </a:ext>
            </a:extLst>
          </p:cNvPr>
          <p:cNvSpPr>
            <a:spLocks noGrp="1"/>
          </p:cNvSpPr>
          <p:nvPr>
            <p:ph type="sldNum" sz="quarter" idx="12"/>
          </p:nvPr>
        </p:nvSpPr>
        <p:spPr/>
        <p:txBody>
          <a:bodyPr/>
          <a:lstStyle>
            <a:lvl1pPr>
              <a:defRPr/>
            </a:lvl1pPr>
          </a:lstStyle>
          <a:p>
            <a:fld id="{4CF5BA8A-0349-4430-8951-C41A5688183B}" type="slidenum">
              <a:rPr lang="en-US" altLang="en-US"/>
              <a:pPr/>
              <a:t>‹#›</a:t>
            </a:fld>
            <a:endParaRPr lang="en-US" altLang="en-US"/>
          </a:p>
        </p:txBody>
      </p:sp>
      <p:sp>
        <p:nvSpPr>
          <p:cNvPr id="6" name="Rectangle 5">
            <a:extLst>
              <a:ext uri="{FF2B5EF4-FFF2-40B4-BE49-F238E27FC236}">
                <a16:creationId xmlns:a16="http://schemas.microsoft.com/office/drawing/2014/main" id="{F1B73359-C84A-4BE2-8172-B913CE9CEBF7}"/>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641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270D5-54EC-4AF4-8065-AE28B2630A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0F2CD0-7822-4FA5-8E29-3AC03B78EC37}"/>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C56D86-44C7-4469-BB2C-888177F4FBD7}"/>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ED44A5-E427-48AA-A4F5-E1343E16380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F9CE19B-D0D5-4F13-8882-0907ADDC8D9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74A3BD8-6D09-4905-B31C-E93B4DE80FCD}"/>
              </a:ext>
            </a:extLst>
          </p:cNvPr>
          <p:cNvSpPr>
            <a:spLocks noGrp="1"/>
          </p:cNvSpPr>
          <p:nvPr>
            <p:ph type="sldNum" sz="quarter" idx="12"/>
          </p:nvPr>
        </p:nvSpPr>
        <p:spPr/>
        <p:txBody>
          <a:bodyPr/>
          <a:lstStyle>
            <a:lvl1pPr>
              <a:defRPr/>
            </a:lvl1pPr>
          </a:lstStyle>
          <a:p>
            <a:fld id="{F32D0E0A-4860-4BE8-B858-6D42967145A8}" type="slidenum">
              <a:rPr lang="en-US" altLang="en-US"/>
              <a:pPr/>
              <a:t>‹#›</a:t>
            </a:fld>
            <a:endParaRPr lang="en-US" altLang="en-US"/>
          </a:p>
        </p:txBody>
      </p:sp>
    </p:spTree>
    <p:extLst>
      <p:ext uri="{BB962C8B-B14F-4D97-AF65-F5344CB8AC3E}">
        <p14:creationId xmlns:p14="http://schemas.microsoft.com/office/powerpoint/2010/main" val="32307140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BB3081-2C84-4A65-A69F-5BE36FF269C9}"/>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C9B51A85-CC81-404C-9608-9131B88ECD9C}"/>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A7EF1E49-702C-4AC1-8603-74DC5426D0B6}"/>
              </a:ext>
            </a:extLst>
          </p:cNvPr>
          <p:cNvSpPr>
            <a:spLocks noGrp="1"/>
          </p:cNvSpPr>
          <p:nvPr>
            <p:ph type="sldNum" sz="quarter" idx="12"/>
          </p:nvPr>
        </p:nvSpPr>
        <p:spPr/>
        <p:txBody>
          <a:bodyPr/>
          <a:lstStyle>
            <a:lvl1pPr>
              <a:defRPr/>
            </a:lvl1pPr>
          </a:lstStyle>
          <a:p>
            <a:fld id="{B6D4FFF9-D737-4346-892E-BB5BA1656781}" type="slidenum">
              <a:rPr lang="en-US" altLang="en-US"/>
              <a:pPr/>
              <a:t>‹#›</a:t>
            </a:fld>
            <a:endParaRPr lang="en-US" altLang="en-US"/>
          </a:p>
        </p:txBody>
      </p:sp>
    </p:spTree>
    <p:extLst>
      <p:ext uri="{BB962C8B-B14F-4D97-AF65-F5344CB8AC3E}">
        <p14:creationId xmlns:p14="http://schemas.microsoft.com/office/powerpoint/2010/main" val="32512149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D4821-0969-4427-82EB-BC3D3DA1E66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F9B9E5-3896-464A-A316-B2D6372AD06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13F47C-4FFD-4DCB-9ED6-EC55285F575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D9A32E-CB84-4CAB-8E6A-544D871B1DE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5F01EFB-581D-4EDB-B0BE-E63611C3782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5FCE497-A802-44B9-8B0D-95008FF1891C}"/>
              </a:ext>
            </a:extLst>
          </p:cNvPr>
          <p:cNvSpPr>
            <a:spLocks noGrp="1"/>
          </p:cNvSpPr>
          <p:nvPr>
            <p:ph type="sldNum" sz="quarter" idx="12"/>
          </p:nvPr>
        </p:nvSpPr>
        <p:spPr/>
        <p:txBody>
          <a:bodyPr/>
          <a:lstStyle>
            <a:lvl1pPr>
              <a:defRPr/>
            </a:lvl1pPr>
          </a:lstStyle>
          <a:p>
            <a:fld id="{9D77EEFD-CC42-4101-9604-5A5790EA6588}" type="slidenum">
              <a:rPr lang="en-US" altLang="en-US"/>
              <a:pPr/>
              <a:t>‹#›</a:t>
            </a:fld>
            <a:endParaRPr lang="en-US" altLang="en-US"/>
          </a:p>
        </p:txBody>
      </p:sp>
    </p:spTree>
    <p:extLst>
      <p:ext uri="{BB962C8B-B14F-4D97-AF65-F5344CB8AC3E}">
        <p14:creationId xmlns:p14="http://schemas.microsoft.com/office/powerpoint/2010/main" val="405366395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851E6-EFC7-48C7-A38C-14E11883130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B904B0-E668-480F-9A33-C1CA0296822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C52F30-930D-432B-9560-E8EE5E6BD4E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CE831-80B3-43B1-9E18-56E0AE2049E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31BDBF5-F2C7-45DC-93C3-C1D249E3667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3F4DE56-5D7D-4EB8-92FA-DFB47A24D71E}"/>
              </a:ext>
            </a:extLst>
          </p:cNvPr>
          <p:cNvSpPr>
            <a:spLocks noGrp="1"/>
          </p:cNvSpPr>
          <p:nvPr>
            <p:ph type="sldNum" sz="quarter" idx="12"/>
          </p:nvPr>
        </p:nvSpPr>
        <p:spPr/>
        <p:txBody>
          <a:bodyPr/>
          <a:lstStyle>
            <a:lvl1pPr>
              <a:defRPr/>
            </a:lvl1pPr>
          </a:lstStyle>
          <a:p>
            <a:fld id="{C8783A60-33D8-4EBC-B6E3-3026AF9FB8F8}" type="slidenum">
              <a:rPr lang="en-US" altLang="en-US"/>
              <a:pPr/>
              <a:t>‹#›</a:t>
            </a:fld>
            <a:endParaRPr lang="en-US" altLang="en-US"/>
          </a:p>
        </p:txBody>
      </p:sp>
    </p:spTree>
    <p:extLst>
      <p:ext uri="{BB962C8B-B14F-4D97-AF65-F5344CB8AC3E}">
        <p14:creationId xmlns:p14="http://schemas.microsoft.com/office/powerpoint/2010/main" val="40459149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D1F34-F6CA-4354-B58F-8E9BB38054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43A6EF-EBAE-4551-B1F3-B3E12F1982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2A6FB8-E79C-40AA-ABAC-8E25DA10529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EE7B863-39BD-4FD7-A698-1F964E25D0D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A979F4A-A7C8-41FB-9645-9519A727D494}"/>
              </a:ext>
            </a:extLst>
          </p:cNvPr>
          <p:cNvSpPr>
            <a:spLocks noGrp="1"/>
          </p:cNvSpPr>
          <p:nvPr>
            <p:ph type="sldNum" sz="quarter" idx="12"/>
          </p:nvPr>
        </p:nvSpPr>
        <p:spPr/>
        <p:txBody>
          <a:bodyPr/>
          <a:lstStyle>
            <a:lvl1pPr>
              <a:defRPr/>
            </a:lvl1pPr>
          </a:lstStyle>
          <a:p>
            <a:fld id="{3A6DA3F1-9A8E-4F9C-A197-7E4F86832499}" type="slidenum">
              <a:rPr lang="en-US" altLang="en-US"/>
              <a:pPr/>
              <a:t>‹#›</a:t>
            </a:fld>
            <a:endParaRPr lang="en-US" altLang="en-US"/>
          </a:p>
        </p:txBody>
      </p:sp>
    </p:spTree>
    <p:extLst>
      <p:ext uri="{BB962C8B-B14F-4D97-AF65-F5344CB8AC3E}">
        <p14:creationId xmlns:p14="http://schemas.microsoft.com/office/powerpoint/2010/main" val="384240761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04E5B0-FCF1-46FF-A160-C3DE3294A0D5}"/>
              </a:ext>
            </a:extLst>
          </p:cNvPr>
          <p:cNvSpPr>
            <a:spLocks noGrp="1"/>
          </p:cNvSpPr>
          <p:nvPr>
            <p:ph type="title" orient="vert"/>
          </p:nvPr>
        </p:nvSpPr>
        <p:spPr>
          <a:xfrm>
            <a:off x="6626225" y="273050"/>
            <a:ext cx="2055813" cy="582295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1706EE-17DD-487A-89CB-09713D4DCED1}"/>
              </a:ext>
            </a:extLst>
          </p:cNvPr>
          <p:cNvSpPr>
            <a:spLocks noGrp="1"/>
          </p:cNvSpPr>
          <p:nvPr>
            <p:ph type="body" orient="vert" idx="1"/>
          </p:nvPr>
        </p:nvSpPr>
        <p:spPr>
          <a:xfrm>
            <a:off x="455613" y="273050"/>
            <a:ext cx="6018212" cy="5822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573F8A-177B-44B3-A874-93E1261F3DB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DA133BC-7BC6-4B3F-84B8-AC2B70FE7D4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C92CAE7-6298-44B8-8E2C-9E278A1E6520}"/>
              </a:ext>
            </a:extLst>
          </p:cNvPr>
          <p:cNvSpPr>
            <a:spLocks noGrp="1"/>
          </p:cNvSpPr>
          <p:nvPr>
            <p:ph type="sldNum" sz="quarter" idx="12"/>
          </p:nvPr>
        </p:nvSpPr>
        <p:spPr/>
        <p:txBody>
          <a:bodyPr/>
          <a:lstStyle>
            <a:lvl1pPr>
              <a:defRPr/>
            </a:lvl1pPr>
          </a:lstStyle>
          <a:p>
            <a:fld id="{D6B8E50D-422E-46D8-9BFE-27902DAE6134}" type="slidenum">
              <a:rPr lang="en-US" altLang="en-US"/>
              <a:pPr/>
              <a:t>‹#›</a:t>
            </a:fld>
            <a:endParaRPr lang="en-US" altLang="en-US"/>
          </a:p>
        </p:txBody>
      </p:sp>
    </p:spTree>
    <p:extLst>
      <p:ext uri="{BB962C8B-B14F-4D97-AF65-F5344CB8AC3E}">
        <p14:creationId xmlns:p14="http://schemas.microsoft.com/office/powerpoint/2010/main" val="13054298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6850" name="Group 2">
            <a:extLst>
              <a:ext uri="{FF2B5EF4-FFF2-40B4-BE49-F238E27FC236}">
                <a16:creationId xmlns:a16="http://schemas.microsoft.com/office/drawing/2014/main" id="{F876798A-6F65-4A91-B318-13C47C678EA8}"/>
              </a:ext>
            </a:extLst>
          </p:cNvPr>
          <p:cNvGrpSpPr>
            <a:grpSpLocks/>
          </p:cNvGrpSpPr>
          <p:nvPr/>
        </p:nvGrpSpPr>
        <p:grpSpPr bwMode="auto">
          <a:xfrm>
            <a:off x="-498475" y="1311275"/>
            <a:ext cx="10429875" cy="5908675"/>
            <a:chOff x="-313" y="824"/>
            <a:chExt cx="6570" cy="3722"/>
          </a:xfrm>
        </p:grpSpPr>
        <p:sp>
          <p:nvSpPr>
            <p:cNvPr id="206851" name="Rectangle 3">
              <a:extLst>
                <a:ext uri="{FF2B5EF4-FFF2-40B4-BE49-F238E27FC236}">
                  <a16:creationId xmlns:a16="http://schemas.microsoft.com/office/drawing/2014/main" id="{B40F6E63-6C2F-4702-9858-78F341206C57}"/>
                </a:ext>
              </a:extLst>
            </p:cNvPr>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52" name="Rectangle 4">
              <a:extLst>
                <a:ext uri="{FF2B5EF4-FFF2-40B4-BE49-F238E27FC236}">
                  <a16:creationId xmlns:a16="http://schemas.microsoft.com/office/drawing/2014/main" id="{C79C4FCF-AAFA-4EEA-AC3E-9FD9D86162A7}"/>
                </a:ext>
              </a:extLst>
            </p:cNvPr>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53" name="Rectangle 5">
              <a:extLst>
                <a:ext uri="{FF2B5EF4-FFF2-40B4-BE49-F238E27FC236}">
                  <a16:creationId xmlns:a16="http://schemas.microsoft.com/office/drawing/2014/main" id="{07773A84-4C78-4582-A41A-90D1CFB9F20D}"/>
                </a:ext>
              </a:extLst>
            </p:cNvPr>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54" name="Rectangle 6">
              <a:extLst>
                <a:ext uri="{FF2B5EF4-FFF2-40B4-BE49-F238E27FC236}">
                  <a16:creationId xmlns:a16="http://schemas.microsoft.com/office/drawing/2014/main" id="{52A61B49-51CA-4E6D-8972-B58E79F13E0D}"/>
                </a:ext>
              </a:extLst>
            </p:cNvPr>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55" name="Rectangle 7">
              <a:extLst>
                <a:ext uri="{FF2B5EF4-FFF2-40B4-BE49-F238E27FC236}">
                  <a16:creationId xmlns:a16="http://schemas.microsoft.com/office/drawing/2014/main" id="{20CAA42E-09E8-4A62-8F64-9AF764B5E385}"/>
                </a:ext>
              </a:extLst>
            </p:cNvPr>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56" name="Rectangle 8">
              <a:extLst>
                <a:ext uri="{FF2B5EF4-FFF2-40B4-BE49-F238E27FC236}">
                  <a16:creationId xmlns:a16="http://schemas.microsoft.com/office/drawing/2014/main" id="{A662E794-F8D2-4685-BB14-9CEE4A998FC0}"/>
                </a:ext>
              </a:extLst>
            </p:cNvPr>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57" name="Rectangle 9">
              <a:extLst>
                <a:ext uri="{FF2B5EF4-FFF2-40B4-BE49-F238E27FC236}">
                  <a16:creationId xmlns:a16="http://schemas.microsoft.com/office/drawing/2014/main" id="{27798720-6974-4A94-9433-0B487B53665C}"/>
                </a:ext>
              </a:extLst>
            </p:cNvPr>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58" name="Rectangle 10">
              <a:extLst>
                <a:ext uri="{FF2B5EF4-FFF2-40B4-BE49-F238E27FC236}">
                  <a16:creationId xmlns:a16="http://schemas.microsoft.com/office/drawing/2014/main" id="{4166CA9B-8C2D-4692-BC25-796CEA994F0A}"/>
                </a:ext>
              </a:extLst>
            </p:cNvPr>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59" name="Rectangle 11">
              <a:extLst>
                <a:ext uri="{FF2B5EF4-FFF2-40B4-BE49-F238E27FC236}">
                  <a16:creationId xmlns:a16="http://schemas.microsoft.com/office/drawing/2014/main" id="{58B088A8-9CB5-4178-977C-E75B067DDF4A}"/>
                </a:ext>
              </a:extLst>
            </p:cNvPr>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60" name="Rectangle 12">
              <a:extLst>
                <a:ext uri="{FF2B5EF4-FFF2-40B4-BE49-F238E27FC236}">
                  <a16:creationId xmlns:a16="http://schemas.microsoft.com/office/drawing/2014/main" id="{8896CDEC-188A-4D5B-A444-9BF621A530F1}"/>
                </a:ext>
              </a:extLst>
            </p:cNvPr>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61" name="Rectangle 13">
              <a:extLst>
                <a:ext uri="{FF2B5EF4-FFF2-40B4-BE49-F238E27FC236}">
                  <a16:creationId xmlns:a16="http://schemas.microsoft.com/office/drawing/2014/main" id="{341E9BDF-E25B-4CB8-90B3-412DF797CADF}"/>
                </a:ext>
              </a:extLst>
            </p:cNvPr>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62" name="Rectangle 14">
              <a:extLst>
                <a:ext uri="{FF2B5EF4-FFF2-40B4-BE49-F238E27FC236}">
                  <a16:creationId xmlns:a16="http://schemas.microsoft.com/office/drawing/2014/main" id="{94590F11-A540-44F9-BB09-FE850017785D}"/>
                </a:ext>
              </a:extLst>
            </p:cNvPr>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63" name="Rectangle 15">
              <a:extLst>
                <a:ext uri="{FF2B5EF4-FFF2-40B4-BE49-F238E27FC236}">
                  <a16:creationId xmlns:a16="http://schemas.microsoft.com/office/drawing/2014/main" id="{A44DE40F-A734-4993-9B4A-8C44A1A1E22E}"/>
                </a:ext>
              </a:extLst>
            </p:cNvPr>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64" name="Rectangle 16">
              <a:extLst>
                <a:ext uri="{FF2B5EF4-FFF2-40B4-BE49-F238E27FC236}">
                  <a16:creationId xmlns:a16="http://schemas.microsoft.com/office/drawing/2014/main" id="{D4EA9C20-3A1A-4353-AD41-1A5B6B1F2E0B}"/>
                </a:ext>
              </a:extLst>
            </p:cNvPr>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65" name="Rectangle 17">
              <a:extLst>
                <a:ext uri="{FF2B5EF4-FFF2-40B4-BE49-F238E27FC236}">
                  <a16:creationId xmlns:a16="http://schemas.microsoft.com/office/drawing/2014/main" id="{CD4FCF3B-5482-4360-A4C3-F745F033EEC9}"/>
                </a:ext>
              </a:extLst>
            </p:cNvPr>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endParaRPr lang="en-US" altLang="en-US"/>
            </a:p>
          </p:txBody>
        </p:sp>
        <p:sp>
          <p:nvSpPr>
            <p:cNvPr id="206866" name="Rectangle 18">
              <a:extLst>
                <a:ext uri="{FF2B5EF4-FFF2-40B4-BE49-F238E27FC236}">
                  <a16:creationId xmlns:a16="http://schemas.microsoft.com/office/drawing/2014/main" id="{964038A5-DE54-44BF-A700-F9D1802A4CA1}"/>
                </a:ext>
              </a:extLst>
            </p:cNvPr>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endParaRPr lang="en-US" altLang="en-US"/>
            </a:p>
          </p:txBody>
        </p:sp>
        <p:sp>
          <p:nvSpPr>
            <p:cNvPr id="206867" name="Rectangle 19">
              <a:extLst>
                <a:ext uri="{FF2B5EF4-FFF2-40B4-BE49-F238E27FC236}">
                  <a16:creationId xmlns:a16="http://schemas.microsoft.com/office/drawing/2014/main" id="{29CF0410-09D6-4355-A569-8F7216FEBFAA}"/>
                </a:ext>
              </a:extLst>
            </p:cNvPr>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p>
          </p:txBody>
        </p:sp>
        <p:sp>
          <p:nvSpPr>
            <p:cNvPr id="206868" name="Rectangle 20">
              <a:extLst>
                <a:ext uri="{FF2B5EF4-FFF2-40B4-BE49-F238E27FC236}">
                  <a16:creationId xmlns:a16="http://schemas.microsoft.com/office/drawing/2014/main" id="{1A0E5D50-0AA9-46E4-A467-C0613713EE75}"/>
                </a:ext>
              </a:extLst>
            </p:cNvPr>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p>
          </p:txBody>
        </p:sp>
        <p:sp>
          <p:nvSpPr>
            <p:cNvPr id="206869" name="Rectangle 21">
              <a:extLst>
                <a:ext uri="{FF2B5EF4-FFF2-40B4-BE49-F238E27FC236}">
                  <a16:creationId xmlns:a16="http://schemas.microsoft.com/office/drawing/2014/main" id="{29D43BE7-9B64-4378-A91B-AF0BDD3362A6}"/>
                </a:ext>
              </a:extLst>
            </p:cNvPr>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p>
          </p:txBody>
        </p:sp>
        <p:sp>
          <p:nvSpPr>
            <p:cNvPr id="206870" name="Rectangle 22">
              <a:extLst>
                <a:ext uri="{FF2B5EF4-FFF2-40B4-BE49-F238E27FC236}">
                  <a16:creationId xmlns:a16="http://schemas.microsoft.com/office/drawing/2014/main" id="{035A1285-CBD1-41D0-90A9-79ADEDD99D76}"/>
                </a:ext>
              </a:extLst>
            </p:cNvPr>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p>
          </p:txBody>
        </p:sp>
        <p:sp>
          <p:nvSpPr>
            <p:cNvPr id="206871" name="Rectangle 23">
              <a:extLst>
                <a:ext uri="{FF2B5EF4-FFF2-40B4-BE49-F238E27FC236}">
                  <a16:creationId xmlns:a16="http://schemas.microsoft.com/office/drawing/2014/main" id="{74DF250A-D79D-4789-B3AD-DD04523E7F89}"/>
                </a:ext>
              </a:extLst>
            </p:cNvPr>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p>
          </p:txBody>
        </p:sp>
        <p:sp>
          <p:nvSpPr>
            <p:cNvPr id="206872" name="Rectangle 24">
              <a:extLst>
                <a:ext uri="{FF2B5EF4-FFF2-40B4-BE49-F238E27FC236}">
                  <a16:creationId xmlns:a16="http://schemas.microsoft.com/office/drawing/2014/main" id="{CD7C4CB0-6A17-45DA-9F03-DFF0318368B4}"/>
                </a:ext>
              </a:extLst>
            </p:cNvPr>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p>
          </p:txBody>
        </p:sp>
        <p:sp>
          <p:nvSpPr>
            <p:cNvPr id="206873" name="Rectangle 25">
              <a:extLst>
                <a:ext uri="{FF2B5EF4-FFF2-40B4-BE49-F238E27FC236}">
                  <a16:creationId xmlns:a16="http://schemas.microsoft.com/office/drawing/2014/main" id="{8B9F7446-45CC-4FDF-B50D-0040A82E2645}"/>
                </a:ext>
              </a:extLst>
            </p:cNvPr>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74" name="Rectangle 26">
              <a:extLst>
                <a:ext uri="{FF2B5EF4-FFF2-40B4-BE49-F238E27FC236}">
                  <a16:creationId xmlns:a16="http://schemas.microsoft.com/office/drawing/2014/main" id="{4A79FA52-FA49-4F47-A1F7-681BE33D8954}"/>
                </a:ext>
              </a:extLst>
            </p:cNvPr>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p>
          </p:txBody>
        </p:sp>
        <p:sp>
          <p:nvSpPr>
            <p:cNvPr id="206875" name="Rectangle 27">
              <a:extLst>
                <a:ext uri="{FF2B5EF4-FFF2-40B4-BE49-F238E27FC236}">
                  <a16:creationId xmlns:a16="http://schemas.microsoft.com/office/drawing/2014/main" id="{BF10DBD4-5EB6-428D-9F45-B594C837C555}"/>
                </a:ext>
              </a:extLst>
            </p:cNvPr>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p>
          </p:txBody>
        </p:sp>
        <p:sp>
          <p:nvSpPr>
            <p:cNvPr id="206876" name="Rectangle 28">
              <a:extLst>
                <a:ext uri="{FF2B5EF4-FFF2-40B4-BE49-F238E27FC236}">
                  <a16:creationId xmlns:a16="http://schemas.microsoft.com/office/drawing/2014/main" id="{A51F64D1-BF53-4373-9F2A-29DA9F00BF4E}"/>
                </a:ext>
              </a:extLst>
            </p:cNvPr>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p>
          </p:txBody>
        </p:sp>
        <p:sp>
          <p:nvSpPr>
            <p:cNvPr id="206877" name="Rectangle 29">
              <a:extLst>
                <a:ext uri="{FF2B5EF4-FFF2-40B4-BE49-F238E27FC236}">
                  <a16:creationId xmlns:a16="http://schemas.microsoft.com/office/drawing/2014/main" id="{C9F3A12E-ACB6-4308-88A0-F2C5D7A7CE6F}"/>
                </a:ext>
              </a:extLst>
            </p:cNvPr>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p>
          </p:txBody>
        </p:sp>
        <p:sp>
          <p:nvSpPr>
            <p:cNvPr id="206878" name="Rectangle 30">
              <a:extLst>
                <a:ext uri="{FF2B5EF4-FFF2-40B4-BE49-F238E27FC236}">
                  <a16:creationId xmlns:a16="http://schemas.microsoft.com/office/drawing/2014/main" id="{31ADAA4D-9829-4886-BE1E-9FE1ADFBF4FF}"/>
                </a:ext>
              </a:extLst>
            </p:cNvPr>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79" name="Rectangle 31">
              <a:extLst>
                <a:ext uri="{FF2B5EF4-FFF2-40B4-BE49-F238E27FC236}">
                  <a16:creationId xmlns:a16="http://schemas.microsoft.com/office/drawing/2014/main" id="{50E06873-299A-4A23-8122-F3A04ADAD513}"/>
                </a:ext>
              </a:extLst>
            </p:cNvPr>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80" name="Rectangle 32">
              <a:extLst>
                <a:ext uri="{FF2B5EF4-FFF2-40B4-BE49-F238E27FC236}">
                  <a16:creationId xmlns:a16="http://schemas.microsoft.com/office/drawing/2014/main" id="{B7B28AE0-9C64-4E87-B8CA-EEF69129D74C}"/>
                </a:ext>
              </a:extLst>
            </p:cNvPr>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81" name="Rectangle 33">
              <a:extLst>
                <a:ext uri="{FF2B5EF4-FFF2-40B4-BE49-F238E27FC236}">
                  <a16:creationId xmlns:a16="http://schemas.microsoft.com/office/drawing/2014/main" id="{A1C85577-5464-45BC-96AA-1633262C000B}"/>
                </a:ext>
              </a:extLst>
            </p:cNvPr>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82" name="Rectangle 34">
              <a:extLst>
                <a:ext uri="{FF2B5EF4-FFF2-40B4-BE49-F238E27FC236}">
                  <a16:creationId xmlns:a16="http://schemas.microsoft.com/office/drawing/2014/main" id="{AF42BDB2-2385-44F0-9CBC-C785C5A7A55D}"/>
                </a:ext>
              </a:extLst>
            </p:cNvPr>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p>
          </p:txBody>
        </p:sp>
        <p:sp>
          <p:nvSpPr>
            <p:cNvPr id="206883" name="Oval 35">
              <a:extLst>
                <a:ext uri="{FF2B5EF4-FFF2-40B4-BE49-F238E27FC236}">
                  <a16:creationId xmlns:a16="http://schemas.microsoft.com/office/drawing/2014/main" id="{C8D8675C-F441-467B-9961-058ECB644822}"/>
                </a:ext>
              </a:extLst>
            </p:cNvPr>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84" name="Oval 36">
              <a:extLst>
                <a:ext uri="{FF2B5EF4-FFF2-40B4-BE49-F238E27FC236}">
                  <a16:creationId xmlns:a16="http://schemas.microsoft.com/office/drawing/2014/main" id="{D586500F-91A3-43EF-ABDB-B6FAE9D327D3}"/>
                </a:ext>
              </a:extLst>
            </p:cNvPr>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85" name="Oval 37">
              <a:extLst>
                <a:ext uri="{FF2B5EF4-FFF2-40B4-BE49-F238E27FC236}">
                  <a16:creationId xmlns:a16="http://schemas.microsoft.com/office/drawing/2014/main" id="{EF752A66-C38D-4FEA-8F5B-6DE6A673A30E}"/>
                </a:ext>
              </a:extLst>
            </p:cNvPr>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86" name="Oval 38">
              <a:extLst>
                <a:ext uri="{FF2B5EF4-FFF2-40B4-BE49-F238E27FC236}">
                  <a16:creationId xmlns:a16="http://schemas.microsoft.com/office/drawing/2014/main" id="{6A7AABC2-DC37-450B-8A53-7D6718454F56}"/>
                </a:ext>
              </a:extLst>
            </p:cNvPr>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87" name="Oval 39">
              <a:extLst>
                <a:ext uri="{FF2B5EF4-FFF2-40B4-BE49-F238E27FC236}">
                  <a16:creationId xmlns:a16="http://schemas.microsoft.com/office/drawing/2014/main" id="{606B86B1-B2AD-4D31-B21B-C963F314829A}"/>
                </a:ext>
              </a:extLst>
            </p:cNvPr>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88" name="Oval 40">
              <a:extLst>
                <a:ext uri="{FF2B5EF4-FFF2-40B4-BE49-F238E27FC236}">
                  <a16:creationId xmlns:a16="http://schemas.microsoft.com/office/drawing/2014/main" id="{6934F323-A2EE-4F6B-BAA1-BC9FBDFFD285}"/>
                </a:ext>
              </a:extLst>
            </p:cNvPr>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89" name="Oval 41">
              <a:extLst>
                <a:ext uri="{FF2B5EF4-FFF2-40B4-BE49-F238E27FC236}">
                  <a16:creationId xmlns:a16="http://schemas.microsoft.com/office/drawing/2014/main" id="{80739A0C-09CE-4DE6-8CE9-7F96EBA15362}"/>
                </a:ext>
              </a:extLst>
            </p:cNvPr>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90" name="Oval 42">
              <a:extLst>
                <a:ext uri="{FF2B5EF4-FFF2-40B4-BE49-F238E27FC236}">
                  <a16:creationId xmlns:a16="http://schemas.microsoft.com/office/drawing/2014/main" id="{FB2ECE08-5FF3-4C37-B1E7-86EED250EDB7}"/>
                </a:ext>
              </a:extLst>
            </p:cNvPr>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91" name="Oval 43">
              <a:extLst>
                <a:ext uri="{FF2B5EF4-FFF2-40B4-BE49-F238E27FC236}">
                  <a16:creationId xmlns:a16="http://schemas.microsoft.com/office/drawing/2014/main" id="{50D6865B-15CA-49DB-8B27-A48D05E1912F}"/>
                </a:ext>
              </a:extLst>
            </p:cNvPr>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92" name="Oval 44">
              <a:extLst>
                <a:ext uri="{FF2B5EF4-FFF2-40B4-BE49-F238E27FC236}">
                  <a16:creationId xmlns:a16="http://schemas.microsoft.com/office/drawing/2014/main" id="{24A4CB3F-EE75-47F6-843B-130E53ADBC76}"/>
                </a:ext>
              </a:extLst>
            </p:cNvPr>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93" name="Oval 45">
              <a:extLst>
                <a:ext uri="{FF2B5EF4-FFF2-40B4-BE49-F238E27FC236}">
                  <a16:creationId xmlns:a16="http://schemas.microsoft.com/office/drawing/2014/main" id="{48D69FB4-A7D3-435D-8D9B-EF3763E9E7CD}"/>
                </a:ext>
              </a:extLst>
            </p:cNvPr>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94" name="Oval 46">
              <a:extLst>
                <a:ext uri="{FF2B5EF4-FFF2-40B4-BE49-F238E27FC236}">
                  <a16:creationId xmlns:a16="http://schemas.microsoft.com/office/drawing/2014/main" id="{493486D2-534B-42A0-A671-311B35DE1BD8}"/>
                </a:ext>
              </a:extLst>
            </p:cNvPr>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95" name="Oval 47">
              <a:extLst>
                <a:ext uri="{FF2B5EF4-FFF2-40B4-BE49-F238E27FC236}">
                  <a16:creationId xmlns:a16="http://schemas.microsoft.com/office/drawing/2014/main" id="{6D43CA85-4ED7-4E11-9D67-2BC7A5C5AAAA}"/>
                </a:ext>
              </a:extLst>
            </p:cNvPr>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96" name="Oval 48">
              <a:extLst>
                <a:ext uri="{FF2B5EF4-FFF2-40B4-BE49-F238E27FC236}">
                  <a16:creationId xmlns:a16="http://schemas.microsoft.com/office/drawing/2014/main" id="{A15342AC-771B-4A7F-AA5C-CA5FEA72F310}"/>
                </a:ext>
              </a:extLst>
            </p:cNvPr>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97" name="Oval 49">
              <a:extLst>
                <a:ext uri="{FF2B5EF4-FFF2-40B4-BE49-F238E27FC236}">
                  <a16:creationId xmlns:a16="http://schemas.microsoft.com/office/drawing/2014/main" id="{A88C4787-22B5-4DBD-965C-6CF7412E4302}"/>
                </a:ext>
              </a:extLst>
            </p:cNvPr>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98" name="Oval 50">
              <a:extLst>
                <a:ext uri="{FF2B5EF4-FFF2-40B4-BE49-F238E27FC236}">
                  <a16:creationId xmlns:a16="http://schemas.microsoft.com/office/drawing/2014/main" id="{627218AD-68A9-4055-95F3-639D58B9DC9D}"/>
                </a:ext>
              </a:extLst>
            </p:cNvPr>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99" name="Oval 51">
              <a:extLst>
                <a:ext uri="{FF2B5EF4-FFF2-40B4-BE49-F238E27FC236}">
                  <a16:creationId xmlns:a16="http://schemas.microsoft.com/office/drawing/2014/main" id="{E87FBDB4-B9C6-4E01-BB1E-6E071DDB3467}"/>
                </a:ext>
              </a:extLst>
            </p:cNvPr>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00" name="Oval 52">
              <a:extLst>
                <a:ext uri="{FF2B5EF4-FFF2-40B4-BE49-F238E27FC236}">
                  <a16:creationId xmlns:a16="http://schemas.microsoft.com/office/drawing/2014/main" id="{DB23398E-3961-4B0B-94E6-140C7F4419FC}"/>
                </a:ext>
              </a:extLst>
            </p:cNvPr>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01" name="Oval 53">
              <a:extLst>
                <a:ext uri="{FF2B5EF4-FFF2-40B4-BE49-F238E27FC236}">
                  <a16:creationId xmlns:a16="http://schemas.microsoft.com/office/drawing/2014/main" id="{0732809A-AA35-47BD-853E-3BC6CA97C145}"/>
                </a:ext>
              </a:extLst>
            </p:cNvPr>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02" name="Oval 54">
              <a:extLst>
                <a:ext uri="{FF2B5EF4-FFF2-40B4-BE49-F238E27FC236}">
                  <a16:creationId xmlns:a16="http://schemas.microsoft.com/office/drawing/2014/main" id="{716F211C-D174-4E2C-8971-FF023BFDDB01}"/>
                </a:ext>
              </a:extLst>
            </p:cNvPr>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03" name="Oval 55">
              <a:extLst>
                <a:ext uri="{FF2B5EF4-FFF2-40B4-BE49-F238E27FC236}">
                  <a16:creationId xmlns:a16="http://schemas.microsoft.com/office/drawing/2014/main" id="{7C8BEE94-298B-4131-80CB-734E528B1A72}"/>
                </a:ext>
              </a:extLst>
            </p:cNvPr>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04" name="Oval 56">
              <a:extLst>
                <a:ext uri="{FF2B5EF4-FFF2-40B4-BE49-F238E27FC236}">
                  <a16:creationId xmlns:a16="http://schemas.microsoft.com/office/drawing/2014/main" id="{13464A1B-E2E1-4F47-9025-358F7EA077E6}"/>
                </a:ext>
              </a:extLst>
            </p:cNvPr>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05" name="Oval 57">
              <a:extLst>
                <a:ext uri="{FF2B5EF4-FFF2-40B4-BE49-F238E27FC236}">
                  <a16:creationId xmlns:a16="http://schemas.microsoft.com/office/drawing/2014/main" id="{CC2E19D4-B16D-429F-8456-EDBC3DEAC757}"/>
                </a:ext>
              </a:extLst>
            </p:cNvPr>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06" name="Oval 58">
              <a:extLst>
                <a:ext uri="{FF2B5EF4-FFF2-40B4-BE49-F238E27FC236}">
                  <a16:creationId xmlns:a16="http://schemas.microsoft.com/office/drawing/2014/main" id="{229BECB6-4093-414B-A136-8A9A6F3B4A8C}"/>
                </a:ext>
              </a:extLst>
            </p:cNvPr>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07" name="Oval 59">
              <a:extLst>
                <a:ext uri="{FF2B5EF4-FFF2-40B4-BE49-F238E27FC236}">
                  <a16:creationId xmlns:a16="http://schemas.microsoft.com/office/drawing/2014/main" id="{3D2B8D07-657C-40DD-8709-EC45EB860519}"/>
                </a:ext>
              </a:extLst>
            </p:cNvPr>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08" name="Oval 60">
              <a:extLst>
                <a:ext uri="{FF2B5EF4-FFF2-40B4-BE49-F238E27FC236}">
                  <a16:creationId xmlns:a16="http://schemas.microsoft.com/office/drawing/2014/main" id="{10EE21E3-45CD-4922-A796-A7321D6CFFB4}"/>
                </a:ext>
              </a:extLst>
            </p:cNvPr>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09" name="Oval 61">
              <a:extLst>
                <a:ext uri="{FF2B5EF4-FFF2-40B4-BE49-F238E27FC236}">
                  <a16:creationId xmlns:a16="http://schemas.microsoft.com/office/drawing/2014/main" id="{B5DBE636-EAAB-4B36-899B-46BB3CD02291}"/>
                </a:ext>
              </a:extLst>
            </p:cNvPr>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10" name="Oval 62">
              <a:extLst>
                <a:ext uri="{FF2B5EF4-FFF2-40B4-BE49-F238E27FC236}">
                  <a16:creationId xmlns:a16="http://schemas.microsoft.com/office/drawing/2014/main" id="{9F6D3F46-A452-419F-9A1B-0A3B4FB7B1FB}"/>
                </a:ext>
              </a:extLst>
            </p:cNvPr>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11" name="Oval 63">
              <a:extLst>
                <a:ext uri="{FF2B5EF4-FFF2-40B4-BE49-F238E27FC236}">
                  <a16:creationId xmlns:a16="http://schemas.microsoft.com/office/drawing/2014/main" id="{29F511D6-5407-434D-9D40-9BA03DEC2081}"/>
                </a:ext>
              </a:extLst>
            </p:cNvPr>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12" name="Oval 64">
              <a:extLst>
                <a:ext uri="{FF2B5EF4-FFF2-40B4-BE49-F238E27FC236}">
                  <a16:creationId xmlns:a16="http://schemas.microsoft.com/office/drawing/2014/main" id="{F23142CD-E836-41FC-9C6D-464561F83089}"/>
                </a:ext>
              </a:extLst>
            </p:cNvPr>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13" name="Oval 65">
              <a:extLst>
                <a:ext uri="{FF2B5EF4-FFF2-40B4-BE49-F238E27FC236}">
                  <a16:creationId xmlns:a16="http://schemas.microsoft.com/office/drawing/2014/main" id="{C470BE0C-700F-4EB5-BEE7-99A7FEF2198B}"/>
                </a:ext>
              </a:extLst>
            </p:cNvPr>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14" name="Oval 66">
              <a:extLst>
                <a:ext uri="{FF2B5EF4-FFF2-40B4-BE49-F238E27FC236}">
                  <a16:creationId xmlns:a16="http://schemas.microsoft.com/office/drawing/2014/main" id="{8A7C1039-70D2-4A95-94BC-C0224D8E80D6}"/>
                </a:ext>
              </a:extLst>
            </p:cNvPr>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15" name="Oval 67">
              <a:extLst>
                <a:ext uri="{FF2B5EF4-FFF2-40B4-BE49-F238E27FC236}">
                  <a16:creationId xmlns:a16="http://schemas.microsoft.com/office/drawing/2014/main" id="{F81627FB-95A3-4A96-91B4-0DD049622EFC}"/>
                </a:ext>
              </a:extLst>
            </p:cNvPr>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16" name="Oval 68">
              <a:extLst>
                <a:ext uri="{FF2B5EF4-FFF2-40B4-BE49-F238E27FC236}">
                  <a16:creationId xmlns:a16="http://schemas.microsoft.com/office/drawing/2014/main" id="{71AA54E9-8D18-4F10-ABD3-83863AB91203}"/>
                </a:ext>
              </a:extLst>
            </p:cNvPr>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17" name="Oval 69">
              <a:extLst>
                <a:ext uri="{FF2B5EF4-FFF2-40B4-BE49-F238E27FC236}">
                  <a16:creationId xmlns:a16="http://schemas.microsoft.com/office/drawing/2014/main" id="{063532EF-3411-415F-B760-A359A08570A9}"/>
                </a:ext>
              </a:extLst>
            </p:cNvPr>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18" name="Oval 70">
              <a:extLst>
                <a:ext uri="{FF2B5EF4-FFF2-40B4-BE49-F238E27FC236}">
                  <a16:creationId xmlns:a16="http://schemas.microsoft.com/office/drawing/2014/main" id="{438D4108-C07E-4307-9AF6-C581E7F91768}"/>
                </a:ext>
              </a:extLst>
            </p:cNvPr>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19" name="Oval 71">
              <a:extLst>
                <a:ext uri="{FF2B5EF4-FFF2-40B4-BE49-F238E27FC236}">
                  <a16:creationId xmlns:a16="http://schemas.microsoft.com/office/drawing/2014/main" id="{06AE6AEF-D0A3-4F04-B7B7-8AE68F041426}"/>
                </a:ext>
              </a:extLst>
            </p:cNvPr>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20" name="Oval 72">
              <a:extLst>
                <a:ext uri="{FF2B5EF4-FFF2-40B4-BE49-F238E27FC236}">
                  <a16:creationId xmlns:a16="http://schemas.microsoft.com/office/drawing/2014/main" id="{56414B29-B734-4A78-85AC-C1F89E1038CA}"/>
                </a:ext>
              </a:extLst>
            </p:cNvPr>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21" name="Oval 73">
              <a:extLst>
                <a:ext uri="{FF2B5EF4-FFF2-40B4-BE49-F238E27FC236}">
                  <a16:creationId xmlns:a16="http://schemas.microsoft.com/office/drawing/2014/main" id="{7A1EFE99-B52E-456C-B056-50382ECA85E0}"/>
                </a:ext>
              </a:extLst>
            </p:cNvPr>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22" name="Oval 74">
              <a:extLst>
                <a:ext uri="{FF2B5EF4-FFF2-40B4-BE49-F238E27FC236}">
                  <a16:creationId xmlns:a16="http://schemas.microsoft.com/office/drawing/2014/main" id="{4DD14040-F180-4FDC-BD3A-AFB8246E7033}"/>
                </a:ext>
              </a:extLst>
            </p:cNvPr>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23" name="Oval 75">
              <a:extLst>
                <a:ext uri="{FF2B5EF4-FFF2-40B4-BE49-F238E27FC236}">
                  <a16:creationId xmlns:a16="http://schemas.microsoft.com/office/drawing/2014/main" id="{604B5FA2-CD30-4E8E-A609-570913B53B26}"/>
                </a:ext>
              </a:extLst>
            </p:cNvPr>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24" name="Oval 76">
              <a:extLst>
                <a:ext uri="{FF2B5EF4-FFF2-40B4-BE49-F238E27FC236}">
                  <a16:creationId xmlns:a16="http://schemas.microsoft.com/office/drawing/2014/main" id="{8F041EFF-0C02-4D53-871B-1D847C0B0E95}"/>
                </a:ext>
              </a:extLst>
            </p:cNvPr>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25" name="Oval 77">
              <a:extLst>
                <a:ext uri="{FF2B5EF4-FFF2-40B4-BE49-F238E27FC236}">
                  <a16:creationId xmlns:a16="http://schemas.microsoft.com/office/drawing/2014/main" id="{6A10C5B7-B080-4DDA-B763-5E1575E8CD21}"/>
                </a:ext>
              </a:extLst>
            </p:cNvPr>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26" name="Oval 78">
              <a:extLst>
                <a:ext uri="{FF2B5EF4-FFF2-40B4-BE49-F238E27FC236}">
                  <a16:creationId xmlns:a16="http://schemas.microsoft.com/office/drawing/2014/main" id="{8E278D79-1E5B-422D-A7D5-4A812B36324E}"/>
                </a:ext>
              </a:extLst>
            </p:cNvPr>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27" name="Oval 79">
              <a:extLst>
                <a:ext uri="{FF2B5EF4-FFF2-40B4-BE49-F238E27FC236}">
                  <a16:creationId xmlns:a16="http://schemas.microsoft.com/office/drawing/2014/main" id="{9635B9CD-B0C9-4439-8EA1-E38D765977AA}"/>
                </a:ext>
              </a:extLst>
            </p:cNvPr>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28" name="Oval 80">
              <a:extLst>
                <a:ext uri="{FF2B5EF4-FFF2-40B4-BE49-F238E27FC236}">
                  <a16:creationId xmlns:a16="http://schemas.microsoft.com/office/drawing/2014/main" id="{2DDEB272-39C6-4A1F-B91F-F1D8181E2D1F}"/>
                </a:ext>
              </a:extLst>
            </p:cNvPr>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29" name="Oval 81">
              <a:extLst>
                <a:ext uri="{FF2B5EF4-FFF2-40B4-BE49-F238E27FC236}">
                  <a16:creationId xmlns:a16="http://schemas.microsoft.com/office/drawing/2014/main" id="{72DEE09C-FB4B-4745-8C0D-75AEBB15CFD2}"/>
                </a:ext>
              </a:extLst>
            </p:cNvPr>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30" name="Oval 82">
              <a:extLst>
                <a:ext uri="{FF2B5EF4-FFF2-40B4-BE49-F238E27FC236}">
                  <a16:creationId xmlns:a16="http://schemas.microsoft.com/office/drawing/2014/main" id="{D6D6DEEE-E141-493F-9CAA-AA1310EE823D}"/>
                </a:ext>
              </a:extLst>
            </p:cNvPr>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31" name="Oval 83">
              <a:extLst>
                <a:ext uri="{FF2B5EF4-FFF2-40B4-BE49-F238E27FC236}">
                  <a16:creationId xmlns:a16="http://schemas.microsoft.com/office/drawing/2014/main" id="{39E92D19-EE8B-4037-BE5B-00B22E2E8596}"/>
                </a:ext>
              </a:extLst>
            </p:cNvPr>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32" name="Oval 84">
              <a:extLst>
                <a:ext uri="{FF2B5EF4-FFF2-40B4-BE49-F238E27FC236}">
                  <a16:creationId xmlns:a16="http://schemas.microsoft.com/office/drawing/2014/main" id="{ECFA33D2-DC3B-4607-8F79-4CC055F62BE5}"/>
                </a:ext>
              </a:extLst>
            </p:cNvPr>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33" name="Oval 85">
              <a:extLst>
                <a:ext uri="{FF2B5EF4-FFF2-40B4-BE49-F238E27FC236}">
                  <a16:creationId xmlns:a16="http://schemas.microsoft.com/office/drawing/2014/main" id="{34CFE9C2-D542-4D68-B350-A27BE6794456}"/>
                </a:ext>
              </a:extLst>
            </p:cNvPr>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34" name="Oval 86">
              <a:extLst>
                <a:ext uri="{FF2B5EF4-FFF2-40B4-BE49-F238E27FC236}">
                  <a16:creationId xmlns:a16="http://schemas.microsoft.com/office/drawing/2014/main" id="{CAA8ABA6-409F-447F-B797-6DF1988C859F}"/>
                </a:ext>
              </a:extLst>
            </p:cNvPr>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35" name="Oval 87">
              <a:extLst>
                <a:ext uri="{FF2B5EF4-FFF2-40B4-BE49-F238E27FC236}">
                  <a16:creationId xmlns:a16="http://schemas.microsoft.com/office/drawing/2014/main" id="{2B71860B-E25A-450C-A34F-68758FAD6B5D}"/>
                </a:ext>
              </a:extLst>
            </p:cNvPr>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36" name="Oval 88">
              <a:extLst>
                <a:ext uri="{FF2B5EF4-FFF2-40B4-BE49-F238E27FC236}">
                  <a16:creationId xmlns:a16="http://schemas.microsoft.com/office/drawing/2014/main" id="{DAF7A078-2C6B-4E2B-9538-1B2031EE7505}"/>
                </a:ext>
              </a:extLst>
            </p:cNvPr>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37" name="Oval 89">
              <a:extLst>
                <a:ext uri="{FF2B5EF4-FFF2-40B4-BE49-F238E27FC236}">
                  <a16:creationId xmlns:a16="http://schemas.microsoft.com/office/drawing/2014/main" id="{C4199884-B247-4FA5-8985-DDFF28E69A43}"/>
                </a:ext>
              </a:extLst>
            </p:cNvPr>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38" name="Oval 90">
              <a:extLst>
                <a:ext uri="{FF2B5EF4-FFF2-40B4-BE49-F238E27FC236}">
                  <a16:creationId xmlns:a16="http://schemas.microsoft.com/office/drawing/2014/main" id="{2711FE4F-F6F7-4B6E-A9CA-D4D2A864C3C0}"/>
                </a:ext>
              </a:extLst>
            </p:cNvPr>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39" name="Oval 91">
              <a:extLst>
                <a:ext uri="{FF2B5EF4-FFF2-40B4-BE49-F238E27FC236}">
                  <a16:creationId xmlns:a16="http://schemas.microsoft.com/office/drawing/2014/main" id="{6C61B4CC-B160-47AB-BB1F-349080541FB3}"/>
                </a:ext>
              </a:extLst>
            </p:cNvPr>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40" name="Oval 92">
              <a:extLst>
                <a:ext uri="{FF2B5EF4-FFF2-40B4-BE49-F238E27FC236}">
                  <a16:creationId xmlns:a16="http://schemas.microsoft.com/office/drawing/2014/main" id="{0E8CDEF1-AB92-4BD8-B84A-0E1596D6442C}"/>
                </a:ext>
              </a:extLst>
            </p:cNvPr>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41" name="Oval 93">
              <a:extLst>
                <a:ext uri="{FF2B5EF4-FFF2-40B4-BE49-F238E27FC236}">
                  <a16:creationId xmlns:a16="http://schemas.microsoft.com/office/drawing/2014/main" id="{AC8B6CD5-5CB8-4432-A9BC-9DD6048ABF82}"/>
                </a:ext>
              </a:extLst>
            </p:cNvPr>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42" name="Oval 94">
              <a:extLst>
                <a:ext uri="{FF2B5EF4-FFF2-40B4-BE49-F238E27FC236}">
                  <a16:creationId xmlns:a16="http://schemas.microsoft.com/office/drawing/2014/main" id="{1DD96547-887B-428A-80C9-A4B0AF243CFA}"/>
                </a:ext>
              </a:extLst>
            </p:cNvPr>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43" name="Oval 95">
              <a:extLst>
                <a:ext uri="{FF2B5EF4-FFF2-40B4-BE49-F238E27FC236}">
                  <a16:creationId xmlns:a16="http://schemas.microsoft.com/office/drawing/2014/main" id="{820421C2-AF2D-47BF-9812-87E26A9F8AA8}"/>
                </a:ext>
              </a:extLst>
            </p:cNvPr>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44" name="Oval 96">
              <a:extLst>
                <a:ext uri="{FF2B5EF4-FFF2-40B4-BE49-F238E27FC236}">
                  <a16:creationId xmlns:a16="http://schemas.microsoft.com/office/drawing/2014/main" id="{340312A4-8305-457E-AFE9-6E6F0F8D47EF}"/>
                </a:ext>
              </a:extLst>
            </p:cNvPr>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45" name="Oval 97">
              <a:extLst>
                <a:ext uri="{FF2B5EF4-FFF2-40B4-BE49-F238E27FC236}">
                  <a16:creationId xmlns:a16="http://schemas.microsoft.com/office/drawing/2014/main" id="{21893DDC-9414-421E-BEC3-9A28DD176F6F}"/>
                </a:ext>
              </a:extLst>
            </p:cNvPr>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46" name="Oval 98">
              <a:extLst>
                <a:ext uri="{FF2B5EF4-FFF2-40B4-BE49-F238E27FC236}">
                  <a16:creationId xmlns:a16="http://schemas.microsoft.com/office/drawing/2014/main" id="{B86C71A5-429C-4EFF-ADE8-1B407D66B8D6}"/>
                </a:ext>
              </a:extLst>
            </p:cNvPr>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47" name="Oval 99">
              <a:extLst>
                <a:ext uri="{FF2B5EF4-FFF2-40B4-BE49-F238E27FC236}">
                  <a16:creationId xmlns:a16="http://schemas.microsoft.com/office/drawing/2014/main" id="{CCB1E4BF-C1C4-4700-AD00-2C9C1B9E2885}"/>
                </a:ext>
              </a:extLst>
            </p:cNvPr>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48" name="Oval 100">
              <a:extLst>
                <a:ext uri="{FF2B5EF4-FFF2-40B4-BE49-F238E27FC236}">
                  <a16:creationId xmlns:a16="http://schemas.microsoft.com/office/drawing/2014/main" id="{C9C366D8-FD3F-4221-A853-AF5B5AB505F0}"/>
                </a:ext>
              </a:extLst>
            </p:cNvPr>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49" name="Oval 101">
              <a:extLst>
                <a:ext uri="{FF2B5EF4-FFF2-40B4-BE49-F238E27FC236}">
                  <a16:creationId xmlns:a16="http://schemas.microsoft.com/office/drawing/2014/main" id="{39154AAB-5626-4A16-8F3E-2B16DC4273C6}"/>
                </a:ext>
              </a:extLst>
            </p:cNvPr>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50" name="Oval 102">
              <a:extLst>
                <a:ext uri="{FF2B5EF4-FFF2-40B4-BE49-F238E27FC236}">
                  <a16:creationId xmlns:a16="http://schemas.microsoft.com/office/drawing/2014/main" id="{F29FE7CA-AC63-4DFC-81DC-8D0C4E4150E1}"/>
                </a:ext>
              </a:extLst>
            </p:cNvPr>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51" name="Oval 103">
              <a:extLst>
                <a:ext uri="{FF2B5EF4-FFF2-40B4-BE49-F238E27FC236}">
                  <a16:creationId xmlns:a16="http://schemas.microsoft.com/office/drawing/2014/main" id="{0B1EEBC7-7037-41FD-A711-6CC3D8E2AF0C}"/>
                </a:ext>
              </a:extLst>
            </p:cNvPr>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52" name="Oval 104">
              <a:extLst>
                <a:ext uri="{FF2B5EF4-FFF2-40B4-BE49-F238E27FC236}">
                  <a16:creationId xmlns:a16="http://schemas.microsoft.com/office/drawing/2014/main" id="{5A2F04BA-DE1B-4C4E-8F67-6EE231AB9BA6}"/>
                </a:ext>
              </a:extLst>
            </p:cNvPr>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53" name="Oval 105">
              <a:extLst>
                <a:ext uri="{FF2B5EF4-FFF2-40B4-BE49-F238E27FC236}">
                  <a16:creationId xmlns:a16="http://schemas.microsoft.com/office/drawing/2014/main" id="{8C9600C6-6A17-4FFE-AD85-56B48E3ABE59}"/>
                </a:ext>
              </a:extLst>
            </p:cNvPr>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54" name="Oval 106">
              <a:extLst>
                <a:ext uri="{FF2B5EF4-FFF2-40B4-BE49-F238E27FC236}">
                  <a16:creationId xmlns:a16="http://schemas.microsoft.com/office/drawing/2014/main" id="{60C9D8C8-6C61-421F-BDDE-4DDE362719EB}"/>
                </a:ext>
              </a:extLst>
            </p:cNvPr>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55" name="Oval 107">
              <a:extLst>
                <a:ext uri="{FF2B5EF4-FFF2-40B4-BE49-F238E27FC236}">
                  <a16:creationId xmlns:a16="http://schemas.microsoft.com/office/drawing/2014/main" id="{59243F6D-727B-4733-9DF3-CB28B8E58CB3}"/>
                </a:ext>
              </a:extLst>
            </p:cNvPr>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56" name="Oval 108">
              <a:extLst>
                <a:ext uri="{FF2B5EF4-FFF2-40B4-BE49-F238E27FC236}">
                  <a16:creationId xmlns:a16="http://schemas.microsoft.com/office/drawing/2014/main" id="{739294E8-A7BB-4C50-9639-B183C0F400C9}"/>
                </a:ext>
              </a:extLst>
            </p:cNvPr>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57" name="Oval 109">
              <a:extLst>
                <a:ext uri="{FF2B5EF4-FFF2-40B4-BE49-F238E27FC236}">
                  <a16:creationId xmlns:a16="http://schemas.microsoft.com/office/drawing/2014/main" id="{76F1CEDE-C7B8-459E-B783-68D90DE45256}"/>
                </a:ext>
              </a:extLst>
            </p:cNvPr>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58" name="Oval 110">
              <a:extLst>
                <a:ext uri="{FF2B5EF4-FFF2-40B4-BE49-F238E27FC236}">
                  <a16:creationId xmlns:a16="http://schemas.microsoft.com/office/drawing/2014/main" id="{B6C7E155-697C-48FA-BCAD-7A9BB20051CF}"/>
                </a:ext>
              </a:extLst>
            </p:cNvPr>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59" name="Oval 111">
              <a:extLst>
                <a:ext uri="{FF2B5EF4-FFF2-40B4-BE49-F238E27FC236}">
                  <a16:creationId xmlns:a16="http://schemas.microsoft.com/office/drawing/2014/main" id="{23E3AB21-8DF9-4993-9CE6-D6E6F3EDCF7E}"/>
                </a:ext>
              </a:extLst>
            </p:cNvPr>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60" name="Oval 112">
              <a:extLst>
                <a:ext uri="{FF2B5EF4-FFF2-40B4-BE49-F238E27FC236}">
                  <a16:creationId xmlns:a16="http://schemas.microsoft.com/office/drawing/2014/main" id="{2F044F0C-4A13-4CDB-9CC9-6255568FD631}"/>
                </a:ext>
              </a:extLst>
            </p:cNvPr>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61" name="Oval 113">
              <a:extLst>
                <a:ext uri="{FF2B5EF4-FFF2-40B4-BE49-F238E27FC236}">
                  <a16:creationId xmlns:a16="http://schemas.microsoft.com/office/drawing/2014/main" id="{B618F276-9D0A-4AAF-ABEE-419AE1BB4818}"/>
                </a:ext>
              </a:extLst>
            </p:cNvPr>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62" name="Oval 114">
              <a:extLst>
                <a:ext uri="{FF2B5EF4-FFF2-40B4-BE49-F238E27FC236}">
                  <a16:creationId xmlns:a16="http://schemas.microsoft.com/office/drawing/2014/main" id="{E2C56A12-4B20-40FA-BAE7-B8CC4889A5B7}"/>
                </a:ext>
              </a:extLst>
            </p:cNvPr>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63" name="Oval 115">
              <a:extLst>
                <a:ext uri="{FF2B5EF4-FFF2-40B4-BE49-F238E27FC236}">
                  <a16:creationId xmlns:a16="http://schemas.microsoft.com/office/drawing/2014/main" id="{00C3036F-DD5E-4C12-9108-814C34EA6754}"/>
                </a:ext>
              </a:extLst>
            </p:cNvPr>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64" name="Oval 116">
              <a:extLst>
                <a:ext uri="{FF2B5EF4-FFF2-40B4-BE49-F238E27FC236}">
                  <a16:creationId xmlns:a16="http://schemas.microsoft.com/office/drawing/2014/main" id="{051021D8-2DFF-4567-9965-EED854126EE8}"/>
                </a:ext>
              </a:extLst>
            </p:cNvPr>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65" name="Oval 117">
              <a:extLst>
                <a:ext uri="{FF2B5EF4-FFF2-40B4-BE49-F238E27FC236}">
                  <a16:creationId xmlns:a16="http://schemas.microsoft.com/office/drawing/2014/main" id="{46BE856F-AD16-40BB-BC2C-DDC5FB547F24}"/>
                </a:ext>
              </a:extLst>
            </p:cNvPr>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66" name="Oval 118">
              <a:extLst>
                <a:ext uri="{FF2B5EF4-FFF2-40B4-BE49-F238E27FC236}">
                  <a16:creationId xmlns:a16="http://schemas.microsoft.com/office/drawing/2014/main" id="{EAA27DA6-B8E5-4288-8A57-FE8B90E6DC6D}"/>
                </a:ext>
              </a:extLst>
            </p:cNvPr>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67" name="Oval 119">
              <a:extLst>
                <a:ext uri="{FF2B5EF4-FFF2-40B4-BE49-F238E27FC236}">
                  <a16:creationId xmlns:a16="http://schemas.microsoft.com/office/drawing/2014/main" id="{7F910767-9C65-42F9-99AA-875F75B3C5F9}"/>
                </a:ext>
              </a:extLst>
            </p:cNvPr>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68" name="Oval 120">
              <a:extLst>
                <a:ext uri="{FF2B5EF4-FFF2-40B4-BE49-F238E27FC236}">
                  <a16:creationId xmlns:a16="http://schemas.microsoft.com/office/drawing/2014/main" id="{B5B9D83E-0B39-4738-877C-444635E0B9D0}"/>
                </a:ext>
              </a:extLst>
            </p:cNvPr>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69" name="Oval 121">
              <a:extLst>
                <a:ext uri="{FF2B5EF4-FFF2-40B4-BE49-F238E27FC236}">
                  <a16:creationId xmlns:a16="http://schemas.microsoft.com/office/drawing/2014/main" id="{DA761C37-CF00-4FFB-BAB7-AE19573B4BAC}"/>
                </a:ext>
              </a:extLst>
            </p:cNvPr>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70" name="Oval 122">
              <a:extLst>
                <a:ext uri="{FF2B5EF4-FFF2-40B4-BE49-F238E27FC236}">
                  <a16:creationId xmlns:a16="http://schemas.microsoft.com/office/drawing/2014/main" id="{273D6DF0-DF3A-48BF-AF39-8B46C7F75346}"/>
                </a:ext>
              </a:extLst>
            </p:cNvPr>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71" name="Oval 123">
              <a:extLst>
                <a:ext uri="{FF2B5EF4-FFF2-40B4-BE49-F238E27FC236}">
                  <a16:creationId xmlns:a16="http://schemas.microsoft.com/office/drawing/2014/main" id="{64FE1DD8-4F46-401A-A820-50EF078CF3A0}"/>
                </a:ext>
              </a:extLst>
            </p:cNvPr>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72" name="Oval 124">
              <a:extLst>
                <a:ext uri="{FF2B5EF4-FFF2-40B4-BE49-F238E27FC236}">
                  <a16:creationId xmlns:a16="http://schemas.microsoft.com/office/drawing/2014/main" id="{79AA8462-660A-4641-A25D-F92EAD31094F}"/>
                </a:ext>
              </a:extLst>
            </p:cNvPr>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73" name="Oval 125">
              <a:extLst>
                <a:ext uri="{FF2B5EF4-FFF2-40B4-BE49-F238E27FC236}">
                  <a16:creationId xmlns:a16="http://schemas.microsoft.com/office/drawing/2014/main" id="{E0B93311-27F1-41E2-AB87-3590B6B58A61}"/>
                </a:ext>
              </a:extLst>
            </p:cNvPr>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74" name="Oval 126">
              <a:extLst>
                <a:ext uri="{FF2B5EF4-FFF2-40B4-BE49-F238E27FC236}">
                  <a16:creationId xmlns:a16="http://schemas.microsoft.com/office/drawing/2014/main" id="{E19C34AE-2305-4DC8-837F-45140D9DF171}"/>
                </a:ext>
              </a:extLst>
            </p:cNvPr>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75" name="Oval 127">
              <a:extLst>
                <a:ext uri="{FF2B5EF4-FFF2-40B4-BE49-F238E27FC236}">
                  <a16:creationId xmlns:a16="http://schemas.microsoft.com/office/drawing/2014/main" id="{1FDC028B-A4EF-4FEA-B5FF-0BB002566B18}"/>
                </a:ext>
              </a:extLst>
            </p:cNvPr>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76" name="Oval 128">
              <a:extLst>
                <a:ext uri="{FF2B5EF4-FFF2-40B4-BE49-F238E27FC236}">
                  <a16:creationId xmlns:a16="http://schemas.microsoft.com/office/drawing/2014/main" id="{6753F4C3-6C09-4E01-8ACB-2B22B5E5A329}"/>
                </a:ext>
              </a:extLst>
            </p:cNvPr>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77" name="Oval 129">
              <a:extLst>
                <a:ext uri="{FF2B5EF4-FFF2-40B4-BE49-F238E27FC236}">
                  <a16:creationId xmlns:a16="http://schemas.microsoft.com/office/drawing/2014/main" id="{CCFEC902-19BF-4201-B8BC-8486AF7AE8B1}"/>
                </a:ext>
              </a:extLst>
            </p:cNvPr>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78" name="Oval 130">
              <a:extLst>
                <a:ext uri="{FF2B5EF4-FFF2-40B4-BE49-F238E27FC236}">
                  <a16:creationId xmlns:a16="http://schemas.microsoft.com/office/drawing/2014/main" id="{0A693CB6-06C0-48C8-9BFA-EB8AA780A6E1}"/>
                </a:ext>
              </a:extLst>
            </p:cNvPr>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79" name="Oval 131">
              <a:extLst>
                <a:ext uri="{FF2B5EF4-FFF2-40B4-BE49-F238E27FC236}">
                  <a16:creationId xmlns:a16="http://schemas.microsoft.com/office/drawing/2014/main" id="{4A53BEDC-A9F9-419D-82D8-54C0E8C01E41}"/>
                </a:ext>
              </a:extLst>
            </p:cNvPr>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80" name="Oval 132">
              <a:extLst>
                <a:ext uri="{FF2B5EF4-FFF2-40B4-BE49-F238E27FC236}">
                  <a16:creationId xmlns:a16="http://schemas.microsoft.com/office/drawing/2014/main" id="{30D8BE8D-58AA-4C13-AD11-A2BC07A3E267}"/>
                </a:ext>
              </a:extLst>
            </p:cNvPr>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81" name="Oval 133">
              <a:extLst>
                <a:ext uri="{FF2B5EF4-FFF2-40B4-BE49-F238E27FC236}">
                  <a16:creationId xmlns:a16="http://schemas.microsoft.com/office/drawing/2014/main" id="{8CD0826F-365E-42FC-913D-B9F2E517A70F}"/>
                </a:ext>
              </a:extLst>
            </p:cNvPr>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82" name="Oval 134">
              <a:extLst>
                <a:ext uri="{FF2B5EF4-FFF2-40B4-BE49-F238E27FC236}">
                  <a16:creationId xmlns:a16="http://schemas.microsoft.com/office/drawing/2014/main" id="{DC23C740-CA66-46EE-ABCF-B6CAF0693A02}"/>
                </a:ext>
              </a:extLst>
            </p:cNvPr>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83" name="Oval 135">
              <a:extLst>
                <a:ext uri="{FF2B5EF4-FFF2-40B4-BE49-F238E27FC236}">
                  <a16:creationId xmlns:a16="http://schemas.microsoft.com/office/drawing/2014/main" id="{D8E73058-121C-4678-9690-CEDC51349A23}"/>
                </a:ext>
              </a:extLst>
            </p:cNvPr>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84" name="Oval 136">
              <a:extLst>
                <a:ext uri="{FF2B5EF4-FFF2-40B4-BE49-F238E27FC236}">
                  <a16:creationId xmlns:a16="http://schemas.microsoft.com/office/drawing/2014/main" id="{14B92F9C-6EEB-4D9E-8DCF-689DF8272FAD}"/>
                </a:ext>
              </a:extLst>
            </p:cNvPr>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85" name="Oval 137">
              <a:extLst>
                <a:ext uri="{FF2B5EF4-FFF2-40B4-BE49-F238E27FC236}">
                  <a16:creationId xmlns:a16="http://schemas.microsoft.com/office/drawing/2014/main" id="{514C6441-5E1D-4B34-BA57-EF89DB32404D}"/>
                </a:ext>
              </a:extLst>
            </p:cNvPr>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86" name="Oval 138">
              <a:extLst>
                <a:ext uri="{FF2B5EF4-FFF2-40B4-BE49-F238E27FC236}">
                  <a16:creationId xmlns:a16="http://schemas.microsoft.com/office/drawing/2014/main" id="{302DA522-CBF5-493E-B6FB-808967FAC25C}"/>
                </a:ext>
              </a:extLst>
            </p:cNvPr>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87" name="Oval 139">
              <a:extLst>
                <a:ext uri="{FF2B5EF4-FFF2-40B4-BE49-F238E27FC236}">
                  <a16:creationId xmlns:a16="http://schemas.microsoft.com/office/drawing/2014/main" id="{96CB31A6-6F05-434C-BDFF-FFE0234248B6}"/>
                </a:ext>
              </a:extLst>
            </p:cNvPr>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88" name="Oval 140">
              <a:extLst>
                <a:ext uri="{FF2B5EF4-FFF2-40B4-BE49-F238E27FC236}">
                  <a16:creationId xmlns:a16="http://schemas.microsoft.com/office/drawing/2014/main" id="{44E1A2F0-84B3-41CA-AE75-4A893FD6F811}"/>
                </a:ext>
              </a:extLst>
            </p:cNvPr>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89" name="Oval 141">
              <a:extLst>
                <a:ext uri="{FF2B5EF4-FFF2-40B4-BE49-F238E27FC236}">
                  <a16:creationId xmlns:a16="http://schemas.microsoft.com/office/drawing/2014/main" id="{F11183DA-3BF8-4881-925C-66F1942F03E8}"/>
                </a:ext>
              </a:extLst>
            </p:cNvPr>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90" name="Oval 142">
              <a:extLst>
                <a:ext uri="{FF2B5EF4-FFF2-40B4-BE49-F238E27FC236}">
                  <a16:creationId xmlns:a16="http://schemas.microsoft.com/office/drawing/2014/main" id="{AA12D95C-839D-4F3F-89E1-536A77554C5F}"/>
                </a:ext>
              </a:extLst>
            </p:cNvPr>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91" name="Oval 143">
              <a:extLst>
                <a:ext uri="{FF2B5EF4-FFF2-40B4-BE49-F238E27FC236}">
                  <a16:creationId xmlns:a16="http://schemas.microsoft.com/office/drawing/2014/main" id="{2A098284-D859-4CD1-840C-D2455F0697DF}"/>
                </a:ext>
              </a:extLst>
            </p:cNvPr>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92" name="Oval 144">
              <a:extLst>
                <a:ext uri="{FF2B5EF4-FFF2-40B4-BE49-F238E27FC236}">
                  <a16:creationId xmlns:a16="http://schemas.microsoft.com/office/drawing/2014/main" id="{378AD477-14F4-4533-8DB2-F216449CF717}"/>
                </a:ext>
              </a:extLst>
            </p:cNvPr>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93" name="Oval 145">
              <a:extLst>
                <a:ext uri="{FF2B5EF4-FFF2-40B4-BE49-F238E27FC236}">
                  <a16:creationId xmlns:a16="http://schemas.microsoft.com/office/drawing/2014/main" id="{107C8676-100D-498B-AD20-9D9AC8081903}"/>
                </a:ext>
              </a:extLst>
            </p:cNvPr>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94" name="Oval 146">
              <a:extLst>
                <a:ext uri="{FF2B5EF4-FFF2-40B4-BE49-F238E27FC236}">
                  <a16:creationId xmlns:a16="http://schemas.microsoft.com/office/drawing/2014/main" id="{FF9A6C42-F0F6-4AB4-985B-2030CA8826BA}"/>
                </a:ext>
              </a:extLst>
            </p:cNvPr>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95" name="Oval 147">
              <a:extLst>
                <a:ext uri="{FF2B5EF4-FFF2-40B4-BE49-F238E27FC236}">
                  <a16:creationId xmlns:a16="http://schemas.microsoft.com/office/drawing/2014/main" id="{446D1D9B-A6AA-4CCA-8891-85A8331D499B}"/>
                </a:ext>
              </a:extLst>
            </p:cNvPr>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96" name="Oval 148">
              <a:extLst>
                <a:ext uri="{FF2B5EF4-FFF2-40B4-BE49-F238E27FC236}">
                  <a16:creationId xmlns:a16="http://schemas.microsoft.com/office/drawing/2014/main" id="{C9825AB1-35C9-4A2F-B107-1692DEC56482}"/>
                </a:ext>
              </a:extLst>
            </p:cNvPr>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97" name="Oval 149">
              <a:extLst>
                <a:ext uri="{FF2B5EF4-FFF2-40B4-BE49-F238E27FC236}">
                  <a16:creationId xmlns:a16="http://schemas.microsoft.com/office/drawing/2014/main" id="{E41F02BF-C259-45AC-BB03-6E2CCF3E113C}"/>
                </a:ext>
              </a:extLst>
            </p:cNvPr>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98" name="Oval 150">
              <a:extLst>
                <a:ext uri="{FF2B5EF4-FFF2-40B4-BE49-F238E27FC236}">
                  <a16:creationId xmlns:a16="http://schemas.microsoft.com/office/drawing/2014/main" id="{FBCA3587-B5B8-4E07-A72C-41D546E3BED7}"/>
                </a:ext>
              </a:extLst>
            </p:cNvPr>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999" name="Oval 151">
              <a:extLst>
                <a:ext uri="{FF2B5EF4-FFF2-40B4-BE49-F238E27FC236}">
                  <a16:creationId xmlns:a16="http://schemas.microsoft.com/office/drawing/2014/main" id="{9EC964F2-7EF2-4644-A735-DF6B98958282}"/>
                </a:ext>
              </a:extLst>
            </p:cNvPr>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00" name="Oval 152">
              <a:extLst>
                <a:ext uri="{FF2B5EF4-FFF2-40B4-BE49-F238E27FC236}">
                  <a16:creationId xmlns:a16="http://schemas.microsoft.com/office/drawing/2014/main" id="{53EA1A69-4FCB-478C-A2C6-30AC81135E5E}"/>
                </a:ext>
              </a:extLst>
            </p:cNvPr>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01" name="Oval 153">
              <a:extLst>
                <a:ext uri="{FF2B5EF4-FFF2-40B4-BE49-F238E27FC236}">
                  <a16:creationId xmlns:a16="http://schemas.microsoft.com/office/drawing/2014/main" id="{DB5ABD8E-6EF3-4155-9654-73A4349183A8}"/>
                </a:ext>
              </a:extLst>
            </p:cNvPr>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02" name="Oval 154">
              <a:extLst>
                <a:ext uri="{FF2B5EF4-FFF2-40B4-BE49-F238E27FC236}">
                  <a16:creationId xmlns:a16="http://schemas.microsoft.com/office/drawing/2014/main" id="{5A7CD55A-A870-4AD4-A0AB-68B659E870D8}"/>
                </a:ext>
              </a:extLst>
            </p:cNvPr>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03" name="Oval 155">
              <a:extLst>
                <a:ext uri="{FF2B5EF4-FFF2-40B4-BE49-F238E27FC236}">
                  <a16:creationId xmlns:a16="http://schemas.microsoft.com/office/drawing/2014/main" id="{1C66B690-9821-4A77-88E9-F7BC77213159}"/>
                </a:ext>
              </a:extLst>
            </p:cNvPr>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04" name="Oval 156">
              <a:extLst>
                <a:ext uri="{FF2B5EF4-FFF2-40B4-BE49-F238E27FC236}">
                  <a16:creationId xmlns:a16="http://schemas.microsoft.com/office/drawing/2014/main" id="{EDB51FC0-8752-4BDF-8337-86E8F279FEAB}"/>
                </a:ext>
              </a:extLst>
            </p:cNvPr>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05" name="Oval 157">
              <a:extLst>
                <a:ext uri="{FF2B5EF4-FFF2-40B4-BE49-F238E27FC236}">
                  <a16:creationId xmlns:a16="http://schemas.microsoft.com/office/drawing/2014/main" id="{38B2B292-7D3E-4987-8417-461DD0D4896E}"/>
                </a:ext>
              </a:extLst>
            </p:cNvPr>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06" name="Oval 158">
              <a:extLst>
                <a:ext uri="{FF2B5EF4-FFF2-40B4-BE49-F238E27FC236}">
                  <a16:creationId xmlns:a16="http://schemas.microsoft.com/office/drawing/2014/main" id="{01EF1B49-6AA0-455E-835D-793954D3E5B4}"/>
                </a:ext>
              </a:extLst>
            </p:cNvPr>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07" name="Oval 159">
              <a:extLst>
                <a:ext uri="{FF2B5EF4-FFF2-40B4-BE49-F238E27FC236}">
                  <a16:creationId xmlns:a16="http://schemas.microsoft.com/office/drawing/2014/main" id="{2F30F239-55E6-43E6-B990-7BA39A4BA9C8}"/>
                </a:ext>
              </a:extLst>
            </p:cNvPr>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08" name="Oval 160">
              <a:extLst>
                <a:ext uri="{FF2B5EF4-FFF2-40B4-BE49-F238E27FC236}">
                  <a16:creationId xmlns:a16="http://schemas.microsoft.com/office/drawing/2014/main" id="{9314B031-4547-4A8B-BB3A-6E0ADC4CEFF4}"/>
                </a:ext>
              </a:extLst>
            </p:cNvPr>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09" name="Oval 161">
              <a:extLst>
                <a:ext uri="{FF2B5EF4-FFF2-40B4-BE49-F238E27FC236}">
                  <a16:creationId xmlns:a16="http://schemas.microsoft.com/office/drawing/2014/main" id="{EAF10716-405C-474A-82F1-9305698E71EE}"/>
                </a:ext>
              </a:extLst>
            </p:cNvPr>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10" name="Oval 162">
              <a:extLst>
                <a:ext uri="{FF2B5EF4-FFF2-40B4-BE49-F238E27FC236}">
                  <a16:creationId xmlns:a16="http://schemas.microsoft.com/office/drawing/2014/main" id="{F11EFD05-FBAA-4BB5-AC3D-9123BF28FABB}"/>
                </a:ext>
              </a:extLst>
            </p:cNvPr>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11" name="Oval 163">
              <a:extLst>
                <a:ext uri="{FF2B5EF4-FFF2-40B4-BE49-F238E27FC236}">
                  <a16:creationId xmlns:a16="http://schemas.microsoft.com/office/drawing/2014/main" id="{D5F56B92-B6D5-487C-804B-83BBC3D9779A}"/>
                </a:ext>
              </a:extLst>
            </p:cNvPr>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12" name="Oval 164">
              <a:extLst>
                <a:ext uri="{FF2B5EF4-FFF2-40B4-BE49-F238E27FC236}">
                  <a16:creationId xmlns:a16="http://schemas.microsoft.com/office/drawing/2014/main" id="{0BDCEE36-5EA2-449C-9FF0-35CBD06F1035}"/>
                </a:ext>
              </a:extLst>
            </p:cNvPr>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13" name="Oval 165">
              <a:extLst>
                <a:ext uri="{FF2B5EF4-FFF2-40B4-BE49-F238E27FC236}">
                  <a16:creationId xmlns:a16="http://schemas.microsoft.com/office/drawing/2014/main" id="{DCBA0CFE-5531-44DF-A632-82C5AA377287}"/>
                </a:ext>
              </a:extLst>
            </p:cNvPr>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14" name="Oval 166">
              <a:extLst>
                <a:ext uri="{FF2B5EF4-FFF2-40B4-BE49-F238E27FC236}">
                  <a16:creationId xmlns:a16="http://schemas.microsoft.com/office/drawing/2014/main" id="{76B5BC2C-62AA-43BC-9A4C-F99579AE501A}"/>
                </a:ext>
              </a:extLst>
            </p:cNvPr>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15" name="Oval 167">
              <a:extLst>
                <a:ext uri="{FF2B5EF4-FFF2-40B4-BE49-F238E27FC236}">
                  <a16:creationId xmlns:a16="http://schemas.microsoft.com/office/drawing/2014/main" id="{73AF6710-225B-4F76-B5B3-EE737BD3E42B}"/>
                </a:ext>
              </a:extLst>
            </p:cNvPr>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16" name="Oval 168">
              <a:extLst>
                <a:ext uri="{FF2B5EF4-FFF2-40B4-BE49-F238E27FC236}">
                  <a16:creationId xmlns:a16="http://schemas.microsoft.com/office/drawing/2014/main" id="{A80E8E55-F639-45B5-AB02-1A5D873C964C}"/>
                </a:ext>
              </a:extLst>
            </p:cNvPr>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17" name="Oval 169">
              <a:extLst>
                <a:ext uri="{FF2B5EF4-FFF2-40B4-BE49-F238E27FC236}">
                  <a16:creationId xmlns:a16="http://schemas.microsoft.com/office/drawing/2014/main" id="{490DF91E-1B4F-4885-B96E-EE467F0C8372}"/>
                </a:ext>
              </a:extLst>
            </p:cNvPr>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18" name="Oval 170">
              <a:extLst>
                <a:ext uri="{FF2B5EF4-FFF2-40B4-BE49-F238E27FC236}">
                  <a16:creationId xmlns:a16="http://schemas.microsoft.com/office/drawing/2014/main" id="{7B5768C2-5169-4915-B8B7-E0A1A5C78955}"/>
                </a:ext>
              </a:extLst>
            </p:cNvPr>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19" name="Oval 171">
              <a:extLst>
                <a:ext uri="{FF2B5EF4-FFF2-40B4-BE49-F238E27FC236}">
                  <a16:creationId xmlns:a16="http://schemas.microsoft.com/office/drawing/2014/main" id="{ABDD197D-5F4C-4401-B489-FDEC550CB3F2}"/>
                </a:ext>
              </a:extLst>
            </p:cNvPr>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20" name="Oval 172">
              <a:extLst>
                <a:ext uri="{FF2B5EF4-FFF2-40B4-BE49-F238E27FC236}">
                  <a16:creationId xmlns:a16="http://schemas.microsoft.com/office/drawing/2014/main" id="{F63E555F-2607-4122-BF31-8788982F91B6}"/>
                </a:ext>
              </a:extLst>
            </p:cNvPr>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21" name="Oval 173">
              <a:extLst>
                <a:ext uri="{FF2B5EF4-FFF2-40B4-BE49-F238E27FC236}">
                  <a16:creationId xmlns:a16="http://schemas.microsoft.com/office/drawing/2014/main" id="{AE60D322-87A8-4DC2-A1CC-0F8303BEEB91}"/>
                </a:ext>
              </a:extLst>
            </p:cNvPr>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22" name="Oval 174">
              <a:extLst>
                <a:ext uri="{FF2B5EF4-FFF2-40B4-BE49-F238E27FC236}">
                  <a16:creationId xmlns:a16="http://schemas.microsoft.com/office/drawing/2014/main" id="{1B560667-B439-4756-A091-391743F0735B}"/>
                </a:ext>
              </a:extLst>
            </p:cNvPr>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23" name="Oval 175">
              <a:extLst>
                <a:ext uri="{FF2B5EF4-FFF2-40B4-BE49-F238E27FC236}">
                  <a16:creationId xmlns:a16="http://schemas.microsoft.com/office/drawing/2014/main" id="{0A605702-156D-49DA-9012-8228495BD849}"/>
                </a:ext>
              </a:extLst>
            </p:cNvPr>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24" name="Oval 176">
              <a:extLst>
                <a:ext uri="{FF2B5EF4-FFF2-40B4-BE49-F238E27FC236}">
                  <a16:creationId xmlns:a16="http://schemas.microsoft.com/office/drawing/2014/main" id="{4D81BD58-B7E6-452C-95C8-FFE402A6DBF7}"/>
                </a:ext>
              </a:extLst>
            </p:cNvPr>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25" name="Oval 177">
              <a:extLst>
                <a:ext uri="{FF2B5EF4-FFF2-40B4-BE49-F238E27FC236}">
                  <a16:creationId xmlns:a16="http://schemas.microsoft.com/office/drawing/2014/main" id="{322BDD35-CB39-4E86-88DB-05D4178E0FE2}"/>
                </a:ext>
              </a:extLst>
            </p:cNvPr>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26" name="Oval 178">
              <a:extLst>
                <a:ext uri="{FF2B5EF4-FFF2-40B4-BE49-F238E27FC236}">
                  <a16:creationId xmlns:a16="http://schemas.microsoft.com/office/drawing/2014/main" id="{9BC8A143-6D41-4605-A6A9-C82640CCFF4E}"/>
                </a:ext>
              </a:extLst>
            </p:cNvPr>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27" name="Oval 179">
              <a:extLst>
                <a:ext uri="{FF2B5EF4-FFF2-40B4-BE49-F238E27FC236}">
                  <a16:creationId xmlns:a16="http://schemas.microsoft.com/office/drawing/2014/main" id="{8999ED20-A158-4166-A832-98382A5BDEA8}"/>
                </a:ext>
              </a:extLst>
            </p:cNvPr>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28" name="Oval 180">
              <a:extLst>
                <a:ext uri="{FF2B5EF4-FFF2-40B4-BE49-F238E27FC236}">
                  <a16:creationId xmlns:a16="http://schemas.microsoft.com/office/drawing/2014/main" id="{E0C6BBB6-77EB-41BD-BACA-368AF2FBA728}"/>
                </a:ext>
              </a:extLst>
            </p:cNvPr>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29" name="Oval 181">
              <a:extLst>
                <a:ext uri="{FF2B5EF4-FFF2-40B4-BE49-F238E27FC236}">
                  <a16:creationId xmlns:a16="http://schemas.microsoft.com/office/drawing/2014/main" id="{A65CA6DE-CFEE-44BA-AC1C-4D4CF9DC4338}"/>
                </a:ext>
              </a:extLst>
            </p:cNvPr>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30" name="Oval 182">
              <a:extLst>
                <a:ext uri="{FF2B5EF4-FFF2-40B4-BE49-F238E27FC236}">
                  <a16:creationId xmlns:a16="http://schemas.microsoft.com/office/drawing/2014/main" id="{F92DFEF4-468A-410E-910C-359A8D6CA9EC}"/>
                </a:ext>
              </a:extLst>
            </p:cNvPr>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31" name="Oval 183">
              <a:extLst>
                <a:ext uri="{FF2B5EF4-FFF2-40B4-BE49-F238E27FC236}">
                  <a16:creationId xmlns:a16="http://schemas.microsoft.com/office/drawing/2014/main" id="{16D0A18A-20DB-4601-B1E1-70D79F5F3240}"/>
                </a:ext>
              </a:extLst>
            </p:cNvPr>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32" name="Oval 184">
              <a:extLst>
                <a:ext uri="{FF2B5EF4-FFF2-40B4-BE49-F238E27FC236}">
                  <a16:creationId xmlns:a16="http://schemas.microsoft.com/office/drawing/2014/main" id="{7C8D62E7-0DFC-4ADC-83BE-E4FD2B639DDA}"/>
                </a:ext>
              </a:extLst>
            </p:cNvPr>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33" name="Oval 185">
              <a:extLst>
                <a:ext uri="{FF2B5EF4-FFF2-40B4-BE49-F238E27FC236}">
                  <a16:creationId xmlns:a16="http://schemas.microsoft.com/office/drawing/2014/main" id="{CAE713AF-5F6B-4BCD-A0AA-49653A141B42}"/>
                </a:ext>
              </a:extLst>
            </p:cNvPr>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34" name="Oval 186">
              <a:extLst>
                <a:ext uri="{FF2B5EF4-FFF2-40B4-BE49-F238E27FC236}">
                  <a16:creationId xmlns:a16="http://schemas.microsoft.com/office/drawing/2014/main" id="{C4519C73-BEBB-4241-800C-51C7C7F8F500}"/>
                </a:ext>
              </a:extLst>
            </p:cNvPr>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35" name="Oval 187">
              <a:extLst>
                <a:ext uri="{FF2B5EF4-FFF2-40B4-BE49-F238E27FC236}">
                  <a16:creationId xmlns:a16="http://schemas.microsoft.com/office/drawing/2014/main" id="{C4F0D021-9F9C-4FA6-9FE0-474CB7BA79A8}"/>
                </a:ext>
              </a:extLst>
            </p:cNvPr>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36" name="Oval 188">
              <a:extLst>
                <a:ext uri="{FF2B5EF4-FFF2-40B4-BE49-F238E27FC236}">
                  <a16:creationId xmlns:a16="http://schemas.microsoft.com/office/drawing/2014/main" id="{167262A7-E73A-4D71-8115-DB7D266337DD}"/>
                </a:ext>
              </a:extLst>
            </p:cNvPr>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37" name="Oval 189">
              <a:extLst>
                <a:ext uri="{FF2B5EF4-FFF2-40B4-BE49-F238E27FC236}">
                  <a16:creationId xmlns:a16="http://schemas.microsoft.com/office/drawing/2014/main" id="{9552FB2F-70A8-492D-A042-B8F59CE0B709}"/>
                </a:ext>
              </a:extLst>
            </p:cNvPr>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38" name="Oval 190">
              <a:extLst>
                <a:ext uri="{FF2B5EF4-FFF2-40B4-BE49-F238E27FC236}">
                  <a16:creationId xmlns:a16="http://schemas.microsoft.com/office/drawing/2014/main" id="{ACAC53DF-A47D-4329-B06D-8007EC2F32DC}"/>
                </a:ext>
              </a:extLst>
            </p:cNvPr>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39" name="Oval 191">
              <a:extLst>
                <a:ext uri="{FF2B5EF4-FFF2-40B4-BE49-F238E27FC236}">
                  <a16:creationId xmlns:a16="http://schemas.microsoft.com/office/drawing/2014/main" id="{D82AE821-A650-4002-8171-78141FFE30C1}"/>
                </a:ext>
              </a:extLst>
            </p:cNvPr>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40" name="Oval 192">
              <a:extLst>
                <a:ext uri="{FF2B5EF4-FFF2-40B4-BE49-F238E27FC236}">
                  <a16:creationId xmlns:a16="http://schemas.microsoft.com/office/drawing/2014/main" id="{41907664-B783-4E8B-8474-D7E45615D11C}"/>
                </a:ext>
              </a:extLst>
            </p:cNvPr>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41" name="Oval 193">
              <a:extLst>
                <a:ext uri="{FF2B5EF4-FFF2-40B4-BE49-F238E27FC236}">
                  <a16:creationId xmlns:a16="http://schemas.microsoft.com/office/drawing/2014/main" id="{3CB8703D-BBDE-4A1C-93AD-D62C1326621C}"/>
                </a:ext>
              </a:extLst>
            </p:cNvPr>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42" name="Oval 194">
              <a:extLst>
                <a:ext uri="{FF2B5EF4-FFF2-40B4-BE49-F238E27FC236}">
                  <a16:creationId xmlns:a16="http://schemas.microsoft.com/office/drawing/2014/main" id="{FB39EB01-4AF2-4D67-A1DD-0C8322D66471}"/>
                </a:ext>
              </a:extLst>
            </p:cNvPr>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43" name="Oval 195">
              <a:extLst>
                <a:ext uri="{FF2B5EF4-FFF2-40B4-BE49-F238E27FC236}">
                  <a16:creationId xmlns:a16="http://schemas.microsoft.com/office/drawing/2014/main" id="{146DABBF-8487-4A40-B548-27C6ADF3F0FD}"/>
                </a:ext>
              </a:extLst>
            </p:cNvPr>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44" name="Oval 196">
              <a:extLst>
                <a:ext uri="{FF2B5EF4-FFF2-40B4-BE49-F238E27FC236}">
                  <a16:creationId xmlns:a16="http://schemas.microsoft.com/office/drawing/2014/main" id="{380174B3-9546-4838-B2F2-F6526B178DBB}"/>
                </a:ext>
              </a:extLst>
            </p:cNvPr>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45" name="Oval 197">
              <a:extLst>
                <a:ext uri="{FF2B5EF4-FFF2-40B4-BE49-F238E27FC236}">
                  <a16:creationId xmlns:a16="http://schemas.microsoft.com/office/drawing/2014/main" id="{AA2DC75C-C608-48A5-931C-C836E2FAEB95}"/>
                </a:ext>
              </a:extLst>
            </p:cNvPr>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46" name="Oval 198">
              <a:extLst>
                <a:ext uri="{FF2B5EF4-FFF2-40B4-BE49-F238E27FC236}">
                  <a16:creationId xmlns:a16="http://schemas.microsoft.com/office/drawing/2014/main" id="{749F1571-F1F3-4F38-A517-F039D0B1A877}"/>
                </a:ext>
              </a:extLst>
            </p:cNvPr>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47" name="Oval 199">
              <a:extLst>
                <a:ext uri="{FF2B5EF4-FFF2-40B4-BE49-F238E27FC236}">
                  <a16:creationId xmlns:a16="http://schemas.microsoft.com/office/drawing/2014/main" id="{F2A8A1BD-848A-44A0-B628-4C52FE0F1661}"/>
                </a:ext>
              </a:extLst>
            </p:cNvPr>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48" name="Oval 200">
              <a:extLst>
                <a:ext uri="{FF2B5EF4-FFF2-40B4-BE49-F238E27FC236}">
                  <a16:creationId xmlns:a16="http://schemas.microsoft.com/office/drawing/2014/main" id="{48910A68-AC29-43E7-A094-35969DF6F75D}"/>
                </a:ext>
              </a:extLst>
            </p:cNvPr>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49" name="Oval 201">
              <a:extLst>
                <a:ext uri="{FF2B5EF4-FFF2-40B4-BE49-F238E27FC236}">
                  <a16:creationId xmlns:a16="http://schemas.microsoft.com/office/drawing/2014/main" id="{E3D2464E-0020-430D-8657-9489128BCF70}"/>
                </a:ext>
              </a:extLst>
            </p:cNvPr>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50" name="Oval 202">
              <a:extLst>
                <a:ext uri="{FF2B5EF4-FFF2-40B4-BE49-F238E27FC236}">
                  <a16:creationId xmlns:a16="http://schemas.microsoft.com/office/drawing/2014/main" id="{3C304596-3978-4546-9F22-BE365C173622}"/>
                </a:ext>
              </a:extLst>
            </p:cNvPr>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51" name="Oval 203">
              <a:extLst>
                <a:ext uri="{FF2B5EF4-FFF2-40B4-BE49-F238E27FC236}">
                  <a16:creationId xmlns:a16="http://schemas.microsoft.com/office/drawing/2014/main" id="{FEBE6B47-D88C-4412-B84A-0C92F8AA1D59}"/>
                </a:ext>
              </a:extLst>
            </p:cNvPr>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52" name="Oval 204">
              <a:extLst>
                <a:ext uri="{FF2B5EF4-FFF2-40B4-BE49-F238E27FC236}">
                  <a16:creationId xmlns:a16="http://schemas.microsoft.com/office/drawing/2014/main" id="{B313C0B1-39D4-4A10-B6F7-572DC9A748F9}"/>
                </a:ext>
              </a:extLst>
            </p:cNvPr>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53" name="Oval 205">
              <a:extLst>
                <a:ext uri="{FF2B5EF4-FFF2-40B4-BE49-F238E27FC236}">
                  <a16:creationId xmlns:a16="http://schemas.microsoft.com/office/drawing/2014/main" id="{88838125-FEAD-4F44-9B6B-631DCA9AC1DE}"/>
                </a:ext>
              </a:extLst>
            </p:cNvPr>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54" name="Oval 206">
              <a:extLst>
                <a:ext uri="{FF2B5EF4-FFF2-40B4-BE49-F238E27FC236}">
                  <a16:creationId xmlns:a16="http://schemas.microsoft.com/office/drawing/2014/main" id="{A1F764D4-C67C-4CD7-81E2-F3A73E189B28}"/>
                </a:ext>
              </a:extLst>
            </p:cNvPr>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55" name="Oval 207">
              <a:extLst>
                <a:ext uri="{FF2B5EF4-FFF2-40B4-BE49-F238E27FC236}">
                  <a16:creationId xmlns:a16="http://schemas.microsoft.com/office/drawing/2014/main" id="{8B6CD24C-0958-4A97-A65A-2F744B540198}"/>
                </a:ext>
              </a:extLst>
            </p:cNvPr>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56" name="Oval 208">
              <a:extLst>
                <a:ext uri="{FF2B5EF4-FFF2-40B4-BE49-F238E27FC236}">
                  <a16:creationId xmlns:a16="http://schemas.microsoft.com/office/drawing/2014/main" id="{5DB6D43E-D307-4419-9F91-43DEFD8411D7}"/>
                </a:ext>
              </a:extLst>
            </p:cNvPr>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57" name="Oval 209">
              <a:extLst>
                <a:ext uri="{FF2B5EF4-FFF2-40B4-BE49-F238E27FC236}">
                  <a16:creationId xmlns:a16="http://schemas.microsoft.com/office/drawing/2014/main" id="{5DFDE232-9706-4F5D-AFE2-7588E7F4DCB1}"/>
                </a:ext>
              </a:extLst>
            </p:cNvPr>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58" name="Oval 210">
              <a:extLst>
                <a:ext uri="{FF2B5EF4-FFF2-40B4-BE49-F238E27FC236}">
                  <a16:creationId xmlns:a16="http://schemas.microsoft.com/office/drawing/2014/main" id="{E84AAB52-8CFA-4BB7-86B6-70DEBCFDE64F}"/>
                </a:ext>
              </a:extLst>
            </p:cNvPr>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59" name="Oval 211">
              <a:extLst>
                <a:ext uri="{FF2B5EF4-FFF2-40B4-BE49-F238E27FC236}">
                  <a16:creationId xmlns:a16="http://schemas.microsoft.com/office/drawing/2014/main" id="{58B2CA80-6E94-4402-86B9-9073BA4186B9}"/>
                </a:ext>
              </a:extLst>
            </p:cNvPr>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60" name="Oval 212">
              <a:extLst>
                <a:ext uri="{FF2B5EF4-FFF2-40B4-BE49-F238E27FC236}">
                  <a16:creationId xmlns:a16="http://schemas.microsoft.com/office/drawing/2014/main" id="{437C0BC7-B295-47A3-B099-28471C50F823}"/>
                </a:ext>
              </a:extLst>
            </p:cNvPr>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61" name="Oval 213">
              <a:extLst>
                <a:ext uri="{FF2B5EF4-FFF2-40B4-BE49-F238E27FC236}">
                  <a16:creationId xmlns:a16="http://schemas.microsoft.com/office/drawing/2014/main" id="{582BB8A9-AB2B-4C94-9B44-8EFD4BABB980}"/>
                </a:ext>
              </a:extLst>
            </p:cNvPr>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62" name="Oval 214">
              <a:extLst>
                <a:ext uri="{FF2B5EF4-FFF2-40B4-BE49-F238E27FC236}">
                  <a16:creationId xmlns:a16="http://schemas.microsoft.com/office/drawing/2014/main" id="{9BA86B17-4371-4E66-B123-B76BF891A526}"/>
                </a:ext>
              </a:extLst>
            </p:cNvPr>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63" name="Oval 215">
              <a:extLst>
                <a:ext uri="{FF2B5EF4-FFF2-40B4-BE49-F238E27FC236}">
                  <a16:creationId xmlns:a16="http://schemas.microsoft.com/office/drawing/2014/main" id="{7BAF01B4-22D2-4F7A-8F33-CDE6C94AAF8D}"/>
                </a:ext>
              </a:extLst>
            </p:cNvPr>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64" name="Oval 216">
              <a:extLst>
                <a:ext uri="{FF2B5EF4-FFF2-40B4-BE49-F238E27FC236}">
                  <a16:creationId xmlns:a16="http://schemas.microsoft.com/office/drawing/2014/main" id="{7FB2D022-D5AF-4E7A-B7BD-8E420B9519D5}"/>
                </a:ext>
              </a:extLst>
            </p:cNvPr>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065" name="Oval 217">
              <a:extLst>
                <a:ext uri="{FF2B5EF4-FFF2-40B4-BE49-F238E27FC236}">
                  <a16:creationId xmlns:a16="http://schemas.microsoft.com/office/drawing/2014/main" id="{AE5F1503-3711-4A96-8077-06ED43E2A23F}"/>
                </a:ext>
              </a:extLst>
            </p:cNvPr>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07066" name="Rectangle 218">
            <a:extLst>
              <a:ext uri="{FF2B5EF4-FFF2-40B4-BE49-F238E27FC236}">
                <a16:creationId xmlns:a16="http://schemas.microsoft.com/office/drawing/2014/main" id="{14C175A5-C308-45E2-92C3-2AF3DAD824B1}"/>
              </a:ext>
            </a:extLst>
          </p:cNvPr>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en-US" altLang="en-US" noProof="0"/>
              <a:t>Click to edit Master title style</a:t>
            </a:r>
          </a:p>
        </p:txBody>
      </p:sp>
      <p:sp>
        <p:nvSpPr>
          <p:cNvPr id="207067" name="Rectangle 219">
            <a:extLst>
              <a:ext uri="{FF2B5EF4-FFF2-40B4-BE49-F238E27FC236}">
                <a16:creationId xmlns:a16="http://schemas.microsoft.com/office/drawing/2014/main" id="{77690D38-B30B-46BC-A0F3-D8A6078FB4E6}"/>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07068" name="Rectangle 220">
            <a:extLst>
              <a:ext uri="{FF2B5EF4-FFF2-40B4-BE49-F238E27FC236}">
                <a16:creationId xmlns:a16="http://schemas.microsoft.com/office/drawing/2014/main" id="{2374AF33-3432-49B2-84CA-D75C4A1A1298}"/>
              </a:ext>
            </a:extLst>
          </p:cNvPr>
          <p:cNvSpPr>
            <a:spLocks noGrp="1" noChangeArrowheads="1"/>
          </p:cNvSpPr>
          <p:nvPr>
            <p:ph type="dt" sz="quarter" idx="2"/>
          </p:nvPr>
        </p:nvSpPr>
        <p:spPr/>
        <p:txBody>
          <a:bodyPr/>
          <a:lstStyle>
            <a:lvl1pPr>
              <a:defRPr/>
            </a:lvl1pPr>
          </a:lstStyle>
          <a:p>
            <a:endParaRPr lang="en-US" altLang="en-US"/>
          </a:p>
        </p:txBody>
      </p:sp>
      <p:sp>
        <p:nvSpPr>
          <p:cNvPr id="207069" name="Rectangle 221">
            <a:extLst>
              <a:ext uri="{FF2B5EF4-FFF2-40B4-BE49-F238E27FC236}">
                <a16:creationId xmlns:a16="http://schemas.microsoft.com/office/drawing/2014/main" id="{A4E588D0-707F-424A-8E0C-1668F081CF01}"/>
              </a:ext>
            </a:extLst>
          </p:cNvPr>
          <p:cNvSpPr>
            <a:spLocks noGrp="1" noChangeArrowheads="1"/>
          </p:cNvSpPr>
          <p:nvPr>
            <p:ph type="ftr" sz="quarter" idx="3"/>
          </p:nvPr>
        </p:nvSpPr>
        <p:spPr>
          <a:xfrm>
            <a:off x="3124200" y="6248400"/>
            <a:ext cx="2895600" cy="457200"/>
          </a:xfrm>
        </p:spPr>
        <p:txBody>
          <a:bodyPr/>
          <a:lstStyle>
            <a:lvl1pPr>
              <a:defRPr/>
            </a:lvl1pPr>
          </a:lstStyle>
          <a:p>
            <a:endParaRPr lang="en-US" altLang="en-US"/>
          </a:p>
        </p:txBody>
      </p:sp>
      <p:sp>
        <p:nvSpPr>
          <p:cNvPr id="207070" name="Rectangle 222">
            <a:extLst>
              <a:ext uri="{FF2B5EF4-FFF2-40B4-BE49-F238E27FC236}">
                <a16:creationId xmlns:a16="http://schemas.microsoft.com/office/drawing/2014/main" id="{72BD3337-07F5-4906-8FA5-66C07939C597}"/>
              </a:ext>
            </a:extLst>
          </p:cNvPr>
          <p:cNvSpPr>
            <a:spLocks noGrp="1" noChangeArrowheads="1"/>
          </p:cNvSpPr>
          <p:nvPr>
            <p:ph type="sldNum" sz="quarter" idx="4"/>
          </p:nvPr>
        </p:nvSpPr>
        <p:spPr/>
        <p:txBody>
          <a:bodyPr/>
          <a:lstStyle>
            <a:lvl1pPr>
              <a:defRPr/>
            </a:lvl1pPr>
          </a:lstStyle>
          <a:p>
            <a:fld id="{2202747C-FD05-43FD-A36A-27AD808D8C48}" type="slidenum">
              <a:rPr lang="en-US" altLang="en-US"/>
              <a:pPr/>
              <a:t>‹#›</a:t>
            </a:fld>
            <a:endParaRPr lang="en-US"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86FBF-154D-43E6-B5B0-778E57B519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CC5499-FF1C-42D7-8A7D-F6F3C74460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554672BD-B067-4433-B719-CB0349C724B6}"/>
              </a:ext>
            </a:extLst>
          </p:cNvPr>
          <p:cNvSpPr>
            <a:spLocks noGrp="1"/>
          </p:cNvSpPr>
          <p:nvPr>
            <p:ph type="sldNum" sz="quarter" idx="10"/>
          </p:nvPr>
        </p:nvSpPr>
        <p:spPr/>
        <p:txBody>
          <a:bodyPr/>
          <a:lstStyle>
            <a:lvl1pPr>
              <a:defRPr/>
            </a:lvl1pPr>
          </a:lstStyle>
          <a:p>
            <a:fld id="{BB7E045D-A48B-4C2F-883D-049E39FF7CD3}" type="slidenum">
              <a:rPr lang="en-US" altLang="en-US"/>
              <a:pPr/>
              <a:t>‹#›</a:t>
            </a:fld>
            <a:endParaRPr lang="en-US" altLang="en-US"/>
          </a:p>
        </p:txBody>
      </p:sp>
      <p:sp>
        <p:nvSpPr>
          <p:cNvPr id="5" name="Date Placeholder 4">
            <a:extLst>
              <a:ext uri="{FF2B5EF4-FFF2-40B4-BE49-F238E27FC236}">
                <a16:creationId xmlns:a16="http://schemas.microsoft.com/office/drawing/2014/main" id="{85EBCCA6-F450-4AFC-B3BA-69195C83DF65}"/>
              </a:ext>
            </a:extLst>
          </p:cNvPr>
          <p:cNvSpPr>
            <a:spLocks noGrp="1"/>
          </p:cNvSpPr>
          <p:nvPr>
            <p:ph type="dt" sz="half" idx="11"/>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90BE2A0-E48E-4578-A1B9-01847A9A7A39}"/>
              </a:ext>
            </a:extLst>
          </p:cNvPr>
          <p:cNvSpPr>
            <a:spLocks noGrp="1"/>
          </p:cNvSpPr>
          <p:nvPr>
            <p:ph type="ftr" sz="quarter" idx="12"/>
          </p:nvPr>
        </p:nvSpPr>
        <p:spPr/>
        <p:txBody>
          <a:bodyPr/>
          <a:lstStyle>
            <a:lvl1pPr>
              <a:defRPr/>
            </a:lvl1pPr>
          </a:lstStyle>
          <a:p>
            <a:endParaRPr lang="en-US" altLang="en-US"/>
          </a:p>
        </p:txBody>
      </p:sp>
      <p:sp>
        <p:nvSpPr>
          <p:cNvPr id="7" name="Rectangle 6">
            <a:extLst>
              <a:ext uri="{FF2B5EF4-FFF2-40B4-BE49-F238E27FC236}">
                <a16:creationId xmlns:a16="http://schemas.microsoft.com/office/drawing/2014/main" id="{E5E88E0A-CCA3-46CA-BE27-9A1B57F8B08B}"/>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74056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CA275-FC9B-43B4-B6A3-4BB4A72DF37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CF8AC8-3AFF-475D-8DF4-3FADE585876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a:extLst>
              <a:ext uri="{FF2B5EF4-FFF2-40B4-BE49-F238E27FC236}">
                <a16:creationId xmlns:a16="http://schemas.microsoft.com/office/drawing/2014/main" id="{546D5BB6-598C-40BC-9D81-923DD55C65D4}"/>
              </a:ext>
            </a:extLst>
          </p:cNvPr>
          <p:cNvSpPr>
            <a:spLocks noGrp="1"/>
          </p:cNvSpPr>
          <p:nvPr>
            <p:ph type="sldNum" sz="quarter" idx="10"/>
          </p:nvPr>
        </p:nvSpPr>
        <p:spPr/>
        <p:txBody>
          <a:bodyPr/>
          <a:lstStyle>
            <a:lvl1pPr>
              <a:defRPr/>
            </a:lvl1pPr>
          </a:lstStyle>
          <a:p>
            <a:fld id="{49117BA3-C567-43A0-9AD4-CA1CC1FFA14A}" type="slidenum">
              <a:rPr lang="en-US" altLang="en-US"/>
              <a:pPr/>
              <a:t>‹#›</a:t>
            </a:fld>
            <a:endParaRPr lang="en-US" altLang="en-US"/>
          </a:p>
        </p:txBody>
      </p:sp>
      <p:sp>
        <p:nvSpPr>
          <p:cNvPr id="5" name="Date Placeholder 4">
            <a:extLst>
              <a:ext uri="{FF2B5EF4-FFF2-40B4-BE49-F238E27FC236}">
                <a16:creationId xmlns:a16="http://schemas.microsoft.com/office/drawing/2014/main" id="{45C03A40-2EB9-4B0E-8077-6014B85161DA}"/>
              </a:ext>
            </a:extLst>
          </p:cNvPr>
          <p:cNvSpPr>
            <a:spLocks noGrp="1"/>
          </p:cNvSpPr>
          <p:nvPr>
            <p:ph type="dt" sz="half" idx="11"/>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D241F77-4DB4-41E4-965A-685180695612}"/>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4458033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1F29-07DC-4A40-97A6-F6DCDE892D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FEDB40-E081-4D7B-BBC8-E689CFFCCC69}"/>
              </a:ext>
            </a:extLst>
          </p:cNvPr>
          <p:cNvSpPr>
            <a:spLocks noGrp="1"/>
          </p:cNvSpPr>
          <p:nvPr>
            <p:ph sz="half" idx="1"/>
          </p:nvPr>
        </p:nvSpPr>
        <p:spPr>
          <a:xfrm>
            <a:off x="457200" y="1600200"/>
            <a:ext cx="4038600" cy="4533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4C1A58-8191-4ED3-B715-2B447DCBC07C}"/>
              </a:ext>
            </a:extLst>
          </p:cNvPr>
          <p:cNvSpPr>
            <a:spLocks noGrp="1"/>
          </p:cNvSpPr>
          <p:nvPr>
            <p:ph sz="half" idx="2"/>
          </p:nvPr>
        </p:nvSpPr>
        <p:spPr>
          <a:xfrm>
            <a:off x="4648200" y="1600200"/>
            <a:ext cx="4038600" cy="4533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3D281849-22A4-49CD-911F-4680D30D970D}"/>
              </a:ext>
            </a:extLst>
          </p:cNvPr>
          <p:cNvSpPr>
            <a:spLocks noGrp="1"/>
          </p:cNvSpPr>
          <p:nvPr>
            <p:ph type="sldNum" sz="quarter" idx="10"/>
          </p:nvPr>
        </p:nvSpPr>
        <p:spPr/>
        <p:txBody>
          <a:bodyPr/>
          <a:lstStyle>
            <a:lvl1pPr>
              <a:defRPr/>
            </a:lvl1pPr>
          </a:lstStyle>
          <a:p>
            <a:fld id="{B8703652-6EB9-4863-AB9F-C7119CD651B0}" type="slidenum">
              <a:rPr lang="en-US" altLang="en-US"/>
              <a:pPr/>
              <a:t>‹#›</a:t>
            </a:fld>
            <a:endParaRPr lang="en-US" altLang="en-US"/>
          </a:p>
        </p:txBody>
      </p:sp>
      <p:sp>
        <p:nvSpPr>
          <p:cNvPr id="6" name="Date Placeholder 5">
            <a:extLst>
              <a:ext uri="{FF2B5EF4-FFF2-40B4-BE49-F238E27FC236}">
                <a16:creationId xmlns:a16="http://schemas.microsoft.com/office/drawing/2014/main" id="{317CDF07-7D5B-4056-A9F4-5428998A83AE}"/>
              </a:ext>
            </a:extLst>
          </p:cNvPr>
          <p:cNvSpPr>
            <a:spLocks noGrp="1"/>
          </p:cNvSpPr>
          <p:nvPr>
            <p:ph type="dt" sz="half" idx="11"/>
          </p:nvPr>
        </p:nvSpPr>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4E4B144F-D737-4A01-872F-2B83274DF315}"/>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76259253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F0DA8-AA0F-443B-BAA9-00AB579FBDA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9FB152-314B-47EA-A621-A83EE4DDA4E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6A4D98-DD2B-47C5-B255-5375F7E4766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D373B3-BBA0-42FB-B6AF-6D41C7A1914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2D2C1E-DBE5-4C35-AABD-2AF7BE5FD2F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05138935-F9AA-406D-A472-B0D23AEAEFF9}"/>
              </a:ext>
            </a:extLst>
          </p:cNvPr>
          <p:cNvSpPr>
            <a:spLocks noGrp="1"/>
          </p:cNvSpPr>
          <p:nvPr>
            <p:ph type="sldNum" sz="quarter" idx="10"/>
          </p:nvPr>
        </p:nvSpPr>
        <p:spPr/>
        <p:txBody>
          <a:bodyPr/>
          <a:lstStyle>
            <a:lvl1pPr>
              <a:defRPr/>
            </a:lvl1pPr>
          </a:lstStyle>
          <a:p>
            <a:fld id="{D6A46CF4-E935-4566-AE72-0DBC76DFE94E}" type="slidenum">
              <a:rPr lang="en-US" altLang="en-US"/>
              <a:pPr/>
              <a:t>‹#›</a:t>
            </a:fld>
            <a:endParaRPr lang="en-US" altLang="en-US"/>
          </a:p>
        </p:txBody>
      </p:sp>
      <p:sp>
        <p:nvSpPr>
          <p:cNvPr id="8" name="Date Placeholder 7">
            <a:extLst>
              <a:ext uri="{FF2B5EF4-FFF2-40B4-BE49-F238E27FC236}">
                <a16:creationId xmlns:a16="http://schemas.microsoft.com/office/drawing/2014/main" id="{C5790B3A-DEA4-464A-9029-1AC01B5D6B78}"/>
              </a:ext>
            </a:extLst>
          </p:cNvPr>
          <p:cNvSpPr>
            <a:spLocks noGrp="1"/>
          </p:cNvSpPr>
          <p:nvPr>
            <p:ph type="dt" sz="half" idx="11"/>
          </p:nvPr>
        </p:nvSpPr>
        <p:spPr/>
        <p:txBody>
          <a:bodyPr/>
          <a:lstStyle>
            <a:lvl1pPr>
              <a:defRPr/>
            </a:lvl1pPr>
          </a:lstStyle>
          <a:p>
            <a:endParaRPr lang="en-US" altLang="en-US"/>
          </a:p>
        </p:txBody>
      </p:sp>
      <p:sp>
        <p:nvSpPr>
          <p:cNvPr id="9" name="Footer Placeholder 8">
            <a:extLst>
              <a:ext uri="{FF2B5EF4-FFF2-40B4-BE49-F238E27FC236}">
                <a16:creationId xmlns:a16="http://schemas.microsoft.com/office/drawing/2014/main" id="{0A52D424-ABE7-4322-8168-9152BB1A1DD1}"/>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28684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FD3F-93A2-4B31-A5BC-F0B61FE11AE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9634F8-2AFF-4993-9747-B198EFCDDE3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B202C4-CE13-426E-AD60-40FD9428376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9E4CC0-1A79-4DCE-A9E7-D5D7A67983C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62EE35-4996-4BDD-8FAB-705D1AD7290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EFB573-D0A2-4846-8C93-BBF80355A450}"/>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7AD3202-E9B5-4BDA-8D4C-6D2891FA8D8A}"/>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1BF78E92-8AFC-4069-90A6-3AAF88CF3D79}"/>
              </a:ext>
            </a:extLst>
          </p:cNvPr>
          <p:cNvSpPr>
            <a:spLocks noGrp="1"/>
          </p:cNvSpPr>
          <p:nvPr>
            <p:ph type="sldNum" sz="quarter" idx="12"/>
          </p:nvPr>
        </p:nvSpPr>
        <p:spPr/>
        <p:txBody>
          <a:bodyPr/>
          <a:lstStyle>
            <a:lvl1pPr>
              <a:defRPr/>
            </a:lvl1pPr>
          </a:lstStyle>
          <a:p>
            <a:fld id="{31B5CB84-1AA1-474A-8B4A-DAFE5936B0CB}" type="slidenum">
              <a:rPr lang="en-US" altLang="en-US"/>
              <a:pPr/>
              <a:t>‹#›</a:t>
            </a:fld>
            <a:endParaRPr lang="en-US" altLang="en-US"/>
          </a:p>
        </p:txBody>
      </p:sp>
    </p:spTree>
    <p:extLst>
      <p:ext uri="{BB962C8B-B14F-4D97-AF65-F5344CB8AC3E}">
        <p14:creationId xmlns:p14="http://schemas.microsoft.com/office/powerpoint/2010/main" val="340563819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97904-17B8-489C-9A0C-F210313AFA8B}"/>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2C9B6614-760A-4ACC-887B-7A94CA73A0CF}"/>
              </a:ext>
            </a:extLst>
          </p:cNvPr>
          <p:cNvSpPr>
            <a:spLocks noGrp="1"/>
          </p:cNvSpPr>
          <p:nvPr>
            <p:ph type="sldNum" sz="quarter" idx="10"/>
          </p:nvPr>
        </p:nvSpPr>
        <p:spPr/>
        <p:txBody>
          <a:bodyPr/>
          <a:lstStyle>
            <a:lvl1pPr>
              <a:defRPr/>
            </a:lvl1pPr>
          </a:lstStyle>
          <a:p>
            <a:fld id="{46649851-24DF-48BF-B6E6-0107E571D615}" type="slidenum">
              <a:rPr lang="en-US" altLang="en-US"/>
              <a:pPr/>
              <a:t>‹#›</a:t>
            </a:fld>
            <a:endParaRPr lang="en-US" altLang="en-US"/>
          </a:p>
        </p:txBody>
      </p:sp>
      <p:sp>
        <p:nvSpPr>
          <p:cNvPr id="4" name="Date Placeholder 3">
            <a:extLst>
              <a:ext uri="{FF2B5EF4-FFF2-40B4-BE49-F238E27FC236}">
                <a16:creationId xmlns:a16="http://schemas.microsoft.com/office/drawing/2014/main" id="{B4017D36-139B-4447-A8A2-521F72F4ED68}"/>
              </a:ext>
            </a:extLst>
          </p:cNvPr>
          <p:cNvSpPr>
            <a:spLocks noGrp="1"/>
          </p:cNvSpPr>
          <p:nvPr>
            <p:ph type="dt" sz="half" idx="11"/>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E56EE2B-F9FF-451A-84FC-D084DADA1F21}"/>
              </a:ext>
            </a:extLst>
          </p:cNvPr>
          <p:cNvSpPr>
            <a:spLocks noGrp="1"/>
          </p:cNvSpPr>
          <p:nvPr>
            <p:ph type="ftr" sz="quarter" idx="12"/>
          </p:nvPr>
        </p:nvSpPr>
        <p:spPr/>
        <p:txBody>
          <a:bodyPr/>
          <a:lstStyle>
            <a:lvl1pPr>
              <a:defRPr/>
            </a:lvl1pPr>
          </a:lstStyle>
          <a:p>
            <a:endParaRPr lang="en-US" altLang="en-US"/>
          </a:p>
        </p:txBody>
      </p:sp>
      <p:sp>
        <p:nvSpPr>
          <p:cNvPr id="6" name="Rectangle 5">
            <a:extLst>
              <a:ext uri="{FF2B5EF4-FFF2-40B4-BE49-F238E27FC236}">
                <a16:creationId xmlns:a16="http://schemas.microsoft.com/office/drawing/2014/main" id="{D0C862FB-3FB4-4989-9A03-7E17CCC7EEF9}"/>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60341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2A3AEAA-9044-496D-A839-7B2766976867}"/>
              </a:ext>
            </a:extLst>
          </p:cNvPr>
          <p:cNvSpPr>
            <a:spLocks noGrp="1"/>
          </p:cNvSpPr>
          <p:nvPr>
            <p:ph type="sldNum" sz="quarter" idx="10"/>
          </p:nvPr>
        </p:nvSpPr>
        <p:spPr/>
        <p:txBody>
          <a:bodyPr/>
          <a:lstStyle>
            <a:lvl1pPr>
              <a:defRPr/>
            </a:lvl1pPr>
          </a:lstStyle>
          <a:p>
            <a:fld id="{A98798AE-55C3-46B9-B919-379647DD8DAB}" type="slidenum">
              <a:rPr lang="en-US" altLang="en-US"/>
              <a:pPr/>
              <a:t>‹#›</a:t>
            </a:fld>
            <a:endParaRPr lang="en-US" altLang="en-US"/>
          </a:p>
        </p:txBody>
      </p:sp>
      <p:sp>
        <p:nvSpPr>
          <p:cNvPr id="3" name="Date Placeholder 2">
            <a:extLst>
              <a:ext uri="{FF2B5EF4-FFF2-40B4-BE49-F238E27FC236}">
                <a16:creationId xmlns:a16="http://schemas.microsoft.com/office/drawing/2014/main" id="{35B83BBF-491C-4B20-B9A1-3E2CE91E8994}"/>
              </a:ext>
            </a:extLst>
          </p:cNvPr>
          <p:cNvSpPr>
            <a:spLocks noGrp="1"/>
          </p:cNvSpPr>
          <p:nvPr>
            <p:ph type="dt" sz="half" idx="11"/>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9BA667DE-B31B-4C96-9AC1-56091CA236E4}"/>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9150471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BA274-02FE-424D-9BC4-C579C494365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061CD4-9E29-4039-9F80-178A2BB90CA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4B537F-349A-4BB7-B262-0BAA5FFB16A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27EB9189-6FBC-4BD5-941F-01CC5DB85F64}"/>
              </a:ext>
            </a:extLst>
          </p:cNvPr>
          <p:cNvSpPr>
            <a:spLocks noGrp="1"/>
          </p:cNvSpPr>
          <p:nvPr>
            <p:ph type="sldNum" sz="quarter" idx="10"/>
          </p:nvPr>
        </p:nvSpPr>
        <p:spPr/>
        <p:txBody>
          <a:bodyPr/>
          <a:lstStyle>
            <a:lvl1pPr>
              <a:defRPr/>
            </a:lvl1pPr>
          </a:lstStyle>
          <a:p>
            <a:fld id="{A381E8F8-A198-4B72-B4FE-0E019C5F9D4C}" type="slidenum">
              <a:rPr lang="en-US" altLang="en-US"/>
              <a:pPr/>
              <a:t>‹#›</a:t>
            </a:fld>
            <a:endParaRPr lang="en-US" altLang="en-US"/>
          </a:p>
        </p:txBody>
      </p:sp>
      <p:sp>
        <p:nvSpPr>
          <p:cNvPr id="6" name="Date Placeholder 5">
            <a:extLst>
              <a:ext uri="{FF2B5EF4-FFF2-40B4-BE49-F238E27FC236}">
                <a16:creationId xmlns:a16="http://schemas.microsoft.com/office/drawing/2014/main" id="{FC607D8D-5ED4-4333-AA4F-18822A03C157}"/>
              </a:ext>
            </a:extLst>
          </p:cNvPr>
          <p:cNvSpPr>
            <a:spLocks noGrp="1"/>
          </p:cNvSpPr>
          <p:nvPr>
            <p:ph type="dt" sz="half" idx="11"/>
          </p:nvPr>
        </p:nvSpPr>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B394CAC4-BCA6-4A0C-B1F6-39BF6D9FE7E7}"/>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68678923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63CEE-251D-41FE-87DC-B07E132495E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A9D026-B087-42D8-836E-F72C8859B81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92D27B-8196-47AF-90A2-E76573C8B71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F6A238C5-7441-4A38-B082-5A30D02E7B73}"/>
              </a:ext>
            </a:extLst>
          </p:cNvPr>
          <p:cNvSpPr>
            <a:spLocks noGrp="1"/>
          </p:cNvSpPr>
          <p:nvPr>
            <p:ph type="sldNum" sz="quarter" idx="10"/>
          </p:nvPr>
        </p:nvSpPr>
        <p:spPr/>
        <p:txBody>
          <a:bodyPr/>
          <a:lstStyle>
            <a:lvl1pPr>
              <a:defRPr/>
            </a:lvl1pPr>
          </a:lstStyle>
          <a:p>
            <a:fld id="{8A13AFC4-BD8C-48D2-8A6E-CFF82F977A5E}" type="slidenum">
              <a:rPr lang="en-US" altLang="en-US"/>
              <a:pPr/>
              <a:t>‹#›</a:t>
            </a:fld>
            <a:endParaRPr lang="en-US" altLang="en-US"/>
          </a:p>
        </p:txBody>
      </p:sp>
      <p:sp>
        <p:nvSpPr>
          <p:cNvPr id="6" name="Date Placeholder 5">
            <a:extLst>
              <a:ext uri="{FF2B5EF4-FFF2-40B4-BE49-F238E27FC236}">
                <a16:creationId xmlns:a16="http://schemas.microsoft.com/office/drawing/2014/main" id="{00E05264-1A55-47B6-A0BE-670F96D8DDDE}"/>
              </a:ext>
            </a:extLst>
          </p:cNvPr>
          <p:cNvSpPr>
            <a:spLocks noGrp="1"/>
          </p:cNvSpPr>
          <p:nvPr>
            <p:ph type="dt" sz="half" idx="11"/>
          </p:nvPr>
        </p:nvSpPr>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EFB26521-B09F-4C4B-9C8F-4BB5DF7F10B6}"/>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1924779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8472F-52F6-466B-BB29-CF311B76A5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46A261-DBF3-4803-B62E-9697530116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60656D90-9C2D-4744-AE9A-44E94A8ADBE7}"/>
              </a:ext>
            </a:extLst>
          </p:cNvPr>
          <p:cNvSpPr>
            <a:spLocks noGrp="1"/>
          </p:cNvSpPr>
          <p:nvPr>
            <p:ph type="sldNum" sz="quarter" idx="10"/>
          </p:nvPr>
        </p:nvSpPr>
        <p:spPr/>
        <p:txBody>
          <a:bodyPr/>
          <a:lstStyle>
            <a:lvl1pPr>
              <a:defRPr/>
            </a:lvl1pPr>
          </a:lstStyle>
          <a:p>
            <a:fld id="{736DB7BD-05E6-490F-8E04-3969C172B467}" type="slidenum">
              <a:rPr lang="en-US" altLang="en-US"/>
              <a:pPr/>
              <a:t>‹#›</a:t>
            </a:fld>
            <a:endParaRPr lang="en-US" altLang="en-US"/>
          </a:p>
        </p:txBody>
      </p:sp>
      <p:sp>
        <p:nvSpPr>
          <p:cNvPr id="5" name="Date Placeholder 4">
            <a:extLst>
              <a:ext uri="{FF2B5EF4-FFF2-40B4-BE49-F238E27FC236}">
                <a16:creationId xmlns:a16="http://schemas.microsoft.com/office/drawing/2014/main" id="{0119F49B-71B9-4562-8BD2-8958C13CFBE7}"/>
              </a:ext>
            </a:extLst>
          </p:cNvPr>
          <p:cNvSpPr>
            <a:spLocks noGrp="1"/>
          </p:cNvSpPr>
          <p:nvPr>
            <p:ph type="dt" sz="half" idx="11"/>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E909FA8-BEE6-4F55-AFAE-EDBDCC40545E}"/>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37867025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0DEB55-AEE4-41FA-AA24-EEE6CBE13DC3}"/>
              </a:ext>
            </a:extLst>
          </p:cNvPr>
          <p:cNvSpPr>
            <a:spLocks noGrp="1"/>
          </p:cNvSpPr>
          <p:nvPr>
            <p:ph type="title" orient="vert"/>
          </p:nvPr>
        </p:nvSpPr>
        <p:spPr>
          <a:xfrm>
            <a:off x="6629400" y="274638"/>
            <a:ext cx="2057400" cy="58594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B8D413-6508-4C8A-9C3E-C2FDC9AC7117}"/>
              </a:ext>
            </a:extLst>
          </p:cNvPr>
          <p:cNvSpPr>
            <a:spLocks noGrp="1"/>
          </p:cNvSpPr>
          <p:nvPr>
            <p:ph type="body" orient="vert" idx="1"/>
          </p:nvPr>
        </p:nvSpPr>
        <p:spPr>
          <a:xfrm>
            <a:off x="457200" y="274638"/>
            <a:ext cx="6019800" cy="5859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9BBDCE9B-5A63-4B43-980B-B327C0CD24BC}"/>
              </a:ext>
            </a:extLst>
          </p:cNvPr>
          <p:cNvSpPr>
            <a:spLocks noGrp="1"/>
          </p:cNvSpPr>
          <p:nvPr>
            <p:ph type="sldNum" sz="quarter" idx="10"/>
          </p:nvPr>
        </p:nvSpPr>
        <p:spPr/>
        <p:txBody>
          <a:bodyPr/>
          <a:lstStyle>
            <a:lvl1pPr>
              <a:defRPr/>
            </a:lvl1pPr>
          </a:lstStyle>
          <a:p>
            <a:fld id="{BEC6B60B-A2E1-4595-8FA8-7CC279F8AAB6}" type="slidenum">
              <a:rPr lang="en-US" altLang="en-US"/>
              <a:pPr/>
              <a:t>‹#›</a:t>
            </a:fld>
            <a:endParaRPr lang="en-US" altLang="en-US"/>
          </a:p>
        </p:txBody>
      </p:sp>
      <p:sp>
        <p:nvSpPr>
          <p:cNvPr id="5" name="Date Placeholder 4">
            <a:extLst>
              <a:ext uri="{FF2B5EF4-FFF2-40B4-BE49-F238E27FC236}">
                <a16:creationId xmlns:a16="http://schemas.microsoft.com/office/drawing/2014/main" id="{D590FB8A-37B7-4D7A-8EA8-57393D17A134}"/>
              </a:ext>
            </a:extLst>
          </p:cNvPr>
          <p:cNvSpPr>
            <a:spLocks noGrp="1"/>
          </p:cNvSpPr>
          <p:nvPr>
            <p:ph type="dt" sz="half" idx="11"/>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F6E9E57-D589-458C-A9E6-007D82DCC9DB}"/>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63737878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14018" name="Group 2">
            <a:extLst>
              <a:ext uri="{FF2B5EF4-FFF2-40B4-BE49-F238E27FC236}">
                <a16:creationId xmlns:a16="http://schemas.microsoft.com/office/drawing/2014/main" id="{CBFD5998-3650-4C5F-851C-3D89427F6A1D}"/>
              </a:ext>
            </a:extLst>
          </p:cNvPr>
          <p:cNvGrpSpPr>
            <a:grpSpLocks/>
          </p:cNvGrpSpPr>
          <p:nvPr/>
        </p:nvGrpSpPr>
        <p:grpSpPr bwMode="auto">
          <a:xfrm>
            <a:off x="0" y="0"/>
            <a:ext cx="9159875" cy="6858000"/>
            <a:chOff x="0" y="0"/>
            <a:chExt cx="5770" cy="4320"/>
          </a:xfrm>
        </p:grpSpPr>
        <p:sp>
          <p:nvSpPr>
            <p:cNvPr id="214019" name="Rectangle 3">
              <a:extLst>
                <a:ext uri="{FF2B5EF4-FFF2-40B4-BE49-F238E27FC236}">
                  <a16:creationId xmlns:a16="http://schemas.microsoft.com/office/drawing/2014/main" id="{B943EB84-B145-487D-AD51-BE39552925D5}"/>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0" name="Rectangle 4">
              <a:extLst>
                <a:ext uri="{FF2B5EF4-FFF2-40B4-BE49-F238E27FC236}">
                  <a16:creationId xmlns:a16="http://schemas.microsoft.com/office/drawing/2014/main" id="{7F55D0D6-1CC0-422A-B384-EA093A4AAA65}"/>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1" name="Rectangle 5">
              <a:extLst>
                <a:ext uri="{FF2B5EF4-FFF2-40B4-BE49-F238E27FC236}">
                  <a16:creationId xmlns:a16="http://schemas.microsoft.com/office/drawing/2014/main" id="{98C66500-3CF7-4FD5-9082-64EA03620554}"/>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2" name="Rectangle 6">
              <a:extLst>
                <a:ext uri="{FF2B5EF4-FFF2-40B4-BE49-F238E27FC236}">
                  <a16:creationId xmlns:a16="http://schemas.microsoft.com/office/drawing/2014/main" id="{FC7192D1-3C6B-4E20-BB76-0BCC4D920F2D}"/>
                </a:ext>
              </a:extLst>
            </p:cNvPr>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3" name="Rectangle 7">
              <a:extLst>
                <a:ext uri="{FF2B5EF4-FFF2-40B4-BE49-F238E27FC236}">
                  <a16:creationId xmlns:a16="http://schemas.microsoft.com/office/drawing/2014/main" id="{C28BA3BC-0EDC-4DB7-961A-3C2B7B693EA4}"/>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4" name="Rectangle 8">
              <a:extLst>
                <a:ext uri="{FF2B5EF4-FFF2-40B4-BE49-F238E27FC236}">
                  <a16:creationId xmlns:a16="http://schemas.microsoft.com/office/drawing/2014/main" id="{EA99F6F0-A0A6-4EFB-9775-C4A85F4CDD4E}"/>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5" name="Rectangle 9">
              <a:extLst>
                <a:ext uri="{FF2B5EF4-FFF2-40B4-BE49-F238E27FC236}">
                  <a16:creationId xmlns:a16="http://schemas.microsoft.com/office/drawing/2014/main" id="{ABB3187B-DE48-406D-9B7B-A7B9C166EC3D}"/>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6" name="Rectangle 10">
              <a:extLst>
                <a:ext uri="{FF2B5EF4-FFF2-40B4-BE49-F238E27FC236}">
                  <a16:creationId xmlns:a16="http://schemas.microsoft.com/office/drawing/2014/main" id="{C52138B8-0D49-487D-B07E-4DA19EF414B6}"/>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7" name="Rectangle 11">
              <a:extLst>
                <a:ext uri="{FF2B5EF4-FFF2-40B4-BE49-F238E27FC236}">
                  <a16:creationId xmlns:a16="http://schemas.microsoft.com/office/drawing/2014/main" id="{0FDD8A1F-BF6C-4115-86CE-3A45B543C7C5}"/>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8" name="Rectangle 12">
              <a:extLst>
                <a:ext uri="{FF2B5EF4-FFF2-40B4-BE49-F238E27FC236}">
                  <a16:creationId xmlns:a16="http://schemas.microsoft.com/office/drawing/2014/main" id="{AE348C41-27C2-44B6-835B-DBD2E6FFEC65}"/>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9" name="Rectangle 13">
              <a:extLst>
                <a:ext uri="{FF2B5EF4-FFF2-40B4-BE49-F238E27FC236}">
                  <a16:creationId xmlns:a16="http://schemas.microsoft.com/office/drawing/2014/main" id="{B865B741-4B90-4E97-AB39-B29C198E2048}"/>
                </a:ext>
              </a:extLst>
            </p:cNvPr>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30" name="Rectangle 14">
              <a:extLst>
                <a:ext uri="{FF2B5EF4-FFF2-40B4-BE49-F238E27FC236}">
                  <a16:creationId xmlns:a16="http://schemas.microsoft.com/office/drawing/2014/main" id="{0678FCAD-D75D-40DF-B90F-1B082C0FAE51}"/>
                </a:ext>
              </a:extLst>
            </p:cNvPr>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31" name="Rectangle 15">
              <a:extLst>
                <a:ext uri="{FF2B5EF4-FFF2-40B4-BE49-F238E27FC236}">
                  <a16:creationId xmlns:a16="http://schemas.microsoft.com/office/drawing/2014/main" id="{23732874-1C48-49A6-B4C4-78794D853864}"/>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32" name="Rectangle 16">
              <a:extLst>
                <a:ext uri="{FF2B5EF4-FFF2-40B4-BE49-F238E27FC236}">
                  <a16:creationId xmlns:a16="http://schemas.microsoft.com/office/drawing/2014/main" id="{E02E0387-6DF0-4129-9483-09C0F8FAAD0A}"/>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33" name="Rectangle 17">
              <a:extLst>
                <a:ext uri="{FF2B5EF4-FFF2-40B4-BE49-F238E27FC236}">
                  <a16:creationId xmlns:a16="http://schemas.microsoft.com/office/drawing/2014/main" id="{4BDB556F-7D2C-4E40-B7C9-30A5C1402457}"/>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34" name="Rectangle 18">
              <a:extLst>
                <a:ext uri="{FF2B5EF4-FFF2-40B4-BE49-F238E27FC236}">
                  <a16:creationId xmlns:a16="http://schemas.microsoft.com/office/drawing/2014/main" id="{4C42D17F-890B-4CE9-853D-59B530357F04}"/>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35" name="Rectangle 19">
              <a:extLst>
                <a:ext uri="{FF2B5EF4-FFF2-40B4-BE49-F238E27FC236}">
                  <a16:creationId xmlns:a16="http://schemas.microsoft.com/office/drawing/2014/main" id="{EE8D589D-849D-435E-86AB-8D99935A6CD0}"/>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36" name="Rectangle 20">
              <a:extLst>
                <a:ext uri="{FF2B5EF4-FFF2-40B4-BE49-F238E27FC236}">
                  <a16:creationId xmlns:a16="http://schemas.microsoft.com/office/drawing/2014/main" id="{ECEAC57B-1FC6-4994-A853-4717D024623F}"/>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37" name="Rectangle 21">
              <a:extLst>
                <a:ext uri="{FF2B5EF4-FFF2-40B4-BE49-F238E27FC236}">
                  <a16:creationId xmlns:a16="http://schemas.microsoft.com/office/drawing/2014/main" id="{84481A42-C2A6-430E-87EF-C6E23D569143}"/>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38" name="Freeform 22">
              <a:extLst>
                <a:ext uri="{FF2B5EF4-FFF2-40B4-BE49-F238E27FC236}">
                  <a16:creationId xmlns:a16="http://schemas.microsoft.com/office/drawing/2014/main" id="{18759962-34F8-48F3-9D03-F96D4B977F52}"/>
                </a:ext>
              </a:extLst>
            </p:cNvPr>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en-US"/>
            </a:p>
          </p:txBody>
        </p:sp>
        <p:sp>
          <p:nvSpPr>
            <p:cNvPr id="214039" name="Freeform 23">
              <a:extLst>
                <a:ext uri="{FF2B5EF4-FFF2-40B4-BE49-F238E27FC236}">
                  <a16:creationId xmlns:a16="http://schemas.microsoft.com/office/drawing/2014/main" id="{9A84301D-250B-47AC-AF1F-D02DD7CE7CB6}"/>
                </a:ext>
              </a:extLst>
            </p:cNvPr>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214040" name="Rectangle 24">
            <a:extLst>
              <a:ext uri="{FF2B5EF4-FFF2-40B4-BE49-F238E27FC236}">
                <a16:creationId xmlns:a16="http://schemas.microsoft.com/office/drawing/2014/main" id="{EA77AF02-78E7-426B-9DEB-A4104F58FCE2}"/>
              </a:ext>
            </a:extLst>
          </p:cNvPr>
          <p:cNvSpPr>
            <a:spLocks noGrp="1" noChangeArrowheads="1"/>
          </p:cNvSpPr>
          <p:nvPr>
            <p:ph type="ctrTitle" sz="quarter"/>
          </p:nvPr>
        </p:nvSpPr>
        <p:spPr>
          <a:xfrm>
            <a:off x="685800" y="1600200"/>
            <a:ext cx="7772400" cy="1828800"/>
          </a:xfrm>
        </p:spPr>
        <p:txBody>
          <a:bodyPr/>
          <a:lstStyle>
            <a:lvl1pPr>
              <a:defRPr sz="4800"/>
            </a:lvl1pPr>
          </a:lstStyle>
          <a:p>
            <a:pPr lvl="0"/>
            <a:r>
              <a:rPr lang="en-US" altLang="en-US" noProof="0"/>
              <a:t>Click to edit Master title style</a:t>
            </a:r>
          </a:p>
        </p:txBody>
      </p:sp>
      <p:sp>
        <p:nvSpPr>
          <p:cNvPr id="214041" name="Rectangle 25">
            <a:extLst>
              <a:ext uri="{FF2B5EF4-FFF2-40B4-BE49-F238E27FC236}">
                <a16:creationId xmlns:a16="http://schemas.microsoft.com/office/drawing/2014/main" id="{7822A01D-EE52-4173-9664-9BBBEC543E46}"/>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14042" name="Rectangle 26">
            <a:extLst>
              <a:ext uri="{FF2B5EF4-FFF2-40B4-BE49-F238E27FC236}">
                <a16:creationId xmlns:a16="http://schemas.microsoft.com/office/drawing/2014/main" id="{A8B4EFD2-19F8-41E6-B3FB-BE423F34A4DD}"/>
              </a:ext>
            </a:extLst>
          </p:cNvPr>
          <p:cNvSpPr>
            <a:spLocks noGrp="1" noChangeArrowheads="1"/>
          </p:cNvSpPr>
          <p:nvPr>
            <p:ph type="dt" sz="quarter" idx="2"/>
          </p:nvPr>
        </p:nvSpPr>
        <p:spPr>
          <a:xfrm>
            <a:off x="457200" y="6243638"/>
            <a:ext cx="2133600" cy="457200"/>
          </a:xfrm>
        </p:spPr>
        <p:txBody>
          <a:bodyPr/>
          <a:lstStyle>
            <a:lvl1pPr>
              <a:defRPr/>
            </a:lvl1pPr>
          </a:lstStyle>
          <a:p>
            <a:endParaRPr lang="en-US" altLang="en-US"/>
          </a:p>
        </p:txBody>
      </p:sp>
      <p:sp>
        <p:nvSpPr>
          <p:cNvPr id="214043" name="Rectangle 27">
            <a:extLst>
              <a:ext uri="{FF2B5EF4-FFF2-40B4-BE49-F238E27FC236}">
                <a16:creationId xmlns:a16="http://schemas.microsoft.com/office/drawing/2014/main" id="{A1AB4595-41FA-459E-84B2-447A8763C9B6}"/>
              </a:ext>
            </a:extLst>
          </p:cNvPr>
          <p:cNvSpPr>
            <a:spLocks noGrp="1" noChangeArrowheads="1"/>
          </p:cNvSpPr>
          <p:nvPr>
            <p:ph type="ftr" sz="quarter" idx="3"/>
          </p:nvPr>
        </p:nvSpPr>
        <p:spPr/>
        <p:txBody>
          <a:bodyPr/>
          <a:lstStyle>
            <a:lvl1pPr>
              <a:defRPr/>
            </a:lvl1pPr>
          </a:lstStyle>
          <a:p>
            <a:endParaRPr lang="en-US" altLang="en-US"/>
          </a:p>
        </p:txBody>
      </p:sp>
      <p:sp>
        <p:nvSpPr>
          <p:cNvPr id="214044" name="Rectangle 28">
            <a:extLst>
              <a:ext uri="{FF2B5EF4-FFF2-40B4-BE49-F238E27FC236}">
                <a16:creationId xmlns:a16="http://schemas.microsoft.com/office/drawing/2014/main" id="{AD815FF1-8524-4C39-ACE9-DC1245B1DE0E}"/>
              </a:ext>
            </a:extLst>
          </p:cNvPr>
          <p:cNvSpPr>
            <a:spLocks noGrp="1" noChangeArrowheads="1"/>
          </p:cNvSpPr>
          <p:nvPr>
            <p:ph type="sldNum" sz="quarter" idx="4"/>
          </p:nvPr>
        </p:nvSpPr>
        <p:spPr/>
        <p:txBody>
          <a:bodyPr/>
          <a:lstStyle>
            <a:lvl1pPr>
              <a:defRPr/>
            </a:lvl1pPr>
          </a:lstStyle>
          <a:p>
            <a:fld id="{F7FE4DD0-D5E1-4E83-B99E-CF712AD24C84}" type="slidenum">
              <a:rPr lang="en-US" altLang="en-US"/>
              <a:pPr/>
              <a:t>‹#›</a:t>
            </a:fld>
            <a:endParaRPr lang="en-US" alt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FDDD5-3F3E-454B-ADCE-1552E3FFCE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E7638D-79CE-43AC-A7AC-85A8067425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868787A9-435C-4CFE-99D0-42DAEB11EB5B}"/>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DA8F2934-F014-48D8-9B0B-2F6F37A6E51E}"/>
              </a:ext>
            </a:extLst>
          </p:cNvPr>
          <p:cNvSpPr>
            <a:spLocks noGrp="1"/>
          </p:cNvSpPr>
          <p:nvPr>
            <p:ph type="sldNum" sz="quarter" idx="11"/>
          </p:nvPr>
        </p:nvSpPr>
        <p:spPr/>
        <p:txBody>
          <a:bodyPr/>
          <a:lstStyle>
            <a:lvl1pPr>
              <a:defRPr/>
            </a:lvl1pPr>
          </a:lstStyle>
          <a:p>
            <a:fld id="{5B1825D5-9B62-4878-AF3A-E120DEA826D9}" type="slidenum">
              <a:rPr lang="en-US" altLang="en-US"/>
              <a:pPr/>
              <a:t>‹#›</a:t>
            </a:fld>
            <a:endParaRPr lang="en-US" altLang="en-US"/>
          </a:p>
        </p:txBody>
      </p:sp>
      <p:sp>
        <p:nvSpPr>
          <p:cNvPr id="6" name="Date Placeholder 5">
            <a:extLst>
              <a:ext uri="{FF2B5EF4-FFF2-40B4-BE49-F238E27FC236}">
                <a16:creationId xmlns:a16="http://schemas.microsoft.com/office/drawing/2014/main" id="{7F048766-2750-4203-8131-29BC4C910C81}"/>
              </a:ext>
            </a:extLst>
          </p:cNvPr>
          <p:cNvSpPr>
            <a:spLocks noGrp="1"/>
          </p:cNvSpPr>
          <p:nvPr>
            <p:ph type="dt" sz="half" idx="12"/>
          </p:nvPr>
        </p:nvSpPr>
        <p:spPr/>
        <p:txBody>
          <a:bodyPr/>
          <a:lstStyle>
            <a:lvl1pPr>
              <a:defRPr/>
            </a:lvl1pPr>
          </a:lstStyle>
          <a:p>
            <a:endParaRPr lang="en-US" altLang="en-US"/>
          </a:p>
        </p:txBody>
      </p:sp>
      <p:sp>
        <p:nvSpPr>
          <p:cNvPr id="7" name="Rectangle 6">
            <a:extLst>
              <a:ext uri="{FF2B5EF4-FFF2-40B4-BE49-F238E27FC236}">
                <a16:creationId xmlns:a16="http://schemas.microsoft.com/office/drawing/2014/main" id="{D3A52120-E9FA-4D77-91B7-70B48F6EF4CC}"/>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398729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3FC6D-5764-4A2E-B1C7-703024E2440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D49AA0-21E0-42D5-BA50-C58A752357A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id="{57F3B42E-7063-4C99-8177-B3B7FD6FF585}"/>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4679EC0-1A16-423D-94BA-6777122FE2F0}"/>
              </a:ext>
            </a:extLst>
          </p:cNvPr>
          <p:cNvSpPr>
            <a:spLocks noGrp="1"/>
          </p:cNvSpPr>
          <p:nvPr>
            <p:ph type="sldNum" sz="quarter" idx="11"/>
          </p:nvPr>
        </p:nvSpPr>
        <p:spPr/>
        <p:txBody>
          <a:bodyPr/>
          <a:lstStyle>
            <a:lvl1pPr>
              <a:defRPr/>
            </a:lvl1pPr>
          </a:lstStyle>
          <a:p>
            <a:fld id="{8A4A3EDD-8423-47B0-85D4-6BE0D3E1CFEB}" type="slidenum">
              <a:rPr lang="en-US" altLang="en-US"/>
              <a:pPr/>
              <a:t>‹#›</a:t>
            </a:fld>
            <a:endParaRPr lang="en-US" altLang="en-US"/>
          </a:p>
        </p:txBody>
      </p:sp>
      <p:sp>
        <p:nvSpPr>
          <p:cNvPr id="6" name="Date Placeholder 5">
            <a:extLst>
              <a:ext uri="{FF2B5EF4-FFF2-40B4-BE49-F238E27FC236}">
                <a16:creationId xmlns:a16="http://schemas.microsoft.com/office/drawing/2014/main" id="{5F5030DC-430A-4D1C-A404-E82CEAE84A69}"/>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29355356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08F4-A081-4362-B5E6-F70A70B62A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A1AB93-5651-432C-A91A-E44B7436AB4E}"/>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CD76BD-943C-436B-AFAE-7C05997374B9}"/>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0252C8D-D2E6-404A-934C-3B60FE1B54E8}"/>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12E3824-FC62-4789-93F7-AE5B6CC69BC6}"/>
              </a:ext>
            </a:extLst>
          </p:cNvPr>
          <p:cNvSpPr>
            <a:spLocks noGrp="1"/>
          </p:cNvSpPr>
          <p:nvPr>
            <p:ph type="sldNum" sz="quarter" idx="11"/>
          </p:nvPr>
        </p:nvSpPr>
        <p:spPr/>
        <p:txBody>
          <a:bodyPr/>
          <a:lstStyle>
            <a:lvl1pPr>
              <a:defRPr/>
            </a:lvl1pPr>
          </a:lstStyle>
          <a:p>
            <a:fld id="{0F5FA68E-0B41-4FFE-AD7B-4099B7B725FB}" type="slidenum">
              <a:rPr lang="en-US" altLang="en-US"/>
              <a:pPr/>
              <a:t>‹#›</a:t>
            </a:fld>
            <a:endParaRPr lang="en-US" altLang="en-US"/>
          </a:p>
        </p:txBody>
      </p:sp>
      <p:sp>
        <p:nvSpPr>
          <p:cNvPr id="7" name="Date Placeholder 6">
            <a:extLst>
              <a:ext uri="{FF2B5EF4-FFF2-40B4-BE49-F238E27FC236}">
                <a16:creationId xmlns:a16="http://schemas.microsoft.com/office/drawing/2014/main" id="{0DA15CBE-28D2-4B6E-A975-C3A71E0E9D27}"/>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4136294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A6A43-EBF1-4B6A-BCE3-6162C88A00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4CBC2F-37A9-4C74-8EC2-675C1157D55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C52BA345-9E87-4520-A2C6-5E42A372425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9ACA11B-0219-4C57-9E7E-C44BCED6F422}"/>
              </a:ext>
            </a:extLst>
          </p:cNvPr>
          <p:cNvSpPr>
            <a:spLocks noGrp="1"/>
          </p:cNvSpPr>
          <p:nvPr>
            <p:ph type="sldNum" sz="quarter" idx="12"/>
          </p:nvPr>
        </p:nvSpPr>
        <p:spPr/>
        <p:txBody>
          <a:bodyPr/>
          <a:lstStyle>
            <a:lvl1pPr>
              <a:defRPr/>
            </a:lvl1pPr>
          </a:lstStyle>
          <a:p>
            <a:fld id="{9D87A6D2-6633-4CEF-9000-42C82FFCF526}" type="slidenum">
              <a:rPr lang="en-US" altLang="en-US"/>
              <a:pPr/>
              <a:t>‹#›</a:t>
            </a:fld>
            <a:endParaRPr lang="en-US" altLang="en-US"/>
          </a:p>
        </p:txBody>
      </p:sp>
      <p:sp>
        <p:nvSpPr>
          <p:cNvPr id="6" name="Rectangle 5">
            <a:extLst>
              <a:ext uri="{FF2B5EF4-FFF2-40B4-BE49-F238E27FC236}">
                <a16:creationId xmlns:a16="http://schemas.microsoft.com/office/drawing/2014/main" id="{3B50B54C-379C-4B6C-8B93-5FE7A77A058F}"/>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716663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891E3-2FF4-4629-BAE0-255951EFA6F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94793C-A6DA-4BBD-9523-9A0F0C812BF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976BBB-A706-4925-975B-56214CD44E2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DB4FB3-375B-42AC-A553-D48EE649179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AF67F4-1F4E-4EFD-938B-2F9893CA61A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AFDC47BD-16D9-46F2-AF49-52F7F3CF949C}"/>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58B830D3-7996-4FF4-9B01-35AB62953DB2}"/>
              </a:ext>
            </a:extLst>
          </p:cNvPr>
          <p:cNvSpPr>
            <a:spLocks noGrp="1"/>
          </p:cNvSpPr>
          <p:nvPr>
            <p:ph type="sldNum" sz="quarter" idx="11"/>
          </p:nvPr>
        </p:nvSpPr>
        <p:spPr/>
        <p:txBody>
          <a:bodyPr/>
          <a:lstStyle>
            <a:lvl1pPr>
              <a:defRPr/>
            </a:lvl1pPr>
          </a:lstStyle>
          <a:p>
            <a:fld id="{B724DBB9-8A93-46CD-9B8A-3DD6CFFCBD40}" type="slidenum">
              <a:rPr lang="en-US" altLang="en-US"/>
              <a:pPr/>
              <a:t>‹#›</a:t>
            </a:fld>
            <a:endParaRPr lang="en-US" altLang="en-US"/>
          </a:p>
        </p:txBody>
      </p:sp>
      <p:sp>
        <p:nvSpPr>
          <p:cNvPr id="9" name="Date Placeholder 8">
            <a:extLst>
              <a:ext uri="{FF2B5EF4-FFF2-40B4-BE49-F238E27FC236}">
                <a16:creationId xmlns:a16="http://schemas.microsoft.com/office/drawing/2014/main" id="{38078E2A-6F56-4CA9-83F9-486139B0AA2F}"/>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63063469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608F1-3C7F-4D64-866B-4811C2E864AF}"/>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6D54CACD-D621-4330-971C-CBC4E1B06C02}"/>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DE90B2BC-CA95-4796-8500-2D6C4955A09A}"/>
              </a:ext>
            </a:extLst>
          </p:cNvPr>
          <p:cNvSpPr>
            <a:spLocks noGrp="1"/>
          </p:cNvSpPr>
          <p:nvPr>
            <p:ph type="sldNum" sz="quarter" idx="11"/>
          </p:nvPr>
        </p:nvSpPr>
        <p:spPr/>
        <p:txBody>
          <a:bodyPr/>
          <a:lstStyle>
            <a:lvl1pPr>
              <a:defRPr/>
            </a:lvl1pPr>
          </a:lstStyle>
          <a:p>
            <a:fld id="{E1331A88-CE8F-48EF-80B8-2033111283EE}" type="slidenum">
              <a:rPr lang="en-US" altLang="en-US"/>
              <a:pPr/>
              <a:t>‹#›</a:t>
            </a:fld>
            <a:endParaRPr lang="en-US" altLang="en-US"/>
          </a:p>
        </p:txBody>
      </p:sp>
      <p:sp>
        <p:nvSpPr>
          <p:cNvPr id="5" name="Date Placeholder 4">
            <a:extLst>
              <a:ext uri="{FF2B5EF4-FFF2-40B4-BE49-F238E27FC236}">
                <a16:creationId xmlns:a16="http://schemas.microsoft.com/office/drawing/2014/main" id="{5EADEEA7-C0C0-42C3-A402-654933E12144}"/>
              </a:ext>
            </a:extLst>
          </p:cNvPr>
          <p:cNvSpPr>
            <a:spLocks noGrp="1"/>
          </p:cNvSpPr>
          <p:nvPr>
            <p:ph type="dt" sz="half" idx="12"/>
          </p:nvPr>
        </p:nvSpPr>
        <p:spPr/>
        <p:txBody>
          <a:bodyPr/>
          <a:lstStyle>
            <a:lvl1pPr>
              <a:defRPr/>
            </a:lvl1pPr>
          </a:lstStyle>
          <a:p>
            <a:endParaRPr lang="en-US" altLang="en-US"/>
          </a:p>
        </p:txBody>
      </p:sp>
      <p:sp>
        <p:nvSpPr>
          <p:cNvPr id="6" name="Rectangle 5">
            <a:extLst>
              <a:ext uri="{FF2B5EF4-FFF2-40B4-BE49-F238E27FC236}">
                <a16:creationId xmlns:a16="http://schemas.microsoft.com/office/drawing/2014/main" id="{52FFBBD1-8147-40A2-AE75-0DFB585E1FA4}"/>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83258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623DE29-8323-409A-BFAC-439B9D45BFA4}"/>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id="{A98A4DA8-A82C-487F-A2A9-F7AE3F5F1381}"/>
              </a:ext>
            </a:extLst>
          </p:cNvPr>
          <p:cNvSpPr>
            <a:spLocks noGrp="1"/>
          </p:cNvSpPr>
          <p:nvPr>
            <p:ph type="sldNum" sz="quarter" idx="11"/>
          </p:nvPr>
        </p:nvSpPr>
        <p:spPr/>
        <p:txBody>
          <a:bodyPr/>
          <a:lstStyle>
            <a:lvl1pPr>
              <a:defRPr/>
            </a:lvl1pPr>
          </a:lstStyle>
          <a:p>
            <a:fld id="{23B7123E-C192-4EA4-8C0A-F289FC7AD3D4}" type="slidenum">
              <a:rPr lang="en-US" altLang="en-US"/>
              <a:pPr/>
              <a:t>‹#›</a:t>
            </a:fld>
            <a:endParaRPr lang="en-US" altLang="en-US"/>
          </a:p>
        </p:txBody>
      </p:sp>
      <p:sp>
        <p:nvSpPr>
          <p:cNvPr id="4" name="Date Placeholder 3">
            <a:extLst>
              <a:ext uri="{FF2B5EF4-FFF2-40B4-BE49-F238E27FC236}">
                <a16:creationId xmlns:a16="http://schemas.microsoft.com/office/drawing/2014/main" id="{E01A0642-7A65-4CEC-9C1F-22D850CCA9F2}"/>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88617379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AA26-614C-48C6-A28B-64681EFC8A8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D69A0D-C22C-44B3-8AF2-249D6BF7620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81F14F-6FB7-4B26-9715-E049231B720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BEFAA170-3507-4749-A9F2-BF5D16609779}"/>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C1B3175-C051-4C9F-9335-5816C8EDDEC5}"/>
              </a:ext>
            </a:extLst>
          </p:cNvPr>
          <p:cNvSpPr>
            <a:spLocks noGrp="1"/>
          </p:cNvSpPr>
          <p:nvPr>
            <p:ph type="sldNum" sz="quarter" idx="11"/>
          </p:nvPr>
        </p:nvSpPr>
        <p:spPr/>
        <p:txBody>
          <a:bodyPr/>
          <a:lstStyle>
            <a:lvl1pPr>
              <a:defRPr/>
            </a:lvl1pPr>
          </a:lstStyle>
          <a:p>
            <a:fld id="{D1BC8C54-44AD-4046-92F3-1D11AD21159E}" type="slidenum">
              <a:rPr lang="en-US" altLang="en-US"/>
              <a:pPr/>
              <a:t>‹#›</a:t>
            </a:fld>
            <a:endParaRPr lang="en-US" altLang="en-US"/>
          </a:p>
        </p:txBody>
      </p:sp>
      <p:sp>
        <p:nvSpPr>
          <p:cNvPr id="7" name="Date Placeholder 6">
            <a:extLst>
              <a:ext uri="{FF2B5EF4-FFF2-40B4-BE49-F238E27FC236}">
                <a16:creationId xmlns:a16="http://schemas.microsoft.com/office/drawing/2014/main" id="{70E13470-4837-42FA-8343-5C770DE1AAC0}"/>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422107147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3A8AA-6E68-46C8-BDDD-D5B8CEFA689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6D676D-42AA-4776-B842-ED1E12DCDBA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26D253-7D1A-4DF1-B04F-F06E666091D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DF98EFE1-5C3B-4668-B3C8-91933CACA3A8}"/>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DA26732-AF24-4177-A32C-9C9663B55FE3}"/>
              </a:ext>
            </a:extLst>
          </p:cNvPr>
          <p:cNvSpPr>
            <a:spLocks noGrp="1"/>
          </p:cNvSpPr>
          <p:nvPr>
            <p:ph type="sldNum" sz="quarter" idx="11"/>
          </p:nvPr>
        </p:nvSpPr>
        <p:spPr/>
        <p:txBody>
          <a:bodyPr/>
          <a:lstStyle>
            <a:lvl1pPr>
              <a:defRPr/>
            </a:lvl1pPr>
          </a:lstStyle>
          <a:p>
            <a:fld id="{52430354-8E58-418E-ACAB-D91A41F9094C}" type="slidenum">
              <a:rPr lang="en-US" altLang="en-US"/>
              <a:pPr/>
              <a:t>‹#›</a:t>
            </a:fld>
            <a:endParaRPr lang="en-US" altLang="en-US"/>
          </a:p>
        </p:txBody>
      </p:sp>
      <p:sp>
        <p:nvSpPr>
          <p:cNvPr id="7" name="Date Placeholder 6">
            <a:extLst>
              <a:ext uri="{FF2B5EF4-FFF2-40B4-BE49-F238E27FC236}">
                <a16:creationId xmlns:a16="http://schemas.microsoft.com/office/drawing/2014/main" id="{B9D7487C-C468-46D1-88A4-B23583911A74}"/>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397455788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1722-A86C-438B-BF70-A190F6304F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4348AF-B4CE-45EB-B4CE-B89327043C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AA03CE92-BBED-4FE7-8FEB-1289E0DCE4CD}"/>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BF593B2-FF5D-45FB-8A45-00DB3544D9D3}"/>
              </a:ext>
            </a:extLst>
          </p:cNvPr>
          <p:cNvSpPr>
            <a:spLocks noGrp="1"/>
          </p:cNvSpPr>
          <p:nvPr>
            <p:ph type="sldNum" sz="quarter" idx="11"/>
          </p:nvPr>
        </p:nvSpPr>
        <p:spPr/>
        <p:txBody>
          <a:bodyPr/>
          <a:lstStyle>
            <a:lvl1pPr>
              <a:defRPr/>
            </a:lvl1pPr>
          </a:lstStyle>
          <a:p>
            <a:fld id="{098052B0-923A-4275-8D18-1F4BEEC9DB86}" type="slidenum">
              <a:rPr lang="en-US" altLang="en-US"/>
              <a:pPr/>
              <a:t>‹#›</a:t>
            </a:fld>
            <a:endParaRPr lang="en-US" altLang="en-US"/>
          </a:p>
        </p:txBody>
      </p:sp>
      <p:sp>
        <p:nvSpPr>
          <p:cNvPr id="6" name="Date Placeholder 5">
            <a:extLst>
              <a:ext uri="{FF2B5EF4-FFF2-40B4-BE49-F238E27FC236}">
                <a16:creationId xmlns:a16="http://schemas.microsoft.com/office/drawing/2014/main" id="{57B7D9CD-7639-462C-B68B-6588A2A40AB6}"/>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20310916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603CC-2F05-4B1C-BDEC-482682BA82FA}"/>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BB192E-0847-45A4-9226-4B8B185382A1}"/>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B5BA6BA1-71F7-450D-B83C-3080774232E0}"/>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9C2C32B-860C-4ED7-A18D-1BC3021AFA2F}"/>
              </a:ext>
            </a:extLst>
          </p:cNvPr>
          <p:cNvSpPr>
            <a:spLocks noGrp="1"/>
          </p:cNvSpPr>
          <p:nvPr>
            <p:ph type="sldNum" sz="quarter" idx="11"/>
          </p:nvPr>
        </p:nvSpPr>
        <p:spPr/>
        <p:txBody>
          <a:bodyPr/>
          <a:lstStyle>
            <a:lvl1pPr>
              <a:defRPr/>
            </a:lvl1pPr>
          </a:lstStyle>
          <a:p>
            <a:fld id="{131EF37E-45EF-4F7A-B778-7F0B9AD13312}" type="slidenum">
              <a:rPr lang="en-US" altLang="en-US"/>
              <a:pPr/>
              <a:t>‹#›</a:t>
            </a:fld>
            <a:endParaRPr lang="en-US" altLang="en-US"/>
          </a:p>
        </p:txBody>
      </p:sp>
      <p:sp>
        <p:nvSpPr>
          <p:cNvPr id="6" name="Date Placeholder 5">
            <a:extLst>
              <a:ext uri="{FF2B5EF4-FFF2-40B4-BE49-F238E27FC236}">
                <a16:creationId xmlns:a16="http://schemas.microsoft.com/office/drawing/2014/main" id="{3D48E15A-C5EA-44CA-B157-9E521A757EF8}"/>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50979840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17090" name="Group 2">
            <a:extLst>
              <a:ext uri="{FF2B5EF4-FFF2-40B4-BE49-F238E27FC236}">
                <a16:creationId xmlns:a16="http://schemas.microsoft.com/office/drawing/2014/main" id="{102FE29A-9BA4-4806-ACCC-25DD792D3B60}"/>
              </a:ext>
            </a:extLst>
          </p:cNvPr>
          <p:cNvGrpSpPr>
            <a:grpSpLocks/>
          </p:cNvGrpSpPr>
          <p:nvPr/>
        </p:nvGrpSpPr>
        <p:grpSpPr bwMode="auto">
          <a:xfrm>
            <a:off x="0" y="3902075"/>
            <a:ext cx="3400425" cy="2949575"/>
            <a:chOff x="0" y="2458"/>
            <a:chExt cx="2142" cy="1858"/>
          </a:xfrm>
        </p:grpSpPr>
        <p:sp>
          <p:nvSpPr>
            <p:cNvPr id="217091" name="Freeform 3">
              <a:extLst>
                <a:ext uri="{FF2B5EF4-FFF2-40B4-BE49-F238E27FC236}">
                  <a16:creationId xmlns:a16="http://schemas.microsoft.com/office/drawing/2014/main" id="{D05C7A5A-95F5-42EF-AE82-063C6E6FF600}"/>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092" name="Freeform 4">
              <a:extLst>
                <a:ext uri="{FF2B5EF4-FFF2-40B4-BE49-F238E27FC236}">
                  <a16:creationId xmlns:a16="http://schemas.microsoft.com/office/drawing/2014/main" id="{16BBF6B4-F6DC-46F1-88E4-E507683C8E67}"/>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093" name="Freeform 5">
              <a:extLst>
                <a:ext uri="{FF2B5EF4-FFF2-40B4-BE49-F238E27FC236}">
                  <a16:creationId xmlns:a16="http://schemas.microsoft.com/office/drawing/2014/main" id="{9511FC98-6925-403A-B674-D3155C752905}"/>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094" name="Freeform 6">
              <a:extLst>
                <a:ext uri="{FF2B5EF4-FFF2-40B4-BE49-F238E27FC236}">
                  <a16:creationId xmlns:a16="http://schemas.microsoft.com/office/drawing/2014/main" id="{773347FC-190B-41FA-A844-06D03831D6D0}"/>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095" name="Oval 7">
              <a:extLst>
                <a:ext uri="{FF2B5EF4-FFF2-40B4-BE49-F238E27FC236}">
                  <a16:creationId xmlns:a16="http://schemas.microsoft.com/office/drawing/2014/main" id="{2A58009B-934A-48D4-B1F5-E91627DC4957}"/>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7096" name="Oval 8">
              <a:extLst>
                <a:ext uri="{FF2B5EF4-FFF2-40B4-BE49-F238E27FC236}">
                  <a16:creationId xmlns:a16="http://schemas.microsoft.com/office/drawing/2014/main" id="{3A957945-C3AB-426A-B822-F1E18C8A9CE1}"/>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7097" name="Oval 9">
              <a:extLst>
                <a:ext uri="{FF2B5EF4-FFF2-40B4-BE49-F238E27FC236}">
                  <a16:creationId xmlns:a16="http://schemas.microsoft.com/office/drawing/2014/main" id="{A62C1B06-C09A-4CEF-8273-A29996A505B1}"/>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17098" name="Rectangle 10">
            <a:extLst>
              <a:ext uri="{FF2B5EF4-FFF2-40B4-BE49-F238E27FC236}">
                <a16:creationId xmlns:a16="http://schemas.microsoft.com/office/drawing/2014/main" id="{09105C05-8E60-403B-891D-8B312B7C04CF}"/>
              </a:ext>
            </a:extLst>
          </p:cNvPr>
          <p:cNvSpPr>
            <a:spLocks noGrp="1" noChangeArrowheads="1"/>
          </p:cNvSpPr>
          <p:nvPr>
            <p:ph type="ctrTitle" sz="quarter"/>
          </p:nvPr>
        </p:nvSpPr>
        <p:spPr>
          <a:xfrm>
            <a:off x="685800" y="1873250"/>
            <a:ext cx="7772400" cy="1555750"/>
          </a:xfrm>
        </p:spPr>
        <p:txBody>
          <a:bodyPr/>
          <a:lstStyle>
            <a:lvl1pPr>
              <a:defRPr sz="4800"/>
            </a:lvl1pPr>
          </a:lstStyle>
          <a:p>
            <a:pPr lvl="0"/>
            <a:r>
              <a:rPr lang="en-US" altLang="en-US" noProof="0"/>
              <a:t>Click to edit Master title style</a:t>
            </a:r>
          </a:p>
        </p:txBody>
      </p:sp>
      <p:sp>
        <p:nvSpPr>
          <p:cNvPr id="217099" name="Rectangle 11">
            <a:extLst>
              <a:ext uri="{FF2B5EF4-FFF2-40B4-BE49-F238E27FC236}">
                <a16:creationId xmlns:a16="http://schemas.microsoft.com/office/drawing/2014/main" id="{6A65B344-9009-47DE-B3F5-BF826183F338}"/>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17100" name="Rectangle 12">
            <a:extLst>
              <a:ext uri="{FF2B5EF4-FFF2-40B4-BE49-F238E27FC236}">
                <a16:creationId xmlns:a16="http://schemas.microsoft.com/office/drawing/2014/main" id="{1F1D7E28-4859-4A6E-A7B3-5E373ADCB111}"/>
              </a:ext>
            </a:extLst>
          </p:cNvPr>
          <p:cNvSpPr>
            <a:spLocks noGrp="1" noChangeArrowheads="1"/>
          </p:cNvSpPr>
          <p:nvPr>
            <p:ph type="dt" sz="quarter" idx="2"/>
          </p:nvPr>
        </p:nvSpPr>
        <p:spPr/>
        <p:txBody>
          <a:bodyPr/>
          <a:lstStyle>
            <a:lvl1pPr>
              <a:defRPr/>
            </a:lvl1pPr>
          </a:lstStyle>
          <a:p>
            <a:endParaRPr lang="en-US" altLang="en-US"/>
          </a:p>
        </p:txBody>
      </p:sp>
      <p:sp>
        <p:nvSpPr>
          <p:cNvPr id="217101" name="Rectangle 13">
            <a:extLst>
              <a:ext uri="{FF2B5EF4-FFF2-40B4-BE49-F238E27FC236}">
                <a16:creationId xmlns:a16="http://schemas.microsoft.com/office/drawing/2014/main" id="{78F586C0-E414-4BE9-A72D-9B5432AE3ED5}"/>
              </a:ext>
            </a:extLst>
          </p:cNvPr>
          <p:cNvSpPr>
            <a:spLocks noGrp="1" noChangeArrowheads="1"/>
          </p:cNvSpPr>
          <p:nvPr>
            <p:ph type="ftr" sz="quarter" idx="3"/>
          </p:nvPr>
        </p:nvSpPr>
        <p:spPr/>
        <p:txBody>
          <a:bodyPr/>
          <a:lstStyle>
            <a:lvl1pPr>
              <a:defRPr/>
            </a:lvl1pPr>
          </a:lstStyle>
          <a:p>
            <a:endParaRPr lang="en-US" altLang="en-US"/>
          </a:p>
        </p:txBody>
      </p:sp>
      <p:sp>
        <p:nvSpPr>
          <p:cNvPr id="217102" name="Rectangle 14">
            <a:extLst>
              <a:ext uri="{FF2B5EF4-FFF2-40B4-BE49-F238E27FC236}">
                <a16:creationId xmlns:a16="http://schemas.microsoft.com/office/drawing/2014/main" id="{E63E8D88-39A3-4B06-9368-3BA3EB3DBB86}"/>
              </a:ext>
            </a:extLst>
          </p:cNvPr>
          <p:cNvSpPr>
            <a:spLocks noGrp="1" noChangeArrowheads="1"/>
          </p:cNvSpPr>
          <p:nvPr>
            <p:ph type="sldNum" sz="quarter" idx="4"/>
          </p:nvPr>
        </p:nvSpPr>
        <p:spPr/>
        <p:txBody>
          <a:bodyPr/>
          <a:lstStyle>
            <a:lvl1pPr>
              <a:defRPr/>
            </a:lvl1pPr>
          </a:lstStyle>
          <a:p>
            <a:fld id="{66740E76-94CA-4C84-AC96-53A7B798E49C}" type="slidenum">
              <a:rPr lang="en-US" altLang="en-US"/>
              <a:pPr/>
              <a:t>‹#›</a:t>
            </a:fld>
            <a:endParaRPr lang="en-US" alt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78AB-69A3-4983-BD97-C5946D3C9F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482383-2495-4D1C-BF7F-9EEEF1461D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7764F4-8626-4EC7-9EF0-16358E79404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2A970EC-D4AF-417A-BD5E-18B2CA4907F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51B295B-84F0-4384-BD36-2FE46165D7CC}"/>
              </a:ext>
            </a:extLst>
          </p:cNvPr>
          <p:cNvSpPr>
            <a:spLocks noGrp="1"/>
          </p:cNvSpPr>
          <p:nvPr>
            <p:ph type="sldNum" sz="quarter" idx="12"/>
          </p:nvPr>
        </p:nvSpPr>
        <p:spPr/>
        <p:txBody>
          <a:bodyPr/>
          <a:lstStyle>
            <a:lvl1pPr>
              <a:defRPr/>
            </a:lvl1pPr>
          </a:lstStyle>
          <a:p>
            <a:fld id="{5F56071C-1A20-47E7-A656-7A07F653308C}" type="slidenum">
              <a:rPr lang="en-US" altLang="en-US"/>
              <a:pPr/>
              <a:t>‹#›</a:t>
            </a:fld>
            <a:endParaRPr lang="en-US" altLang="en-US"/>
          </a:p>
        </p:txBody>
      </p:sp>
    </p:spTree>
    <p:extLst>
      <p:ext uri="{BB962C8B-B14F-4D97-AF65-F5344CB8AC3E}">
        <p14:creationId xmlns:p14="http://schemas.microsoft.com/office/powerpoint/2010/main" val="120263716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F84F9-3238-4F46-BEBC-4197D3E5822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86C538-F753-4335-B7D5-EFA1FB8D994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814691E-7C8F-4B18-9740-424C5725782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1C99830-5282-4916-AA4A-8AE89EE9388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3296BDC-C657-4DC5-A227-9BA4DAD3BE3C}"/>
              </a:ext>
            </a:extLst>
          </p:cNvPr>
          <p:cNvSpPr>
            <a:spLocks noGrp="1"/>
          </p:cNvSpPr>
          <p:nvPr>
            <p:ph type="sldNum" sz="quarter" idx="12"/>
          </p:nvPr>
        </p:nvSpPr>
        <p:spPr/>
        <p:txBody>
          <a:bodyPr/>
          <a:lstStyle>
            <a:lvl1pPr>
              <a:defRPr/>
            </a:lvl1pPr>
          </a:lstStyle>
          <a:p>
            <a:fld id="{386074A9-EEA1-4AD5-A34A-6DF246598B03}" type="slidenum">
              <a:rPr lang="en-US" altLang="en-US"/>
              <a:pPr/>
              <a:t>‹#›</a:t>
            </a:fld>
            <a:endParaRPr lang="en-US" altLang="en-US"/>
          </a:p>
        </p:txBody>
      </p:sp>
    </p:spTree>
    <p:extLst>
      <p:ext uri="{BB962C8B-B14F-4D97-AF65-F5344CB8AC3E}">
        <p14:creationId xmlns:p14="http://schemas.microsoft.com/office/powerpoint/2010/main" val="1150418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8AC5B0-F05A-4E2C-9395-AE812998258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BF3AB5C6-A856-4846-AA47-AD249AF7B7EF}"/>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3B42FD47-F908-4E3A-A438-863E06049DB1}"/>
              </a:ext>
            </a:extLst>
          </p:cNvPr>
          <p:cNvSpPr>
            <a:spLocks noGrp="1"/>
          </p:cNvSpPr>
          <p:nvPr>
            <p:ph type="sldNum" sz="quarter" idx="12"/>
          </p:nvPr>
        </p:nvSpPr>
        <p:spPr/>
        <p:txBody>
          <a:bodyPr/>
          <a:lstStyle>
            <a:lvl1pPr>
              <a:defRPr/>
            </a:lvl1pPr>
          </a:lstStyle>
          <a:p>
            <a:fld id="{DA626952-8462-4122-84EA-9F57B6FE1273}" type="slidenum">
              <a:rPr lang="en-US" altLang="en-US"/>
              <a:pPr/>
              <a:t>‹#›</a:t>
            </a:fld>
            <a:endParaRPr lang="en-US" altLang="en-US"/>
          </a:p>
        </p:txBody>
      </p:sp>
    </p:spTree>
    <p:extLst>
      <p:ext uri="{BB962C8B-B14F-4D97-AF65-F5344CB8AC3E}">
        <p14:creationId xmlns:p14="http://schemas.microsoft.com/office/powerpoint/2010/main" val="61870321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9F3AF-7724-4A14-B7D1-CCE86E4279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808965-8BF0-4D3F-8559-B2AA1F004414}"/>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8522D3-22D3-455D-A195-7B636D909F30}"/>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AA4F09-368F-4334-9A12-7B11903E771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2D59D9B-3227-4758-AAB8-9EB7D4BE44F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4980A5C-9C0B-45A3-B4D8-4419C474D89A}"/>
              </a:ext>
            </a:extLst>
          </p:cNvPr>
          <p:cNvSpPr>
            <a:spLocks noGrp="1"/>
          </p:cNvSpPr>
          <p:nvPr>
            <p:ph type="sldNum" sz="quarter" idx="12"/>
          </p:nvPr>
        </p:nvSpPr>
        <p:spPr/>
        <p:txBody>
          <a:bodyPr/>
          <a:lstStyle>
            <a:lvl1pPr>
              <a:defRPr/>
            </a:lvl1pPr>
          </a:lstStyle>
          <a:p>
            <a:fld id="{27BDCCC3-2188-4A91-A20B-1CB27EC3F0A6}" type="slidenum">
              <a:rPr lang="en-US" altLang="en-US"/>
              <a:pPr/>
              <a:t>‹#›</a:t>
            </a:fld>
            <a:endParaRPr lang="en-US" altLang="en-US"/>
          </a:p>
        </p:txBody>
      </p:sp>
    </p:spTree>
    <p:extLst>
      <p:ext uri="{BB962C8B-B14F-4D97-AF65-F5344CB8AC3E}">
        <p14:creationId xmlns:p14="http://schemas.microsoft.com/office/powerpoint/2010/main" val="118289119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3FF91-93B9-42BE-94B4-876EC129587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D423B3-C5FC-48C2-934E-B554229983D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E576FA-0B78-4CC7-A600-AB19FC65426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092D7B-D24A-408B-BFEB-AEAC749A9F4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87A27C-F142-4313-8F8D-3B863388D7C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E27D3A-AB1D-4743-8838-6FA7A5965632}"/>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674E2C8B-A060-42D7-B282-71FFEE098845}"/>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6BE808C8-30EC-4BE7-95F6-4C6948BA7E45}"/>
              </a:ext>
            </a:extLst>
          </p:cNvPr>
          <p:cNvSpPr>
            <a:spLocks noGrp="1"/>
          </p:cNvSpPr>
          <p:nvPr>
            <p:ph type="sldNum" sz="quarter" idx="12"/>
          </p:nvPr>
        </p:nvSpPr>
        <p:spPr/>
        <p:txBody>
          <a:bodyPr/>
          <a:lstStyle>
            <a:lvl1pPr>
              <a:defRPr/>
            </a:lvl1pPr>
          </a:lstStyle>
          <a:p>
            <a:fld id="{7B43564D-BD23-4D53-85C5-86A933BC70A8}" type="slidenum">
              <a:rPr lang="en-US" altLang="en-US"/>
              <a:pPr/>
              <a:t>‹#›</a:t>
            </a:fld>
            <a:endParaRPr lang="en-US" altLang="en-US"/>
          </a:p>
        </p:txBody>
      </p:sp>
    </p:spTree>
    <p:extLst>
      <p:ext uri="{BB962C8B-B14F-4D97-AF65-F5344CB8AC3E}">
        <p14:creationId xmlns:p14="http://schemas.microsoft.com/office/powerpoint/2010/main" val="291135550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DFCFC-DB30-40EA-8D77-AD1AF08CCB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CC8A4E-E9A9-4C09-96B7-ECD1EBA77AA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52A67E5-4EF9-4941-A99C-CF8DA9B9DFB4}"/>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46CEDB0-218B-44D8-B772-B537841938F8}"/>
              </a:ext>
            </a:extLst>
          </p:cNvPr>
          <p:cNvSpPr>
            <a:spLocks noGrp="1"/>
          </p:cNvSpPr>
          <p:nvPr>
            <p:ph type="sldNum" sz="quarter" idx="12"/>
          </p:nvPr>
        </p:nvSpPr>
        <p:spPr/>
        <p:txBody>
          <a:bodyPr/>
          <a:lstStyle>
            <a:lvl1pPr>
              <a:defRPr/>
            </a:lvl1pPr>
          </a:lstStyle>
          <a:p>
            <a:fld id="{E67610BE-2B97-4DB6-8C7C-053F850CC58B}" type="slidenum">
              <a:rPr lang="en-US" altLang="en-US"/>
              <a:pPr/>
              <a:t>‹#›</a:t>
            </a:fld>
            <a:endParaRPr lang="en-US" altLang="en-US"/>
          </a:p>
        </p:txBody>
      </p:sp>
      <p:sp>
        <p:nvSpPr>
          <p:cNvPr id="6" name="Rectangle 5">
            <a:extLst>
              <a:ext uri="{FF2B5EF4-FFF2-40B4-BE49-F238E27FC236}">
                <a16:creationId xmlns:a16="http://schemas.microsoft.com/office/drawing/2014/main" id="{EBEBDC64-3097-4F5F-A12B-47BB3EC4A179}"/>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831415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D97B8E-C33D-41C8-86AA-522FE4F07B2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65785349-37C3-48AA-B395-B804A3A86661}"/>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15DE3C3E-F189-4709-AC34-F90D9AB8C50D}"/>
              </a:ext>
            </a:extLst>
          </p:cNvPr>
          <p:cNvSpPr>
            <a:spLocks noGrp="1"/>
          </p:cNvSpPr>
          <p:nvPr>
            <p:ph type="sldNum" sz="quarter" idx="12"/>
          </p:nvPr>
        </p:nvSpPr>
        <p:spPr/>
        <p:txBody>
          <a:bodyPr/>
          <a:lstStyle>
            <a:lvl1pPr>
              <a:defRPr/>
            </a:lvl1pPr>
          </a:lstStyle>
          <a:p>
            <a:fld id="{1306DC72-4165-4CBE-8750-B1D7559A66ED}" type="slidenum">
              <a:rPr lang="en-US" altLang="en-US"/>
              <a:pPr/>
              <a:t>‹#›</a:t>
            </a:fld>
            <a:endParaRPr lang="en-US" altLang="en-US"/>
          </a:p>
        </p:txBody>
      </p:sp>
    </p:spTree>
    <p:extLst>
      <p:ext uri="{BB962C8B-B14F-4D97-AF65-F5344CB8AC3E}">
        <p14:creationId xmlns:p14="http://schemas.microsoft.com/office/powerpoint/2010/main" val="21700347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454E-3F55-43FC-902B-412BB7E6773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724EC3-F07A-47B3-AC63-E0851B6491F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A69781-1FE6-46E2-A96B-9DEAE104670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595D5F-372E-47B0-B161-BC7180FAB47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7121E15-0FC6-4942-85DE-3DD6F0E0C24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0CA8FF1-7651-4534-B70F-69EEEAEAD18A}"/>
              </a:ext>
            </a:extLst>
          </p:cNvPr>
          <p:cNvSpPr>
            <a:spLocks noGrp="1"/>
          </p:cNvSpPr>
          <p:nvPr>
            <p:ph type="sldNum" sz="quarter" idx="12"/>
          </p:nvPr>
        </p:nvSpPr>
        <p:spPr/>
        <p:txBody>
          <a:bodyPr/>
          <a:lstStyle>
            <a:lvl1pPr>
              <a:defRPr/>
            </a:lvl1pPr>
          </a:lstStyle>
          <a:p>
            <a:fld id="{377B3A47-4B47-4813-B4ED-4607B777E107}" type="slidenum">
              <a:rPr lang="en-US" altLang="en-US"/>
              <a:pPr/>
              <a:t>‹#›</a:t>
            </a:fld>
            <a:endParaRPr lang="en-US" altLang="en-US"/>
          </a:p>
        </p:txBody>
      </p:sp>
    </p:spTree>
    <p:extLst>
      <p:ext uri="{BB962C8B-B14F-4D97-AF65-F5344CB8AC3E}">
        <p14:creationId xmlns:p14="http://schemas.microsoft.com/office/powerpoint/2010/main" val="217697403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94407-F7C0-4D6F-8F8A-7188A80A239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AF8AEA-7824-4F23-8579-22E9E9C47F4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6919E8-A50A-4BD8-B94E-C2D155A7799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0CDA5B-90B2-487D-9451-5E243A3E64F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67AB61C-A4A3-47A6-B11C-EDFE7C54AE0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1F4561F-6610-4127-A4C1-35C2C866F9FA}"/>
              </a:ext>
            </a:extLst>
          </p:cNvPr>
          <p:cNvSpPr>
            <a:spLocks noGrp="1"/>
          </p:cNvSpPr>
          <p:nvPr>
            <p:ph type="sldNum" sz="quarter" idx="12"/>
          </p:nvPr>
        </p:nvSpPr>
        <p:spPr/>
        <p:txBody>
          <a:bodyPr/>
          <a:lstStyle>
            <a:lvl1pPr>
              <a:defRPr/>
            </a:lvl1pPr>
          </a:lstStyle>
          <a:p>
            <a:fld id="{796DB768-DC7A-43C8-BC94-AA55DE61573E}" type="slidenum">
              <a:rPr lang="en-US" altLang="en-US"/>
              <a:pPr/>
              <a:t>‹#›</a:t>
            </a:fld>
            <a:endParaRPr lang="en-US" altLang="en-US"/>
          </a:p>
        </p:txBody>
      </p:sp>
    </p:spTree>
    <p:extLst>
      <p:ext uri="{BB962C8B-B14F-4D97-AF65-F5344CB8AC3E}">
        <p14:creationId xmlns:p14="http://schemas.microsoft.com/office/powerpoint/2010/main" val="293001748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5CF7D-E042-4F59-894D-CB4B6E2528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6E7592-99F3-4E7E-AB49-9589ACA710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E6C0F0-1477-4CED-B20A-6BD2A77237C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9ADB074-C06A-4110-9EBA-70BE921634B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05A0902-77F6-48B8-866F-C08437340FAB}"/>
              </a:ext>
            </a:extLst>
          </p:cNvPr>
          <p:cNvSpPr>
            <a:spLocks noGrp="1"/>
          </p:cNvSpPr>
          <p:nvPr>
            <p:ph type="sldNum" sz="quarter" idx="12"/>
          </p:nvPr>
        </p:nvSpPr>
        <p:spPr/>
        <p:txBody>
          <a:bodyPr/>
          <a:lstStyle>
            <a:lvl1pPr>
              <a:defRPr/>
            </a:lvl1pPr>
          </a:lstStyle>
          <a:p>
            <a:fld id="{628AD1E2-D45B-4FD7-8C57-72E962392906}" type="slidenum">
              <a:rPr lang="en-US" altLang="en-US"/>
              <a:pPr/>
              <a:t>‹#›</a:t>
            </a:fld>
            <a:endParaRPr lang="en-US" altLang="en-US"/>
          </a:p>
        </p:txBody>
      </p:sp>
    </p:spTree>
    <p:extLst>
      <p:ext uri="{BB962C8B-B14F-4D97-AF65-F5344CB8AC3E}">
        <p14:creationId xmlns:p14="http://schemas.microsoft.com/office/powerpoint/2010/main" val="265956526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750D6F-D537-4A24-8FAA-D3F238CDFD00}"/>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BE3C01-8E19-48A6-B065-5E423D6900C1}"/>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92861E-DC2F-4126-938D-2BA7D2636E7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67D8063-D96D-4C6F-83F1-F272338CC86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C3276CD-7A61-45CC-AC19-7483E35DCFF5}"/>
              </a:ext>
            </a:extLst>
          </p:cNvPr>
          <p:cNvSpPr>
            <a:spLocks noGrp="1"/>
          </p:cNvSpPr>
          <p:nvPr>
            <p:ph type="sldNum" sz="quarter" idx="12"/>
          </p:nvPr>
        </p:nvSpPr>
        <p:spPr/>
        <p:txBody>
          <a:bodyPr/>
          <a:lstStyle>
            <a:lvl1pPr>
              <a:defRPr/>
            </a:lvl1pPr>
          </a:lstStyle>
          <a:p>
            <a:fld id="{E9610015-B333-421B-9EC8-31F8E06A20B1}" type="slidenum">
              <a:rPr lang="en-US" altLang="en-US"/>
              <a:pPr/>
              <a:t>‹#›</a:t>
            </a:fld>
            <a:endParaRPr lang="en-US" altLang="en-US"/>
          </a:p>
        </p:txBody>
      </p:sp>
    </p:spTree>
    <p:extLst>
      <p:ext uri="{BB962C8B-B14F-4D97-AF65-F5344CB8AC3E}">
        <p14:creationId xmlns:p14="http://schemas.microsoft.com/office/powerpoint/2010/main" val="274568828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48834" name="Group 2">
            <a:extLst>
              <a:ext uri="{FF2B5EF4-FFF2-40B4-BE49-F238E27FC236}">
                <a16:creationId xmlns:a16="http://schemas.microsoft.com/office/drawing/2014/main" id="{68931FF0-F18C-4051-ADDD-3B9544EBB822}"/>
              </a:ext>
            </a:extLst>
          </p:cNvPr>
          <p:cNvGrpSpPr>
            <a:grpSpLocks/>
          </p:cNvGrpSpPr>
          <p:nvPr/>
        </p:nvGrpSpPr>
        <p:grpSpPr bwMode="auto">
          <a:xfrm>
            <a:off x="-6350" y="20638"/>
            <a:ext cx="9144000" cy="6858000"/>
            <a:chOff x="0" y="0"/>
            <a:chExt cx="5760" cy="4320"/>
          </a:xfrm>
        </p:grpSpPr>
        <p:sp>
          <p:nvSpPr>
            <p:cNvPr id="248835" name="Freeform 3">
              <a:extLst>
                <a:ext uri="{FF2B5EF4-FFF2-40B4-BE49-F238E27FC236}">
                  <a16:creationId xmlns:a16="http://schemas.microsoft.com/office/drawing/2014/main" id="{03228075-3A89-4095-A485-1E6463C9FA83}"/>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836" name="Freeform 4">
              <a:extLst>
                <a:ext uri="{FF2B5EF4-FFF2-40B4-BE49-F238E27FC236}">
                  <a16:creationId xmlns:a16="http://schemas.microsoft.com/office/drawing/2014/main" id="{3320B9C7-C6A5-4F1E-8F9C-FA9B8B1D605E}"/>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8837" name="Freeform 5">
            <a:extLst>
              <a:ext uri="{FF2B5EF4-FFF2-40B4-BE49-F238E27FC236}">
                <a16:creationId xmlns:a16="http://schemas.microsoft.com/office/drawing/2014/main" id="{DF651700-A1DB-4C29-A7BF-32DC54E5FDDC}"/>
              </a:ext>
            </a:extLst>
          </p:cNvPr>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48838" name="Group 6">
            <a:extLst>
              <a:ext uri="{FF2B5EF4-FFF2-40B4-BE49-F238E27FC236}">
                <a16:creationId xmlns:a16="http://schemas.microsoft.com/office/drawing/2014/main" id="{7B944D72-2B9B-4F43-92A3-A500019F0524}"/>
              </a:ext>
            </a:extLst>
          </p:cNvPr>
          <p:cNvGrpSpPr>
            <a:grpSpLocks/>
          </p:cNvGrpSpPr>
          <p:nvPr/>
        </p:nvGrpSpPr>
        <p:grpSpPr bwMode="auto">
          <a:xfrm>
            <a:off x="-1588" y="6034088"/>
            <a:ext cx="7845426" cy="850900"/>
            <a:chOff x="0" y="3792"/>
            <a:chExt cx="4942" cy="536"/>
          </a:xfrm>
        </p:grpSpPr>
        <p:sp>
          <p:nvSpPr>
            <p:cNvPr id="248839" name="Freeform 7">
              <a:extLst>
                <a:ext uri="{FF2B5EF4-FFF2-40B4-BE49-F238E27FC236}">
                  <a16:creationId xmlns:a16="http://schemas.microsoft.com/office/drawing/2014/main" id="{95E04948-F69C-42B0-94E7-79982CD42D69}"/>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48840" name="Group 8">
              <a:extLst>
                <a:ext uri="{FF2B5EF4-FFF2-40B4-BE49-F238E27FC236}">
                  <a16:creationId xmlns:a16="http://schemas.microsoft.com/office/drawing/2014/main" id="{F6DCC83E-3F00-4184-8AC1-D9B58AC2CA54}"/>
                </a:ext>
              </a:extLst>
            </p:cNvPr>
            <p:cNvGrpSpPr>
              <a:grpSpLocks/>
            </p:cNvGrpSpPr>
            <p:nvPr userDrawn="1"/>
          </p:nvGrpSpPr>
          <p:grpSpPr bwMode="auto">
            <a:xfrm>
              <a:off x="2486" y="3792"/>
              <a:ext cx="2456" cy="536"/>
              <a:chOff x="2486" y="3792"/>
              <a:chExt cx="2456" cy="536"/>
            </a:xfrm>
          </p:grpSpPr>
          <p:sp>
            <p:nvSpPr>
              <p:cNvPr id="248841" name="Freeform 9">
                <a:extLst>
                  <a:ext uri="{FF2B5EF4-FFF2-40B4-BE49-F238E27FC236}">
                    <a16:creationId xmlns:a16="http://schemas.microsoft.com/office/drawing/2014/main" id="{BA9C137A-5355-47D9-B3FA-22F513D90047}"/>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842" name="Freeform 10">
                <a:extLst>
                  <a:ext uri="{FF2B5EF4-FFF2-40B4-BE49-F238E27FC236}">
                    <a16:creationId xmlns:a16="http://schemas.microsoft.com/office/drawing/2014/main" id="{B12391A5-EFBC-4998-8D67-5204138C4116}"/>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843" name="Freeform 11">
                <a:extLst>
                  <a:ext uri="{FF2B5EF4-FFF2-40B4-BE49-F238E27FC236}">
                    <a16:creationId xmlns:a16="http://schemas.microsoft.com/office/drawing/2014/main" id="{97FE92A7-0004-49FD-AA09-760B87D67D8F}"/>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844" name="Freeform 12">
                <a:extLst>
                  <a:ext uri="{FF2B5EF4-FFF2-40B4-BE49-F238E27FC236}">
                    <a16:creationId xmlns:a16="http://schemas.microsoft.com/office/drawing/2014/main" id="{02701839-C11E-4E68-80C3-605DF9EA2690}"/>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845" name="Freeform 13">
                <a:extLst>
                  <a:ext uri="{FF2B5EF4-FFF2-40B4-BE49-F238E27FC236}">
                    <a16:creationId xmlns:a16="http://schemas.microsoft.com/office/drawing/2014/main" id="{4B6529A0-896B-4D7F-8393-34B2EBC5B4E8}"/>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8846" name="Freeform 14">
              <a:extLst>
                <a:ext uri="{FF2B5EF4-FFF2-40B4-BE49-F238E27FC236}">
                  <a16:creationId xmlns:a16="http://schemas.microsoft.com/office/drawing/2014/main" id="{687437DC-793A-456E-9A87-284E514E846F}"/>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48847" name="Group 15">
            <a:extLst>
              <a:ext uri="{FF2B5EF4-FFF2-40B4-BE49-F238E27FC236}">
                <a16:creationId xmlns:a16="http://schemas.microsoft.com/office/drawing/2014/main" id="{E71E0EDB-631E-4FEF-B107-8351311B7898}"/>
              </a:ext>
            </a:extLst>
          </p:cNvPr>
          <p:cNvGrpSpPr>
            <a:grpSpLocks/>
          </p:cNvGrpSpPr>
          <p:nvPr/>
        </p:nvGrpSpPr>
        <p:grpSpPr bwMode="auto">
          <a:xfrm>
            <a:off x="627063" y="6021388"/>
            <a:ext cx="5684837" cy="849312"/>
            <a:chOff x="395" y="3793"/>
            <a:chExt cx="3581" cy="535"/>
          </a:xfrm>
        </p:grpSpPr>
        <p:sp>
          <p:nvSpPr>
            <p:cNvPr id="248848" name="Freeform 16">
              <a:extLst>
                <a:ext uri="{FF2B5EF4-FFF2-40B4-BE49-F238E27FC236}">
                  <a16:creationId xmlns:a16="http://schemas.microsoft.com/office/drawing/2014/main" id="{1A9058A5-678A-4229-9E73-F2192F62A3DF}"/>
                </a:ext>
              </a:extLst>
            </p:cNvPr>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849" name="Freeform 17">
              <a:extLst>
                <a:ext uri="{FF2B5EF4-FFF2-40B4-BE49-F238E27FC236}">
                  <a16:creationId xmlns:a16="http://schemas.microsoft.com/office/drawing/2014/main" id="{A92E9EFF-6C1B-4A05-96FE-3645B45A634F}"/>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850" name="Freeform 18">
              <a:extLst>
                <a:ext uri="{FF2B5EF4-FFF2-40B4-BE49-F238E27FC236}">
                  <a16:creationId xmlns:a16="http://schemas.microsoft.com/office/drawing/2014/main" id="{4CDA17CB-0AE3-4F7D-98D8-C213A5B0CDA1}"/>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851" name="Freeform 19">
              <a:extLst>
                <a:ext uri="{FF2B5EF4-FFF2-40B4-BE49-F238E27FC236}">
                  <a16:creationId xmlns:a16="http://schemas.microsoft.com/office/drawing/2014/main" id="{DFC0BF8F-9B94-4C34-8C9D-4066EFD9F3E3}"/>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852" name="Freeform 20">
              <a:extLst>
                <a:ext uri="{FF2B5EF4-FFF2-40B4-BE49-F238E27FC236}">
                  <a16:creationId xmlns:a16="http://schemas.microsoft.com/office/drawing/2014/main" id="{97C38E7D-C16B-4E3A-9726-641D5DDF41C7}"/>
                </a:ext>
              </a:extLst>
            </p:cNvPr>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853" name="Freeform 21">
              <a:extLst>
                <a:ext uri="{FF2B5EF4-FFF2-40B4-BE49-F238E27FC236}">
                  <a16:creationId xmlns:a16="http://schemas.microsoft.com/office/drawing/2014/main" id="{A6332B50-B405-4396-84EE-69FCA91E9EDF}"/>
                </a:ext>
              </a:extLst>
            </p:cNvPr>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8854" name="Rectangle 22">
            <a:extLst>
              <a:ext uri="{FF2B5EF4-FFF2-40B4-BE49-F238E27FC236}">
                <a16:creationId xmlns:a16="http://schemas.microsoft.com/office/drawing/2014/main" id="{E9F3C5A8-3340-4B63-ADA8-52C5A150F2C2}"/>
              </a:ext>
            </a:extLst>
          </p:cNvPr>
          <p:cNvSpPr>
            <a:spLocks noGrp="1" noChangeArrowheads="1"/>
          </p:cNvSpPr>
          <p:nvPr>
            <p:ph type="ctrTitle" sz="quarter"/>
          </p:nvPr>
        </p:nvSpPr>
        <p:spPr>
          <a:xfrm>
            <a:off x="457200" y="1447800"/>
            <a:ext cx="8229600" cy="1736725"/>
          </a:xfrm>
        </p:spPr>
        <p:txBody>
          <a:bodyPr/>
          <a:lstStyle>
            <a:lvl1pPr>
              <a:defRPr sz="5400"/>
            </a:lvl1pPr>
          </a:lstStyle>
          <a:p>
            <a:pPr lvl="0"/>
            <a:r>
              <a:rPr lang="en-US" altLang="en-US" noProof="0"/>
              <a:t>Click to edit Master title style</a:t>
            </a:r>
          </a:p>
        </p:txBody>
      </p:sp>
      <p:sp>
        <p:nvSpPr>
          <p:cNvPr id="248855" name="Rectangle 23">
            <a:extLst>
              <a:ext uri="{FF2B5EF4-FFF2-40B4-BE49-F238E27FC236}">
                <a16:creationId xmlns:a16="http://schemas.microsoft.com/office/drawing/2014/main" id="{E6E6CFE7-4188-4CF6-ACDF-5C52D75E5600}"/>
              </a:ext>
            </a:extLst>
          </p:cNvPr>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altLang="en-US" noProof="0"/>
              <a:t>Click to edit Master subtitle style</a:t>
            </a:r>
          </a:p>
        </p:txBody>
      </p:sp>
      <p:sp>
        <p:nvSpPr>
          <p:cNvPr id="248856" name="Rectangle 24">
            <a:extLst>
              <a:ext uri="{FF2B5EF4-FFF2-40B4-BE49-F238E27FC236}">
                <a16:creationId xmlns:a16="http://schemas.microsoft.com/office/drawing/2014/main" id="{70EA5810-5DA1-4D46-9706-0FCD2C7923E2}"/>
              </a:ext>
            </a:extLst>
          </p:cNvPr>
          <p:cNvSpPr>
            <a:spLocks noGrp="1" noChangeArrowheads="1"/>
          </p:cNvSpPr>
          <p:nvPr>
            <p:ph type="dt" sz="quarter" idx="2"/>
          </p:nvPr>
        </p:nvSpPr>
        <p:spPr/>
        <p:txBody>
          <a:bodyPr/>
          <a:lstStyle>
            <a:lvl1pPr>
              <a:defRPr/>
            </a:lvl1pPr>
          </a:lstStyle>
          <a:p>
            <a:endParaRPr lang="en-US" altLang="en-US"/>
          </a:p>
        </p:txBody>
      </p:sp>
      <p:sp>
        <p:nvSpPr>
          <p:cNvPr id="248857" name="Rectangle 25">
            <a:extLst>
              <a:ext uri="{FF2B5EF4-FFF2-40B4-BE49-F238E27FC236}">
                <a16:creationId xmlns:a16="http://schemas.microsoft.com/office/drawing/2014/main" id="{8BB4A774-BCA5-45FD-BD17-5251934870E3}"/>
              </a:ext>
            </a:extLst>
          </p:cNvPr>
          <p:cNvSpPr>
            <a:spLocks noGrp="1" noChangeArrowheads="1"/>
          </p:cNvSpPr>
          <p:nvPr>
            <p:ph type="sldNum" sz="quarter" idx="4"/>
          </p:nvPr>
        </p:nvSpPr>
        <p:spPr/>
        <p:txBody>
          <a:bodyPr/>
          <a:lstStyle>
            <a:lvl1pPr>
              <a:defRPr/>
            </a:lvl1pPr>
          </a:lstStyle>
          <a:p>
            <a:fld id="{F3E5F095-722B-4DD1-BF6C-D34BA9B864DB}" type="slidenum">
              <a:rPr lang="en-US" altLang="en-US"/>
              <a:pPr/>
              <a:t>‹#›</a:t>
            </a:fld>
            <a:endParaRPr lang="en-US" altLang="en-US"/>
          </a:p>
        </p:txBody>
      </p:sp>
      <p:sp>
        <p:nvSpPr>
          <p:cNvPr id="248858" name="Rectangle 26">
            <a:extLst>
              <a:ext uri="{FF2B5EF4-FFF2-40B4-BE49-F238E27FC236}">
                <a16:creationId xmlns:a16="http://schemas.microsoft.com/office/drawing/2014/main" id="{B5FA0592-F954-4A2A-BCBE-3AB2FCA034D7}"/>
              </a:ext>
            </a:extLst>
          </p:cNvPr>
          <p:cNvSpPr>
            <a:spLocks noGrp="1" noChangeArrowheads="1"/>
          </p:cNvSpPr>
          <p:nvPr>
            <p:ph type="ftr" sz="quarter" idx="3"/>
          </p:nvPr>
        </p:nvSpPr>
        <p:spPr/>
        <p:txBody>
          <a:bodyPr/>
          <a:lstStyle>
            <a:lvl1pPr>
              <a:defRPr/>
            </a:lvl1pPr>
          </a:lstStyle>
          <a:p>
            <a:endParaRPr lang="en-US" alt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78E4E-AF02-47B3-B009-9D44582796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3F7A32-7B33-4E08-9F05-CADE608107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994DE-DE19-417E-B86A-19CEE5559AB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C2666E1-2C31-4350-AEDB-196C2E2F735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72AC994-5015-418C-A031-0DDAC620D67F}"/>
              </a:ext>
            </a:extLst>
          </p:cNvPr>
          <p:cNvSpPr>
            <a:spLocks noGrp="1"/>
          </p:cNvSpPr>
          <p:nvPr>
            <p:ph type="sldNum" sz="quarter" idx="12"/>
          </p:nvPr>
        </p:nvSpPr>
        <p:spPr/>
        <p:txBody>
          <a:bodyPr/>
          <a:lstStyle>
            <a:lvl1pPr>
              <a:defRPr/>
            </a:lvl1pPr>
          </a:lstStyle>
          <a:p>
            <a:fld id="{A2E1330E-440D-4EAC-9E6C-212B234E73E4}" type="slidenum">
              <a:rPr lang="en-US" altLang="en-US"/>
              <a:pPr/>
              <a:t>‹#›</a:t>
            </a:fld>
            <a:endParaRPr lang="en-US" altLang="en-US"/>
          </a:p>
        </p:txBody>
      </p:sp>
      <p:sp>
        <p:nvSpPr>
          <p:cNvPr id="7" name="Rectangle 6">
            <a:extLst>
              <a:ext uri="{FF2B5EF4-FFF2-40B4-BE49-F238E27FC236}">
                <a16:creationId xmlns:a16="http://schemas.microsoft.com/office/drawing/2014/main" id="{93CC6631-CED4-454D-A07F-33A8E9CC8169}"/>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9859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5E215-5A32-4A1B-A0DF-2CC058D06C9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16E118-D0D3-4D87-9659-D175367BF1F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7AB760-EFC8-41F0-97E0-908D10A98B3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E5FEAB-1045-4EFA-9076-2B0E4FE4B2E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057FDE2-362A-4ECE-AD7A-08EA790058C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9F26AE6-3893-449A-B3F2-342A99C267BD}"/>
              </a:ext>
            </a:extLst>
          </p:cNvPr>
          <p:cNvSpPr>
            <a:spLocks noGrp="1"/>
          </p:cNvSpPr>
          <p:nvPr>
            <p:ph type="sldNum" sz="quarter" idx="12"/>
          </p:nvPr>
        </p:nvSpPr>
        <p:spPr/>
        <p:txBody>
          <a:bodyPr/>
          <a:lstStyle>
            <a:lvl1pPr>
              <a:defRPr/>
            </a:lvl1pPr>
          </a:lstStyle>
          <a:p>
            <a:fld id="{5A824CC5-2939-4CD8-9448-A6D4AAEF970F}" type="slidenum">
              <a:rPr lang="en-US" altLang="en-US"/>
              <a:pPr/>
              <a:t>‹#›</a:t>
            </a:fld>
            <a:endParaRPr lang="en-US" altLang="en-US"/>
          </a:p>
        </p:txBody>
      </p:sp>
    </p:spTree>
    <p:extLst>
      <p:ext uri="{BB962C8B-B14F-4D97-AF65-F5344CB8AC3E}">
        <p14:creationId xmlns:p14="http://schemas.microsoft.com/office/powerpoint/2010/main" val="362652389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C1AF2-7CDB-47C2-B1F9-CDBDD336E4D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0C03B7-FD20-49BF-AC79-3B1C9492B84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5E3CC87-0066-43A5-9499-3BEBA0CC471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6052B2D-AF20-4B83-B80A-4FCF68BA9A4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88FE0D2-8346-4DDB-ACDF-2968F2FB0BFD}"/>
              </a:ext>
            </a:extLst>
          </p:cNvPr>
          <p:cNvSpPr>
            <a:spLocks noGrp="1"/>
          </p:cNvSpPr>
          <p:nvPr>
            <p:ph type="sldNum" sz="quarter" idx="12"/>
          </p:nvPr>
        </p:nvSpPr>
        <p:spPr/>
        <p:txBody>
          <a:bodyPr/>
          <a:lstStyle>
            <a:lvl1pPr>
              <a:defRPr/>
            </a:lvl1pPr>
          </a:lstStyle>
          <a:p>
            <a:fld id="{AB00A452-865F-43DA-A04A-35024DBB7D7B}" type="slidenum">
              <a:rPr lang="en-US" altLang="en-US"/>
              <a:pPr/>
              <a:t>‹#›</a:t>
            </a:fld>
            <a:endParaRPr lang="en-US" altLang="en-US"/>
          </a:p>
        </p:txBody>
      </p:sp>
    </p:spTree>
    <p:extLst>
      <p:ext uri="{BB962C8B-B14F-4D97-AF65-F5344CB8AC3E}">
        <p14:creationId xmlns:p14="http://schemas.microsoft.com/office/powerpoint/2010/main" val="165196453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9BED9-A6F2-45BC-9AAC-01CC9C5BD0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458781-31D3-465C-A0C5-BECEE28590E4}"/>
              </a:ext>
            </a:extLst>
          </p:cNvPr>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4995ED-710E-456E-BC98-7EE9795E20F3}"/>
              </a:ext>
            </a:extLst>
          </p:cNvPr>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174F0C-83B1-4250-AE01-1FC4ECDD487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3CA832D-3806-40D9-BCEF-7D134C6EA79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DD55043-9DE4-4C21-B6A3-C0946DF92BF4}"/>
              </a:ext>
            </a:extLst>
          </p:cNvPr>
          <p:cNvSpPr>
            <a:spLocks noGrp="1"/>
          </p:cNvSpPr>
          <p:nvPr>
            <p:ph type="sldNum" sz="quarter" idx="12"/>
          </p:nvPr>
        </p:nvSpPr>
        <p:spPr/>
        <p:txBody>
          <a:bodyPr/>
          <a:lstStyle>
            <a:lvl1pPr>
              <a:defRPr/>
            </a:lvl1pPr>
          </a:lstStyle>
          <a:p>
            <a:fld id="{DB4F709F-0FF6-453E-B59A-7A39DB6D6895}" type="slidenum">
              <a:rPr lang="en-US" altLang="en-US"/>
              <a:pPr/>
              <a:t>‹#›</a:t>
            </a:fld>
            <a:endParaRPr lang="en-US" altLang="en-US"/>
          </a:p>
        </p:txBody>
      </p:sp>
    </p:spTree>
    <p:extLst>
      <p:ext uri="{BB962C8B-B14F-4D97-AF65-F5344CB8AC3E}">
        <p14:creationId xmlns:p14="http://schemas.microsoft.com/office/powerpoint/2010/main" val="205419684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78C21-95DC-41BA-9681-21F0E25E8D1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1DF170-3E5D-4013-9EDC-C4E83AFF120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CC3BA1-7900-46A2-A0A1-A3A1A470460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7EB089-F3A8-45E7-BDE4-4BF4E48CEBB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5B8B81-A4AF-4498-AC6B-1AD501B1F5D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76C849-B9F5-434E-8B90-A406C9ED5C75}"/>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520B89F9-CD5C-414C-B69E-3C647A535900}"/>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A34C07F-BB5A-4135-9A36-FAFE986A8632}"/>
              </a:ext>
            </a:extLst>
          </p:cNvPr>
          <p:cNvSpPr>
            <a:spLocks noGrp="1"/>
          </p:cNvSpPr>
          <p:nvPr>
            <p:ph type="sldNum" sz="quarter" idx="12"/>
          </p:nvPr>
        </p:nvSpPr>
        <p:spPr/>
        <p:txBody>
          <a:bodyPr/>
          <a:lstStyle>
            <a:lvl1pPr>
              <a:defRPr/>
            </a:lvl1pPr>
          </a:lstStyle>
          <a:p>
            <a:fld id="{5F1150B2-69FC-401B-9421-D0C625B3D7F6}" type="slidenum">
              <a:rPr lang="en-US" altLang="en-US"/>
              <a:pPr/>
              <a:t>‹#›</a:t>
            </a:fld>
            <a:endParaRPr lang="en-US" altLang="en-US"/>
          </a:p>
        </p:txBody>
      </p:sp>
    </p:spTree>
    <p:extLst>
      <p:ext uri="{BB962C8B-B14F-4D97-AF65-F5344CB8AC3E}">
        <p14:creationId xmlns:p14="http://schemas.microsoft.com/office/powerpoint/2010/main" val="111257237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98E11-668D-4B3C-AB63-F6DBC5D0E8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C823A3-3EED-4A51-A7D1-48173CE69BC1}"/>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133BDEC3-1285-4B6E-B955-A18FD3329756}"/>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E094B8BF-6CE4-4149-8A89-20D34A2C67E4}"/>
              </a:ext>
            </a:extLst>
          </p:cNvPr>
          <p:cNvSpPr>
            <a:spLocks noGrp="1"/>
          </p:cNvSpPr>
          <p:nvPr>
            <p:ph type="sldNum" sz="quarter" idx="12"/>
          </p:nvPr>
        </p:nvSpPr>
        <p:spPr/>
        <p:txBody>
          <a:bodyPr/>
          <a:lstStyle>
            <a:lvl1pPr>
              <a:defRPr/>
            </a:lvl1pPr>
          </a:lstStyle>
          <a:p>
            <a:fld id="{E2735C72-43EB-44B6-A957-CA5520457691}" type="slidenum">
              <a:rPr lang="en-US" altLang="en-US"/>
              <a:pPr/>
              <a:t>‹#›</a:t>
            </a:fld>
            <a:endParaRPr lang="en-US" altLang="en-US"/>
          </a:p>
        </p:txBody>
      </p:sp>
      <p:sp>
        <p:nvSpPr>
          <p:cNvPr id="6" name="Rectangle 5">
            <a:extLst>
              <a:ext uri="{FF2B5EF4-FFF2-40B4-BE49-F238E27FC236}">
                <a16:creationId xmlns:a16="http://schemas.microsoft.com/office/drawing/2014/main" id="{5B7E0226-B59B-47B4-8409-77F683DC321F}"/>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922089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2DAB21-6151-4E74-B7B0-4B555A2830CD}"/>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9394445D-6589-4667-8CCD-B0321A8629E7}"/>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20E3E6D1-8537-4AB1-9452-3EAED23D3563}"/>
              </a:ext>
            </a:extLst>
          </p:cNvPr>
          <p:cNvSpPr>
            <a:spLocks noGrp="1"/>
          </p:cNvSpPr>
          <p:nvPr>
            <p:ph type="sldNum" sz="quarter" idx="12"/>
          </p:nvPr>
        </p:nvSpPr>
        <p:spPr/>
        <p:txBody>
          <a:bodyPr/>
          <a:lstStyle>
            <a:lvl1pPr>
              <a:defRPr/>
            </a:lvl1pPr>
          </a:lstStyle>
          <a:p>
            <a:fld id="{0FB045B6-58B1-436F-9C51-FCFE5FEAA6AC}" type="slidenum">
              <a:rPr lang="en-US" altLang="en-US"/>
              <a:pPr/>
              <a:t>‹#›</a:t>
            </a:fld>
            <a:endParaRPr lang="en-US" altLang="en-US"/>
          </a:p>
        </p:txBody>
      </p:sp>
    </p:spTree>
    <p:extLst>
      <p:ext uri="{BB962C8B-B14F-4D97-AF65-F5344CB8AC3E}">
        <p14:creationId xmlns:p14="http://schemas.microsoft.com/office/powerpoint/2010/main" val="355011165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D3463-FD20-40A0-86B2-6D3565146C3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6D7F9C-5E3E-47F3-8C19-C216178F085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40D96C-314E-40EB-B443-9D74DA11707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FF6DB2-8F01-4C67-A028-B22616D1748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DC4F559-CFB1-4529-BDBD-635BC55399B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A74B938-5389-48CC-B74D-D244B15520A5}"/>
              </a:ext>
            </a:extLst>
          </p:cNvPr>
          <p:cNvSpPr>
            <a:spLocks noGrp="1"/>
          </p:cNvSpPr>
          <p:nvPr>
            <p:ph type="sldNum" sz="quarter" idx="12"/>
          </p:nvPr>
        </p:nvSpPr>
        <p:spPr/>
        <p:txBody>
          <a:bodyPr/>
          <a:lstStyle>
            <a:lvl1pPr>
              <a:defRPr/>
            </a:lvl1pPr>
          </a:lstStyle>
          <a:p>
            <a:fld id="{1F62FBB6-341E-454C-BE91-852760104B97}" type="slidenum">
              <a:rPr lang="en-US" altLang="en-US"/>
              <a:pPr/>
              <a:t>‹#›</a:t>
            </a:fld>
            <a:endParaRPr lang="en-US" altLang="en-US"/>
          </a:p>
        </p:txBody>
      </p:sp>
    </p:spTree>
    <p:extLst>
      <p:ext uri="{BB962C8B-B14F-4D97-AF65-F5344CB8AC3E}">
        <p14:creationId xmlns:p14="http://schemas.microsoft.com/office/powerpoint/2010/main" val="128455579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1F45D-0117-4452-9850-839FA88B7E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1E31AC-0E2A-448F-AEBB-2BEA7CDDD95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72CC34-F4EA-40D2-91F7-0683BD68CC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08D804-D891-41A4-899C-9A4B7D227B4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BE534F3-7107-46F5-A3C4-20F1A385F5F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545AFE5-7F90-4237-B291-C62AB44B64E7}"/>
              </a:ext>
            </a:extLst>
          </p:cNvPr>
          <p:cNvSpPr>
            <a:spLocks noGrp="1"/>
          </p:cNvSpPr>
          <p:nvPr>
            <p:ph type="sldNum" sz="quarter" idx="12"/>
          </p:nvPr>
        </p:nvSpPr>
        <p:spPr/>
        <p:txBody>
          <a:bodyPr/>
          <a:lstStyle>
            <a:lvl1pPr>
              <a:defRPr/>
            </a:lvl1pPr>
          </a:lstStyle>
          <a:p>
            <a:fld id="{CAF5519E-23FD-40F2-83D3-A28CDB719E30}" type="slidenum">
              <a:rPr lang="en-US" altLang="en-US"/>
              <a:pPr/>
              <a:t>‹#›</a:t>
            </a:fld>
            <a:endParaRPr lang="en-US" altLang="en-US"/>
          </a:p>
        </p:txBody>
      </p:sp>
    </p:spTree>
    <p:extLst>
      <p:ext uri="{BB962C8B-B14F-4D97-AF65-F5344CB8AC3E}">
        <p14:creationId xmlns:p14="http://schemas.microsoft.com/office/powerpoint/2010/main" val="160955421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ECAED-0D49-4014-AF3A-7172C20D50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CF138F-1DCB-476E-8FEE-65D7253105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DAEDD-16BA-4951-8B8F-F45A00F47BD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03DEE20-A91E-4921-B2FB-C4F6C58DC6A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527A9B3-4E08-491A-8DE1-8DA27893D1CF}"/>
              </a:ext>
            </a:extLst>
          </p:cNvPr>
          <p:cNvSpPr>
            <a:spLocks noGrp="1"/>
          </p:cNvSpPr>
          <p:nvPr>
            <p:ph type="sldNum" sz="quarter" idx="12"/>
          </p:nvPr>
        </p:nvSpPr>
        <p:spPr/>
        <p:txBody>
          <a:bodyPr/>
          <a:lstStyle>
            <a:lvl1pPr>
              <a:defRPr/>
            </a:lvl1pPr>
          </a:lstStyle>
          <a:p>
            <a:fld id="{CB15AC75-5AAD-4E26-AED7-42B1434DE050}" type="slidenum">
              <a:rPr lang="en-US" altLang="en-US"/>
              <a:pPr/>
              <a:t>‹#›</a:t>
            </a:fld>
            <a:endParaRPr lang="en-US" altLang="en-US"/>
          </a:p>
        </p:txBody>
      </p:sp>
    </p:spTree>
    <p:extLst>
      <p:ext uri="{BB962C8B-B14F-4D97-AF65-F5344CB8AC3E}">
        <p14:creationId xmlns:p14="http://schemas.microsoft.com/office/powerpoint/2010/main" val="192075747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631487-D142-4237-8F44-191246E346F7}"/>
              </a:ext>
            </a:extLst>
          </p:cNvPr>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990F09-E9CE-4C8B-A563-FAF2A17A49C1}"/>
              </a:ext>
            </a:extLst>
          </p:cNvPr>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71F127-91B1-4E96-B794-A6706612496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EAFF5A2-6BC8-4621-8B3E-537EC8D1C92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DDFC6FF-BD34-4C3C-9F20-2F1696F8D3DB}"/>
              </a:ext>
            </a:extLst>
          </p:cNvPr>
          <p:cNvSpPr>
            <a:spLocks noGrp="1"/>
          </p:cNvSpPr>
          <p:nvPr>
            <p:ph type="sldNum" sz="quarter" idx="12"/>
          </p:nvPr>
        </p:nvSpPr>
        <p:spPr/>
        <p:txBody>
          <a:bodyPr/>
          <a:lstStyle>
            <a:lvl1pPr>
              <a:defRPr/>
            </a:lvl1pPr>
          </a:lstStyle>
          <a:p>
            <a:fld id="{F4DC8CAF-97F2-4381-A08A-618FD958C917}" type="slidenum">
              <a:rPr lang="en-US" altLang="en-US"/>
              <a:pPr/>
              <a:t>‹#›</a:t>
            </a:fld>
            <a:endParaRPr lang="en-US" altLang="en-US"/>
          </a:p>
        </p:txBody>
      </p:sp>
    </p:spTree>
    <p:extLst>
      <p:ext uri="{BB962C8B-B14F-4D97-AF65-F5344CB8AC3E}">
        <p14:creationId xmlns:p14="http://schemas.microsoft.com/office/powerpoint/2010/main" val="37754027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4978" name="Group 2">
            <a:extLst>
              <a:ext uri="{FF2B5EF4-FFF2-40B4-BE49-F238E27FC236}">
                <a16:creationId xmlns:a16="http://schemas.microsoft.com/office/drawing/2014/main" id="{670B846E-7CFB-49A3-AEE0-8ED251530E4A}"/>
              </a:ext>
            </a:extLst>
          </p:cNvPr>
          <p:cNvGrpSpPr>
            <a:grpSpLocks/>
          </p:cNvGrpSpPr>
          <p:nvPr/>
        </p:nvGrpSpPr>
        <p:grpSpPr bwMode="auto">
          <a:xfrm>
            <a:off x="-633413" y="798513"/>
            <a:ext cx="7542213" cy="6029325"/>
            <a:chOff x="-384" y="480"/>
            <a:chExt cx="4751" cy="3798"/>
          </a:xfrm>
        </p:grpSpPr>
        <p:grpSp>
          <p:nvGrpSpPr>
            <p:cNvPr id="254979" name="Group 3">
              <a:extLst>
                <a:ext uri="{FF2B5EF4-FFF2-40B4-BE49-F238E27FC236}">
                  <a16:creationId xmlns:a16="http://schemas.microsoft.com/office/drawing/2014/main" id="{CDB26A0A-2562-42D4-9339-1BB3A9D44C18}"/>
                </a:ext>
              </a:extLst>
            </p:cNvPr>
            <p:cNvGrpSpPr>
              <a:grpSpLocks/>
            </p:cNvGrpSpPr>
            <p:nvPr/>
          </p:nvGrpSpPr>
          <p:grpSpPr bwMode="auto">
            <a:xfrm>
              <a:off x="-384" y="480"/>
              <a:ext cx="4751" cy="3798"/>
              <a:chOff x="0" y="522"/>
              <a:chExt cx="4751" cy="3798"/>
            </a:xfrm>
          </p:grpSpPr>
          <p:grpSp>
            <p:nvGrpSpPr>
              <p:cNvPr id="254980" name="Group 4">
                <a:extLst>
                  <a:ext uri="{FF2B5EF4-FFF2-40B4-BE49-F238E27FC236}">
                    <a16:creationId xmlns:a16="http://schemas.microsoft.com/office/drawing/2014/main" id="{A1A07D79-E66C-4358-A215-CC6CE9C96ADF}"/>
                  </a:ext>
                </a:extLst>
              </p:cNvPr>
              <p:cNvGrpSpPr>
                <a:grpSpLocks/>
              </p:cNvGrpSpPr>
              <p:nvPr userDrawn="1"/>
            </p:nvGrpSpPr>
            <p:grpSpPr bwMode="auto">
              <a:xfrm>
                <a:off x="0" y="522"/>
                <a:ext cx="4751" cy="3794"/>
                <a:chOff x="0" y="522"/>
                <a:chExt cx="4751" cy="3794"/>
              </a:xfrm>
            </p:grpSpPr>
            <p:sp>
              <p:nvSpPr>
                <p:cNvPr id="254981" name="Freeform 5">
                  <a:extLst>
                    <a:ext uri="{FF2B5EF4-FFF2-40B4-BE49-F238E27FC236}">
                      <a16:creationId xmlns:a16="http://schemas.microsoft.com/office/drawing/2014/main" id="{53775E90-2A4C-4AFC-97B2-E0F2D4CCA491}"/>
                    </a:ext>
                  </a:extLst>
                </p:cNvPr>
                <p:cNvSpPr>
                  <a:spLocks/>
                </p:cNvSpPr>
                <p:nvPr userDrawn="1"/>
              </p:nvSpPr>
              <p:spPr bwMode="hidden">
                <a:xfrm>
                  <a:off x="628" y="1241"/>
                  <a:ext cx="3281" cy="3075"/>
                </a:xfrm>
                <a:custGeom>
                  <a:avLst/>
                  <a:gdLst>
                    <a:gd name="T0" fmla="*/ 502 w 3271"/>
                    <a:gd name="T1" fmla="*/ 1990 h 3075"/>
                    <a:gd name="T2" fmla="*/ 186 w 3271"/>
                    <a:gd name="T3" fmla="*/ 1474 h 3075"/>
                    <a:gd name="T4" fmla="*/ 66 w 3271"/>
                    <a:gd name="T5" fmla="*/ 1169 h 3075"/>
                    <a:gd name="T6" fmla="*/ 12 w 3271"/>
                    <a:gd name="T7" fmla="*/ 875 h 3075"/>
                    <a:gd name="T8" fmla="*/ 18 w 3271"/>
                    <a:gd name="T9" fmla="*/ 611 h 3075"/>
                    <a:gd name="T10" fmla="*/ 84 w 3271"/>
                    <a:gd name="T11" fmla="*/ 389 h 3075"/>
                    <a:gd name="T12" fmla="*/ 209 w 3271"/>
                    <a:gd name="T13" fmla="*/ 216 h 3075"/>
                    <a:gd name="T14" fmla="*/ 508 w 3271"/>
                    <a:gd name="T15" fmla="*/ 42 h 3075"/>
                    <a:gd name="T16" fmla="*/ 891 w 3271"/>
                    <a:gd name="T17" fmla="*/ 6 h 3075"/>
                    <a:gd name="T18" fmla="*/ 1334 w 3271"/>
                    <a:gd name="T19" fmla="*/ 102 h 3075"/>
                    <a:gd name="T20" fmla="*/ 1806 w 3271"/>
                    <a:gd name="T21" fmla="*/ 324 h 3075"/>
                    <a:gd name="T22" fmla="*/ 2272 w 3271"/>
                    <a:gd name="T23" fmla="*/ 659 h 3075"/>
                    <a:gd name="T24" fmla="*/ 2769 w 3271"/>
                    <a:gd name="T25" fmla="*/ 1187 h 3075"/>
                    <a:gd name="T26" fmla="*/ 3085 w 3271"/>
                    <a:gd name="T27" fmla="*/ 1702 h 3075"/>
                    <a:gd name="T28" fmla="*/ 3205 w 3271"/>
                    <a:gd name="T29" fmla="*/ 2008 h 3075"/>
                    <a:gd name="T30" fmla="*/ 3259 w 3271"/>
                    <a:gd name="T31" fmla="*/ 2302 h 3075"/>
                    <a:gd name="T32" fmla="*/ 3253 w 3271"/>
                    <a:gd name="T33" fmla="*/ 2565 h 3075"/>
                    <a:gd name="T34" fmla="*/ 3187 w 3271"/>
                    <a:gd name="T35" fmla="*/ 2781 h 3075"/>
                    <a:gd name="T36" fmla="*/ 3068 w 3271"/>
                    <a:gd name="T37" fmla="*/ 2961 h 3075"/>
                    <a:gd name="T38" fmla="*/ 2918 w 3271"/>
                    <a:gd name="T39" fmla="*/ 3075 h 3075"/>
                    <a:gd name="T40" fmla="*/ 3068 w 3271"/>
                    <a:gd name="T41" fmla="*/ 2967 h 3075"/>
                    <a:gd name="T42" fmla="*/ 3193 w 3271"/>
                    <a:gd name="T43" fmla="*/ 2787 h 3075"/>
                    <a:gd name="T44" fmla="*/ 3259 w 3271"/>
                    <a:gd name="T45" fmla="*/ 2565 h 3075"/>
                    <a:gd name="T46" fmla="*/ 3265 w 3271"/>
                    <a:gd name="T47" fmla="*/ 2302 h 3075"/>
                    <a:gd name="T48" fmla="*/ 3211 w 3271"/>
                    <a:gd name="T49" fmla="*/ 2008 h 3075"/>
                    <a:gd name="T50" fmla="*/ 3091 w 3271"/>
                    <a:gd name="T51" fmla="*/ 1702 h 3075"/>
                    <a:gd name="T52" fmla="*/ 2775 w 3271"/>
                    <a:gd name="T53" fmla="*/ 1181 h 3075"/>
                    <a:gd name="T54" fmla="*/ 2278 w 3271"/>
                    <a:gd name="T55" fmla="*/ 653 h 3075"/>
                    <a:gd name="T56" fmla="*/ 1806 w 3271"/>
                    <a:gd name="T57" fmla="*/ 318 h 3075"/>
                    <a:gd name="T58" fmla="*/ 1334 w 3271"/>
                    <a:gd name="T59" fmla="*/ 96 h 3075"/>
                    <a:gd name="T60" fmla="*/ 891 w 3271"/>
                    <a:gd name="T61" fmla="*/ 0 h 3075"/>
                    <a:gd name="T62" fmla="*/ 502 w 3271"/>
                    <a:gd name="T63" fmla="*/ 36 h 3075"/>
                    <a:gd name="T64" fmla="*/ 204 w 3271"/>
                    <a:gd name="T65" fmla="*/ 210 h 3075"/>
                    <a:gd name="T66" fmla="*/ 78 w 3271"/>
                    <a:gd name="T67" fmla="*/ 389 h 3075"/>
                    <a:gd name="T68" fmla="*/ 12 w 3271"/>
                    <a:gd name="T69" fmla="*/ 611 h 3075"/>
                    <a:gd name="T70" fmla="*/ 6 w 3271"/>
                    <a:gd name="T71" fmla="*/ 875 h 3075"/>
                    <a:gd name="T72" fmla="*/ 60 w 3271"/>
                    <a:gd name="T73" fmla="*/ 1169 h 3075"/>
                    <a:gd name="T74" fmla="*/ 180 w 3271"/>
                    <a:gd name="T75" fmla="*/ 1474 h 3075"/>
                    <a:gd name="T76" fmla="*/ 353 w 3271"/>
                    <a:gd name="T77" fmla="*/ 1786 h 3075"/>
                    <a:gd name="T78" fmla="*/ 849 w 3271"/>
                    <a:gd name="T79" fmla="*/ 2380 h 3075"/>
                    <a:gd name="T80" fmla="*/ 1244 w 3271"/>
                    <a:gd name="T81" fmla="*/ 2709 h 3075"/>
                    <a:gd name="T82" fmla="*/ 1656 w 3271"/>
                    <a:gd name="T83" fmla="*/ 2961 h 3075"/>
                    <a:gd name="T84" fmla="*/ 1937 w 3271"/>
                    <a:gd name="T85" fmla="*/ 3075 h 3075"/>
                    <a:gd name="T86" fmla="*/ 1525 w 3271"/>
                    <a:gd name="T87" fmla="*/ 2889 h 3075"/>
                    <a:gd name="T88" fmla="*/ 1118 w 3271"/>
                    <a:gd name="T89" fmla="*/ 2607 h 3075"/>
                    <a:gd name="T90" fmla="*/ 849 w 3271"/>
                    <a:gd name="T91" fmla="*/ 2380 h 3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lnTo>
                        <a:pt x="849" y="23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54982" name="Group 6">
                  <a:extLst>
                    <a:ext uri="{FF2B5EF4-FFF2-40B4-BE49-F238E27FC236}">
                      <a16:creationId xmlns:a16="http://schemas.microsoft.com/office/drawing/2014/main" id="{A7D3B2CE-A585-4D9B-86F3-04EA0A85F6F5}"/>
                    </a:ext>
                  </a:extLst>
                </p:cNvPr>
                <p:cNvGrpSpPr>
                  <a:grpSpLocks/>
                </p:cNvGrpSpPr>
                <p:nvPr userDrawn="1"/>
              </p:nvGrpSpPr>
              <p:grpSpPr bwMode="auto">
                <a:xfrm>
                  <a:off x="0" y="522"/>
                  <a:ext cx="4751" cy="3794"/>
                  <a:chOff x="0" y="522"/>
                  <a:chExt cx="4751" cy="3794"/>
                </a:xfrm>
              </p:grpSpPr>
              <p:sp>
                <p:nvSpPr>
                  <p:cNvPr id="254983" name="Freeform 7">
                    <a:extLst>
                      <a:ext uri="{FF2B5EF4-FFF2-40B4-BE49-F238E27FC236}">
                        <a16:creationId xmlns:a16="http://schemas.microsoft.com/office/drawing/2014/main" id="{AA62A3E7-CA06-4A4E-95F5-0C6C0FB36CF0}"/>
                      </a:ext>
                    </a:extLst>
                  </p:cNvPr>
                  <p:cNvSpPr>
                    <a:spLocks/>
                  </p:cNvSpPr>
                  <p:nvPr userDrawn="1"/>
                </p:nvSpPr>
                <p:spPr bwMode="hidden">
                  <a:xfrm>
                    <a:off x="400" y="815"/>
                    <a:ext cx="3964" cy="3501"/>
                  </a:xfrm>
                  <a:custGeom>
                    <a:avLst/>
                    <a:gdLst>
                      <a:gd name="T0" fmla="*/ 3946 w 3952"/>
                      <a:gd name="T1" fmla="*/ 2860 h 3501"/>
                      <a:gd name="T2" fmla="*/ 3910 w 3952"/>
                      <a:gd name="T3" fmla="*/ 2614 h 3501"/>
                      <a:gd name="T4" fmla="*/ 3839 w 3952"/>
                      <a:gd name="T5" fmla="*/ 2368 h 3501"/>
                      <a:gd name="T6" fmla="*/ 3731 w 3952"/>
                      <a:gd name="T7" fmla="*/ 2110 h 3501"/>
                      <a:gd name="T8" fmla="*/ 3593 w 3952"/>
                      <a:gd name="T9" fmla="*/ 1853 h 3501"/>
                      <a:gd name="T10" fmla="*/ 3432 w 3952"/>
                      <a:gd name="T11" fmla="*/ 1595 h 3501"/>
                      <a:gd name="T12" fmla="*/ 3241 w 3952"/>
                      <a:gd name="T13" fmla="*/ 1343 h 3501"/>
                      <a:gd name="T14" fmla="*/ 3025 w 3952"/>
                      <a:gd name="T15" fmla="*/ 1103 h 3501"/>
                      <a:gd name="T16" fmla="*/ 2721 w 3952"/>
                      <a:gd name="T17" fmla="*/ 815 h 3501"/>
                      <a:gd name="T18" fmla="*/ 2332 w 3952"/>
                      <a:gd name="T19" fmla="*/ 522 h 3501"/>
                      <a:gd name="T20" fmla="*/ 1943 w 3952"/>
                      <a:gd name="T21" fmla="*/ 288 h 3501"/>
                      <a:gd name="T22" fmla="*/ 1555 w 3952"/>
                      <a:gd name="T23" fmla="*/ 126 h 3501"/>
                      <a:gd name="T24" fmla="*/ 1184 w 3952"/>
                      <a:gd name="T25" fmla="*/ 24 h 3501"/>
                      <a:gd name="T26" fmla="*/ 837 w 3952"/>
                      <a:gd name="T27" fmla="*/ 0 h 3501"/>
                      <a:gd name="T28" fmla="*/ 526 w 3952"/>
                      <a:gd name="T29" fmla="*/ 48 h 3501"/>
                      <a:gd name="T30" fmla="*/ 263 w 3952"/>
                      <a:gd name="T31" fmla="*/ 174 h 3501"/>
                      <a:gd name="T32" fmla="*/ 114 w 3952"/>
                      <a:gd name="T33" fmla="*/ 312 h 3501"/>
                      <a:gd name="T34" fmla="*/ 0 w 3952"/>
                      <a:gd name="T35" fmla="*/ 486 h 3501"/>
                      <a:gd name="T36" fmla="*/ 72 w 3952"/>
                      <a:gd name="T37" fmla="*/ 372 h 3501"/>
                      <a:gd name="T38" fmla="*/ 269 w 3952"/>
                      <a:gd name="T39" fmla="*/ 174 h 3501"/>
                      <a:gd name="T40" fmla="*/ 526 w 3952"/>
                      <a:gd name="T41" fmla="*/ 48 h 3501"/>
                      <a:gd name="T42" fmla="*/ 837 w 3952"/>
                      <a:gd name="T43" fmla="*/ 6 h 3501"/>
                      <a:gd name="T44" fmla="*/ 1184 w 3952"/>
                      <a:gd name="T45" fmla="*/ 30 h 3501"/>
                      <a:gd name="T46" fmla="*/ 1555 w 3952"/>
                      <a:gd name="T47" fmla="*/ 132 h 3501"/>
                      <a:gd name="T48" fmla="*/ 1943 w 3952"/>
                      <a:gd name="T49" fmla="*/ 294 h 3501"/>
                      <a:gd name="T50" fmla="*/ 2332 w 3952"/>
                      <a:gd name="T51" fmla="*/ 528 h 3501"/>
                      <a:gd name="T52" fmla="*/ 2715 w 3952"/>
                      <a:gd name="T53" fmla="*/ 821 h 3501"/>
                      <a:gd name="T54" fmla="*/ 3127 w 3952"/>
                      <a:gd name="T55" fmla="*/ 1223 h 3501"/>
                      <a:gd name="T56" fmla="*/ 3336 w 3952"/>
                      <a:gd name="T57" fmla="*/ 1469 h 3501"/>
                      <a:gd name="T58" fmla="*/ 3510 w 3952"/>
                      <a:gd name="T59" fmla="*/ 1727 h 3501"/>
                      <a:gd name="T60" fmla="*/ 3665 w 3952"/>
                      <a:gd name="T61" fmla="*/ 1984 h 3501"/>
                      <a:gd name="T62" fmla="*/ 3785 w 3952"/>
                      <a:gd name="T63" fmla="*/ 2236 h 3501"/>
                      <a:gd name="T64" fmla="*/ 3875 w 3952"/>
                      <a:gd name="T65" fmla="*/ 2494 h 3501"/>
                      <a:gd name="T66" fmla="*/ 3934 w 3952"/>
                      <a:gd name="T67" fmla="*/ 2740 h 3501"/>
                      <a:gd name="T68" fmla="*/ 3952 w 3952"/>
                      <a:gd name="T69" fmla="*/ 2973 h 3501"/>
                      <a:gd name="T70" fmla="*/ 3922 w 3952"/>
                      <a:gd name="T71" fmla="*/ 3255 h 3501"/>
                      <a:gd name="T72" fmla="*/ 3833 w 3952"/>
                      <a:gd name="T73" fmla="*/ 3501 h 3501"/>
                      <a:gd name="T74" fmla="*/ 3886 w 3952"/>
                      <a:gd name="T75" fmla="*/ 3387 h 3501"/>
                      <a:gd name="T76" fmla="*/ 3946 w 3952"/>
                      <a:gd name="T77" fmla="*/ 3123 h 3501"/>
                      <a:gd name="T78" fmla="*/ 3952 w 3952"/>
                      <a:gd name="T79" fmla="*/ 2973 h 3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33" y="3501"/>
                        </a:lnTo>
                        <a:lnTo>
                          <a:pt x="3886" y="3387"/>
                        </a:lnTo>
                        <a:lnTo>
                          <a:pt x="3928" y="3255"/>
                        </a:lnTo>
                        <a:lnTo>
                          <a:pt x="3946" y="3123"/>
                        </a:lnTo>
                        <a:lnTo>
                          <a:pt x="3952" y="2973"/>
                        </a:lnTo>
                        <a:lnTo>
                          <a:pt x="3952" y="297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4984" name="Freeform 8">
                    <a:extLst>
                      <a:ext uri="{FF2B5EF4-FFF2-40B4-BE49-F238E27FC236}">
                        <a16:creationId xmlns:a16="http://schemas.microsoft.com/office/drawing/2014/main" id="{AC282C7A-2791-4724-8DD8-8638C2EB8442}"/>
                      </a:ext>
                    </a:extLst>
                  </p:cNvPr>
                  <p:cNvSpPr>
                    <a:spLocks/>
                  </p:cNvSpPr>
                  <p:nvPr userDrawn="1"/>
                </p:nvSpPr>
                <p:spPr bwMode="hidden">
                  <a:xfrm>
                    <a:off x="406" y="953"/>
                    <a:ext cx="3803" cy="3363"/>
                  </a:xfrm>
                  <a:custGeom>
                    <a:avLst/>
                    <a:gdLst>
                      <a:gd name="T0" fmla="*/ 676 w 3791"/>
                      <a:gd name="T1" fmla="*/ 2416 h 3363"/>
                      <a:gd name="T2" fmla="*/ 419 w 3791"/>
                      <a:gd name="T3" fmla="*/ 2062 h 3363"/>
                      <a:gd name="T4" fmla="*/ 215 w 3791"/>
                      <a:gd name="T5" fmla="*/ 1703 h 3363"/>
                      <a:gd name="T6" fmla="*/ 78 w 3791"/>
                      <a:gd name="T7" fmla="*/ 1343 h 3363"/>
                      <a:gd name="T8" fmla="*/ 12 w 3791"/>
                      <a:gd name="T9" fmla="*/ 1001 h 3363"/>
                      <a:gd name="T10" fmla="*/ 18 w 3791"/>
                      <a:gd name="T11" fmla="*/ 701 h 3363"/>
                      <a:gd name="T12" fmla="*/ 96 w 3791"/>
                      <a:gd name="T13" fmla="*/ 450 h 3363"/>
                      <a:gd name="T14" fmla="*/ 239 w 3791"/>
                      <a:gd name="T15" fmla="*/ 246 h 3363"/>
                      <a:gd name="T16" fmla="*/ 580 w 3791"/>
                      <a:gd name="T17" fmla="*/ 48 h 3363"/>
                      <a:gd name="T18" fmla="*/ 1028 w 3791"/>
                      <a:gd name="T19" fmla="*/ 6 h 3363"/>
                      <a:gd name="T20" fmla="*/ 1543 w 3791"/>
                      <a:gd name="T21" fmla="*/ 120 h 3363"/>
                      <a:gd name="T22" fmla="*/ 2087 w 3791"/>
                      <a:gd name="T23" fmla="*/ 378 h 3363"/>
                      <a:gd name="T24" fmla="*/ 2631 w 3791"/>
                      <a:gd name="T25" fmla="*/ 773 h 3363"/>
                      <a:gd name="T26" fmla="*/ 3115 w 3791"/>
                      <a:gd name="T27" fmla="*/ 1265 h 3363"/>
                      <a:gd name="T28" fmla="*/ 3378 w 3791"/>
                      <a:gd name="T29" fmla="*/ 1625 h 3363"/>
                      <a:gd name="T30" fmla="*/ 3582 w 3791"/>
                      <a:gd name="T31" fmla="*/ 1984 h 3363"/>
                      <a:gd name="T32" fmla="*/ 3719 w 3791"/>
                      <a:gd name="T33" fmla="*/ 2344 h 3363"/>
                      <a:gd name="T34" fmla="*/ 3785 w 3791"/>
                      <a:gd name="T35" fmla="*/ 2686 h 3363"/>
                      <a:gd name="T36" fmla="*/ 3749 w 3791"/>
                      <a:gd name="T37" fmla="*/ 3105 h 3363"/>
                      <a:gd name="T38" fmla="*/ 3629 w 3791"/>
                      <a:gd name="T39" fmla="*/ 3363 h 3363"/>
                      <a:gd name="T40" fmla="*/ 3779 w 3791"/>
                      <a:gd name="T41" fmla="*/ 2967 h 3363"/>
                      <a:gd name="T42" fmla="*/ 3791 w 3791"/>
                      <a:gd name="T43" fmla="*/ 2794 h 3363"/>
                      <a:gd name="T44" fmla="*/ 3749 w 3791"/>
                      <a:gd name="T45" fmla="*/ 2458 h 3363"/>
                      <a:gd name="T46" fmla="*/ 3635 w 3791"/>
                      <a:gd name="T47" fmla="*/ 2104 h 3363"/>
                      <a:gd name="T48" fmla="*/ 3456 w 3791"/>
                      <a:gd name="T49" fmla="*/ 1739 h 3363"/>
                      <a:gd name="T50" fmla="*/ 3211 w 3791"/>
                      <a:gd name="T51" fmla="*/ 1385 h 3363"/>
                      <a:gd name="T52" fmla="*/ 2804 w 3791"/>
                      <a:gd name="T53" fmla="*/ 929 h 3363"/>
                      <a:gd name="T54" fmla="*/ 2272 w 3791"/>
                      <a:gd name="T55" fmla="*/ 492 h 3363"/>
                      <a:gd name="T56" fmla="*/ 1722 w 3791"/>
                      <a:gd name="T57" fmla="*/ 192 h 3363"/>
                      <a:gd name="T58" fmla="*/ 1190 w 3791"/>
                      <a:gd name="T59" fmla="*/ 24 h 3363"/>
                      <a:gd name="T60" fmla="*/ 717 w 3791"/>
                      <a:gd name="T61" fmla="*/ 12 h 3363"/>
                      <a:gd name="T62" fmla="*/ 335 w 3791"/>
                      <a:gd name="T63" fmla="*/ 162 h 3363"/>
                      <a:gd name="T64" fmla="*/ 132 w 3791"/>
                      <a:gd name="T65" fmla="*/ 378 h 3363"/>
                      <a:gd name="T66" fmla="*/ 36 w 3791"/>
                      <a:gd name="T67" fmla="*/ 612 h 3363"/>
                      <a:gd name="T68" fmla="*/ 0 w 3791"/>
                      <a:gd name="T69" fmla="*/ 893 h 3363"/>
                      <a:gd name="T70" fmla="*/ 42 w 3791"/>
                      <a:gd name="T71" fmla="*/ 1229 h 3363"/>
                      <a:gd name="T72" fmla="*/ 161 w 3791"/>
                      <a:gd name="T73" fmla="*/ 1583 h 3363"/>
                      <a:gd name="T74" fmla="*/ 341 w 3791"/>
                      <a:gd name="T75" fmla="*/ 1942 h 3363"/>
                      <a:gd name="T76" fmla="*/ 580 w 3791"/>
                      <a:gd name="T77" fmla="*/ 2302 h 3363"/>
                      <a:gd name="T78" fmla="*/ 987 w 3791"/>
                      <a:gd name="T79" fmla="*/ 2758 h 3363"/>
                      <a:gd name="T80" fmla="*/ 1596 w 3791"/>
                      <a:gd name="T81" fmla="*/ 3237 h 3363"/>
                      <a:gd name="T82" fmla="*/ 1596 w 3791"/>
                      <a:gd name="T83" fmla="*/ 3237 h 3363"/>
                      <a:gd name="T84" fmla="*/ 993 w 3791"/>
                      <a:gd name="T85" fmla="*/ 2758 h 3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lnTo>
                          <a:pt x="993" y="275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4985" name="Freeform 9">
                    <a:extLst>
                      <a:ext uri="{FF2B5EF4-FFF2-40B4-BE49-F238E27FC236}">
                        <a16:creationId xmlns:a16="http://schemas.microsoft.com/office/drawing/2014/main" id="{DEF569D4-233C-4E3D-B030-7A1C02478277}"/>
                      </a:ext>
                    </a:extLst>
                  </p:cNvPr>
                  <p:cNvSpPr>
                    <a:spLocks/>
                  </p:cNvSpPr>
                  <p:nvPr userDrawn="1"/>
                </p:nvSpPr>
                <p:spPr bwMode="hidden">
                  <a:xfrm>
                    <a:off x="514" y="1091"/>
                    <a:ext cx="3538" cy="3225"/>
                  </a:xfrm>
                  <a:custGeom>
                    <a:avLst/>
                    <a:gdLst>
                      <a:gd name="T0" fmla="*/ 538 w 3527"/>
                      <a:gd name="T1" fmla="*/ 2146 h 3225"/>
                      <a:gd name="T2" fmla="*/ 317 w 3527"/>
                      <a:gd name="T3" fmla="*/ 1816 h 3225"/>
                      <a:gd name="T4" fmla="*/ 149 w 3527"/>
                      <a:gd name="T5" fmla="*/ 1481 h 3225"/>
                      <a:gd name="T6" fmla="*/ 41 w 3527"/>
                      <a:gd name="T7" fmla="*/ 1151 h 3225"/>
                      <a:gd name="T8" fmla="*/ 0 w 3527"/>
                      <a:gd name="T9" fmla="*/ 839 h 3225"/>
                      <a:gd name="T10" fmla="*/ 30 w 3527"/>
                      <a:gd name="T11" fmla="*/ 575 h 3225"/>
                      <a:gd name="T12" fmla="*/ 125 w 3527"/>
                      <a:gd name="T13" fmla="*/ 354 h 3225"/>
                      <a:gd name="T14" fmla="*/ 317 w 3527"/>
                      <a:gd name="T15" fmla="*/ 150 h 3225"/>
                      <a:gd name="T16" fmla="*/ 669 w 3527"/>
                      <a:gd name="T17" fmla="*/ 12 h 3225"/>
                      <a:gd name="T18" fmla="*/ 1112 w 3527"/>
                      <a:gd name="T19" fmla="*/ 24 h 3225"/>
                      <a:gd name="T20" fmla="*/ 1608 w 3527"/>
                      <a:gd name="T21" fmla="*/ 174 h 3225"/>
                      <a:gd name="T22" fmla="*/ 2116 w 3527"/>
                      <a:gd name="T23" fmla="*/ 456 h 3225"/>
                      <a:gd name="T24" fmla="*/ 2613 w 3527"/>
                      <a:gd name="T25" fmla="*/ 857 h 3225"/>
                      <a:gd name="T26" fmla="*/ 3073 w 3527"/>
                      <a:gd name="T27" fmla="*/ 1391 h 3225"/>
                      <a:gd name="T28" fmla="*/ 3276 w 3527"/>
                      <a:gd name="T29" fmla="*/ 1726 h 3225"/>
                      <a:gd name="T30" fmla="*/ 3426 w 3527"/>
                      <a:gd name="T31" fmla="*/ 2062 h 3225"/>
                      <a:gd name="T32" fmla="*/ 3509 w 3527"/>
                      <a:gd name="T33" fmla="*/ 2386 h 3225"/>
                      <a:gd name="T34" fmla="*/ 3521 w 3527"/>
                      <a:gd name="T35" fmla="*/ 2680 h 3225"/>
                      <a:gd name="T36" fmla="*/ 3474 w 3527"/>
                      <a:gd name="T37" fmla="*/ 2931 h 3225"/>
                      <a:gd name="T38" fmla="*/ 3360 w 3527"/>
                      <a:gd name="T39" fmla="*/ 3141 h 3225"/>
                      <a:gd name="T40" fmla="*/ 3282 w 3527"/>
                      <a:gd name="T41" fmla="*/ 3225 h 3225"/>
                      <a:gd name="T42" fmla="*/ 3312 w 3527"/>
                      <a:gd name="T43" fmla="*/ 3201 h 3225"/>
                      <a:gd name="T44" fmla="*/ 3444 w 3527"/>
                      <a:gd name="T45" fmla="*/ 3009 h 3225"/>
                      <a:gd name="T46" fmla="*/ 3515 w 3527"/>
                      <a:gd name="T47" fmla="*/ 2769 h 3225"/>
                      <a:gd name="T48" fmla="*/ 3521 w 3527"/>
                      <a:gd name="T49" fmla="*/ 2488 h 3225"/>
                      <a:gd name="T50" fmla="*/ 3462 w 3527"/>
                      <a:gd name="T51" fmla="*/ 2170 h 3225"/>
                      <a:gd name="T52" fmla="*/ 3336 w 3527"/>
                      <a:gd name="T53" fmla="*/ 1834 h 3225"/>
                      <a:gd name="T54" fmla="*/ 3145 w 3527"/>
                      <a:gd name="T55" fmla="*/ 1499 h 3225"/>
                      <a:gd name="T56" fmla="*/ 2816 w 3527"/>
                      <a:gd name="T57" fmla="*/ 1061 h 3225"/>
                      <a:gd name="T58" fmla="*/ 2284 w 3527"/>
                      <a:gd name="T59" fmla="*/ 575 h 3225"/>
                      <a:gd name="T60" fmla="*/ 1775 w 3527"/>
                      <a:gd name="T61" fmla="*/ 252 h 3225"/>
                      <a:gd name="T62" fmla="*/ 1273 w 3527"/>
                      <a:gd name="T63" fmla="*/ 60 h 3225"/>
                      <a:gd name="T64" fmla="*/ 807 w 3527"/>
                      <a:gd name="T65" fmla="*/ 0 h 3225"/>
                      <a:gd name="T66" fmla="*/ 418 w 3527"/>
                      <a:gd name="T67" fmla="*/ 84 h 3225"/>
                      <a:gd name="T68" fmla="*/ 167 w 3527"/>
                      <a:gd name="T69" fmla="*/ 288 h 3225"/>
                      <a:gd name="T70" fmla="*/ 53 w 3527"/>
                      <a:gd name="T71" fmla="*/ 498 h 3225"/>
                      <a:gd name="T72" fmla="*/ 0 w 3527"/>
                      <a:gd name="T73" fmla="*/ 749 h 3225"/>
                      <a:gd name="T74" fmla="*/ 18 w 3527"/>
                      <a:gd name="T75" fmla="*/ 1043 h 3225"/>
                      <a:gd name="T76" fmla="*/ 101 w 3527"/>
                      <a:gd name="T77" fmla="*/ 1373 h 3225"/>
                      <a:gd name="T78" fmla="*/ 251 w 3527"/>
                      <a:gd name="T79" fmla="*/ 1708 h 3225"/>
                      <a:gd name="T80" fmla="*/ 454 w 3527"/>
                      <a:gd name="T81" fmla="*/ 2038 h 3225"/>
                      <a:gd name="T82" fmla="*/ 914 w 3527"/>
                      <a:gd name="T83" fmla="*/ 2572 h 3225"/>
                      <a:gd name="T84" fmla="*/ 1255 w 3527"/>
                      <a:gd name="T85" fmla="*/ 2865 h 3225"/>
                      <a:gd name="T86" fmla="*/ 1608 w 3527"/>
                      <a:gd name="T87" fmla="*/ 3099 h 3225"/>
                      <a:gd name="T88" fmla="*/ 1853 w 3527"/>
                      <a:gd name="T89" fmla="*/ 3225 h 3225"/>
                      <a:gd name="T90" fmla="*/ 1494 w 3527"/>
                      <a:gd name="T91" fmla="*/ 3027 h 3225"/>
                      <a:gd name="T92" fmla="*/ 1142 w 3527"/>
                      <a:gd name="T93" fmla="*/ 2769 h 3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lnTo>
                          <a:pt x="914" y="25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54986" name="Group 10">
                    <a:extLst>
                      <a:ext uri="{FF2B5EF4-FFF2-40B4-BE49-F238E27FC236}">
                        <a16:creationId xmlns:a16="http://schemas.microsoft.com/office/drawing/2014/main" id="{1CA1AB84-77B5-4AE8-81E5-F78BDB4BB740}"/>
                      </a:ext>
                    </a:extLst>
                  </p:cNvPr>
                  <p:cNvGrpSpPr>
                    <a:grpSpLocks/>
                  </p:cNvGrpSpPr>
                  <p:nvPr userDrawn="1"/>
                </p:nvGrpSpPr>
                <p:grpSpPr bwMode="auto">
                  <a:xfrm>
                    <a:off x="0" y="522"/>
                    <a:ext cx="4751" cy="3794"/>
                    <a:chOff x="0" y="522"/>
                    <a:chExt cx="4751" cy="3794"/>
                  </a:xfrm>
                </p:grpSpPr>
                <p:sp>
                  <p:nvSpPr>
                    <p:cNvPr id="254987" name="Freeform 11">
                      <a:extLst>
                        <a:ext uri="{FF2B5EF4-FFF2-40B4-BE49-F238E27FC236}">
                          <a16:creationId xmlns:a16="http://schemas.microsoft.com/office/drawing/2014/main" id="{4731AAD3-09A2-4991-8F62-15DFCA8FD741}"/>
                        </a:ext>
                      </a:extLst>
                    </p:cNvPr>
                    <p:cNvSpPr>
                      <a:spLocks/>
                    </p:cNvSpPr>
                    <p:nvPr userDrawn="1"/>
                  </p:nvSpPr>
                  <p:spPr bwMode="hidden">
                    <a:xfrm>
                      <a:off x="400" y="522"/>
                      <a:ext cx="4264" cy="3794"/>
                    </a:xfrm>
                    <a:custGeom>
                      <a:avLst/>
                      <a:gdLst>
                        <a:gd name="T0" fmla="*/ 4245 w 4251"/>
                        <a:gd name="T1" fmla="*/ 3237 h 3794"/>
                        <a:gd name="T2" fmla="*/ 4203 w 4251"/>
                        <a:gd name="T3" fmla="*/ 2961 h 3794"/>
                        <a:gd name="T4" fmla="*/ 4120 w 4251"/>
                        <a:gd name="T5" fmla="*/ 2679 h 3794"/>
                        <a:gd name="T6" fmla="*/ 4000 w 4251"/>
                        <a:gd name="T7" fmla="*/ 2391 h 3794"/>
                        <a:gd name="T8" fmla="*/ 3845 w 4251"/>
                        <a:gd name="T9" fmla="*/ 2098 h 3794"/>
                        <a:gd name="T10" fmla="*/ 3659 w 4251"/>
                        <a:gd name="T11" fmla="*/ 1810 h 3794"/>
                        <a:gd name="T12" fmla="*/ 3438 w 4251"/>
                        <a:gd name="T13" fmla="*/ 1528 h 3794"/>
                        <a:gd name="T14" fmla="*/ 3193 w 4251"/>
                        <a:gd name="T15" fmla="*/ 1252 h 3794"/>
                        <a:gd name="T16" fmla="*/ 2858 w 4251"/>
                        <a:gd name="T17" fmla="*/ 935 h 3794"/>
                        <a:gd name="T18" fmla="*/ 2434 w 4251"/>
                        <a:gd name="T19" fmla="*/ 605 h 3794"/>
                        <a:gd name="T20" fmla="*/ 1991 w 4251"/>
                        <a:gd name="T21" fmla="*/ 341 h 3794"/>
                        <a:gd name="T22" fmla="*/ 1549 w 4251"/>
                        <a:gd name="T23" fmla="*/ 143 h 3794"/>
                        <a:gd name="T24" fmla="*/ 1124 w 4251"/>
                        <a:gd name="T25" fmla="*/ 35 h 3794"/>
                        <a:gd name="T26" fmla="*/ 741 w 4251"/>
                        <a:gd name="T27" fmla="*/ 0 h 3794"/>
                        <a:gd name="T28" fmla="*/ 401 w 4251"/>
                        <a:gd name="T29" fmla="*/ 47 h 3794"/>
                        <a:gd name="T30" fmla="*/ 120 w 4251"/>
                        <a:gd name="T31" fmla="*/ 173 h 3794"/>
                        <a:gd name="T32" fmla="*/ 0 w 4251"/>
                        <a:gd name="T33" fmla="*/ 269 h 3794"/>
                        <a:gd name="T34" fmla="*/ 263 w 4251"/>
                        <a:gd name="T35" fmla="*/ 101 h 3794"/>
                        <a:gd name="T36" fmla="*/ 586 w 4251"/>
                        <a:gd name="T37" fmla="*/ 18 h 3794"/>
                        <a:gd name="T38" fmla="*/ 957 w 4251"/>
                        <a:gd name="T39" fmla="*/ 18 h 3794"/>
                        <a:gd name="T40" fmla="*/ 1357 w 4251"/>
                        <a:gd name="T41" fmla="*/ 95 h 3794"/>
                        <a:gd name="T42" fmla="*/ 1782 w 4251"/>
                        <a:gd name="T43" fmla="*/ 245 h 3794"/>
                        <a:gd name="T44" fmla="*/ 2212 w 4251"/>
                        <a:gd name="T45" fmla="*/ 467 h 3794"/>
                        <a:gd name="T46" fmla="*/ 2643 w 4251"/>
                        <a:gd name="T47" fmla="*/ 761 h 3794"/>
                        <a:gd name="T48" fmla="*/ 3061 w 4251"/>
                        <a:gd name="T49" fmla="*/ 1120 h 3794"/>
                        <a:gd name="T50" fmla="*/ 3318 w 4251"/>
                        <a:gd name="T51" fmla="*/ 1390 h 3794"/>
                        <a:gd name="T52" fmla="*/ 3552 w 4251"/>
                        <a:gd name="T53" fmla="*/ 1666 h 3794"/>
                        <a:gd name="T54" fmla="*/ 3755 w 4251"/>
                        <a:gd name="T55" fmla="*/ 1954 h 3794"/>
                        <a:gd name="T56" fmla="*/ 3922 w 4251"/>
                        <a:gd name="T57" fmla="*/ 2247 h 3794"/>
                        <a:gd name="T58" fmla="*/ 4060 w 4251"/>
                        <a:gd name="T59" fmla="*/ 2535 h 3794"/>
                        <a:gd name="T60" fmla="*/ 4162 w 4251"/>
                        <a:gd name="T61" fmla="*/ 2823 h 3794"/>
                        <a:gd name="T62" fmla="*/ 4221 w 4251"/>
                        <a:gd name="T63" fmla="*/ 3105 h 3794"/>
                        <a:gd name="T64" fmla="*/ 4245 w 4251"/>
                        <a:gd name="T65" fmla="*/ 3368 h 3794"/>
                        <a:gd name="T66" fmla="*/ 4233 w 4251"/>
                        <a:gd name="T67" fmla="*/ 3590 h 3794"/>
                        <a:gd name="T68" fmla="*/ 4185 w 4251"/>
                        <a:gd name="T69" fmla="*/ 3794 h 3794"/>
                        <a:gd name="T70" fmla="*/ 4215 w 4251"/>
                        <a:gd name="T71" fmla="*/ 3692 h 3794"/>
                        <a:gd name="T72" fmla="*/ 4245 w 4251"/>
                        <a:gd name="T73" fmla="*/ 3482 h 3794"/>
                        <a:gd name="T74" fmla="*/ 4251 w 4251"/>
                        <a:gd name="T75" fmla="*/ 3368 h 3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185" y="3794"/>
                          </a:lnTo>
                          <a:lnTo>
                            <a:pt x="4215" y="3692"/>
                          </a:lnTo>
                          <a:lnTo>
                            <a:pt x="4239" y="3590"/>
                          </a:lnTo>
                          <a:lnTo>
                            <a:pt x="4245" y="3482"/>
                          </a:lnTo>
                          <a:lnTo>
                            <a:pt x="4251" y="3368"/>
                          </a:lnTo>
                          <a:lnTo>
                            <a:pt x="4251" y="336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54988" name="Group 12">
                      <a:extLst>
                        <a:ext uri="{FF2B5EF4-FFF2-40B4-BE49-F238E27FC236}">
                          <a16:creationId xmlns:a16="http://schemas.microsoft.com/office/drawing/2014/main" id="{077171DA-D952-4055-A92F-717FC80E98DD}"/>
                        </a:ext>
                      </a:extLst>
                    </p:cNvPr>
                    <p:cNvGrpSpPr>
                      <a:grpSpLocks/>
                    </p:cNvGrpSpPr>
                    <p:nvPr userDrawn="1"/>
                  </p:nvGrpSpPr>
                  <p:grpSpPr bwMode="auto">
                    <a:xfrm>
                      <a:off x="0" y="659"/>
                      <a:ext cx="4751" cy="3657"/>
                      <a:chOff x="0" y="659"/>
                      <a:chExt cx="4751" cy="3657"/>
                    </a:xfrm>
                  </p:grpSpPr>
                  <p:sp>
                    <p:nvSpPr>
                      <p:cNvPr id="254989" name="Freeform 13">
                        <a:extLst>
                          <a:ext uri="{FF2B5EF4-FFF2-40B4-BE49-F238E27FC236}">
                            <a16:creationId xmlns:a16="http://schemas.microsoft.com/office/drawing/2014/main" id="{548D3E8F-9D22-4437-A1D4-893E00143FFA}"/>
                          </a:ext>
                        </a:extLst>
                      </p:cNvPr>
                      <p:cNvSpPr>
                        <a:spLocks/>
                      </p:cNvSpPr>
                      <p:nvPr userDrawn="1"/>
                    </p:nvSpPr>
                    <p:spPr bwMode="hidden">
                      <a:xfrm>
                        <a:off x="400" y="659"/>
                        <a:ext cx="4121" cy="3657"/>
                      </a:xfrm>
                      <a:custGeom>
                        <a:avLst/>
                        <a:gdLst>
                          <a:gd name="T0" fmla="*/ 161 w 4108"/>
                          <a:gd name="T1" fmla="*/ 186 h 3657"/>
                          <a:gd name="T2" fmla="*/ 442 w 4108"/>
                          <a:gd name="T3" fmla="*/ 54 h 3657"/>
                          <a:gd name="T4" fmla="*/ 771 w 4108"/>
                          <a:gd name="T5" fmla="*/ 6 h 3657"/>
                          <a:gd name="T6" fmla="*/ 1136 w 4108"/>
                          <a:gd name="T7" fmla="*/ 36 h 3657"/>
                          <a:gd name="T8" fmla="*/ 1537 w 4108"/>
                          <a:gd name="T9" fmla="*/ 144 h 3657"/>
                          <a:gd name="T10" fmla="*/ 1949 w 4108"/>
                          <a:gd name="T11" fmla="*/ 324 h 3657"/>
                          <a:gd name="T12" fmla="*/ 2368 w 4108"/>
                          <a:gd name="T13" fmla="*/ 570 h 3657"/>
                          <a:gd name="T14" fmla="*/ 2780 w 4108"/>
                          <a:gd name="T15" fmla="*/ 888 h 3657"/>
                          <a:gd name="T16" fmla="*/ 3103 w 4108"/>
                          <a:gd name="T17" fmla="*/ 1193 h 3657"/>
                          <a:gd name="T18" fmla="*/ 3336 w 4108"/>
                          <a:gd name="T19" fmla="*/ 1451 h 3657"/>
                          <a:gd name="T20" fmla="*/ 3540 w 4108"/>
                          <a:gd name="T21" fmla="*/ 1721 h 3657"/>
                          <a:gd name="T22" fmla="*/ 3719 w 4108"/>
                          <a:gd name="T23" fmla="*/ 1997 h 3657"/>
                          <a:gd name="T24" fmla="*/ 3863 w 4108"/>
                          <a:gd name="T25" fmla="*/ 2272 h 3657"/>
                          <a:gd name="T26" fmla="*/ 3976 w 4108"/>
                          <a:gd name="T27" fmla="*/ 2548 h 3657"/>
                          <a:gd name="T28" fmla="*/ 4060 w 4108"/>
                          <a:gd name="T29" fmla="*/ 2818 h 3657"/>
                          <a:gd name="T30" fmla="*/ 4102 w 4108"/>
                          <a:gd name="T31" fmla="*/ 3070 h 3657"/>
                          <a:gd name="T32" fmla="*/ 4102 w 4108"/>
                          <a:gd name="T33" fmla="*/ 3321 h 3657"/>
                          <a:gd name="T34" fmla="*/ 4060 w 4108"/>
                          <a:gd name="T35" fmla="*/ 3549 h 3657"/>
                          <a:gd name="T36" fmla="*/ 4030 w 4108"/>
                          <a:gd name="T37" fmla="*/ 3657 h 3657"/>
                          <a:gd name="T38" fmla="*/ 4090 w 4108"/>
                          <a:gd name="T39" fmla="*/ 3447 h 3657"/>
                          <a:gd name="T40" fmla="*/ 4108 w 4108"/>
                          <a:gd name="T41" fmla="*/ 3213 h 3657"/>
                          <a:gd name="T42" fmla="*/ 4102 w 4108"/>
                          <a:gd name="T43" fmla="*/ 3070 h 3657"/>
                          <a:gd name="T44" fmla="*/ 4060 w 4108"/>
                          <a:gd name="T45" fmla="*/ 2812 h 3657"/>
                          <a:gd name="T46" fmla="*/ 3982 w 4108"/>
                          <a:gd name="T47" fmla="*/ 2548 h 3657"/>
                          <a:gd name="T48" fmla="*/ 3869 w 4108"/>
                          <a:gd name="T49" fmla="*/ 2272 h 3657"/>
                          <a:gd name="T50" fmla="*/ 3725 w 4108"/>
                          <a:gd name="T51" fmla="*/ 1997 h 3657"/>
                          <a:gd name="T52" fmla="*/ 3546 w 4108"/>
                          <a:gd name="T53" fmla="*/ 1721 h 3657"/>
                          <a:gd name="T54" fmla="*/ 3342 w 4108"/>
                          <a:gd name="T55" fmla="*/ 1451 h 3657"/>
                          <a:gd name="T56" fmla="*/ 3109 w 4108"/>
                          <a:gd name="T57" fmla="*/ 1187 h 3657"/>
                          <a:gd name="T58" fmla="*/ 2792 w 4108"/>
                          <a:gd name="T59" fmla="*/ 888 h 3657"/>
                          <a:gd name="T60" fmla="*/ 2386 w 4108"/>
                          <a:gd name="T61" fmla="*/ 576 h 3657"/>
                          <a:gd name="T62" fmla="*/ 1967 w 4108"/>
                          <a:gd name="T63" fmla="*/ 330 h 3657"/>
                          <a:gd name="T64" fmla="*/ 1543 w 4108"/>
                          <a:gd name="T65" fmla="*/ 144 h 3657"/>
                          <a:gd name="T66" fmla="*/ 1130 w 4108"/>
                          <a:gd name="T67" fmla="*/ 30 h 3657"/>
                          <a:gd name="T68" fmla="*/ 753 w 4108"/>
                          <a:gd name="T69" fmla="*/ 0 h 3657"/>
                          <a:gd name="T70" fmla="*/ 431 w 4108"/>
                          <a:gd name="T71" fmla="*/ 54 h 3657"/>
                          <a:gd name="T72" fmla="*/ 161 w 4108"/>
                          <a:gd name="T73" fmla="*/ 186 h 3657"/>
                          <a:gd name="T74" fmla="*/ 24 w 4108"/>
                          <a:gd name="T75" fmla="*/ 306 h 3657"/>
                          <a:gd name="T76" fmla="*/ 0 w 4108"/>
                          <a:gd name="T77" fmla="*/ 336 h 3657"/>
                          <a:gd name="T78" fmla="*/ 48 w 4108"/>
                          <a:gd name="T79" fmla="*/ 282 h 3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lnTo>
                              <a:pt x="48" y="28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54990" name="Group 14">
                        <a:extLst>
                          <a:ext uri="{FF2B5EF4-FFF2-40B4-BE49-F238E27FC236}">
                            <a16:creationId xmlns:a16="http://schemas.microsoft.com/office/drawing/2014/main" id="{34AA0F41-E109-4E29-A8D6-FEBCEEC9342B}"/>
                          </a:ext>
                        </a:extLst>
                      </p:cNvPr>
                      <p:cNvGrpSpPr>
                        <a:grpSpLocks/>
                      </p:cNvGrpSpPr>
                      <p:nvPr userDrawn="1"/>
                    </p:nvGrpSpPr>
                    <p:grpSpPr bwMode="auto">
                      <a:xfrm>
                        <a:off x="0" y="808"/>
                        <a:ext cx="4751" cy="3508"/>
                        <a:chOff x="-400" y="808"/>
                        <a:chExt cx="4751" cy="3508"/>
                      </a:xfrm>
                    </p:grpSpPr>
                    <p:sp>
                      <p:nvSpPr>
                        <p:cNvPr id="254991" name="Line 15">
                          <a:extLst>
                            <a:ext uri="{FF2B5EF4-FFF2-40B4-BE49-F238E27FC236}">
                              <a16:creationId xmlns:a16="http://schemas.microsoft.com/office/drawing/2014/main" id="{543DAF80-393F-48D0-8451-BB4BB5568D2C}"/>
                            </a:ext>
                          </a:extLst>
                        </p:cNvPr>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2" name="Line 16">
                          <a:extLst>
                            <a:ext uri="{FF2B5EF4-FFF2-40B4-BE49-F238E27FC236}">
                              <a16:creationId xmlns:a16="http://schemas.microsoft.com/office/drawing/2014/main" id="{4850387F-ECD8-4226-BFF5-43ED5303E6D5}"/>
                            </a:ext>
                          </a:extLst>
                        </p:cNvPr>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3" name="Line 17">
                          <a:extLst>
                            <a:ext uri="{FF2B5EF4-FFF2-40B4-BE49-F238E27FC236}">
                              <a16:creationId xmlns:a16="http://schemas.microsoft.com/office/drawing/2014/main" id="{1C7ECC2B-9D64-422B-AB35-41CD370AC321}"/>
                            </a:ext>
                          </a:extLst>
                        </p:cNvPr>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4" name="Line 18">
                          <a:extLst>
                            <a:ext uri="{FF2B5EF4-FFF2-40B4-BE49-F238E27FC236}">
                              <a16:creationId xmlns:a16="http://schemas.microsoft.com/office/drawing/2014/main" id="{D8CA5247-B794-47EE-B66C-8C62009CDB7F}"/>
                            </a:ext>
                          </a:extLst>
                        </p:cNvPr>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5" name="Line 19">
                          <a:extLst>
                            <a:ext uri="{FF2B5EF4-FFF2-40B4-BE49-F238E27FC236}">
                              <a16:creationId xmlns:a16="http://schemas.microsoft.com/office/drawing/2014/main" id="{7E0B01AC-F340-46A8-8DFC-9FF459493E4E}"/>
                            </a:ext>
                          </a:extLst>
                        </p:cNvPr>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6" name="Line 20">
                          <a:extLst>
                            <a:ext uri="{FF2B5EF4-FFF2-40B4-BE49-F238E27FC236}">
                              <a16:creationId xmlns:a16="http://schemas.microsoft.com/office/drawing/2014/main" id="{D641112C-F516-46AD-B45C-FCF1E8DCAC01}"/>
                            </a:ext>
                          </a:extLst>
                        </p:cNvPr>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7" name="Line 21">
                          <a:extLst>
                            <a:ext uri="{FF2B5EF4-FFF2-40B4-BE49-F238E27FC236}">
                              <a16:creationId xmlns:a16="http://schemas.microsoft.com/office/drawing/2014/main" id="{A5FFFC57-42AC-4A04-A68C-1D8DA6E366FE}"/>
                            </a:ext>
                          </a:extLst>
                        </p:cNvPr>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8" name="Line 22">
                          <a:extLst>
                            <a:ext uri="{FF2B5EF4-FFF2-40B4-BE49-F238E27FC236}">
                              <a16:creationId xmlns:a16="http://schemas.microsoft.com/office/drawing/2014/main" id="{002FBCCB-8A65-4BA2-98FC-93EAAB51CA1B}"/>
                            </a:ext>
                          </a:extLst>
                        </p:cNvPr>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9" name="Line 23">
                          <a:extLst>
                            <a:ext uri="{FF2B5EF4-FFF2-40B4-BE49-F238E27FC236}">
                              <a16:creationId xmlns:a16="http://schemas.microsoft.com/office/drawing/2014/main" id="{9D8B64E4-AFB5-4BC7-AA9F-6DAFD21A94C4}"/>
                            </a:ext>
                          </a:extLst>
                        </p:cNvPr>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0" name="Line 24">
                          <a:extLst>
                            <a:ext uri="{FF2B5EF4-FFF2-40B4-BE49-F238E27FC236}">
                              <a16:creationId xmlns:a16="http://schemas.microsoft.com/office/drawing/2014/main" id="{2205403B-027B-4648-B89B-219566B088CF}"/>
                            </a:ext>
                          </a:extLst>
                        </p:cNvPr>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1" name="Line 25">
                          <a:extLst>
                            <a:ext uri="{FF2B5EF4-FFF2-40B4-BE49-F238E27FC236}">
                              <a16:creationId xmlns:a16="http://schemas.microsoft.com/office/drawing/2014/main" id="{A6E41D02-E6EF-4CD7-AA78-C3AA62AB7812}"/>
                            </a:ext>
                          </a:extLst>
                        </p:cNvPr>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2" name="Line 26">
                          <a:extLst>
                            <a:ext uri="{FF2B5EF4-FFF2-40B4-BE49-F238E27FC236}">
                              <a16:creationId xmlns:a16="http://schemas.microsoft.com/office/drawing/2014/main" id="{A166F45F-E23B-4CEB-BFAE-574E490028EA}"/>
                            </a:ext>
                          </a:extLst>
                        </p:cNvPr>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3" name="Line 27">
                          <a:extLst>
                            <a:ext uri="{FF2B5EF4-FFF2-40B4-BE49-F238E27FC236}">
                              <a16:creationId xmlns:a16="http://schemas.microsoft.com/office/drawing/2014/main" id="{756B78A1-4381-4B53-A733-A33900423358}"/>
                            </a:ext>
                          </a:extLst>
                        </p:cNvPr>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4" name="Line 28">
                          <a:extLst>
                            <a:ext uri="{FF2B5EF4-FFF2-40B4-BE49-F238E27FC236}">
                              <a16:creationId xmlns:a16="http://schemas.microsoft.com/office/drawing/2014/main" id="{4E2EBD3F-B290-402D-869C-5A5C32B2DBB6}"/>
                            </a:ext>
                          </a:extLst>
                        </p:cNvPr>
                        <p:cNvSpPr>
                          <a:spLocks noChangeShapeType="1"/>
                        </p:cNvSpPr>
                        <p:nvPr userDrawn="1"/>
                      </p:nvSpPr>
                      <p:spPr bwMode="hidden">
                        <a:xfrm rot="1678521">
                          <a:off x="1331" y="3034"/>
                          <a:ext cx="47" cy="10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5" name="Line 29">
                          <a:extLst>
                            <a:ext uri="{FF2B5EF4-FFF2-40B4-BE49-F238E27FC236}">
                              <a16:creationId xmlns:a16="http://schemas.microsoft.com/office/drawing/2014/main" id="{2E4C950E-87A3-4F62-BFCA-BB1135CB9983}"/>
                            </a:ext>
                          </a:extLst>
                        </p:cNvPr>
                        <p:cNvSpPr>
                          <a:spLocks noChangeShapeType="1"/>
                        </p:cNvSpPr>
                        <p:nvPr userDrawn="1"/>
                      </p:nvSpPr>
                      <p:spPr bwMode="hidden">
                        <a:xfrm rot="1678521">
                          <a:off x="1325" y="3059"/>
                          <a:ext cx="145" cy="110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6" name="Line 30">
                          <a:extLst>
                            <a:ext uri="{FF2B5EF4-FFF2-40B4-BE49-F238E27FC236}">
                              <a16:creationId xmlns:a16="http://schemas.microsoft.com/office/drawing/2014/main" id="{166075E4-764C-4287-B4E9-21495E67DE80}"/>
                            </a:ext>
                          </a:extLst>
                        </p:cNvPr>
                        <p:cNvSpPr>
                          <a:spLocks noChangeShapeType="1"/>
                        </p:cNvSpPr>
                        <p:nvPr userDrawn="1"/>
                      </p:nvSpPr>
                      <p:spPr bwMode="hidden">
                        <a:xfrm rot="1678521">
                          <a:off x="1320" y="3090"/>
                          <a:ext cx="255" cy="112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7" name="Line 31">
                          <a:extLst>
                            <a:ext uri="{FF2B5EF4-FFF2-40B4-BE49-F238E27FC236}">
                              <a16:creationId xmlns:a16="http://schemas.microsoft.com/office/drawing/2014/main" id="{D6FADCE2-9766-4F58-8B73-D1EDD6804B70}"/>
                            </a:ext>
                          </a:extLst>
                        </p:cNvPr>
                        <p:cNvSpPr>
                          <a:spLocks noChangeShapeType="1"/>
                        </p:cNvSpPr>
                        <p:nvPr userDrawn="1"/>
                      </p:nvSpPr>
                      <p:spPr bwMode="hidden">
                        <a:xfrm rot="1678521">
                          <a:off x="1314" y="3117"/>
                          <a:ext cx="365" cy="11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8" name="Line 32">
                          <a:extLst>
                            <a:ext uri="{FF2B5EF4-FFF2-40B4-BE49-F238E27FC236}">
                              <a16:creationId xmlns:a16="http://schemas.microsoft.com/office/drawing/2014/main" id="{DE66647E-3930-4BA3-8237-6A04AB4DEC86}"/>
                            </a:ext>
                          </a:extLst>
                        </p:cNvPr>
                        <p:cNvSpPr>
                          <a:spLocks noChangeShapeType="1"/>
                        </p:cNvSpPr>
                        <p:nvPr userDrawn="1"/>
                      </p:nvSpPr>
                      <p:spPr bwMode="hidden">
                        <a:xfrm rot="1678521">
                          <a:off x="1337" y="3181"/>
                          <a:ext cx="567" cy="107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9" name="Line 33">
                          <a:extLst>
                            <a:ext uri="{FF2B5EF4-FFF2-40B4-BE49-F238E27FC236}">
                              <a16:creationId xmlns:a16="http://schemas.microsoft.com/office/drawing/2014/main" id="{D50478D5-C34F-4FEE-AB69-ADD3B5F75552}"/>
                            </a:ext>
                          </a:extLst>
                        </p:cNvPr>
                        <p:cNvSpPr>
                          <a:spLocks noChangeShapeType="1"/>
                        </p:cNvSpPr>
                        <p:nvPr userDrawn="1"/>
                      </p:nvSpPr>
                      <p:spPr bwMode="hidden">
                        <a:xfrm rot="1678521">
                          <a:off x="1354" y="3209"/>
                          <a:ext cx="663" cy="101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10" name="Line 34">
                          <a:extLst>
                            <a:ext uri="{FF2B5EF4-FFF2-40B4-BE49-F238E27FC236}">
                              <a16:creationId xmlns:a16="http://schemas.microsoft.com/office/drawing/2014/main" id="{BD226FCE-5674-429A-84F8-DBCDDA53FD48}"/>
                            </a:ext>
                          </a:extLst>
                        </p:cNvPr>
                        <p:cNvSpPr>
                          <a:spLocks noChangeShapeType="1"/>
                        </p:cNvSpPr>
                        <p:nvPr userDrawn="1"/>
                      </p:nvSpPr>
                      <p:spPr bwMode="hidden">
                        <a:xfrm rot="1678521">
                          <a:off x="1375" y="3238"/>
                          <a:ext cx="745" cy="95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11" name="Line 35">
                          <a:extLst>
                            <a:ext uri="{FF2B5EF4-FFF2-40B4-BE49-F238E27FC236}">
                              <a16:creationId xmlns:a16="http://schemas.microsoft.com/office/drawing/2014/main" id="{3C1C631C-0658-49AD-9D01-5999211AD33F}"/>
                            </a:ext>
                          </a:extLst>
                        </p:cNvPr>
                        <p:cNvSpPr>
                          <a:spLocks noChangeShapeType="1"/>
                        </p:cNvSpPr>
                        <p:nvPr userDrawn="1"/>
                      </p:nvSpPr>
                      <p:spPr bwMode="hidden">
                        <a:xfrm rot="1678521">
                          <a:off x="1393" y="3266"/>
                          <a:ext cx="849" cy="90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12" name="Line 36">
                          <a:extLst>
                            <a:ext uri="{FF2B5EF4-FFF2-40B4-BE49-F238E27FC236}">
                              <a16:creationId xmlns:a16="http://schemas.microsoft.com/office/drawing/2014/main" id="{828ECA4E-6EEE-45F2-A706-8DF25E7BD566}"/>
                            </a:ext>
                          </a:extLst>
                        </p:cNvPr>
                        <p:cNvSpPr>
                          <a:spLocks noChangeShapeType="1"/>
                        </p:cNvSpPr>
                        <p:nvPr userDrawn="1"/>
                      </p:nvSpPr>
                      <p:spPr bwMode="hidden">
                        <a:xfrm rot="1678521">
                          <a:off x="1412" y="3293"/>
                          <a:ext cx="950" cy="8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13" name="Line 37">
                          <a:extLst>
                            <a:ext uri="{FF2B5EF4-FFF2-40B4-BE49-F238E27FC236}">
                              <a16:creationId xmlns:a16="http://schemas.microsoft.com/office/drawing/2014/main" id="{4DD9316A-9A24-47B3-82BF-D9C1593AC804}"/>
                            </a:ext>
                          </a:extLst>
                        </p:cNvPr>
                        <p:cNvSpPr>
                          <a:spLocks noChangeShapeType="1"/>
                        </p:cNvSpPr>
                        <p:nvPr userDrawn="1"/>
                      </p:nvSpPr>
                      <p:spPr bwMode="hidden">
                        <a:xfrm rot="1678521">
                          <a:off x="1429" y="3321"/>
                          <a:ext cx="1056" cy="78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14" name="Line 38">
                          <a:extLst>
                            <a:ext uri="{FF2B5EF4-FFF2-40B4-BE49-F238E27FC236}">
                              <a16:creationId xmlns:a16="http://schemas.microsoft.com/office/drawing/2014/main" id="{EE4957AE-4795-4309-BD0B-1184F59CA45B}"/>
                            </a:ext>
                          </a:extLst>
                        </p:cNvPr>
                        <p:cNvSpPr>
                          <a:spLocks noChangeShapeType="1"/>
                        </p:cNvSpPr>
                        <p:nvPr userDrawn="1"/>
                      </p:nvSpPr>
                      <p:spPr bwMode="hidden">
                        <a:xfrm rot="1678521">
                          <a:off x="1452" y="3356"/>
                          <a:ext cx="1173" cy="72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15" name="Line 39">
                          <a:extLst>
                            <a:ext uri="{FF2B5EF4-FFF2-40B4-BE49-F238E27FC236}">
                              <a16:creationId xmlns:a16="http://schemas.microsoft.com/office/drawing/2014/main" id="{1F051A08-91ED-4F94-BC83-D6FB0F79B450}"/>
                            </a:ext>
                          </a:extLst>
                        </p:cNvPr>
                        <p:cNvSpPr>
                          <a:spLocks noChangeShapeType="1"/>
                        </p:cNvSpPr>
                        <p:nvPr userDrawn="1"/>
                      </p:nvSpPr>
                      <p:spPr bwMode="hidden">
                        <a:xfrm rot="1678521">
                          <a:off x="1469" y="3388"/>
                          <a:ext cx="1315" cy="66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16" name="Line 40">
                          <a:extLst>
                            <a:ext uri="{FF2B5EF4-FFF2-40B4-BE49-F238E27FC236}">
                              <a16:creationId xmlns:a16="http://schemas.microsoft.com/office/drawing/2014/main" id="{E15196EE-6F1D-4D12-AFD0-A9F999756675}"/>
                            </a:ext>
                          </a:extLst>
                        </p:cNvPr>
                        <p:cNvSpPr>
                          <a:spLocks noChangeShapeType="1"/>
                        </p:cNvSpPr>
                        <p:nvPr userDrawn="1"/>
                      </p:nvSpPr>
                      <p:spPr bwMode="hidden">
                        <a:xfrm rot="1678521">
                          <a:off x="1493" y="3426"/>
                          <a:ext cx="1469" cy="58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17" name="Line 41">
                          <a:extLst>
                            <a:ext uri="{FF2B5EF4-FFF2-40B4-BE49-F238E27FC236}">
                              <a16:creationId xmlns:a16="http://schemas.microsoft.com/office/drawing/2014/main" id="{AC61C2A7-0925-4AA8-A96E-562EE46FAD60}"/>
                            </a:ext>
                          </a:extLst>
                        </p:cNvPr>
                        <p:cNvSpPr>
                          <a:spLocks noChangeShapeType="1"/>
                        </p:cNvSpPr>
                        <p:nvPr userDrawn="1"/>
                      </p:nvSpPr>
                      <p:spPr bwMode="hidden">
                        <a:xfrm rot="1678521">
                          <a:off x="1511" y="3464"/>
                          <a:ext cx="1649" cy="49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18" name="Line 42">
                          <a:extLst>
                            <a:ext uri="{FF2B5EF4-FFF2-40B4-BE49-F238E27FC236}">
                              <a16:creationId xmlns:a16="http://schemas.microsoft.com/office/drawing/2014/main" id="{D357D5E7-6100-4BDE-9B0F-73619832693A}"/>
                            </a:ext>
                          </a:extLst>
                        </p:cNvPr>
                        <p:cNvSpPr>
                          <a:spLocks noChangeShapeType="1"/>
                        </p:cNvSpPr>
                        <p:nvPr userDrawn="1"/>
                      </p:nvSpPr>
                      <p:spPr bwMode="hidden">
                        <a:xfrm rot="1678521">
                          <a:off x="1528" y="3518"/>
                          <a:ext cx="1885" cy="38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19" name="Line 43">
                          <a:extLst>
                            <a:ext uri="{FF2B5EF4-FFF2-40B4-BE49-F238E27FC236}">
                              <a16:creationId xmlns:a16="http://schemas.microsoft.com/office/drawing/2014/main" id="{5E022E50-3580-4035-AA6A-BD50F209DBB7}"/>
                            </a:ext>
                          </a:extLst>
                        </p:cNvPr>
                        <p:cNvSpPr>
                          <a:spLocks noChangeShapeType="1"/>
                        </p:cNvSpPr>
                        <p:nvPr userDrawn="1"/>
                      </p:nvSpPr>
                      <p:spPr bwMode="hidden">
                        <a:xfrm rot="1678521">
                          <a:off x="1552" y="3586"/>
                          <a:ext cx="2168" cy="24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20" name="Line 44">
                          <a:extLst>
                            <a:ext uri="{FF2B5EF4-FFF2-40B4-BE49-F238E27FC236}">
                              <a16:creationId xmlns:a16="http://schemas.microsoft.com/office/drawing/2014/main" id="{954AF48B-9518-4166-8F33-A36DBEB3F907}"/>
                            </a:ext>
                          </a:extLst>
                        </p:cNvPr>
                        <p:cNvSpPr>
                          <a:spLocks noChangeShapeType="1"/>
                        </p:cNvSpPr>
                        <p:nvPr userDrawn="1"/>
                      </p:nvSpPr>
                      <p:spPr bwMode="hidden">
                        <a:xfrm rot="1678521">
                          <a:off x="1577" y="3670"/>
                          <a:ext cx="2528" cy="6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21" name="Line 45">
                          <a:extLst>
                            <a:ext uri="{FF2B5EF4-FFF2-40B4-BE49-F238E27FC236}">
                              <a16:creationId xmlns:a16="http://schemas.microsoft.com/office/drawing/2014/main" id="{0099DFDD-B0EA-4267-9011-DDE92E4F70B7}"/>
                            </a:ext>
                          </a:extLst>
                        </p:cNvPr>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22" name="Line 46">
                          <a:extLst>
                            <a:ext uri="{FF2B5EF4-FFF2-40B4-BE49-F238E27FC236}">
                              <a16:creationId xmlns:a16="http://schemas.microsoft.com/office/drawing/2014/main" id="{FD20F141-CD03-47EB-B6BA-9AE076F3DC3A}"/>
                            </a:ext>
                          </a:extLst>
                        </p:cNvPr>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23" name="Line 47">
                          <a:extLst>
                            <a:ext uri="{FF2B5EF4-FFF2-40B4-BE49-F238E27FC236}">
                              <a16:creationId xmlns:a16="http://schemas.microsoft.com/office/drawing/2014/main" id="{3E27D8A1-2808-431A-A2EE-38EA7DD85C70}"/>
                            </a:ext>
                          </a:extLst>
                        </p:cNvPr>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24" name="Line 48">
                          <a:extLst>
                            <a:ext uri="{FF2B5EF4-FFF2-40B4-BE49-F238E27FC236}">
                              <a16:creationId xmlns:a16="http://schemas.microsoft.com/office/drawing/2014/main" id="{11B24727-F189-4B1D-93E8-8FA534D8340B}"/>
                            </a:ext>
                          </a:extLst>
                        </p:cNvPr>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25" name="Line 49">
                          <a:extLst>
                            <a:ext uri="{FF2B5EF4-FFF2-40B4-BE49-F238E27FC236}">
                              <a16:creationId xmlns:a16="http://schemas.microsoft.com/office/drawing/2014/main" id="{932CF984-6E1D-4F81-92C1-8443F50751A5}"/>
                            </a:ext>
                          </a:extLst>
                        </p:cNvPr>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26" name="Freeform 50">
                          <a:extLst>
                            <a:ext uri="{FF2B5EF4-FFF2-40B4-BE49-F238E27FC236}">
                              <a16:creationId xmlns:a16="http://schemas.microsoft.com/office/drawing/2014/main" id="{FDC09FAD-4DAB-4369-9FC9-F9728FA8A108}"/>
                            </a:ext>
                          </a:extLst>
                        </p:cNvPr>
                        <p:cNvSpPr>
                          <a:spLocks/>
                        </p:cNvSpPr>
                        <p:nvPr userDrawn="1"/>
                      </p:nvSpPr>
                      <p:spPr bwMode="hidden">
                        <a:xfrm>
                          <a:off x="0" y="2548"/>
                          <a:ext cx="1542" cy="1768"/>
                        </a:xfrm>
                        <a:custGeom>
                          <a:avLst/>
                          <a:gdLst>
                            <a:gd name="T0" fmla="*/ 909 w 1537"/>
                            <a:gd name="T1" fmla="*/ 1264 h 1768"/>
                            <a:gd name="T2" fmla="*/ 1058 w 1537"/>
                            <a:gd name="T3" fmla="*/ 1402 h 1768"/>
                            <a:gd name="T4" fmla="*/ 1214 w 1537"/>
                            <a:gd name="T5" fmla="*/ 1528 h 1768"/>
                            <a:gd name="T6" fmla="*/ 1369 w 1537"/>
                            <a:gd name="T7" fmla="*/ 1654 h 1768"/>
                            <a:gd name="T8" fmla="*/ 1531 w 1537"/>
                            <a:gd name="T9" fmla="*/ 1768 h 1768"/>
                            <a:gd name="T10" fmla="*/ 1537 w 1537"/>
                            <a:gd name="T11" fmla="*/ 1768 h 1768"/>
                            <a:gd name="T12" fmla="*/ 1375 w 1537"/>
                            <a:gd name="T13" fmla="*/ 1654 h 1768"/>
                            <a:gd name="T14" fmla="*/ 1220 w 1537"/>
                            <a:gd name="T15" fmla="*/ 1534 h 1768"/>
                            <a:gd name="T16" fmla="*/ 1064 w 1537"/>
                            <a:gd name="T17" fmla="*/ 1402 h 1768"/>
                            <a:gd name="T18" fmla="*/ 915 w 1537"/>
                            <a:gd name="T19" fmla="*/ 1258 h 1768"/>
                            <a:gd name="T20" fmla="*/ 765 w 1537"/>
                            <a:gd name="T21" fmla="*/ 1115 h 1768"/>
                            <a:gd name="T22" fmla="*/ 628 w 1537"/>
                            <a:gd name="T23" fmla="*/ 959 h 1768"/>
                            <a:gd name="T24" fmla="*/ 496 w 1537"/>
                            <a:gd name="T25" fmla="*/ 803 h 1768"/>
                            <a:gd name="T26" fmla="*/ 377 w 1537"/>
                            <a:gd name="T27" fmla="*/ 647 h 1768"/>
                            <a:gd name="T28" fmla="*/ 269 w 1537"/>
                            <a:gd name="T29" fmla="*/ 485 h 1768"/>
                            <a:gd name="T30" fmla="*/ 167 w 1537"/>
                            <a:gd name="T31" fmla="*/ 323 h 1768"/>
                            <a:gd name="T32" fmla="*/ 78 w 1537"/>
                            <a:gd name="T33" fmla="*/ 161 h 1768"/>
                            <a:gd name="T34" fmla="*/ 0 w 1537"/>
                            <a:gd name="T35" fmla="*/ 0 h 1768"/>
                            <a:gd name="T36" fmla="*/ 0 w 1537"/>
                            <a:gd name="T37" fmla="*/ 12 h 1768"/>
                            <a:gd name="T38" fmla="*/ 78 w 1537"/>
                            <a:gd name="T39" fmla="*/ 173 h 1768"/>
                            <a:gd name="T40" fmla="*/ 167 w 1537"/>
                            <a:gd name="T41" fmla="*/ 335 h 1768"/>
                            <a:gd name="T42" fmla="*/ 269 w 1537"/>
                            <a:gd name="T43" fmla="*/ 491 h 1768"/>
                            <a:gd name="T44" fmla="*/ 377 w 1537"/>
                            <a:gd name="T45" fmla="*/ 653 h 1768"/>
                            <a:gd name="T46" fmla="*/ 496 w 1537"/>
                            <a:gd name="T47" fmla="*/ 809 h 1768"/>
                            <a:gd name="T48" fmla="*/ 628 w 1537"/>
                            <a:gd name="T49" fmla="*/ 965 h 1768"/>
                            <a:gd name="T50" fmla="*/ 765 w 1537"/>
                            <a:gd name="T51" fmla="*/ 1121 h 1768"/>
                            <a:gd name="T52" fmla="*/ 909 w 1537"/>
                            <a:gd name="T53" fmla="*/ 1264 h 1768"/>
                            <a:gd name="T54" fmla="*/ 909 w 1537"/>
                            <a:gd name="T55" fmla="*/ 1264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lnTo>
                                <a:pt x="909" y="1264"/>
                              </a:lnTo>
                              <a:close/>
                            </a:path>
                          </a:pathLst>
                        </a:custGeom>
                        <a:solidFill>
                          <a:schemeClr val="accent2"/>
                        </a:solidFill>
                        <a:ln w="9525">
                          <a:solidFill>
                            <a:schemeClr val="accent2"/>
                          </a:solidFill>
                          <a:round/>
                          <a:headEnd/>
                          <a:tailEnd/>
                        </a:ln>
                      </p:spPr>
                      <p:txBody>
                        <a:bodyPr/>
                        <a:lstStyle/>
                        <a:p>
                          <a:endParaRPr lang="en-US"/>
                        </a:p>
                      </p:txBody>
                    </p:sp>
                    <p:grpSp>
                      <p:nvGrpSpPr>
                        <p:cNvPr id="255027" name="Group 51">
                          <a:extLst>
                            <a:ext uri="{FF2B5EF4-FFF2-40B4-BE49-F238E27FC236}">
                              <a16:creationId xmlns:a16="http://schemas.microsoft.com/office/drawing/2014/main" id="{1AD2EB47-F748-4C5B-8C94-EBFD297A80DD}"/>
                            </a:ext>
                          </a:extLst>
                        </p:cNvPr>
                        <p:cNvGrpSpPr>
                          <a:grpSpLocks/>
                        </p:cNvGrpSpPr>
                        <p:nvPr userDrawn="1"/>
                      </p:nvGrpSpPr>
                      <p:grpSpPr bwMode="auto">
                        <a:xfrm>
                          <a:off x="0" y="1812"/>
                          <a:ext cx="3672" cy="2049"/>
                          <a:chOff x="5" y="1816"/>
                          <a:chExt cx="3672" cy="2049"/>
                        </a:xfrm>
                      </p:grpSpPr>
                      <p:sp>
                        <p:nvSpPr>
                          <p:cNvPr id="255028" name="Oval 52">
                            <a:extLst>
                              <a:ext uri="{FF2B5EF4-FFF2-40B4-BE49-F238E27FC236}">
                                <a16:creationId xmlns:a16="http://schemas.microsoft.com/office/drawing/2014/main" id="{E4C7BEF4-5AA8-4042-B0AC-D8E874FF795B}"/>
                              </a:ext>
                            </a:extLst>
                          </p:cNvPr>
                          <p:cNvSpPr>
                            <a:spLocks noChangeArrowheads="1"/>
                          </p:cNvSpPr>
                          <p:nvPr userDrawn="1"/>
                        </p:nvSpPr>
                        <p:spPr bwMode="hidden">
                          <a:xfrm rot="-2819839">
                            <a:off x="1544" y="2872"/>
                            <a:ext cx="161" cy="280"/>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29" name="Oval 53">
                            <a:extLst>
                              <a:ext uri="{FF2B5EF4-FFF2-40B4-BE49-F238E27FC236}">
                                <a16:creationId xmlns:a16="http://schemas.microsoft.com/office/drawing/2014/main" id="{10B00632-22A4-4A40-B468-F2E719C63DD2}"/>
                              </a:ext>
                            </a:extLst>
                          </p:cNvPr>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30" name="Oval 54">
                            <a:extLst>
                              <a:ext uri="{FF2B5EF4-FFF2-40B4-BE49-F238E27FC236}">
                                <a16:creationId xmlns:a16="http://schemas.microsoft.com/office/drawing/2014/main" id="{6C16674D-4A2A-4BE4-9055-E423484778EC}"/>
                              </a:ext>
                            </a:extLst>
                          </p:cNvPr>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31" name="Oval 55">
                            <a:extLst>
                              <a:ext uri="{FF2B5EF4-FFF2-40B4-BE49-F238E27FC236}">
                                <a16:creationId xmlns:a16="http://schemas.microsoft.com/office/drawing/2014/main" id="{C997CA56-18D6-4243-9D6D-DE4DF062AD1B}"/>
                              </a:ext>
                            </a:extLst>
                          </p:cNvPr>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32" name="Oval 56">
                            <a:extLst>
                              <a:ext uri="{FF2B5EF4-FFF2-40B4-BE49-F238E27FC236}">
                                <a16:creationId xmlns:a16="http://schemas.microsoft.com/office/drawing/2014/main" id="{FF31E9DB-0EF0-4137-99AA-1691003DB43F}"/>
                              </a:ext>
                            </a:extLst>
                          </p:cNvPr>
                          <p:cNvSpPr>
                            <a:spLocks noChangeArrowheads="1"/>
                          </p:cNvSpPr>
                          <p:nvPr userDrawn="1"/>
                        </p:nvSpPr>
                        <p:spPr bwMode="hidden">
                          <a:xfrm rot="-2819839">
                            <a:off x="1295" y="2200"/>
                            <a:ext cx="786" cy="1467"/>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33" name="Oval 57">
                            <a:extLst>
                              <a:ext uri="{FF2B5EF4-FFF2-40B4-BE49-F238E27FC236}">
                                <a16:creationId xmlns:a16="http://schemas.microsoft.com/office/drawing/2014/main" id="{2855BF6A-ABF8-40E7-9165-18CE420AEEE3}"/>
                              </a:ext>
                            </a:extLst>
                          </p:cNvPr>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34" name="Oval 58">
                            <a:extLst>
                              <a:ext uri="{FF2B5EF4-FFF2-40B4-BE49-F238E27FC236}">
                                <a16:creationId xmlns:a16="http://schemas.microsoft.com/office/drawing/2014/main" id="{9A6C37F5-7F04-420A-8263-62A2F70589C9}"/>
                              </a:ext>
                            </a:extLst>
                          </p:cNvPr>
                          <p:cNvSpPr>
                            <a:spLocks noChangeArrowheads="1"/>
                          </p:cNvSpPr>
                          <p:nvPr userDrawn="1"/>
                        </p:nvSpPr>
                        <p:spPr bwMode="hidden">
                          <a:xfrm rot="-2819839">
                            <a:off x="1155" y="1868"/>
                            <a:ext cx="1167" cy="2094"/>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35" name="Oval 59">
                            <a:extLst>
                              <a:ext uri="{FF2B5EF4-FFF2-40B4-BE49-F238E27FC236}">
                                <a16:creationId xmlns:a16="http://schemas.microsoft.com/office/drawing/2014/main" id="{FBDC0E01-5988-41F1-A090-F32F3BDAADCB}"/>
                              </a:ext>
                            </a:extLst>
                          </p:cNvPr>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36" name="Oval 60">
                            <a:extLst>
                              <a:ext uri="{FF2B5EF4-FFF2-40B4-BE49-F238E27FC236}">
                                <a16:creationId xmlns:a16="http://schemas.microsoft.com/office/drawing/2014/main" id="{E1B6C6B0-F42C-4D36-8527-57640D435C0C}"/>
                              </a:ext>
                            </a:extLst>
                          </p:cNvPr>
                          <p:cNvSpPr>
                            <a:spLocks noChangeArrowheads="1"/>
                          </p:cNvSpPr>
                          <p:nvPr userDrawn="1"/>
                        </p:nvSpPr>
                        <p:spPr bwMode="hidden">
                          <a:xfrm rot="-2819839">
                            <a:off x="998" y="1539"/>
                            <a:ext cx="1563" cy="2696"/>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37" name="Oval 61">
                            <a:extLst>
                              <a:ext uri="{FF2B5EF4-FFF2-40B4-BE49-F238E27FC236}">
                                <a16:creationId xmlns:a16="http://schemas.microsoft.com/office/drawing/2014/main" id="{00F6E9B3-D3FF-4121-A1FD-1E6F184D75F4}"/>
                              </a:ext>
                            </a:extLst>
                          </p:cNvPr>
                          <p:cNvSpPr>
                            <a:spLocks noChangeArrowheads="1"/>
                          </p:cNvSpPr>
                          <p:nvPr userDrawn="1"/>
                        </p:nvSpPr>
                        <p:spPr bwMode="hidden">
                          <a:xfrm rot="-2819839">
                            <a:off x="933" y="1360"/>
                            <a:ext cx="1711" cy="3016"/>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38" name="Oval 62">
                            <a:extLst>
                              <a:ext uri="{FF2B5EF4-FFF2-40B4-BE49-F238E27FC236}">
                                <a16:creationId xmlns:a16="http://schemas.microsoft.com/office/drawing/2014/main" id="{80F98C8F-5C26-42B3-B42E-2D6479426B66}"/>
                              </a:ext>
                            </a:extLst>
                          </p:cNvPr>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39" name="Oval 63">
                            <a:extLst>
                              <a:ext uri="{FF2B5EF4-FFF2-40B4-BE49-F238E27FC236}">
                                <a16:creationId xmlns:a16="http://schemas.microsoft.com/office/drawing/2014/main" id="{4DB7F794-3ED4-4DEB-8F3F-2477123C166A}"/>
                              </a:ext>
                            </a:extLst>
                          </p:cNvPr>
                          <p:cNvSpPr>
                            <a:spLocks noChangeArrowheads="1"/>
                          </p:cNvSpPr>
                          <p:nvPr userDrawn="1"/>
                        </p:nvSpPr>
                        <p:spPr bwMode="hidden">
                          <a:xfrm rot="-2780025">
                            <a:off x="816" y="1005"/>
                            <a:ext cx="2049" cy="3672"/>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5040" name="Line 64">
                          <a:extLst>
                            <a:ext uri="{FF2B5EF4-FFF2-40B4-BE49-F238E27FC236}">
                              <a16:creationId xmlns:a16="http://schemas.microsoft.com/office/drawing/2014/main" id="{C310EE7D-F111-4ACD-ABCD-394BBC0F0F07}"/>
                            </a:ext>
                          </a:extLst>
                        </p:cNvPr>
                        <p:cNvSpPr>
                          <a:spLocks noChangeShapeType="1"/>
                        </p:cNvSpPr>
                        <p:nvPr userDrawn="1"/>
                      </p:nvSpPr>
                      <p:spPr bwMode="hidden">
                        <a:xfrm flipV="1">
                          <a:off x="1656" y="1164"/>
                          <a:ext cx="831" cy="177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41" name="Line 65">
                          <a:extLst>
                            <a:ext uri="{FF2B5EF4-FFF2-40B4-BE49-F238E27FC236}">
                              <a16:creationId xmlns:a16="http://schemas.microsoft.com/office/drawing/2014/main" id="{09329738-260E-4733-80CD-C2D849051925}"/>
                            </a:ext>
                          </a:extLst>
                        </p:cNvPr>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42" name="Line 66">
                          <a:extLst>
                            <a:ext uri="{FF2B5EF4-FFF2-40B4-BE49-F238E27FC236}">
                              <a16:creationId xmlns:a16="http://schemas.microsoft.com/office/drawing/2014/main" id="{F9E8CA7A-0306-4817-8AEC-F86691024544}"/>
                            </a:ext>
                          </a:extLst>
                        </p:cNvPr>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43" name="Line 67">
                          <a:extLst>
                            <a:ext uri="{FF2B5EF4-FFF2-40B4-BE49-F238E27FC236}">
                              <a16:creationId xmlns:a16="http://schemas.microsoft.com/office/drawing/2014/main" id="{EE0FCA04-213E-4493-9651-E56758BBEA57}"/>
                            </a:ext>
                          </a:extLst>
                        </p:cNvPr>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44" name="Line 68">
                          <a:extLst>
                            <a:ext uri="{FF2B5EF4-FFF2-40B4-BE49-F238E27FC236}">
                              <a16:creationId xmlns:a16="http://schemas.microsoft.com/office/drawing/2014/main" id="{F832B57B-65C2-45D1-A1C3-7B86437194E9}"/>
                            </a:ext>
                          </a:extLst>
                        </p:cNvPr>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45" name="Line 69">
                          <a:extLst>
                            <a:ext uri="{FF2B5EF4-FFF2-40B4-BE49-F238E27FC236}">
                              <a16:creationId xmlns:a16="http://schemas.microsoft.com/office/drawing/2014/main" id="{BD980A04-0AD2-49CF-B0F7-5534680B0D5E}"/>
                            </a:ext>
                          </a:extLst>
                        </p:cNvPr>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46" name="Line 70">
                          <a:extLst>
                            <a:ext uri="{FF2B5EF4-FFF2-40B4-BE49-F238E27FC236}">
                              <a16:creationId xmlns:a16="http://schemas.microsoft.com/office/drawing/2014/main" id="{3D5AA765-D4F0-4BBD-B129-7E883E0CE1FD}"/>
                            </a:ext>
                          </a:extLst>
                        </p:cNvPr>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47" name="Line 71">
                          <a:extLst>
                            <a:ext uri="{FF2B5EF4-FFF2-40B4-BE49-F238E27FC236}">
                              <a16:creationId xmlns:a16="http://schemas.microsoft.com/office/drawing/2014/main" id="{7E282815-A72B-4FDB-BB39-EF62C3095A70}"/>
                            </a:ext>
                          </a:extLst>
                        </p:cNvPr>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48" name="Line 72">
                          <a:extLst>
                            <a:ext uri="{FF2B5EF4-FFF2-40B4-BE49-F238E27FC236}">
                              <a16:creationId xmlns:a16="http://schemas.microsoft.com/office/drawing/2014/main" id="{DD5E2C8A-BF6B-49F9-B90C-3A884FB529E8}"/>
                            </a:ext>
                          </a:extLst>
                        </p:cNvPr>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49" name="Line 73">
                          <a:extLst>
                            <a:ext uri="{FF2B5EF4-FFF2-40B4-BE49-F238E27FC236}">
                              <a16:creationId xmlns:a16="http://schemas.microsoft.com/office/drawing/2014/main" id="{EC15FDE6-693F-4476-9C48-64B052F6F51B}"/>
                            </a:ext>
                          </a:extLst>
                        </p:cNvPr>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50" name="Line 74">
                          <a:extLst>
                            <a:ext uri="{FF2B5EF4-FFF2-40B4-BE49-F238E27FC236}">
                              <a16:creationId xmlns:a16="http://schemas.microsoft.com/office/drawing/2014/main" id="{60BFB68F-B636-4B11-A1EE-C0FF66661EBE}"/>
                            </a:ext>
                          </a:extLst>
                        </p:cNvPr>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51" name="Line 75">
                          <a:extLst>
                            <a:ext uri="{FF2B5EF4-FFF2-40B4-BE49-F238E27FC236}">
                              <a16:creationId xmlns:a16="http://schemas.microsoft.com/office/drawing/2014/main" id="{DDD4F095-D7D8-49DC-A10D-1B58A4C21AB9}"/>
                            </a:ext>
                          </a:extLst>
                        </p:cNvPr>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52" name="Line 76">
                          <a:extLst>
                            <a:ext uri="{FF2B5EF4-FFF2-40B4-BE49-F238E27FC236}">
                              <a16:creationId xmlns:a16="http://schemas.microsoft.com/office/drawing/2014/main" id="{C8CEFCEA-9A40-4045-83CA-3390D467FE60}"/>
                            </a:ext>
                          </a:extLst>
                        </p:cNvPr>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53" name="Line 77">
                          <a:extLst>
                            <a:ext uri="{FF2B5EF4-FFF2-40B4-BE49-F238E27FC236}">
                              <a16:creationId xmlns:a16="http://schemas.microsoft.com/office/drawing/2014/main" id="{F2BEA3F6-554C-46DC-9524-C8A552048CD3}"/>
                            </a:ext>
                          </a:extLst>
                        </p:cNvPr>
                        <p:cNvSpPr>
                          <a:spLocks noChangeShapeType="1"/>
                        </p:cNvSpPr>
                        <p:nvPr userDrawn="1"/>
                      </p:nvSpPr>
                      <p:spPr bwMode="hidden">
                        <a:xfrm rot="1678521">
                          <a:off x="1324" y="3150"/>
                          <a:ext cx="472" cy="112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54" name="Line 78">
                          <a:extLst>
                            <a:ext uri="{FF2B5EF4-FFF2-40B4-BE49-F238E27FC236}">
                              <a16:creationId xmlns:a16="http://schemas.microsoft.com/office/drawing/2014/main" id="{2E5B0BD5-DD59-40C4-8524-8B83E90FC482}"/>
                            </a:ext>
                          </a:extLst>
                        </p:cNvPr>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55" name="Line 79">
                          <a:extLst>
                            <a:ext uri="{FF2B5EF4-FFF2-40B4-BE49-F238E27FC236}">
                              <a16:creationId xmlns:a16="http://schemas.microsoft.com/office/drawing/2014/main" id="{BCD83436-A9CD-4D83-A6E7-6E65F9EEA15E}"/>
                            </a:ext>
                          </a:extLst>
                        </p:cNvPr>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56" name="Line 80">
                          <a:extLst>
                            <a:ext uri="{FF2B5EF4-FFF2-40B4-BE49-F238E27FC236}">
                              <a16:creationId xmlns:a16="http://schemas.microsoft.com/office/drawing/2014/main" id="{62D6655A-F964-4AA9-B5CA-25648C51DC14}"/>
                            </a:ext>
                          </a:extLst>
                        </p:cNvPr>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57" name="Line 81">
                          <a:extLst>
                            <a:ext uri="{FF2B5EF4-FFF2-40B4-BE49-F238E27FC236}">
                              <a16:creationId xmlns:a16="http://schemas.microsoft.com/office/drawing/2014/main" id="{61A51B66-8372-4129-873B-EE73C19AB66A}"/>
                            </a:ext>
                          </a:extLst>
                        </p:cNvPr>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58" name="Line 82">
                          <a:extLst>
                            <a:ext uri="{FF2B5EF4-FFF2-40B4-BE49-F238E27FC236}">
                              <a16:creationId xmlns:a16="http://schemas.microsoft.com/office/drawing/2014/main" id="{16707AEE-AFD3-4A67-8181-CB4400EB85CC}"/>
                            </a:ext>
                          </a:extLst>
                        </p:cNvPr>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59" name="Line 83">
                          <a:extLst>
                            <a:ext uri="{FF2B5EF4-FFF2-40B4-BE49-F238E27FC236}">
                              <a16:creationId xmlns:a16="http://schemas.microsoft.com/office/drawing/2014/main" id="{72783F47-A494-4931-9B9D-5E4E279656EB}"/>
                            </a:ext>
                          </a:extLst>
                        </p:cNvPr>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60" name="Line 84">
                          <a:extLst>
                            <a:ext uri="{FF2B5EF4-FFF2-40B4-BE49-F238E27FC236}">
                              <a16:creationId xmlns:a16="http://schemas.microsoft.com/office/drawing/2014/main" id="{D1DEB1ED-EBCB-4A00-8E4B-9617A0544353}"/>
                            </a:ext>
                          </a:extLst>
                        </p:cNvPr>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61" name="Line 85">
                          <a:extLst>
                            <a:ext uri="{FF2B5EF4-FFF2-40B4-BE49-F238E27FC236}">
                              <a16:creationId xmlns:a16="http://schemas.microsoft.com/office/drawing/2014/main" id="{5C4FF030-5CE9-40C0-992B-E75B9A756E82}"/>
                            </a:ext>
                          </a:extLst>
                        </p:cNvPr>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62" name="Line 86">
                          <a:extLst>
                            <a:ext uri="{FF2B5EF4-FFF2-40B4-BE49-F238E27FC236}">
                              <a16:creationId xmlns:a16="http://schemas.microsoft.com/office/drawing/2014/main" id="{752FC5BB-84D8-49F4-B83C-A71772E1B6D4}"/>
                            </a:ext>
                          </a:extLst>
                        </p:cNvPr>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63" name="Line 87">
                          <a:extLst>
                            <a:ext uri="{FF2B5EF4-FFF2-40B4-BE49-F238E27FC236}">
                              <a16:creationId xmlns:a16="http://schemas.microsoft.com/office/drawing/2014/main" id="{F9986DF8-A70D-49C6-A16E-BDA1DC57C392}"/>
                            </a:ext>
                          </a:extLst>
                        </p:cNvPr>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64" name="Line 88">
                          <a:extLst>
                            <a:ext uri="{FF2B5EF4-FFF2-40B4-BE49-F238E27FC236}">
                              <a16:creationId xmlns:a16="http://schemas.microsoft.com/office/drawing/2014/main" id="{EECF5A8D-E54C-4C68-93DE-4ED2E2BAF453}"/>
                            </a:ext>
                          </a:extLst>
                        </p:cNvPr>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65" name="Line 89">
                          <a:extLst>
                            <a:ext uri="{FF2B5EF4-FFF2-40B4-BE49-F238E27FC236}">
                              <a16:creationId xmlns:a16="http://schemas.microsoft.com/office/drawing/2014/main" id="{CFC307FE-2952-45EE-BE19-7D9DD8349ADC}"/>
                            </a:ext>
                          </a:extLst>
                        </p:cNvPr>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66" name="Line 90">
                          <a:extLst>
                            <a:ext uri="{FF2B5EF4-FFF2-40B4-BE49-F238E27FC236}">
                              <a16:creationId xmlns:a16="http://schemas.microsoft.com/office/drawing/2014/main" id="{4EB76AA1-0544-46A0-879D-DA2F1B8C922A}"/>
                            </a:ext>
                          </a:extLst>
                        </p:cNvPr>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67" name="Line 91">
                          <a:extLst>
                            <a:ext uri="{FF2B5EF4-FFF2-40B4-BE49-F238E27FC236}">
                              <a16:creationId xmlns:a16="http://schemas.microsoft.com/office/drawing/2014/main" id="{45F365CC-E4E1-4219-A1F6-D1F38651B148}"/>
                            </a:ext>
                          </a:extLst>
                        </p:cNvPr>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68" name="Line 92">
                          <a:extLst>
                            <a:ext uri="{FF2B5EF4-FFF2-40B4-BE49-F238E27FC236}">
                              <a16:creationId xmlns:a16="http://schemas.microsoft.com/office/drawing/2014/main" id="{ACCD0FE8-F2CB-426A-A8EA-D96749DD2B50}"/>
                            </a:ext>
                          </a:extLst>
                        </p:cNvPr>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69" name="Line 93">
                          <a:extLst>
                            <a:ext uri="{FF2B5EF4-FFF2-40B4-BE49-F238E27FC236}">
                              <a16:creationId xmlns:a16="http://schemas.microsoft.com/office/drawing/2014/main" id="{65268B8E-6B29-4E6E-8060-3A171A71423E}"/>
                            </a:ext>
                          </a:extLst>
                        </p:cNvPr>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70" name="Line 94">
                          <a:extLst>
                            <a:ext uri="{FF2B5EF4-FFF2-40B4-BE49-F238E27FC236}">
                              <a16:creationId xmlns:a16="http://schemas.microsoft.com/office/drawing/2014/main" id="{E3E35BF6-70DD-4B0F-AB5C-38CB35011B48}"/>
                            </a:ext>
                          </a:extLst>
                        </p:cNvPr>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71" name="Line 95">
                          <a:extLst>
                            <a:ext uri="{FF2B5EF4-FFF2-40B4-BE49-F238E27FC236}">
                              <a16:creationId xmlns:a16="http://schemas.microsoft.com/office/drawing/2014/main" id="{9A005FF0-10E2-4AC2-A24A-91324EC2C1E2}"/>
                            </a:ext>
                          </a:extLst>
                        </p:cNvPr>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72" name="Line 96">
                          <a:extLst>
                            <a:ext uri="{FF2B5EF4-FFF2-40B4-BE49-F238E27FC236}">
                              <a16:creationId xmlns:a16="http://schemas.microsoft.com/office/drawing/2014/main" id="{01EB6212-23DC-494D-BCD4-5B917701C72E}"/>
                            </a:ext>
                          </a:extLst>
                        </p:cNvPr>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73" name="Line 97">
                          <a:extLst>
                            <a:ext uri="{FF2B5EF4-FFF2-40B4-BE49-F238E27FC236}">
                              <a16:creationId xmlns:a16="http://schemas.microsoft.com/office/drawing/2014/main" id="{9496BEEE-8C98-4883-84E2-95B9A5CA96A2}"/>
                            </a:ext>
                          </a:extLst>
                        </p:cNvPr>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74" name="Line 98">
                          <a:extLst>
                            <a:ext uri="{FF2B5EF4-FFF2-40B4-BE49-F238E27FC236}">
                              <a16:creationId xmlns:a16="http://schemas.microsoft.com/office/drawing/2014/main" id="{80AC0324-F550-4112-B708-D04750AE9151}"/>
                            </a:ext>
                          </a:extLst>
                        </p:cNvPr>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75" name="Line 99">
                          <a:extLst>
                            <a:ext uri="{FF2B5EF4-FFF2-40B4-BE49-F238E27FC236}">
                              <a16:creationId xmlns:a16="http://schemas.microsoft.com/office/drawing/2014/main" id="{7A68C514-FBE1-4467-A5CB-98C67EF8CE16}"/>
                            </a:ext>
                          </a:extLst>
                        </p:cNvPr>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grpSp>
          <p:grpSp>
            <p:nvGrpSpPr>
              <p:cNvPr id="255076" name="Group 100">
                <a:extLst>
                  <a:ext uri="{FF2B5EF4-FFF2-40B4-BE49-F238E27FC236}">
                    <a16:creationId xmlns:a16="http://schemas.microsoft.com/office/drawing/2014/main" id="{849FA7EE-1ED5-4E08-9A87-6F69F0EEC2BD}"/>
                  </a:ext>
                </a:extLst>
              </p:cNvPr>
              <p:cNvGrpSpPr>
                <a:grpSpLocks/>
              </p:cNvGrpSpPr>
              <p:nvPr userDrawn="1"/>
            </p:nvGrpSpPr>
            <p:grpSpPr bwMode="auto">
              <a:xfrm>
                <a:off x="402" y="1454"/>
                <a:ext cx="2787" cy="2866"/>
                <a:chOff x="2" y="1454"/>
                <a:chExt cx="2787" cy="2866"/>
              </a:xfrm>
            </p:grpSpPr>
            <p:sp>
              <p:nvSpPr>
                <p:cNvPr id="255077" name="Line 101">
                  <a:extLst>
                    <a:ext uri="{FF2B5EF4-FFF2-40B4-BE49-F238E27FC236}">
                      <a16:creationId xmlns:a16="http://schemas.microsoft.com/office/drawing/2014/main" id="{1E9C5D72-F990-4F6C-9A09-CEA4A98FC571}"/>
                    </a:ext>
                  </a:extLst>
                </p:cNvPr>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78" name="Line 102">
                  <a:extLst>
                    <a:ext uri="{FF2B5EF4-FFF2-40B4-BE49-F238E27FC236}">
                      <a16:creationId xmlns:a16="http://schemas.microsoft.com/office/drawing/2014/main" id="{11E7AE37-29FA-401C-97B7-E7A7B057D8C1}"/>
                    </a:ext>
                  </a:extLst>
                </p:cNvPr>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5079" name="Group 103">
                  <a:extLst>
                    <a:ext uri="{FF2B5EF4-FFF2-40B4-BE49-F238E27FC236}">
                      <a16:creationId xmlns:a16="http://schemas.microsoft.com/office/drawing/2014/main" id="{4494D673-6E27-448A-8183-0E1734FD903F}"/>
                    </a:ext>
                  </a:extLst>
                </p:cNvPr>
                <p:cNvGrpSpPr>
                  <a:grpSpLocks/>
                </p:cNvGrpSpPr>
                <p:nvPr userDrawn="1"/>
              </p:nvGrpSpPr>
              <p:grpSpPr bwMode="auto">
                <a:xfrm>
                  <a:off x="2" y="2738"/>
                  <a:ext cx="1317" cy="1582"/>
                  <a:chOff x="2" y="2738"/>
                  <a:chExt cx="1317" cy="1582"/>
                </a:xfrm>
              </p:grpSpPr>
              <p:sp>
                <p:nvSpPr>
                  <p:cNvPr id="255080" name="Line 104">
                    <a:extLst>
                      <a:ext uri="{FF2B5EF4-FFF2-40B4-BE49-F238E27FC236}">
                        <a16:creationId xmlns:a16="http://schemas.microsoft.com/office/drawing/2014/main" id="{7D1D64A8-AC50-42E5-B6D6-9F1B284EE8A0}"/>
                      </a:ext>
                    </a:extLst>
                  </p:cNvPr>
                  <p:cNvSpPr>
                    <a:spLocks noChangeShapeType="1"/>
                  </p:cNvSpPr>
                  <p:nvPr userDrawn="1"/>
                </p:nvSpPr>
                <p:spPr bwMode="hidden">
                  <a:xfrm flipH="1">
                    <a:off x="697" y="3855"/>
                    <a:ext cx="173" cy="187"/>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81" name="Freeform 105">
                    <a:extLst>
                      <a:ext uri="{FF2B5EF4-FFF2-40B4-BE49-F238E27FC236}">
                        <a16:creationId xmlns:a16="http://schemas.microsoft.com/office/drawing/2014/main" id="{71999002-909E-47CC-9748-F6D013F5B8A2}"/>
                      </a:ext>
                    </a:extLst>
                  </p:cNvPr>
                  <p:cNvSpPr>
                    <a:spLocks/>
                  </p:cNvSpPr>
                  <p:nvPr userDrawn="1"/>
                </p:nvSpPr>
                <p:spPr bwMode="hidden">
                  <a:xfrm>
                    <a:off x="2" y="3218"/>
                    <a:ext cx="1006" cy="1102"/>
                  </a:xfrm>
                  <a:custGeom>
                    <a:avLst/>
                    <a:gdLst>
                      <a:gd name="T0" fmla="*/ 1006 w 1006"/>
                      <a:gd name="T1" fmla="*/ 1102 h 1102"/>
                      <a:gd name="T2" fmla="*/ 696 w 1006"/>
                      <a:gd name="T3" fmla="*/ 823 h 1102"/>
                      <a:gd name="T4" fmla="*/ 333 w 1006"/>
                      <a:gd name="T5" fmla="*/ 447 h 1102"/>
                      <a:gd name="T6" fmla="*/ 51 w 1006"/>
                      <a:gd name="T7" fmla="*/ 76 h 1102"/>
                      <a:gd name="T8" fmla="*/ 0 w 1006"/>
                      <a:gd name="T9" fmla="*/ 0 h 1102"/>
                    </a:gdLst>
                    <a:ahLst/>
                    <a:cxnLst>
                      <a:cxn ang="0">
                        <a:pos x="T0" y="T1"/>
                      </a:cxn>
                      <a:cxn ang="0">
                        <a:pos x="T2" y="T3"/>
                      </a:cxn>
                      <a:cxn ang="0">
                        <a:pos x="T4" y="T5"/>
                      </a:cxn>
                      <a:cxn ang="0">
                        <a:pos x="T6" y="T7"/>
                      </a:cxn>
                      <a:cxn ang="0">
                        <a:pos x="T8" y="T9"/>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82" name="Line 106">
                    <a:extLst>
                      <a:ext uri="{FF2B5EF4-FFF2-40B4-BE49-F238E27FC236}">
                        <a16:creationId xmlns:a16="http://schemas.microsoft.com/office/drawing/2014/main" id="{9ABC27D7-3856-4FBE-82E4-31910B76E866}"/>
                      </a:ext>
                    </a:extLst>
                  </p:cNvPr>
                  <p:cNvSpPr>
                    <a:spLocks noChangeShapeType="1"/>
                  </p:cNvSpPr>
                  <p:nvPr userDrawn="1"/>
                </p:nvSpPr>
                <p:spPr bwMode="hidden">
                  <a:xfrm flipH="1">
                    <a:off x="1242" y="4231"/>
                    <a:ext cx="77" cy="88"/>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83" name="Line 107">
                    <a:extLst>
                      <a:ext uri="{FF2B5EF4-FFF2-40B4-BE49-F238E27FC236}">
                        <a16:creationId xmlns:a16="http://schemas.microsoft.com/office/drawing/2014/main" id="{D52CDFC9-AC3E-407F-B1DA-E6B01A7F88FE}"/>
                      </a:ext>
                    </a:extLst>
                  </p:cNvPr>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84" name="Line 108">
                    <a:extLst>
                      <a:ext uri="{FF2B5EF4-FFF2-40B4-BE49-F238E27FC236}">
                        <a16:creationId xmlns:a16="http://schemas.microsoft.com/office/drawing/2014/main" id="{1CBFB101-4BFD-40E4-A139-A2BD0DA69A07}"/>
                      </a:ext>
                    </a:extLst>
                  </p:cNvPr>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85" name="Line 109">
                    <a:extLst>
                      <a:ext uri="{FF2B5EF4-FFF2-40B4-BE49-F238E27FC236}">
                        <a16:creationId xmlns:a16="http://schemas.microsoft.com/office/drawing/2014/main" id="{679D1EE9-27FE-4AA6-8576-8183B24C491E}"/>
                      </a:ext>
                    </a:extLst>
                  </p:cNvPr>
                  <p:cNvSpPr>
                    <a:spLocks noChangeShapeType="1"/>
                  </p:cNvSpPr>
                  <p:nvPr userDrawn="1"/>
                </p:nvSpPr>
                <p:spPr bwMode="hidden">
                  <a:xfrm flipH="1" flipV="1">
                    <a:off x="2" y="3009"/>
                    <a:ext cx="235" cy="9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86" name="Line 110">
                    <a:extLst>
                      <a:ext uri="{FF2B5EF4-FFF2-40B4-BE49-F238E27FC236}">
                        <a16:creationId xmlns:a16="http://schemas.microsoft.com/office/drawing/2014/main" id="{C49BD80D-579C-408D-9A54-23A735017339}"/>
                      </a:ext>
                    </a:extLst>
                  </p:cNvPr>
                  <p:cNvSpPr>
                    <a:spLocks noChangeShapeType="1"/>
                  </p:cNvSpPr>
                  <p:nvPr userDrawn="1"/>
                </p:nvSpPr>
                <p:spPr bwMode="hidden">
                  <a:xfrm flipV="1">
                    <a:off x="54" y="3101"/>
                    <a:ext cx="182" cy="194"/>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87" name="Line 111">
                    <a:extLst>
                      <a:ext uri="{FF2B5EF4-FFF2-40B4-BE49-F238E27FC236}">
                        <a16:creationId xmlns:a16="http://schemas.microsoft.com/office/drawing/2014/main" id="{17000115-DAED-4ED4-94E5-DD73AEF02932}"/>
                      </a:ext>
                    </a:extLst>
                  </p:cNvPr>
                  <p:cNvSpPr>
                    <a:spLocks noChangeShapeType="1"/>
                  </p:cNvSpPr>
                  <p:nvPr userDrawn="1"/>
                </p:nvSpPr>
                <p:spPr bwMode="hidden">
                  <a:xfrm flipH="1">
                    <a:off x="336" y="3476"/>
                    <a:ext cx="176" cy="19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88" name="Line 112">
                    <a:extLst>
                      <a:ext uri="{FF2B5EF4-FFF2-40B4-BE49-F238E27FC236}">
                        <a16:creationId xmlns:a16="http://schemas.microsoft.com/office/drawing/2014/main" id="{B25802FC-39A3-4DA3-9310-66FAAE6F641B}"/>
                      </a:ext>
                    </a:extLst>
                  </p:cNvPr>
                  <p:cNvSpPr>
                    <a:spLocks noChangeShapeType="1"/>
                  </p:cNvSpPr>
                  <p:nvPr userDrawn="1"/>
                </p:nvSpPr>
                <p:spPr bwMode="hidden">
                  <a:xfrm flipV="1">
                    <a:off x="3" y="2738"/>
                    <a:ext cx="14" cy="23"/>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255089" name="Group 113">
              <a:extLst>
                <a:ext uri="{FF2B5EF4-FFF2-40B4-BE49-F238E27FC236}">
                  <a16:creationId xmlns:a16="http://schemas.microsoft.com/office/drawing/2014/main" id="{F68A15F8-7288-41B7-BF5E-29799C39FDE8}"/>
                </a:ext>
              </a:extLst>
            </p:cNvPr>
            <p:cNvGrpSpPr>
              <a:grpSpLocks/>
            </p:cNvGrpSpPr>
            <p:nvPr userDrawn="1"/>
          </p:nvGrpSpPr>
          <p:grpSpPr bwMode="auto">
            <a:xfrm>
              <a:off x="16" y="1326"/>
              <a:ext cx="3325" cy="2948"/>
              <a:chOff x="16" y="1326"/>
              <a:chExt cx="3325" cy="2948"/>
            </a:xfrm>
          </p:grpSpPr>
          <p:sp>
            <p:nvSpPr>
              <p:cNvPr id="255090" name="Freeform 114">
                <a:extLst>
                  <a:ext uri="{FF2B5EF4-FFF2-40B4-BE49-F238E27FC236}">
                    <a16:creationId xmlns:a16="http://schemas.microsoft.com/office/drawing/2014/main" id="{C7EA594C-6F15-46E2-9F9E-C7938DA33DDD}"/>
                  </a:ext>
                </a:extLst>
              </p:cNvPr>
              <p:cNvSpPr>
                <a:spLocks/>
              </p:cNvSpPr>
              <p:nvPr/>
            </p:nvSpPr>
            <p:spPr bwMode="hidden">
              <a:xfrm>
                <a:off x="16" y="2656"/>
                <a:ext cx="1440" cy="1618"/>
              </a:xfrm>
              <a:custGeom>
                <a:avLst/>
                <a:gdLst>
                  <a:gd name="T0" fmla="*/ 873 w 1435"/>
                  <a:gd name="T1" fmla="*/ 1150 h 1618"/>
                  <a:gd name="T2" fmla="*/ 741 w 1435"/>
                  <a:gd name="T3" fmla="*/ 1019 h 1618"/>
                  <a:gd name="T4" fmla="*/ 610 w 1435"/>
                  <a:gd name="T5" fmla="*/ 875 h 1618"/>
                  <a:gd name="T6" fmla="*/ 490 w 1435"/>
                  <a:gd name="T7" fmla="*/ 737 h 1618"/>
                  <a:gd name="T8" fmla="*/ 377 w 1435"/>
                  <a:gd name="T9" fmla="*/ 593 h 1618"/>
                  <a:gd name="T10" fmla="*/ 275 w 1435"/>
                  <a:gd name="T11" fmla="*/ 443 h 1618"/>
                  <a:gd name="T12" fmla="*/ 173 w 1435"/>
                  <a:gd name="T13" fmla="*/ 299 h 1618"/>
                  <a:gd name="T14" fmla="*/ 84 w 1435"/>
                  <a:gd name="T15" fmla="*/ 149 h 1618"/>
                  <a:gd name="T16" fmla="*/ 0 w 1435"/>
                  <a:gd name="T17" fmla="*/ 0 h 1618"/>
                  <a:gd name="T18" fmla="*/ 0 w 1435"/>
                  <a:gd name="T19" fmla="*/ 11 h 1618"/>
                  <a:gd name="T20" fmla="*/ 84 w 1435"/>
                  <a:gd name="T21" fmla="*/ 155 h 1618"/>
                  <a:gd name="T22" fmla="*/ 173 w 1435"/>
                  <a:gd name="T23" fmla="*/ 305 h 1618"/>
                  <a:gd name="T24" fmla="*/ 269 w 1435"/>
                  <a:gd name="T25" fmla="*/ 449 h 1618"/>
                  <a:gd name="T26" fmla="*/ 377 w 1435"/>
                  <a:gd name="T27" fmla="*/ 593 h 1618"/>
                  <a:gd name="T28" fmla="*/ 490 w 1435"/>
                  <a:gd name="T29" fmla="*/ 737 h 1618"/>
                  <a:gd name="T30" fmla="*/ 610 w 1435"/>
                  <a:gd name="T31" fmla="*/ 881 h 1618"/>
                  <a:gd name="T32" fmla="*/ 735 w 1435"/>
                  <a:gd name="T33" fmla="*/ 1019 h 1618"/>
                  <a:gd name="T34" fmla="*/ 873 w 1435"/>
                  <a:gd name="T35" fmla="*/ 1150 h 1618"/>
                  <a:gd name="T36" fmla="*/ 1010 w 1435"/>
                  <a:gd name="T37" fmla="*/ 1276 h 1618"/>
                  <a:gd name="T38" fmla="*/ 1148 w 1435"/>
                  <a:gd name="T39" fmla="*/ 1396 h 1618"/>
                  <a:gd name="T40" fmla="*/ 1286 w 1435"/>
                  <a:gd name="T41" fmla="*/ 1510 h 1618"/>
                  <a:gd name="T42" fmla="*/ 1429 w 1435"/>
                  <a:gd name="T43" fmla="*/ 1618 h 1618"/>
                  <a:gd name="T44" fmla="*/ 1435 w 1435"/>
                  <a:gd name="T45" fmla="*/ 1618 h 1618"/>
                  <a:gd name="T46" fmla="*/ 1292 w 1435"/>
                  <a:gd name="T47" fmla="*/ 1510 h 1618"/>
                  <a:gd name="T48" fmla="*/ 1154 w 1435"/>
                  <a:gd name="T49" fmla="*/ 1396 h 1618"/>
                  <a:gd name="T50" fmla="*/ 1010 w 1435"/>
                  <a:gd name="T51" fmla="*/ 1276 h 1618"/>
                  <a:gd name="T52" fmla="*/ 873 w 1435"/>
                  <a:gd name="T53" fmla="*/ 1150 h 1618"/>
                  <a:gd name="T54" fmla="*/ 873 w 1435"/>
                  <a:gd name="T55" fmla="*/ 1150 h 1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lnTo>
                      <a:pt x="873" y="115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5091" name="Freeform 115">
                <a:extLst>
                  <a:ext uri="{FF2B5EF4-FFF2-40B4-BE49-F238E27FC236}">
                    <a16:creationId xmlns:a16="http://schemas.microsoft.com/office/drawing/2014/main" id="{64A78EF9-8F69-4A13-AB74-0F6BF5D12A78}"/>
                  </a:ext>
                </a:extLst>
              </p:cNvPr>
              <p:cNvSpPr>
                <a:spLocks/>
              </p:cNvSpPr>
              <p:nvPr/>
            </p:nvSpPr>
            <p:spPr bwMode="hidden">
              <a:xfrm>
                <a:off x="16" y="2260"/>
                <a:ext cx="1673" cy="2014"/>
              </a:xfrm>
              <a:custGeom>
                <a:avLst/>
                <a:gdLst>
                  <a:gd name="T0" fmla="*/ 957 w 1668"/>
                  <a:gd name="T1" fmla="*/ 1463 h 2014"/>
                  <a:gd name="T2" fmla="*/ 789 w 1668"/>
                  <a:gd name="T3" fmla="*/ 1289 h 2014"/>
                  <a:gd name="T4" fmla="*/ 634 w 1668"/>
                  <a:gd name="T5" fmla="*/ 1115 h 2014"/>
                  <a:gd name="T6" fmla="*/ 490 w 1668"/>
                  <a:gd name="T7" fmla="*/ 929 h 2014"/>
                  <a:gd name="T8" fmla="*/ 365 w 1668"/>
                  <a:gd name="T9" fmla="*/ 743 h 2014"/>
                  <a:gd name="T10" fmla="*/ 251 w 1668"/>
                  <a:gd name="T11" fmla="*/ 557 h 2014"/>
                  <a:gd name="T12" fmla="*/ 149 w 1668"/>
                  <a:gd name="T13" fmla="*/ 372 h 2014"/>
                  <a:gd name="T14" fmla="*/ 66 w 1668"/>
                  <a:gd name="T15" fmla="*/ 186 h 2014"/>
                  <a:gd name="T16" fmla="*/ 0 w 1668"/>
                  <a:gd name="T17" fmla="*/ 0 h 2014"/>
                  <a:gd name="T18" fmla="*/ 0 w 1668"/>
                  <a:gd name="T19" fmla="*/ 12 h 2014"/>
                  <a:gd name="T20" fmla="*/ 66 w 1668"/>
                  <a:gd name="T21" fmla="*/ 198 h 2014"/>
                  <a:gd name="T22" fmla="*/ 149 w 1668"/>
                  <a:gd name="T23" fmla="*/ 384 h 2014"/>
                  <a:gd name="T24" fmla="*/ 251 w 1668"/>
                  <a:gd name="T25" fmla="*/ 569 h 2014"/>
                  <a:gd name="T26" fmla="*/ 365 w 1668"/>
                  <a:gd name="T27" fmla="*/ 755 h 2014"/>
                  <a:gd name="T28" fmla="*/ 490 w 1668"/>
                  <a:gd name="T29" fmla="*/ 935 h 2014"/>
                  <a:gd name="T30" fmla="*/ 634 w 1668"/>
                  <a:gd name="T31" fmla="*/ 1115 h 2014"/>
                  <a:gd name="T32" fmla="*/ 789 w 1668"/>
                  <a:gd name="T33" fmla="*/ 1295 h 2014"/>
                  <a:gd name="T34" fmla="*/ 957 w 1668"/>
                  <a:gd name="T35" fmla="*/ 1463 h 2014"/>
                  <a:gd name="T36" fmla="*/ 1130 w 1668"/>
                  <a:gd name="T37" fmla="*/ 1618 h 2014"/>
                  <a:gd name="T38" fmla="*/ 1303 w 1668"/>
                  <a:gd name="T39" fmla="*/ 1762 h 2014"/>
                  <a:gd name="T40" fmla="*/ 1483 w 1668"/>
                  <a:gd name="T41" fmla="*/ 1894 h 2014"/>
                  <a:gd name="T42" fmla="*/ 1662 w 1668"/>
                  <a:gd name="T43" fmla="*/ 2014 h 2014"/>
                  <a:gd name="T44" fmla="*/ 1668 w 1668"/>
                  <a:gd name="T45" fmla="*/ 2014 h 2014"/>
                  <a:gd name="T46" fmla="*/ 1483 w 1668"/>
                  <a:gd name="T47" fmla="*/ 1894 h 2014"/>
                  <a:gd name="T48" fmla="*/ 1303 w 1668"/>
                  <a:gd name="T49" fmla="*/ 1762 h 2014"/>
                  <a:gd name="T50" fmla="*/ 1130 w 1668"/>
                  <a:gd name="T51" fmla="*/ 1618 h 2014"/>
                  <a:gd name="T52" fmla="*/ 957 w 1668"/>
                  <a:gd name="T53" fmla="*/ 1463 h 2014"/>
                  <a:gd name="T54" fmla="*/ 957 w 1668"/>
                  <a:gd name="T55" fmla="*/ 1463 h 20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lnTo>
                      <a:pt x="957" y="14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5092" name="Rectangle 116">
                <a:extLst>
                  <a:ext uri="{FF2B5EF4-FFF2-40B4-BE49-F238E27FC236}">
                    <a16:creationId xmlns:a16="http://schemas.microsoft.com/office/drawing/2014/main" id="{F96C9602-6493-44C3-90E7-2D5E979A74A9}"/>
                  </a:ext>
                </a:extLst>
              </p:cNvPr>
              <p:cNvSpPr>
                <a:spLocks noChangeArrowheads="1"/>
              </p:cNvSpPr>
              <p:nvPr/>
            </p:nvSpPr>
            <p:spPr bwMode="hidden">
              <a:xfrm rot="-2488720">
                <a:off x="1988" y="1919"/>
                <a:ext cx="1353"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93" name="Rectangle 117">
                <a:extLst>
                  <a:ext uri="{FF2B5EF4-FFF2-40B4-BE49-F238E27FC236}">
                    <a16:creationId xmlns:a16="http://schemas.microsoft.com/office/drawing/2014/main" id="{9AACBF35-DEED-4E8F-8CA7-6FC901B5A587}"/>
                  </a:ext>
                </a:extLst>
              </p:cNvPr>
              <p:cNvSpPr>
                <a:spLocks noChangeArrowheads="1"/>
              </p:cNvSpPr>
              <p:nvPr/>
            </p:nvSpPr>
            <p:spPr bwMode="hidden">
              <a:xfrm rot="-5087790">
                <a:off x="1964" y="2613"/>
                <a:ext cx="2217"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94" name="Rectangle 118">
                <a:extLst>
                  <a:ext uri="{FF2B5EF4-FFF2-40B4-BE49-F238E27FC236}">
                    <a16:creationId xmlns:a16="http://schemas.microsoft.com/office/drawing/2014/main" id="{EAE5D6EA-04ED-482B-88D4-AA619A65E0DE}"/>
                  </a:ext>
                </a:extLst>
              </p:cNvPr>
              <p:cNvSpPr>
                <a:spLocks noChangeArrowheads="1"/>
              </p:cNvSpPr>
              <p:nvPr/>
            </p:nvSpPr>
            <p:spPr bwMode="hidden">
              <a:xfrm rot="-3417299">
                <a:off x="1019" y="2694"/>
                <a:ext cx="2678"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95" name="Rectangle 119">
                <a:extLst>
                  <a:ext uri="{FF2B5EF4-FFF2-40B4-BE49-F238E27FC236}">
                    <a16:creationId xmlns:a16="http://schemas.microsoft.com/office/drawing/2014/main" id="{FD35ED8C-5E0A-4ACE-AA87-E1DD031E0267}"/>
                  </a:ext>
                </a:extLst>
              </p:cNvPr>
              <p:cNvSpPr>
                <a:spLocks noChangeArrowheads="1"/>
              </p:cNvSpPr>
              <p:nvPr/>
            </p:nvSpPr>
            <p:spPr bwMode="hidden">
              <a:xfrm rot="-835848">
                <a:off x="688" y="1748"/>
                <a:ext cx="2390"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55096" name="Group 120">
                <a:extLst>
                  <a:ext uri="{FF2B5EF4-FFF2-40B4-BE49-F238E27FC236}">
                    <a16:creationId xmlns:a16="http://schemas.microsoft.com/office/drawing/2014/main" id="{EAF2D46C-DE3A-4F18-8010-EA08F59EF7AA}"/>
                  </a:ext>
                </a:extLst>
              </p:cNvPr>
              <p:cNvGrpSpPr>
                <a:grpSpLocks noChangeAspect="1"/>
              </p:cNvGrpSpPr>
              <p:nvPr/>
            </p:nvGrpSpPr>
            <p:grpSpPr bwMode="auto">
              <a:xfrm>
                <a:off x="3046" y="1326"/>
                <a:ext cx="259" cy="299"/>
                <a:chOff x="3042" y="1265"/>
                <a:chExt cx="367" cy="424"/>
              </a:xfrm>
            </p:grpSpPr>
            <p:sp>
              <p:nvSpPr>
                <p:cNvPr id="255097" name="Oval 121">
                  <a:extLst>
                    <a:ext uri="{FF2B5EF4-FFF2-40B4-BE49-F238E27FC236}">
                      <a16:creationId xmlns:a16="http://schemas.microsoft.com/office/drawing/2014/main" id="{57505463-420A-4977-A186-E88492A7229F}"/>
                    </a:ext>
                  </a:extLst>
                </p:cNvPr>
                <p:cNvSpPr>
                  <a:spLocks noChangeAspect="1" noChangeArrowheads="1"/>
                </p:cNvSpPr>
                <p:nvPr userDrawn="1"/>
              </p:nvSpPr>
              <p:spPr bwMode="hidden">
                <a:xfrm rot="2828979">
                  <a:off x="2982" y="1467"/>
                  <a:ext cx="282" cy="161"/>
                </a:xfrm>
                <a:prstGeom prst="ellipse">
                  <a:avLst/>
                </a:prstGeom>
                <a:gradFill rotWithShape="0">
                  <a:gsLst>
                    <a:gs pos="0">
                      <a:schemeClr val="accent2"/>
                    </a:gs>
                    <a:gs pos="100000">
                      <a:schemeClr val="accent2">
                        <a:gamma/>
                        <a:tint val="84706"/>
                        <a:invGamma/>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98" name="Freeform 122">
                  <a:extLst>
                    <a:ext uri="{FF2B5EF4-FFF2-40B4-BE49-F238E27FC236}">
                      <a16:creationId xmlns:a16="http://schemas.microsoft.com/office/drawing/2014/main" id="{1E6782C7-F35D-423A-9677-916CF96C87F8}"/>
                    </a:ext>
                  </a:extLst>
                </p:cNvPr>
                <p:cNvSpPr>
                  <a:spLocks noChangeAspect="1"/>
                </p:cNvSpPr>
                <p:nvPr userDrawn="1"/>
              </p:nvSpPr>
              <p:spPr bwMode="hidden">
                <a:xfrm>
                  <a:off x="3070" y="1374"/>
                  <a:ext cx="227" cy="222"/>
                </a:xfrm>
                <a:custGeom>
                  <a:avLst/>
                  <a:gdLst>
                    <a:gd name="T0" fmla="*/ 227 w 227"/>
                    <a:gd name="T1" fmla="*/ 134 h 222"/>
                    <a:gd name="T2" fmla="*/ 203 w 227"/>
                    <a:gd name="T3" fmla="*/ 144 h 222"/>
                    <a:gd name="T4" fmla="*/ 179 w 227"/>
                    <a:gd name="T5" fmla="*/ 138 h 222"/>
                    <a:gd name="T6" fmla="*/ 149 w 227"/>
                    <a:gd name="T7" fmla="*/ 126 h 222"/>
                    <a:gd name="T8" fmla="*/ 126 w 227"/>
                    <a:gd name="T9" fmla="*/ 102 h 222"/>
                    <a:gd name="T10" fmla="*/ 102 w 227"/>
                    <a:gd name="T11" fmla="*/ 72 h 222"/>
                    <a:gd name="T12" fmla="*/ 84 w 227"/>
                    <a:gd name="T13" fmla="*/ 48 h 222"/>
                    <a:gd name="T14" fmla="*/ 78 w 227"/>
                    <a:gd name="T15" fmla="*/ 24 h 222"/>
                    <a:gd name="T16" fmla="*/ 84 w 227"/>
                    <a:gd name="T17" fmla="*/ 0 h 222"/>
                    <a:gd name="T18" fmla="*/ 84 w 227"/>
                    <a:gd name="T19" fmla="*/ 0 h 222"/>
                    <a:gd name="T20" fmla="*/ 78 w 227"/>
                    <a:gd name="T21" fmla="*/ 0 h 222"/>
                    <a:gd name="T22" fmla="*/ 18 w 227"/>
                    <a:gd name="T23" fmla="*/ 60 h 222"/>
                    <a:gd name="T24" fmla="*/ 0 w 227"/>
                    <a:gd name="T25" fmla="*/ 90 h 222"/>
                    <a:gd name="T26" fmla="*/ 0 w 227"/>
                    <a:gd name="T27" fmla="*/ 120 h 222"/>
                    <a:gd name="T28" fmla="*/ 12 w 227"/>
                    <a:gd name="T29" fmla="*/ 156 h 222"/>
                    <a:gd name="T30" fmla="*/ 36 w 227"/>
                    <a:gd name="T31" fmla="*/ 192 h 222"/>
                    <a:gd name="T32" fmla="*/ 66 w 227"/>
                    <a:gd name="T33" fmla="*/ 216 h 222"/>
                    <a:gd name="T34" fmla="*/ 96 w 227"/>
                    <a:gd name="T35" fmla="*/ 222 h 222"/>
                    <a:gd name="T36" fmla="*/ 126 w 227"/>
                    <a:gd name="T37" fmla="*/ 222 h 222"/>
                    <a:gd name="T38" fmla="*/ 155 w 227"/>
                    <a:gd name="T39" fmla="*/ 210 h 222"/>
                    <a:gd name="T40" fmla="*/ 227 w 227"/>
                    <a:gd name="T41" fmla="*/ 138 h 222"/>
                    <a:gd name="T42" fmla="*/ 227 w 227"/>
                    <a:gd name="T43" fmla="*/ 1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5099" name="Freeform 123">
                  <a:extLst>
                    <a:ext uri="{FF2B5EF4-FFF2-40B4-BE49-F238E27FC236}">
                      <a16:creationId xmlns:a16="http://schemas.microsoft.com/office/drawing/2014/main" id="{4726AB2C-04F1-422B-9A60-2CE523D9501C}"/>
                    </a:ext>
                  </a:extLst>
                </p:cNvPr>
                <p:cNvSpPr>
                  <a:spLocks noChangeAspect="1"/>
                </p:cNvSpPr>
                <p:nvPr userDrawn="1"/>
              </p:nvSpPr>
              <p:spPr bwMode="hidden">
                <a:xfrm>
                  <a:off x="3144" y="1365"/>
                  <a:ext cx="163" cy="155"/>
                </a:xfrm>
                <a:custGeom>
                  <a:avLst/>
                  <a:gdLst>
                    <a:gd name="T0" fmla="*/ 221 w 233"/>
                    <a:gd name="T1" fmla="*/ 216 h 234"/>
                    <a:gd name="T2" fmla="*/ 192 w 233"/>
                    <a:gd name="T3" fmla="*/ 234 h 234"/>
                    <a:gd name="T4" fmla="*/ 150 w 233"/>
                    <a:gd name="T5" fmla="*/ 234 h 234"/>
                    <a:gd name="T6" fmla="*/ 102 w 233"/>
                    <a:gd name="T7" fmla="*/ 210 h 234"/>
                    <a:gd name="T8" fmla="*/ 54 w 233"/>
                    <a:gd name="T9" fmla="*/ 174 h 234"/>
                    <a:gd name="T10" fmla="*/ 24 w 233"/>
                    <a:gd name="T11" fmla="*/ 132 h 234"/>
                    <a:gd name="T12" fmla="*/ 6 w 233"/>
                    <a:gd name="T13" fmla="*/ 84 h 234"/>
                    <a:gd name="T14" fmla="*/ 0 w 233"/>
                    <a:gd name="T15" fmla="*/ 42 h 234"/>
                    <a:gd name="T16" fmla="*/ 12 w 233"/>
                    <a:gd name="T17" fmla="*/ 12 h 234"/>
                    <a:gd name="T18" fmla="*/ 48 w 233"/>
                    <a:gd name="T19" fmla="*/ 0 h 234"/>
                    <a:gd name="T20" fmla="*/ 84 w 233"/>
                    <a:gd name="T21" fmla="*/ 0 h 234"/>
                    <a:gd name="T22" fmla="*/ 132 w 233"/>
                    <a:gd name="T23" fmla="*/ 18 h 234"/>
                    <a:gd name="T24" fmla="*/ 174 w 233"/>
                    <a:gd name="T25" fmla="*/ 54 h 234"/>
                    <a:gd name="T26" fmla="*/ 210 w 233"/>
                    <a:gd name="T27" fmla="*/ 102 h 234"/>
                    <a:gd name="T28" fmla="*/ 233 w 233"/>
                    <a:gd name="T29" fmla="*/ 144 h 234"/>
                    <a:gd name="T30" fmla="*/ 233 w 233"/>
                    <a:gd name="T31" fmla="*/ 186 h 234"/>
                    <a:gd name="T32" fmla="*/ 221 w 233"/>
                    <a:gd name="T33" fmla="*/ 216 h 234"/>
                    <a:gd name="T34" fmla="*/ 221 w 233"/>
                    <a:gd name="T35" fmla="*/ 2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sp>
              <p:nvSpPr>
                <p:cNvPr id="255100" name="Freeform 124">
                  <a:extLst>
                    <a:ext uri="{FF2B5EF4-FFF2-40B4-BE49-F238E27FC236}">
                      <a16:creationId xmlns:a16="http://schemas.microsoft.com/office/drawing/2014/main" id="{868197C0-2F56-4843-816B-60B106871631}"/>
                    </a:ext>
                  </a:extLst>
                </p:cNvPr>
                <p:cNvSpPr>
                  <a:spLocks noChangeAspect="1"/>
                </p:cNvSpPr>
                <p:nvPr userDrawn="1"/>
              </p:nvSpPr>
              <p:spPr bwMode="hidden">
                <a:xfrm>
                  <a:off x="3202" y="1272"/>
                  <a:ext cx="203" cy="198"/>
                </a:xfrm>
                <a:custGeom>
                  <a:avLst/>
                  <a:gdLst>
                    <a:gd name="T0" fmla="*/ 179 w 203"/>
                    <a:gd name="T1" fmla="*/ 18 h 198"/>
                    <a:gd name="T2" fmla="*/ 197 w 203"/>
                    <a:gd name="T3" fmla="*/ 48 h 198"/>
                    <a:gd name="T4" fmla="*/ 203 w 203"/>
                    <a:gd name="T5" fmla="*/ 60 h 198"/>
                    <a:gd name="T6" fmla="*/ 197 w 203"/>
                    <a:gd name="T7" fmla="*/ 66 h 198"/>
                    <a:gd name="T8" fmla="*/ 65 w 203"/>
                    <a:gd name="T9" fmla="*/ 192 h 198"/>
                    <a:gd name="T10" fmla="*/ 59 w 203"/>
                    <a:gd name="T11" fmla="*/ 198 h 198"/>
                    <a:gd name="T12" fmla="*/ 47 w 203"/>
                    <a:gd name="T13" fmla="*/ 192 h 198"/>
                    <a:gd name="T14" fmla="*/ 17 w 203"/>
                    <a:gd name="T15" fmla="*/ 174 h 198"/>
                    <a:gd name="T16" fmla="*/ 0 w 203"/>
                    <a:gd name="T17" fmla="*/ 150 h 198"/>
                    <a:gd name="T18" fmla="*/ 0 w 203"/>
                    <a:gd name="T19" fmla="*/ 126 h 198"/>
                    <a:gd name="T20" fmla="*/ 131 w 203"/>
                    <a:gd name="T21" fmla="*/ 0 h 198"/>
                    <a:gd name="T22" fmla="*/ 155 w 203"/>
                    <a:gd name="T23" fmla="*/ 0 h 198"/>
                    <a:gd name="T24" fmla="*/ 179 w 203"/>
                    <a:gd name="T25" fmla="*/ 18 h 198"/>
                    <a:gd name="T26" fmla="*/ 179 w 203"/>
                    <a:gd name="T27" fmla="*/ 18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5101" name="Freeform 125">
                  <a:extLst>
                    <a:ext uri="{FF2B5EF4-FFF2-40B4-BE49-F238E27FC236}">
                      <a16:creationId xmlns:a16="http://schemas.microsoft.com/office/drawing/2014/main" id="{8DF99575-EE1B-4B23-98C2-9E875106D222}"/>
                    </a:ext>
                  </a:extLst>
                </p:cNvPr>
                <p:cNvSpPr>
                  <a:spLocks noChangeAspect="1"/>
                </p:cNvSpPr>
                <p:nvPr userDrawn="1"/>
              </p:nvSpPr>
              <p:spPr bwMode="hidden">
                <a:xfrm>
                  <a:off x="3330" y="1265"/>
                  <a:ext cx="79" cy="74"/>
                </a:xfrm>
                <a:custGeom>
                  <a:avLst/>
                  <a:gdLst>
                    <a:gd name="T0" fmla="*/ 221 w 233"/>
                    <a:gd name="T1" fmla="*/ 216 h 234"/>
                    <a:gd name="T2" fmla="*/ 192 w 233"/>
                    <a:gd name="T3" fmla="*/ 234 h 234"/>
                    <a:gd name="T4" fmla="*/ 150 w 233"/>
                    <a:gd name="T5" fmla="*/ 234 h 234"/>
                    <a:gd name="T6" fmla="*/ 102 w 233"/>
                    <a:gd name="T7" fmla="*/ 210 h 234"/>
                    <a:gd name="T8" fmla="*/ 54 w 233"/>
                    <a:gd name="T9" fmla="*/ 174 h 234"/>
                    <a:gd name="T10" fmla="*/ 24 w 233"/>
                    <a:gd name="T11" fmla="*/ 132 h 234"/>
                    <a:gd name="T12" fmla="*/ 6 w 233"/>
                    <a:gd name="T13" fmla="*/ 84 h 234"/>
                    <a:gd name="T14" fmla="*/ 0 w 233"/>
                    <a:gd name="T15" fmla="*/ 42 h 234"/>
                    <a:gd name="T16" fmla="*/ 12 w 233"/>
                    <a:gd name="T17" fmla="*/ 12 h 234"/>
                    <a:gd name="T18" fmla="*/ 48 w 233"/>
                    <a:gd name="T19" fmla="*/ 0 h 234"/>
                    <a:gd name="T20" fmla="*/ 84 w 233"/>
                    <a:gd name="T21" fmla="*/ 0 h 234"/>
                    <a:gd name="T22" fmla="*/ 132 w 233"/>
                    <a:gd name="T23" fmla="*/ 18 h 234"/>
                    <a:gd name="T24" fmla="*/ 174 w 233"/>
                    <a:gd name="T25" fmla="*/ 54 h 234"/>
                    <a:gd name="T26" fmla="*/ 210 w 233"/>
                    <a:gd name="T27" fmla="*/ 102 h 234"/>
                    <a:gd name="T28" fmla="*/ 233 w 233"/>
                    <a:gd name="T29" fmla="*/ 144 h 234"/>
                    <a:gd name="T30" fmla="*/ 233 w 233"/>
                    <a:gd name="T31" fmla="*/ 186 h 234"/>
                    <a:gd name="T32" fmla="*/ 221 w 233"/>
                    <a:gd name="T33" fmla="*/ 216 h 234"/>
                    <a:gd name="T34" fmla="*/ 221 w 233"/>
                    <a:gd name="T35" fmla="*/ 2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grpSp>
      </p:grpSp>
      <p:sp>
        <p:nvSpPr>
          <p:cNvPr id="255102" name="Rectangle 126">
            <a:extLst>
              <a:ext uri="{FF2B5EF4-FFF2-40B4-BE49-F238E27FC236}">
                <a16:creationId xmlns:a16="http://schemas.microsoft.com/office/drawing/2014/main" id="{20E3B26B-4E1C-4DF9-8A94-80C497691148}"/>
              </a:ext>
            </a:extLst>
          </p:cNvPr>
          <p:cNvSpPr>
            <a:spLocks noGrp="1" noChangeArrowheads="1"/>
          </p:cNvSpPr>
          <p:nvPr>
            <p:ph type="ctrTitle" sz="quarter"/>
          </p:nvPr>
        </p:nvSpPr>
        <p:spPr>
          <a:xfrm>
            <a:off x="685800" y="1600200"/>
            <a:ext cx="7772400" cy="1973263"/>
          </a:xfrm>
        </p:spPr>
        <p:txBody>
          <a:bodyPr/>
          <a:lstStyle>
            <a:lvl1pPr>
              <a:defRPr sz="5100"/>
            </a:lvl1pPr>
          </a:lstStyle>
          <a:p>
            <a:pPr lvl="0"/>
            <a:r>
              <a:rPr lang="en-US" altLang="en-US" noProof="0"/>
              <a:t>Click to edit Master title style</a:t>
            </a:r>
          </a:p>
        </p:txBody>
      </p:sp>
      <p:sp>
        <p:nvSpPr>
          <p:cNvPr id="255103" name="Rectangle 127">
            <a:extLst>
              <a:ext uri="{FF2B5EF4-FFF2-40B4-BE49-F238E27FC236}">
                <a16:creationId xmlns:a16="http://schemas.microsoft.com/office/drawing/2014/main" id="{FA4E4801-61B3-4CAE-A24C-B45E69C275A0}"/>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55104" name="Rectangle 128">
            <a:extLst>
              <a:ext uri="{FF2B5EF4-FFF2-40B4-BE49-F238E27FC236}">
                <a16:creationId xmlns:a16="http://schemas.microsoft.com/office/drawing/2014/main" id="{5CED2D6A-6753-4C08-A44B-D759B1CB9559}"/>
              </a:ext>
            </a:extLst>
          </p:cNvPr>
          <p:cNvSpPr>
            <a:spLocks noGrp="1" noChangeArrowheads="1"/>
          </p:cNvSpPr>
          <p:nvPr>
            <p:ph type="dt" sz="quarter" idx="2"/>
          </p:nvPr>
        </p:nvSpPr>
        <p:spPr/>
        <p:txBody>
          <a:bodyPr/>
          <a:lstStyle>
            <a:lvl1pPr>
              <a:defRPr>
                <a:effectLst/>
              </a:defRPr>
            </a:lvl1pPr>
          </a:lstStyle>
          <a:p>
            <a:endParaRPr lang="en-US" altLang="en-US"/>
          </a:p>
        </p:txBody>
      </p:sp>
      <p:sp>
        <p:nvSpPr>
          <p:cNvPr id="255105" name="Rectangle 129">
            <a:extLst>
              <a:ext uri="{FF2B5EF4-FFF2-40B4-BE49-F238E27FC236}">
                <a16:creationId xmlns:a16="http://schemas.microsoft.com/office/drawing/2014/main" id="{E6300283-35E8-4070-B230-F276D466C780}"/>
              </a:ext>
            </a:extLst>
          </p:cNvPr>
          <p:cNvSpPr>
            <a:spLocks noGrp="1" noChangeArrowheads="1"/>
          </p:cNvSpPr>
          <p:nvPr>
            <p:ph type="ftr" sz="quarter" idx="3"/>
          </p:nvPr>
        </p:nvSpPr>
        <p:spPr/>
        <p:txBody>
          <a:bodyPr/>
          <a:lstStyle>
            <a:lvl1pPr>
              <a:defRPr>
                <a:effectLst/>
              </a:defRPr>
            </a:lvl1pPr>
          </a:lstStyle>
          <a:p>
            <a:endParaRPr lang="en-US" altLang="en-US"/>
          </a:p>
        </p:txBody>
      </p:sp>
      <p:sp>
        <p:nvSpPr>
          <p:cNvPr id="255106" name="Rectangle 130">
            <a:extLst>
              <a:ext uri="{FF2B5EF4-FFF2-40B4-BE49-F238E27FC236}">
                <a16:creationId xmlns:a16="http://schemas.microsoft.com/office/drawing/2014/main" id="{E8F15D59-41A3-41A0-8AE4-687C92967605}"/>
              </a:ext>
            </a:extLst>
          </p:cNvPr>
          <p:cNvSpPr>
            <a:spLocks noGrp="1" noChangeArrowheads="1"/>
          </p:cNvSpPr>
          <p:nvPr>
            <p:ph type="sldNum" sz="quarter" idx="4"/>
          </p:nvPr>
        </p:nvSpPr>
        <p:spPr/>
        <p:txBody>
          <a:bodyPr/>
          <a:lstStyle>
            <a:lvl1pPr>
              <a:defRPr>
                <a:effectLst/>
              </a:defRPr>
            </a:lvl1pPr>
          </a:lstStyle>
          <a:p>
            <a:fld id="{033E9CB4-5199-4AF3-A8F6-695489EE5807}"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D43E7-D822-4DA4-B8CC-680ACF3A3C6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244753-9B99-4326-BEDD-4E077640456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53BCE3-C900-422F-BE49-9F09F45D9E2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669F5A-F42A-4039-B69B-6B0140DE700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F42BDED-1AD9-4534-B710-1F287D5209A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43A7773-A32A-4C89-B496-D505232DFA2A}"/>
              </a:ext>
            </a:extLst>
          </p:cNvPr>
          <p:cNvSpPr>
            <a:spLocks noGrp="1"/>
          </p:cNvSpPr>
          <p:nvPr>
            <p:ph type="sldNum" sz="quarter" idx="12"/>
          </p:nvPr>
        </p:nvSpPr>
        <p:spPr/>
        <p:txBody>
          <a:bodyPr/>
          <a:lstStyle>
            <a:lvl1pPr>
              <a:defRPr/>
            </a:lvl1pPr>
          </a:lstStyle>
          <a:p>
            <a:fld id="{CF2013DD-76D4-4F79-AE52-7835DAE00D4A}" type="slidenum">
              <a:rPr lang="en-US" altLang="en-US"/>
              <a:pPr/>
              <a:t>‹#›</a:t>
            </a:fld>
            <a:endParaRPr lang="en-US" altLang="en-US"/>
          </a:p>
        </p:txBody>
      </p:sp>
    </p:spTree>
    <p:extLst>
      <p:ext uri="{BB962C8B-B14F-4D97-AF65-F5344CB8AC3E}">
        <p14:creationId xmlns:p14="http://schemas.microsoft.com/office/powerpoint/2010/main" val="231465641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1D1FE-F462-489D-9B39-B3682B53C0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747A40-B70C-4336-8592-2C65847264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6DA8C2-40B4-4451-9079-6D3BAEE6C40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0DBC07D-A79C-4D71-BDE9-0A0FD65462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2D5FD24-144C-4C22-B8C1-25E8B707E691}"/>
              </a:ext>
            </a:extLst>
          </p:cNvPr>
          <p:cNvSpPr>
            <a:spLocks noGrp="1"/>
          </p:cNvSpPr>
          <p:nvPr>
            <p:ph type="sldNum" sz="quarter" idx="12"/>
          </p:nvPr>
        </p:nvSpPr>
        <p:spPr/>
        <p:txBody>
          <a:bodyPr/>
          <a:lstStyle>
            <a:lvl1pPr>
              <a:defRPr/>
            </a:lvl1pPr>
          </a:lstStyle>
          <a:p>
            <a:fld id="{04339651-391F-4259-9064-0A0AC23BD912}" type="slidenum">
              <a:rPr lang="en-US" altLang="en-US"/>
              <a:pPr/>
              <a:t>‹#›</a:t>
            </a:fld>
            <a:endParaRPr lang="en-US" altLang="en-US"/>
          </a:p>
        </p:txBody>
      </p:sp>
      <p:sp>
        <p:nvSpPr>
          <p:cNvPr id="7" name="Rectangle 6">
            <a:extLst>
              <a:ext uri="{FF2B5EF4-FFF2-40B4-BE49-F238E27FC236}">
                <a16:creationId xmlns:a16="http://schemas.microsoft.com/office/drawing/2014/main" id="{6D63646A-4FDC-4509-8082-6875F27AA33B}"/>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930193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EA31-6C0C-49CB-A5A5-6D6D2E45AFA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C04ED1-7EDE-43D9-911E-CFB61BD14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53FA4B0-1F13-47F3-B753-1FF5231A253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A94C2D0-8C66-4AE7-83B8-B12C41667FF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BB38F9D-EC80-42C8-9C55-5A8F65FE0BC8}"/>
              </a:ext>
            </a:extLst>
          </p:cNvPr>
          <p:cNvSpPr>
            <a:spLocks noGrp="1"/>
          </p:cNvSpPr>
          <p:nvPr>
            <p:ph type="sldNum" sz="quarter" idx="12"/>
          </p:nvPr>
        </p:nvSpPr>
        <p:spPr/>
        <p:txBody>
          <a:bodyPr/>
          <a:lstStyle>
            <a:lvl1pPr>
              <a:defRPr/>
            </a:lvl1pPr>
          </a:lstStyle>
          <a:p>
            <a:fld id="{B51C333A-8EC5-4E4F-8D04-EDEF34550F9B}" type="slidenum">
              <a:rPr lang="en-US" altLang="en-US"/>
              <a:pPr/>
              <a:t>‹#›</a:t>
            </a:fld>
            <a:endParaRPr lang="en-US" altLang="en-US"/>
          </a:p>
        </p:txBody>
      </p:sp>
    </p:spTree>
    <p:extLst>
      <p:ext uri="{BB962C8B-B14F-4D97-AF65-F5344CB8AC3E}">
        <p14:creationId xmlns:p14="http://schemas.microsoft.com/office/powerpoint/2010/main" val="309340944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C38FB-2600-4E4E-A0D0-AFCCA53208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488662-D87E-4E0C-97EF-68140688D47A}"/>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4808BA-7982-4939-B261-C95A466CAD2F}"/>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F3BE38-BBA0-4464-982E-76BA131D70B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4430C3C-1E2C-4FB3-8E3C-1442B37686B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A6CB08B-D9CD-4EC4-A757-749C0018F21A}"/>
              </a:ext>
            </a:extLst>
          </p:cNvPr>
          <p:cNvSpPr>
            <a:spLocks noGrp="1"/>
          </p:cNvSpPr>
          <p:nvPr>
            <p:ph type="sldNum" sz="quarter" idx="12"/>
          </p:nvPr>
        </p:nvSpPr>
        <p:spPr/>
        <p:txBody>
          <a:bodyPr/>
          <a:lstStyle>
            <a:lvl1pPr>
              <a:defRPr/>
            </a:lvl1pPr>
          </a:lstStyle>
          <a:p>
            <a:fld id="{0A63B390-6CD2-42A2-8AEA-FEC384E1AC61}" type="slidenum">
              <a:rPr lang="en-US" altLang="en-US"/>
              <a:pPr/>
              <a:t>‹#›</a:t>
            </a:fld>
            <a:endParaRPr lang="en-US" altLang="en-US"/>
          </a:p>
        </p:txBody>
      </p:sp>
    </p:spTree>
    <p:extLst>
      <p:ext uri="{BB962C8B-B14F-4D97-AF65-F5344CB8AC3E}">
        <p14:creationId xmlns:p14="http://schemas.microsoft.com/office/powerpoint/2010/main" val="169385071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F416-58FA-4D2E-B45F-4D5512AE220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190167-0AC4-4C11-82A8-B9525EAA290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34B9A0-B904-4414-A241-A888B6C3BD1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249F81-CA6E-4EDA-8D94-A80F3BA7A26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E19BB4-4785-4265-94C1-440D41492D1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B6F886-5781-44FD-A370-6F6B9D95E0FB}"/>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1D0C8328-93EA-480E-BBE5-0E195A5D70C0}"/>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2A311CB8-E231-45C9-8480-5515F5653D8B}"/>
              </a:ext>
            </a:extLst>
          </p:cNvPr>
          <p:cNvSpPr>
            <a:spLocks noGrp="1"/>
          </p:cNvSpPr>
          <p:nvPr>
            <p:ph type="sldNum" sz="quarter" idx="12"/>
          </p:nvPr>
        </p:nvSpPr>
        <p:spPr/>
        <p:txBody>
          <a:bodyPr/>
          <a:lstStyle>
            <a:lvl1pPr>
              <a:defRPr/>
            </a:lvl1pPr>
          </a:lstStyle>
          <a:p>
            <a:fld id="{7CC6425C-B158-402E-B7E4-106F15EBBD97}" type="slidenum">
              <a:rPr lang="en-US" altLang="en-US"/>
              <a:pPr/>
              <a:t>‹#›</a:t>
            </a:fld>
            <a:endParaRPr lang="en-US" altLang="en-US"/>
          </a:p>
        </p:txBody>
      </p:sp>
    </p:spTree>
    <p:extLst>
      <p:ext uri="{BB962C8B-B14F-4D97-AF65-F5344CB8AC3E}">
        <p14:creationId xmlns:p14="http://schemas.microsoft.com/office/powerpoint/2010/main" val="340354814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18FD4-2387-4B20-A303-5DB4BE446C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2BC9C8-4BF3-48D4-B3C6-17671D52D94B}"/>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A6AE2CE8-D7AB-45ED-A9F0-B6C568285480}"/>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57C8152D-AFB3-48B1-AB90-9D6BFE9D521A}"/>
              </a:ext>
            </a:extLst>
          </p:cNvPr>
          <p:cNvSpPr>
            <a:spLocks noGrp="1"/>
          </p:cNvSpPr>
          <p:nvPr>
            <p:ph type="sldNum" sz="quarter" idx="12"/>
          </p:nvPr>
        </p:nvSpPr>
        <p:spPr/>
        <p:txBody>
          <a:bodyPr/>
          <a:lstStyle>
            <a:lvl1pPr>
              <a:defRPr/>
            </a:lvl1pPr>
          </a:lstStyle>
          <a:p>
            <a:fld id="{EE01AAE4-B7F2-49AF-BA5A-A2E82EFF268E}" type="slidenum">
              <a:rPr lang="en-US" altLang="en-US"/>
              <a:pPr/>
              <a:t>‹#›</a:t>
            </a:fld>
            <a:endParaRPr lang="en-US" altLang="en-US"/>
          </a:p>
        </p:txBody>
      </p:sp>
      <p:sp>
        <p:nvSpPr>
          <p:cNvPr id="6" name="Rectangle 5">
            <a:extLst>
              <a:ext uri="{FF2B5EF4-FFF2-40B4-BE49-F238E27FC236}">
                <a16:creationId xmlns:a16="http://schemas.microsoft.com/office/drawing/2014/main" id="{CEB30C04-A1B3-4ADD-A6F7-10325CC60ECE}"/>
              </a:ext>
            </a:extLst>
          </p:cNvPr>
          <p:cNvSpPr/>
          <p:nvPr userDrawn="1"/>
        </p:nvSpPr>
        <p:spPr>
          <a:xfrm rot="5400000">
            <a:off x="8588188" y="5506108"/>
            <a:ext cx="2088232" cy="615553"/>
          </a:xfrm>
          <a:prstGeom prst="rect">
            <a:avLst/>
          </a:prstGeom>
        </p:spPr>
        <p:txBody>
          <a:bodyPr wrap="square">
            <a:spAutoFit/>
          </a:bodyPr>
          <a:lstStyle/>
          <a:p>
            <a:pPr algn="l"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03112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66E6A4-5CD2-407E-A229-4DC42D713EEA}"/>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52D05A25-BAB9-4D53-96A1-E55E7BFDC923}"/>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33DAEB90-68B6-4CC2-AD5F-E58AFB67D32A}"/>
              </a:ext>
            </a:extLst>
          </p:cNvPr>
          <p:cNvSpPr>
            <a:spLocks noGrp="1"/>
          </p:cNvSpPr>
          <p:nvPr>
            <p:ph type="sldNum" sz="quarter" idx="12"/>
          </p:nvPr>
        </p:nvSpPr>
        <p:spPr/>
        <p:txBody>
          <a:bodyPr/>
          <a:lstStyle>
            <a:lvl1pPr>
              <a:defRPr/>
            </a:lvl1pPr>
          </a:lstStyle>
          <a:p>
            <a:fld id="{3C95C21C-731E-42D5-8D58-7706AAB80482}" type="slidenum">
              <a:rPr lang="en-US" altLang="en-US"/>
              <a:pPr/>
              <a:t>‹#›</a:t>
            </a:fld>
            <a:endParaRPr lang="en-US" altLang="en-US"/>
          </a:p>
        </p:txBody>
      </p:sp>
    </p:spTree>
    <p:extLst>
      <p:ext uri="{BB962C8B-B14F-4D97-AF65-F5344CB8AC3E}">
        <p14:creationId xmlns:p14="http://schemas.microsoft.com/office/powerpoint/2010/main" val="193503369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5335C-9D0C-497F-8657-C0951EDBB11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C94708-D492-4DE0-89D9-F9E8F4D09F4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38313F-FB8A-4AA7-8854-3122477CF54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DEC81A-B8BD-4A24-9FB1-BB1A031444A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B303CF5-2012-4CB9-BA33-6B35899B44E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5CC91F6-79AF-40FE-81CF-8A87BD3CC40A}"/>
              </a:ext>
            </a:extLst>
          </p:cNvPr>
          <p:cNvSpPr>
            <a:spLocks noGrp="1"/>
          </p:cNvSpPr>
          <p:nvPr>
            <p:ph type="sldNum" sz="quarter" idx="12"/>
          </p:nvPr>
        </p:nvSpPr>
        <p:spPr/>
        <p:txBody>
          <a:bodyPr/>
          <a:lstStyle>
            <a:lvl1pPr>
              <a:defRPr/>
            </a:lvl1pPr>
          </a:lstStyle>
          <a:p>
            <a:fld id="{8853B28A-5543-496B-8F07-7C459CADD198}" type="slidenum">
              <a:rPr lang="en-US" altLang="en-US"/>
              <a:pPr/>
              <a:t>‹#›</a:t>
            </a:fld>
            <a:endParaRPr lang="en-US" altLang="en-US"/>
          </a:p>
        </p:txBody>
      </p:sp>
    </p:spTree>
    <p:extLst>
      <p:ext uri="{BB962C8B-B14F-4D97-AF65-F5344CB8AC3E}">
        <p14:creationId xmlns:p14="http://schemas.microsoft.com/office/powerpoint/2010/main" val="103715425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61237-7760-405F-A86F-BB3D732DAD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8DFA0A-D5CD-4AFB-A82A-9445C379FC7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054961-2B5E-4C69-B975-24EF5451726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FB1968-CAAE-4587-88C1-EEB50442345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4C18BD9-642B-45B4-9E49-C94C28CB0A3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A12F7C1-851E-4263-9A85-E2C655D30E41}"/>
              </a:ext>
            </a:extLst>
          </p:cNvPr>
          <p:cNvSpPr>
            <a:spLocks noGrp="1"/>
          </p:cNvSpPr>
          <p:nvPr>
            <p:ph type="sldNum" sz="quarter" idx="12"/>
          </p:nvPr>
        </p:nvSpPr>
        <p:spPr/>
        <p:txBody>
          <a:bodyPr/>
          <a:lstStyle>
            <a:lvl1pPr>
              <a:defRPr/>
            </a:lvl1pPr>
          </a:lstStyle>
          <a:p>
            <a:fld id="{21936AE6-48FB-4654-8E53-FF87D917BA0D}" type="slidenum">
              <a:rPr lang="en-US" altLang="en-US"/>
              <a:pPr/>
              <a:t>‹#›</a:t>
            </a:fld>
            <a:endParaRPr lang="en-US" altLang="en-US"/>
          </a:p>
        </p:txBody>
      </p:sp>
    </p:spTree>
    <p:extLst>
      <p:ext uri="{BB962C8B-B14F-4D97-AF65-F5344CB8AC3E}">
        <p14:creationId xmlns:p14="http://schemas.microsoft.com/office/powerpoint/2010/main" val="294088750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817FE-F647-4489-8F94-C12DFB1E4E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155139-4B7B-4190-9974-63806F81E0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E0EF7-DDF3-4CAF-9940-5302764E5E8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C8C4D97-2141-4E3E-B5CE-4B6D5B1E427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98448B6-798F-44BF-8611-F3C1C7AA4C2D}"/>
              </a:ext>
            </a:extLst>
          </p:cNvPr>
          <p:cNvSpPr>
            <a:spLocks noGrp="1"/>
          </p:cNvSpPr>
          <p:nvPr>
            <p:ph type="sldNum" sz="quarter" idx="12"/>
          </p:nvPr>
        </p:nvSpPr>
        <p:spPr/>
        <p:txBody>
          <a:bodyPr/>
          <a:lstStyle>
            <a:lvl1pPr>
              <a:defRPr/>
            </a:lvl1pPr>
          </a:lstStyle>
          <a:p>
            <a:fld id="{EAE702C2-2C43-483E-8726-FEE422C3DA24}" type="slidenum">
              <a:rPr lang="en-US" altLang="en-US"/>
              <a:pPr/>
              <a:t>‹#›</a:t>
            </a:fld>
            <a:endParaRPr lang="en-US" altLang="en-US"/>
          </a:p>
        </p:txBody>
      </p:sp>
    </p:spTree>
    <p:extLst>
      <p:ext uri="{BB962C8B-B14F-4D97-AF65-F5344CB8AC3E}">
        <p14:creationId xmlns:p14="http://schemas.microsoft.com/office/powerpoint/2010/main" val="68919446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9DD15A-B82A-4577-B206-CA384AF09347}"/>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96C7A1-0388-4434-B84C-16BC4BA2FC78}"/>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7957A5-AD67-472E-B8FE-A57516BD50D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1F3E36F-E8BB-4463-8662-3A913C13432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4E12F4D-8873-474E-A67C-F85344D941C3}"/>
              </a:ext>
            </a:extLst>
          </p:cNvPr>
          <p:cNvSpPr>
            <a:spLocks noGrp="1"/>
          </p:cNvSpPr>
          <p:nvPr>
            <p:ph type="sldNum" sz="quarter" idx="12"/>
          </p:nvPr>
        </p:nvSpPr>
        <p:spPr/>
        <p:txBody>
          <a:bodyPr/>
          <a:lstStyle>
            <a:lvl1pPr>
              <a:defRPr/>
            </a:lvl1pPr>
          </a:lstStyle>
          <a:p>
            <a:fld id="{F7397AD9-B6AE-4348-9D50-498F38F3823B}" type="slidenum">
              <a:rPr lang="en-US" altLang="en-US"/>
              <a:pPr/>
              <a:t>‹#›</a:t>
            </a:fld>
            <a:endParaRPr lang="en-US" altLang="en-US"/>
          </a:p>
        </p:txBody>
      </p:sp>
    </p:spTree>
    <p:extLst>
      <p:ext uri="{BB962C8B-B14F-4D97-AF65-F5344CB8AC3E}">
        <p14:creationId xmlns:p14="http://schemas.microsoft.com/office/powerpoint/2010/main" val="197956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theme" Target="../theme/theme13.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slideLayout" Target="../slideLayouts/slideLayout144.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image" Target="../media/image2.png"/><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theme" Target="../theme/theme14.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177154" name="Group 2">
            <a:extLst>
              <a:ext uri="{FF2B5EF4-FFF2-40B4-BE49-F238E27FC236}">
                <a16:creationId xmlns:a16="http://schemas.microsoft.com/office/drawing/2014/main" id="{7D961E58-5A1D-4272-A9BD-FD4BDAB5983E}"/>
              </a:ext>
            </a:extLst>
          </p:cNvPr>
          <p:cNvGrpSpPr>
            <a:grpSpLocks/>
          </p:cNvGrpSpPr>
          <p:nvPr/>
        </p:nvGrpSpPr>
        <p:grpSpPr bwMode="auto">
          <a:xfrm>
            <a:off x="1588" y="0"/>
            <a:ext cx="9148762" cy="6851650"/>
            <a:chOff x="1" y="0"/>
            <a:chExt cx="5763" cy="4316"/>
          </a:xfrm>
        </p:grpSpPr>
        <p:sp>
          <p:nvSpPr>
            <p:cNvPr id="177155" name="Freeform 3">
              <a:extLst>
                <a:ext uri="{FF2B5EF4-FFF2-40B4-BE49-F238E27FC236}">
                  <a16:creationId xmlns:a16="http://schemas.microsoft.com/office/drawing/2014/main" id="{9036866A-5EF6-466F-A6B4-F676767754E8}"/>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56" name="Freeform 4">
              <a:extLst>
                <a:ext uri="{FF2B5EF4-FFF2-40B4-BE49-F238E27FC236}">
                  <a16:creationId xmlns:a16="http://schemas.microsoft.com/office/drawing/2014/main" id="{826A2C1C-432C-40DE-82EA-72CB91A0338D}"/>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57" name="Freeform 5">
              <a:extLst>
                <a:ext uri="{FF2B5EF4-FFF2-40B4-BE49-F238E27FC236}">
                  <a16:creationId xmlns:a16="http://schemas.microsoft.com/office/drawing/2014/main" id="{77D4E9A9-3996-4454-8899-1A6E19D3AEFB}"/>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7158" name="Group 6">
              <a:extLst>
                <a:ext uri="{FF2B5EF4-FFF2-40B4-BE49-F238E27FC236}">
                  <a16:creationId xmlns:a16="http://schemas.microsoft.com/office/drawing/2014/main" id="{6BC0C411-4812-4598-9E7F-C5ED1E6D1DF4}"/>
                </a:ext>
              </a:extLst>
            </p:cNvPr>
            <p:cNvGrpSpPr>
              <a:grpSpLocks/>
            </p:cNvGrpSpPr>
            <p:nvPr/>
          </p:nvGrpSpPr>
          <p:grpSpPr bwMode="auto">
            <a:xfrm>
              <a:off x="288" y="0"/>
              <a:ext cx="5098" cy="4316"/>
              <a:chOff x="288" y="0"/>
              <a:chExt cx="5098" cy="4316"/>
            </a:xfrm>
          </p:grpSpPr>
          <p:sp>
            <p:nvSpPr>
              <p:cNvPr id="177159" name="Freeform 7">
                <a:extLst>
                  <a:ext uri="{FF2B5EF4-FFF2-40B4-BE49-F238E27FC236}">
                    <a16:creationId xmlns:a16="http://schemas.microsoft.com/office/drawing/2014/main" id="{D3BD3767-0BA5-4AA5-9C16-1152498BE4C7}"/>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60" name="Freeform 8">
                <a:extLst>
                  <a:ext uri="{FF2B5EF4-FFF2-40B4-BE49-F238E27FC236}">
                    <a16:creationId xmlns:a16="http://schemas.microsoft.com/office/drawing/2014/main" id="{AF9252E0-DBF9-488D-BA6B-F515A00BA01D}"/>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61" name="Freeform 9">
                <a:extLst>
                  <a:ext uri="{FF2B5EF4-FFF2-40B4-BE49-F238E27FC236}">
                    <a16:creationId xmlns:a16="http://schemas.microsoft.com/office/drawing/2014/main" id="{C836B3B2-9FC7-434A-A23D-4DE6E8F44558}"/>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62" name="Freeform 10">
                <a:extLst>
                  <a:ext uri="{FF2B5EF4-FFF2-40B4-BE49-F238E27FC236}">
                    <a16:creationId xmlns:a16="http://schemas.microsoft.com/office/drawing/2014/main" id="{F0F5643E-309B-4966-B2C5-D361AF4BD0EC}"/>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63" name="Freeform 11">
                <a:extLst>
                  <a:ext uri="{FF2B5EF4-FFF2-40B4-BE49-F238E27FC236}">
                    <a16:creationId xmlns:a16="http://schemas.microsoft.com/office/drawing/2014/main" id="{0A1FF61D-F907-4A9C-88A2-E0FFD98CBF79}"/>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64" name="Freeform 12">
                <a:extLst>
                  <a:ext uri="{FF2B5EF4-FFF2-40B4-BE49-F238E27FC236}">
                    <a16:creationId xmlns:a16="http://schemas.microsoft.com/office/drawing/2014/main" id="{EB8C434A-C1E9-4030-AB15-0D6B18883D2F}"/>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65" name="Freeform 13">
                <a:extLst>
                  <a:ext uri="{FF2B5EF4-FFF2-40B4-BE49-F238E27FC236}">
                    <a16:creationId xmlns:a16="http://schemas.microsoft.com/office/drawing/2014/main" id="{EBEE88F0-1C68-4FD7-99DB-A68B8CD579A7}"/>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66" name="Freeform 14">
                <a:extLst>
                  <a:ext uri="{FF2B5EF4-FFF2-40B4-BE49-F238E27FC236}">
                    <a16:creationId xmlns:a16="http://schemas.microsoft.com/office/drawing/2014/main" id="{3A1AB787-BF43-42BD-AD3F-5F9E2952D956}"/>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67" name="Freeform 15">
                <a:extLst>
                  <a:ext uri="{FF2B5EF4-FFF2-40B4-BE49-F238E27FC236}">
                    <a16:creationId xmlns:a16="http://schemas.microsoft.com/office/drawing/2014/main" id="{C4BBD9FC-5107-4ABF-9BE0-3F02DB6528BA}"/>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68" name="Freeform 16">
                <a:extLst>
                  <a:ext uri="{FF2B5EF4-FFF2-40B4-BE49-F238E27FC236}">
                    <a16:creationId xmlns:a16="http://schemas.microsoft.com/office/drawing/2014/main" id="{45AA15E6-9C68-4E42-95BD-3BD9CA106C31}"/>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69" name="Freeform 17">
                <a:extLst>
                  <a:ext uri="{FF2B5EF4-FFF2-40B4-BE49-F238E27FC236}">
                    <a16:creationId xmlns:a16="http://schemas.microsoft.com/office/drawing/2014/main" id="{D8A9FE20-3DD8-4D34-983F-33E209841CF8}"/>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0" name="Freeform 18">
                <a:extLst>
                  <a:ext uri="{FF2B5EF4-FFF2-40B4-BE49-F238E27FC236}">
                    <a16:creationId xmlns:a16="http://schemas.microsoft.com/office/drawing/2014/main" id="{86D2C5E3-88FD-4B9E-9B2A-4E2DE744E526}"/>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1" name="Freeform 19">
                <a:extLst>
                  <a:ext uri="{FF2B5EF4-FFF2-40B4-BE49-F238E27FC236}">
                    <a16:creationId xmlns:a16="http://schemas.microsoft.com/office/drawing/2014/main" id="{CE2EDEFD-826B-4EBC-A247-E9D0B8193774}"/>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77172" name="Freeform 20">
              <a:extLst>
                <a:ext uri="{FF2B5EF4-FFF2-40B4-BE49-F238E27FC236}">
                  <a16:creationId xmlns:a16="http://schemas.microsoft.com/office/drawing/2014/main" id="{1301802E-C623-48DC-AE96-6A7347EC8255}"/>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3" name="Freeform 21">
              <a:extLst>
                <a:ext uri="{FF2B5EF4-FFF2-40B4-BE49-F238E27FC236}">
                  <a16:creationId xmlns:a16="http://schemas.microsoft.com/office/drawing/2014/main" id="{57D8B85D-0DD7-4297-B543-31A05117BD35}"/>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4" name="Freeform 22">
              <a:extLst>
                <a:ext uri="{FF2B5EF4-FFF2-40B4-BE49-F238E27FC236}">
                  <a16:creationId xmlns:a16="http://schemas.microsoft.com/office/drawing/2014/main" id="{CBFFD3BD-A7FF-4DD1-9DB6-5B27422485FA}"/>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5" name="Freeform 23">
              <a:extLst>
                <a:ext uri="{FF2B5EF4-FFF2-40B4-BE49-F238E27FC236}">
                  <a16:creationId xmlns:a16="http://schemas.microsoft.com/office/drawing/2014/main" id="{0D6C952C-56BE-49DC-BC8A-A56B8334E763}"/>
                </a:ext>
              </a:extLst>
            </p:cNvPr>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6" name="Freeform 24">
              <a:extLst>
                <a:ext uri="{FF2B5EF4-FFF2-40B4-BE49-F238E27FC236}">
                  <a16:creationId xmlns:a16="http://schemas.microsoft.com/office/drawing/2014/main" id="{EE57E07F-37B8-43A2-B75C-C117946E2008}"/>
                </a:ext>
              </a:extLst>
            </p:cNvPr>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7" name="Freeform 25">
              <a:extLst>
                <a:ext uri="{FF2B5EF4-FFF2-40B4-BE49-F238E27FC236}">
                  <a16:creationId xmlns:a16="http://schemas.microsoft.com/office/drawing/2014/main" id="{3EB197F1-9261-4BCA-894B-4DFF1F793E73}"/>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8" name="Freeform 26">
              <a:extLst>
                <a:ext uri="{FF2B5EF4-FFF2-40B4-BE49-F238E27FC236}">
                  <a16:creationId xmlns:a16="http://schemas.microsoft.com/office/drawing/2014/main" id="{395291AB-7370-4784-9B3B-9BA6548B54C0}"/>
                </a:ext>
              </a:extLst>
            </p:cNvPr>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9" name="Freeform 27">
              <a:extLst>
                <a:ext uri="{FF2B5EF4-FFF2-40B4-BE49-F238E27FC236}">
                  <a16:creationId xmlns:a16="http://schemas.microsoft.com/office/drawing/2014/main" id="{96BB9FEF-33BF-459F-9DC7-23517ABD3A26}"/>
                </a:ext>
              </a:extLst>
            </p:cNvPr>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80" name="Line 28">
              <a:extLst>
                <a:ext uri="{FF2B5EF4-FFF2-40B4-BE49-F238E27FC236}">
                  <a16:creationId xmlns:a16="http://schemas.microsoft.com/office/drawing/2014/main" id="{1B4DAF92-650D-4C45-B8BA-2A6AC020A707}"/>
                </a:ext>
              </a:extLst>
            </p:cNvPr>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81" name="Line 29">
              <a:extLst>
                <a:ext uri="{FF2B5EF4-FFF2-40B4-BE49-F238E27FC236}">
                  <a16:creationId xmlns:a16="http://schemas.microsoft.com/office/drawing/2014/main" id="{293D8B62-10BD-4FCF-91DE-0BE5A703F70A}"/>
                </a:ext>
              </a:extLst>
            </p:cNvPr>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82" name="Line 30">
              <a:extLst>
                <a:ext uri="{FF2B5EF4-FFF2-40B4-BE49-F238E27FC236}">
                  <a16:creationId xmlns:a16="http://schemas.microsoft.com/office/drawing/2014/main" id="{F2A98A7F-6215-487B-AB8D-F0475D77A45C}"/>
                </a:ext>
              </a:extLst>
            </p:cNvPr>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7183" name="Group 31">
              <a:extLst>
                <a:ext uri="{FF2B5EF4-FFF2-40B4-BE49-F238E27FC236}">
                  <a16:creationId xmlns:a16="http://schemas.microsoft.com/office/drawing/2014/main" id="{21870BD9-6299-4CAF-A919-63900A26AA31}"/>
                </a:ext>
              </a:extLst>
            </p:cNvPr>
            <p:cNvGrpSpPr>
              <a:grpSpLocks/>
            </p:cNvGrpSpPr>
            <p:nvPr/>
          </p:nvGrpSpPr>
          <p:grpSpPr bwMode="auto">
            <a:xfrm>
              <a:off x="1" y="392"/>
              <a:ext cx="5758" cy="1571"/>
              <a:chOff x="1" y="392"/>
              <a:chExt cx="5758" cy="1571"/>
            </a:xfrm>
          </p:grpSpPr>
          <p:sp>
            <p:nvSpPr>
              <p:cNvPr id="177184" name="Line 32">
                <a:extLst>
                  <a:ext uri="{FF2B5EF4-FFF2-40B4-BE49-F238E27FC236}">
                    <a16:creationId xmlns:a16="http://schemas.microsoft.com/office/drawing/2014/main" id="{9E4793C4-B190-4B4A-82F1-ED48AC2E33FF}"/>
                  </a:ext>
                </a:extLst>
              </p:cNvPr>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85" name="Line 33">
                <a:extLst>
                  <a:ext uri="{FF2B5EF4-FFF2-40B4-BE49-F238E27FC236}">
                    <a16:creationId xmlns:a16="http://schemas.microsoft.com/office/drawing/2014/main" id="{5FC20BBC-54A5-4F1F-AC78-EE56F7255904}"/>
                  </a:ext>
                </a:extLst>
              </p:cNvPr>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86" name="Line 34">
                <a:extLst>
                  <a:ext uri="{FF2B5EF4-FFF2-40B4-BE49-F238E27FC236}">
                    <a16:creationId xmlns:a16="http://schemas.microsoft.com/office/drawing/2014/main" id="{13705ED8-D480-452C-BE49-B350203E2823}"/>
                  </a:ext>
                </a:extLst>
              </p:cNvPr>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87" name="Line 35">
                <a:extLst>
                  <a:ext uri="{FF2B5EF4-FFF2-40B4-BE49-F238E27FC236}">
                    <a16:creationId xmlns:a16="http://schemas.microsoft.com/office/drawing/2014/main" id="{19264625-5915-45E9-8595-1CE8BC139C0F}"/>
                  </a:ext>
                </a:extLst>
              </p:cNvPr>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88" name="Line 36">
                <a:extLst>
                  <a:ext uri="{FF2B5EF4-FFF2-40B4-BE49-F238E27FC236}">
                    <a16:creationId xmlns:a16="http://schemas.microsoft.com/office/drawing/2014/main" id="{B14D4600-FFAD-4D55-A84F-3986EF4BCD38}"/>
                  </a:ext>
                </a:extLst>
              </p:cNvPr>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7189" name="Line 37">
              <a:extLst>
                <a:ext uri="{FF2B5EF4-FFF2-40B4-BE49-F238E27FC236}">
                  <a16:creationId xmlns:a16="http://schemas.microsoft.com/office/drawing/2014/main" id="{1FF81F05-5943-4B62-AB93-1A63BFBAE52C}"/>
                </a:ext>
              </a:extLst>
            </p:cNvPr>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90" name="Line 38">
              <a:extLst>
                <a:ext uri="{FF2B5EF4-FFF2-40B4-BE49-F238E27FC236}">
                  <a16:creationId xmlns:a16="http://schemas.microsoft.com/office/drawing/2014/main" id="{C231E8BA-BC75-4372-A8BF-67075B88944A}"/>
                </a:ext>
              </a:extLst>
            </p:cNvPr>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7191" name="Rectangle 39">
            <a:extLst>
              <a:ext uri="{FF2B5EF4-FFF2-40B4-BE49-F238E27FC236}">
                <a16:creationId xmlns:a16="http://schemas.microsoft.com/office/drawing/2014/main" id="{CBE2624E-F995-4908-AC9F-46A75A2BFE07}"/>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177192" name="Rectangle 40">
            <a:extLst>
              <a:ext uri="{FF2B5EF4-FFF2-40B4-BE49-F238E27FC236}">
                <a16:creationId xmlns:a16="http://schemas.microsoft.com/office/drawing/2014/main" id="{72DCB11E-87AE-4EB8-B584-F6E41192F9AF}"/>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a:effectLst>
                  <a:outerShdw blurRad="38100" dist="38100" dir="2700000" algn="tl">
                    <a:srgbClr val="000000"/>
                  </a:outerShdw>
                </a:effectLst>
                <a:latin typeface="+mn-lt"/>
              </a:defRPr>
            </a:lvl1pPr>
          </a:lstStyle>
          <a:p>
            <a:endParaRPr lang="en-US" altLang="en-US"/>
          </a:p>
        </p:txBody>
      </p:sp>
      <p:sp>
        <p:nvSpPr>
          <p:cNvPr id="177193" name="Rectangle 41">
            <a:extLst>
              <a:ext uri="{FF2B5EF4-FFF2-40B4-BE49-F238E27FC236}">
                <a16:creationId xmlns:a16="http://schemas.microsoft.com/office/drawing/2014/main" id="{CEB126A6-7F5F-48F1-BB4E-664F94867BF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endParaRPr lang="en-US" altLang="en-US"/>
          </a:p>
        </p:txBody>
      </p:sp>
      <p:sp>
        <p:nvSpPr>
          <p:cNvPr id="177194" name="Rectangle 42">
            <a:extLst>
              <a:ext uri="{FF2B5EF4-FFF2-40B4-BE49-F238E27FC236}">
                <a16:creationId xmlns:a16="http://schemas.microsoft.com/office/drawing/2014/main" id="{FDAFB45E-ACC7-4BE0-BD5F-BE23403D1213}"/>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fld id="{8217980B-C757-4208-8867-41FB609A57E1}" type="slidenum">
              <a:rPr lang="en-US" altLang="en-US"/>
              <a:pPr/>
              <a:t>‹#›</a:t>
            </a:fld>
            <a:endParaRPr lang="en-US" altLang="en-US"/>
          </a:p>
        </p:txBody>
      </p:sp>
      <p:sp>
        <p:nvSpPr>
          <p:cNvPr id="177195" name="Rectangle 43">
            <a:extLst>
              <a:ext uri="{FF2B5EF4-FFF2-40B4-BE49-F238E27FC236}">
                <a16:creationId xmlns:a16="http://schemas.microsoft.com/office/drawing/2014/main" id="{D14596AB-0589-482C-B84C-211DC67D872C}"/>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70"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2"/>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260098" name="Group 2">
            <a:extLst>
              <a:ext uri="{FF2B5EF4-FFF2-40B4-BE49-F238E27FC236}">
                <a16:creationId xmlns:a16="http://schemas.microsoft.com/office/drawing/2014/main" id="{6E5F8FF4-70E4-41AF-8813-B2BCE55174BC}"/>
              </a:ext>
            </a:extLst>
          </p:cNvPr>
          <p:cNvGrpSpPr>
            <a:grpSpLocks/>
          </p:cNvGrpSpPr>
          <p:nvPr/>
        </p:nvGrpSpPr>
        <p:grpSpPr bwMode="auto">
          <a:xfrm>
            <a:off x="1588" y="0"/>
            <a:ext cx="9148762" cy="6851650"/>
            <a:chOff x="1" y="0"/>
            <a:chExt cx="5763" cy="4316"/>
          </a:xfrm>
        </p:grpSpPr>
        <p:sp>
          <p:nvSpPr>
            <p:cNvPr id="260099" name="Freeform 3">
              <a:extLst>
                <a:ext uri="{FF2B5EF4-FFF2-40B4-BE49-F238E27FC236}">
                  <a16:creationId xmlns:a16="http://schemas.microsoft.com/office/drawing/2014/main" id="{E24474C8-B491-4D15-A9D0-05C32168FD8D}"/>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00" name="Freeform 4">
              <a:extLst>
                <a:ext uri="{FF2B5EF4-FFF2-40B4-BE49-F238E27FC236}">
                  <a16:creationId xmlns:a16="http://schemas.microsoft.com/office/drawing/2014/main" id="{94E22E72-03B1-4DCD-B029-506CEB8F6E53}"/>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01" name="Freeform 5">
              <a:extLst>
                <a:ext uri="{FF2B5EF4-FFF2-40B4-BE49-F238E27FC236}">
                  <a16:creationId xmlns:a16="http://schemas.microsoft.com/office/drawing/2014/main" id="{2AA929D2-C594-4C19-BD31-8D767217727C}"/>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60102" name="Group 6">
              <a:extLst>
                <a:ext uri="{FF2B5EF4-FFF2-40B4-BE49-F238E27FC236}">
                  <a16:creationId xmlns:a16="http://schemas.microsoft.com/office/drawing/2014/main" id="{6661AB22-A635-4086-B123-B8CB0538938F}"/>
                </a:ext>
              </a:extLst>
            </p:cNvPr>
            <p:cNvGrpSpPr>
              <a:grpSpLocks/>
            </p:cNvGrpSpPr>
            <p:nvPr/>
          </p:nvGrpSpPr>
          <p:grpSpPr bwMode="auto">
            <a:xfrm>
              <a:off x="288" y="0"/>
              <a:ext cx="5098" cy="4316"/>
              <a:chOff x="288" y="0"/>
              <a:chExt cx="5098" cy="4316"/>
            </a:xfrm>
          </p:grpSpPr>
          <p:sp>
            <p:nvSpPr>
              <p:cNvPr id="260103" name="Freeform 7">
                <a:extLst>
                  <a:ext uri="{FF2B5EF4-FFF2-40B4-BE49-F238E27FC236}">
                    <a16:creationId xmlns:a16="http://schemas.microsoft.com/office/drawing/2014/main" id="{13C7A2CD-141F-4021-AD77-74797D0A3519}"/>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04" name="Freeform 8">
                <a:extLst>
                  <a:ext uri="{FF2B5EF4-FFF2-40B4-BE49-F238E27FC236}">
                    <a16:creationId xmlns:a16="http://schemas.microsoft.com/office/drawing/2014/main" id="{9CFB921C-8914-41A4-BB09-EE534C9C6AFD}"/>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05" name="Freeform 9">
                <a:extLst>
                  <a:ext uri="{FF2B5EF4-FFF2-40B4-BE49-F238E27FC236}">
                    <a16:creationId xmlns:a16="http://schemas.microsoft.com/office/drawing/2014/main" id="{4F47DFFE-1BC6-404E-B7BC-14BE9A02D728}"/>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06" name="Freeform 10">
                <a:extLst>
                  <a:ext uri="{FF2B5EF4-FFF2-40B4-BE49-F238E27FC236}">
                    <a16:creationId xmlns:a16="http://schemas.microsoft.com/office/drawing/2014/main" id="{C4D23E3B-F741-44EE-9DA3-D47005F19A79}"/>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07" name="Freeform 11">
                <a:extLst>
                  <a:ext uri="{FF2B5EF4-FFF2-40B4-BE49-F238E27FC236}">
                    <a16:creationId xmlns:a16="http://schemas.microsoft.com/office/drawing/2014/main" id="{5F1F4AE1-BB73-4DE5-9B64-385078661B20}"/>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08" name="Freeform 12">
                <a:extLst>
                  <a:ext uri="{FF2B5EF4-FFF2-40B4-BE49-F238E27FC236}">
                    <a16:creationId xmlns:a16="http://schemas.microsoft.com/office/drawing/2014/main" id="{A08873DD-A4B1-4A31-9525-BD48FEE296C8}"/>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09" name="Freeform 13">
                <a:extLst>
                  <a:ext uri="{FF2B5EF4-FFF2-40B4-BE49-F238E27FC236}">
                    <a16:creationId xmlns:a16="http://schemas.microsoft.com/office/drawing/2014/main" id="{AEA62211-C122-4D6A-A88B-4C882EE90E81}"/>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10" name="Freeform 14">
                <a:extLst>
                  <a:ext uri="{FF2B5EF4-FFF2-40B4-BE49-F238E27FC236}">
                    <a16:creationId xmlns:a16="http://schemas.microsoft.com/office/drawing/2014/main" id="{C270C175-6635-430E-9432-2C3A6E16EBEB}"/>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11" name="Freeform 15">
                <a:extLst>
                  <a:ext uri="{FF2B5EF4-FFF2-40B4-BE49-F238E27FC236}">
                    <a16:creationId xmlns:a16="http://schemas.microsoft.com/office/drawing/2014/main" id="{FD46AFE9-9510-4DD6-92C7-E7B9AAB99ADA}"/>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12" name="Freeform 16">
                <a:extLst>
                  <a:ext uri="{FF2B5EF4-FFF2-40B4-BE49-F238E27FC236}">
                    <a16:creationId xmlns:a16="http://schemas.microsoft.com/office/drawing/2014/main" id="{09256C68-BAED-44EA-85F7-BD2888A2DCC9}"/>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13" name="Freeform 17">
                <a:extLst>
                  <a:ext uri="{FF2B5EF4-FFF2-40B4-BE49-F238E27FC236}">
                    <a16:creationId xmlns:a16="http://schemas.microsoft.com/office/drawing/2014/main" id="{EEA0ECA0-EA04-465F-9C89-B743C1BEFB27}"/>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14" name="Freeform 18">
                <a:extLst>
                  <a:ext uri="{FF2B5EF4-FFF2-40B4-BE49-F238E27FC236}">
                    <a16:creationId xmlns:a16="http://schemas.microsoft.com/office/drawing/2014/main" id="{6E49EBF3-5E2A-4CCB-A9C0-BC95823A0A60}"/>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15" name="Freeform 19">
                <a:extLst>
                  <a:ext uri="{FF2B5EF4-FFF2-40B4-BE49-F238E27FC236}">
                    <a16:creationId xmlns:a16="http://schemas.microsoft.com/office/drawing/2014/main" id="{0A8C97A4-29FC-4DD6-9538-09D11A42F23D}"/>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60116" name="Freeform 20">
              <a:extLst>
                <a:ext uri="{FF2B5EF4-FFF2-40B4-BE49-F238E27FC236}">
                  <a16:creationId xmlns:a16="http://schemas.microsoft.com/office/drawing/2014/main" id="{7E7CFAC7-ECBD-43D4-A6A4-CB922B7653D2}"/>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17" name="Freeform 21">
              <a:extLst>
                <a:ext uri="{FF2B5EF4-FFF2-40B4-BE49-F238E27FC236}">
                  <a16:creationId xmlns:a16="http://schemas.microsoft.com/office/drawing/2014/main" id="{761E548E-2A1F-4F65-80C2-E9E2B8CA07B7}"/>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18" name="Freeform 22">
              <a:extLst>
                <a:ext uri="{FF2B5EF4-FFF2-40B4-BE49-F238E27FC236}">
                  <a16:creationId xmlns:a16="http://schemas.microsoft.com/office/drawing/2014/main" id="{91EE529A-33A4-4698-A2C5-EF23C078B907}"/>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19" name="Freeform 23">
              <a:extLst>
                <a:ext uri="{FF2B5EF4-FFF2-40B4-BE49-F238E27FC236}">
                  <a16:creationId xmlns:a16="http://schemas.microsoft.com/office/drawing/2014/main" id="{56832886-DD72-46F7-BD5D-1C97BAE0B141}"/>
                </a:ext>
              </a:extLst>
            </p:cNvPr>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20" name="Freeform 24">
              <a:extLst>
                <a:ext uri="{FF2B5EF4-FFF2-40B4-BE49-F238E27FC236}">
                  <a16:creationId xmlns:a16="http://schemas.microsoft.com/office/drawing/2014/main" id="{B5467773-B780-4662-8304-7B33C41DD25A}"/>
                </a:ext>
              </a:extLst>
            </p:cNvPr>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21" name="Freeform 25">
              <a:extLst>
                <a:ext uri="{FF2B5EF4-FFF2-40B4-BE49-F238E27FC236}">
                  <a16:creationId xmlns:a16="http://schemas.microsoft.com/office/drawing/2014/main" id="{746C7D03-24B9-42EB-8BE6-59CFBFA09542}"/>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22" name="Freeform 26">
              <a:extLst>
                <a:ext uri="{FF2B5EF4-FFF2-40B4-BE49-F238E27FC236}">
                  <a16:creationId xmlns:a16="http://schemas.microsoft.com/office/drawing/2014/main" id="{8F8805C1-DA09-498D-806B-5395BE073BAD}"/>
                </a:ext>
              </a:extLst>
            </p:cNvPr>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23" name="Freeform 27">
              <a:extLst>
                <a:ext uri="{FF2B5EF4-FFF2-40B4-BE49-F238E27FC236}">
                  <a16:creationId xmlns:a16="http://schemas.microsoft.com/office/drawing/2014/main" id="{DC037238-E5DA-4810-A664-EA575C0D1721}"/>
                </a:ext>
              </a:extLst>
            </p:cNvPr>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0124" name="Line 28">
              <a:extLst>
                <a:ext uri="{FF2B5EF4-FFF2-40B4-BE49-F238E27FC236}">
                  <a16:creationId xmlns:a16="http://schemas.microsoft.com/office/drawing/2014/main" id="{17007740-042F-4746-A3EC-5D9111D24D25}"/>
                </a:ext>
              </a:extLst>
            </p:cNvPr>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0125" name="Line 29">
              <a:extLst>
                <a:ext uri="{FF2B5EF4-FFF2-40B4-BE49-F238E27FC236}">
                  <a16:creationId xmlns:a16="http://schemas.microsoft.com/office/drawing/2014/main" id="{A900200D-21EC-4275-AA79-2CA96422B243}"/>
                </a:ext>
              </a:extLst>
            </p:cNvPr>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0126" name="Line 30">
              <a:extLst>
                <a:ext uri="{FF2B5EF4-FFF2-40B4-BE49-F238E27FC236}">
                  <a16:creationId xmlns:a16="http://schemas.microsoft.com/office/drawing/2014/main" id="{810FEB11-62BA-44F0-8E72-2EEAA88365C5}"/>
                </a:ext>
              </a:extLst>
            </p:cNvPr>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60127" name="Group 31">
              <a:extLst>
                <a:ext uri="{FF2B5EF4-FFF2-40B4-BE49-F238E27FC236}">
                  <a16:creationId xmlns:a16="http://schemas.microsoft.com/office/drawing/2014/main" id="{FC502FA2-36EA-4164-96F5-0BF7AAEB314E}"/>
                </a:ext>
              </a:extLst>
            </p:cNvPr>
            <p:cNvGrpSpPr>
              <a:grpSpLocks/>
            </p:cNvGrpSpPr>
            <p:nvPr/>
          </p:nvGrpSpPr>
          <p:grpSpPr bwMode="auto">
            <a:xfrm>
              <a:off x="1" y="392"/>
              <a:ext cx="5758" cy="1571"/>
              <a:chOff x="1" y="392"/>
              <a:chExt cx="5758" cy="1571"/>
            </a:xfrm>
          </p:grpSpPr>
          <p:sp>
            <p:nvSpPr>
              <p:cNvPr id="260128" name="Line 32">
                <a:extLst>
                  <a:ext uri="{FF2B5EF4-FFF2-40B4-BE49-F238E27FC236}">
                    <a16:creationId xmlns:a16="http://schemas.microsoft.com/office/drawing/2014/main" id="{0AAAEC9A-5AB9-47C5-BF2C-BB8184F4D956}"/>
                  </a:ext>
                </a:extLst>
              </p:cNvPr>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0129" name="Line 33">
                <a:extLst>
                  <a:ext uri="{FF2B5EF4-FFF2-40B4-BE49-F238E27FC236}">
                    <a16:creationId xmlns:a16="http://schemas.microsoft.com/office/drawing/2014/main" id="{B83BFBB9-48AF-4F74-937A-68F0DFB2E3CC}"/>
                  </a:ext>
                </a:extLst>
              </p:cNvPr>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0130" name="Line 34">
                <a:extLst>
                  <a:ext uri="{FF2B5EF4-FFF2-40B4-BE49-F238E27FC236}">
                    <a16:creationId xmlns:a16="http://schemas.microsoft.com/office/drawing/2014/main" id="{238A9DAE-D1C3-45EC-B7EE-3AD5610DE121}"/>
                  </a:ext>
                </a:extLst>
              </p:cNvPr>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0131" name="Line 35">
                <a:extLst>
                  <a:ext uri="{FF2B5EF4-FFF2-40B4-BE49-F238E27FC236}">
                    <a16:creationId xmlns:a16="http://schemas.microsoft.com/office/drawing/2014/main" id="{B20D572D-5194-494A-AE75-3BD8D4B03372}"/>
                  </a:ext>
                </a:extLst>
              </p:cNvPr>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0132" name="Line 36">
                <a:extLst>
                  <a:ext uri="{FF2B5EF4-FFF2-40B4-BE49-F238E27FC236}">
                    <a16:creationId xmlns:a16="http://schemas.microsoft.com/office/drawing/2014/main" id="{F23281C7-2831-4A55-B30B-7B69EB589883}"/>
                  </a:ext>
                </a:extLst>
              </p:cNvPr>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60133" name="Line 37">
              <a:extLst>
                <a:ext uri="{FF2B5EF4-FFF2-40B4-BE49-F238E27FC236}">
                  <a16:creationId xmlns:a16="http://schemas.microsoft.com/office/drawing/2014/main" id="{277F509C-D6C4-4F86-AEF7-12F19ABFA06D}"/>
                </a:ext>
              </a:extLst>
            </p:cNvPr>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0134" name="Line 38">
              <a:extLst>
                <a:ext uri="{FF2B5EF4-FFF2-40B4-BE49-F238E27FC236}">
                  <a16:creationId xmlns:a16="http://schemas.microsoft.com/office/drawing/2014/main" id="{B25A58FB-1D0C-41EF-BE9B-2BAC2C8E3E6C}"/>
                </a:ext>
              </a:extLst>
            </p:cNvPr>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60135" name="Rectangle 39">
            <a:extLst>
              <a:ext uri="{FF2B5EF4-FFF2-40B4-BE49-F238E27FC236}">
                <a16:creationId xmlns:a16="http://schemas.microsoft.com/office/drawing/2014/main" id="{51644CEF-A0AF-4657-A02A-FF19708FD568}"/>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60136" name="Rectangle 40">
            <a:extLst>
              <a:ext uri="{FF2B5EF4-FFF2-40B4-BE49-F238E27FC236}">
                <a16:creationId xmlns:a16="http://schemas.microsoft.com/office/drawing/2014/main" id="{4E06BDC7-CFD9-401A-B576-2AB259FD98AD}"/>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a:effectLst>
                  <a:outerShdw blurRad="38100" dist="38100" dir="2700000" algn="tl">
                    <a:srgbClr val="000000"/>
                  </a:outerShdw>
                </a:effectLst>
                <a:latin typeface="+mn-lt"/>
              </a:defRPr>
            </a:lvl1pPr>
          </a:lstStyle>
          <a:p>
            <a:endParaRPr lang="en-US" altLang="en-US"/>
          </a:p>
        </p:txBody>
      </p:sp>
      <p:sp>
        <p:nvSpPr>
          <p:cNvPr id="260137" name="Rectangle 41">
            <a:extLst>
              <a:ext uri="{FF2B5EF4-FFF2-40B4-BE49-F238E27FC236}">
                <a16:creationId xmlns:a16="http://schemas.microsoft.com/office/drawing/2014/main" id="{F33CDF35-13E5-4A54-BCB3-296C878ADEA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endParaRPr lang="en-US" altLang="en-US"/>
          </a:p>
        </p:txBody>
      </p:sp>
      <p:sp>
        <p:nvSpPr>
          <p:cNvPr id="260138" name="Rectangle 42">
            <a:extLst>
              <a:ext uri="{FF2B5EF4-FFF2-40B4-BE49-F238E27FC236}">
                <a16:creationId xmlns:a16="http://schemas.microsoft.com/office/drawing/2014/main" id="{09EC02CE-A55E-44E6-8C1C-1AB63AFFEBB9}"/>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fld id="{A4B20DEB-78B0-4DDE-9914-417F35DBD952}" type="slidenum">
              <a:rPr lang="en-US" altLang="en-US"/>
              <a:pPr/>
              <a:t>‹#›</a:t>
            </a:fld>
            <a:endParaRPr lang="en-US" altLang="en-US"/>
          </a:p>
        </p:txBody>
      </p:sp>
      <p:sp>
        <p:nvSpPr>
          <p:cNvPr id="260139" name="Rectangle 43">
            <a:extLst>
              <a:ext uri="{FF2B5EF4-FFF2-40B4-BE49-F238E27FC236}">
                <a16:creationId xmlns:a16="http://schemas.microsoft.com/office/drawing/2014/main" id="{D929B79F-3341-43BA-97A1-A572C17F551E}"/>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708"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2"/>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263170" name="Group 2">
            <a:extLst>
              <a:ext uri="{FF2B5EF4-FFF2-40B4-BE49-F238E27FC236}">
                <a16:creationId xmlns:a16="http://schemas.microsoft.com/office/drawing/2014/main" id="{8FF484DA-6221-454C-B389-B44C88680562}"/>
              </a:ext>
            </a:extLst>
          </p:cNvPr>
          <p:cNvGrpSpPr>
            <a:grpSpLocks/>
          </p:cNvGrpSpPr>
          <p:nvPr/>
        </p:nvGrpSpPr>
        <p:grpSpPr bwMode="auto">
          <a:xfrm>
            <a:off x="0" y="0"/>
            <a:ext cx="7242175" cy="1981200"/>
            <a:chOff x="0" y="0"/>
            <a:chExt cx="4562" cy="1248"/>
          </a:xfrm>
        </p:grpSpPr>
        <p:sp>
          <p:nvSpPr>
            <p:cNvPr id="263171" name="Freeform 3">
              <a:extLst>
                <a:ext uri="{FF2B5EF4-FFF2-40B4-BE49-F238E27FC236}">
                  <a16:creationId xmlns:a16="http://schemas.microsoft.com/office/drawing/2014/main" id="{1BE562D1-C347-4B04-873D-02E56D8CF98C}"/>
                </a:ext>
              </a:extLst>
            </p:cNvPr>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sp>
          <p:nvSpPr>
            <p:cNvPr id="263172" name="Freeform 4">
              <a:extLst>
                <a:ext uri="{FF2B5EF4-FFF2-40B4-BE49-F238E27FC236}">
                  <a16:creationId xmlns:a16="http://schemas.microsoft.com/office/drawing/2014/main" id="{7EF9CB44-8456-4652-B1D3-18CFCD5A4EBB}"/>
                </a:ext>
              </a:extLst>
            </p:cNvPr>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263173" name="Rectangle 5">
            <a:extLst>
              <a:ext uri="{FF2B5EF4-FFF2-40B4-BE49-F238E27FC236}">
                <a16:creationId xmlns:a16="http://schemas.microsoft.com/office/drawing/2014/main" id="{B5F41C1C-C9D2-479B-9643-897E213853A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63174" name="Rectangle 6">
            <a:extLst>
              <a:ext uri="{FF2B5EF4-FFF2-40B4-BE49-F238E27FC236}">
                <a16:creationId xmlns:a16="http://schemas.microsoft.com/office/drawing/2014/main" id="{16B92942-0429-4906-BD3B-C9D2F63DEFB0}"/>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63175" name="Rectangle 7">
            <a:extLst>
              <a:ext uri="{FF2B5EF4-FFF2-40B4-BE49-F238E27FC236}">
                <a16:creationId xmlns:a16="http://schemas.microsoft.com/office/drawing/2014/main" id="{D319B156-D5A8-49BE-B945-A62C8BB6F622}"/>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000000"/>
                  </a:outerShdw>
                </a:effectLst>
                <a:latin typeface="+mn-lt"/>
              </a:defRPr>
            </a:lvl1pPr>
          </a:lstStyle>
          <a:p>
            <a:endParaRPr lang="en-US" altLang="en-US"/>
          </a:p>
        </p:txBody>
      </p:sp>
      <p:sp>
        <p:nvSpPr>
          <p:cNvPr id="263176" name="Rectangle 8">
            <a:extLst>
              <a:ext uri="{FF2B5EF4-FFF2-40B4-BE49-F238E27FC236}">
                <a16:creationId xmlns:a16="http://schemas.microsoft.com/office/drawing/2014/main" id="{EBFC4C1C-6021-4D91-9EEC-E3ED3D0CD643}"/>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endParaRPr lang="en-US" altLang="en-US"/>
          </a:p>
        </p:txBody>
      </p:sp>
      <p:sp>
        <p:nvSpPr>
          <p:cNvPr id="263177" name="Rectangle 9">
            <a:extLst>
              <a:ext uri="{FF2B5EF4-FFF2-40B4-BE49-F238E27FC236}">
                <a16:creationId xmlns:a16="http://schemas.microsoft.com/office/drawing/2014/main" id="{41595747-28F3-43FA-9C34-ACE461E2502F}"/>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fld id="{E5532DB6-BEB5-4A29-9A0B-7B0D0BFB2204}"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10"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266242" name="Group 2">
            <a:extLst>
              <a:ext uri="{FF2B5EF4-FFF2-40B4-BE49-F238E27FC236}">
                <a16:creationId xmlns:a16="http://schemas.microsoft.com/office/drawing/2014/main" id="{3AA6C4B7-A203-42DC-BACF-842DC5BA01D6}"/>
              </a:ext>
            </a:extLst>
          </p:cNvPr>
          <p:cNvGrpSpPr>
            <a:grpSpLocks/>
          </p:cNvGrpSpPr>
          <p:nvPr/>
        </p:nvGrpSpPr>
        <p:grpSpPr bwMode="auto">
          <a:xfrm>
            <a:off x="3800475" y="1789113"/>
            <a:ext cx="5340350" cy="5056187"/>
            <a:chOff x="2394" y="1127"/>
            <a:chExt cx="3364" cy="3185"/>
          </a:xfrm>
        </p:grpSpPr>
        <p:sp>
          <p:nvSpPr>
            <p:cNvPr id="266243" name="Rectangle 3">
              <a:extLst>
                <a:ext uri="{FF2B5EF4-FFF2-40B4-BE49-F238E27FC236}">
                  <a16:creationId xmlns:a16="http://schemas.microsoft.com/office/drawing/2014/main" id="{9A6B6F09-9D56-4DF1-B99C-B6E7E8A69120}"/>
                </a:ext>
              </a:extLst>
            </p:cNvPr>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244" name="Oval 4">
              <a:extLst>
                <a:ext uri="{FF2B5EF4-FFF2-40B4-BE49-F238E27FC236}">
                  <a16:creationId xmlns:a16="http://schemas.microsoft.com/office/drawing/2014/main" id="{3BDFF0BE-1033-4A96-992B-729D85702048}"/>
                </a:ext>
              </a:extLst>
            </p:cNvPr>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245" name="Rectangle 5">
              <a:extLst>
                <a:ext uri="{FF2B5EF4-FFF2-40B4-BE49-F238E27FC236}">
                  <a16:creationId xmlns:a16="http://schemas.microsoft.com/office/drawing/2014/main" id="{D8F03D4B-4FFF-4A4F-BCC8-353409980878}"/>
                </a:ext>
              </a:extLst>
            </p:cNvPr>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246" name="Freeform 6">
              <a:extLst>
                <a:ext uri="{FF2B5EF4-FFF2-40B4-BE49-F238E27FC236}">
                  <a16:creationId xmlns:a16="http://schemas.microsoft.com/office/drawing/2014/main" id="{F3C43DA0-CB6C-4868-A678-E2F1364D388B}"/>
                </a:ext>
              </a:extLst>
            </p:cNvPr>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47" name="Rectangle 7">
              <a:extLst>
                <a:ext uri="{FF2B5EF4-FFF2-40B4-BE49-F238E27FC236}">
                  <a16:creationId xmlns:a16="http://schemas.microsoft.com/office/drawing/2014/main" id="{231893FC-F850-424C-9F04-FD978DFE8FB0}"/>
                </a:ext>
              </a:extLst>
            </p:cNvPr>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248" name="Rectangle 8">
              <a:extLst>
                <a:ext uri="{FF2B5EF4-FFF2-40B4-BE49-F238E27FC236}">
                  <a16:creationId xmlns:a16="http://schemas.microsoft.com/office/drawing/2014/main" id="{87F11AD3-F484-4E01-A4BB-879920E4E704}"/>
                </a:ext>
              </a:extLst>
            </p:cNvPr>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249" name="Rectangle 9">
              <a:extLst>
                <a:ext uri="{FF2B5EF4-FFF2-40B4-BE49-F238E27FC236}">
                  <a16:creationId xmlns:a16="http://schemas.microsoft.com/office/drawing/2014/main" id="{BC7287D6-92C1-4821-8279-545B91579FFE}"/>
                </a:ext>
              </a:extLst>
            </p:cNvPr>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250" name="Rectangle 10">
              <a:extLst>
                <a:ext uri="{FF2B5EF4-FFF2-40B4-BE49-F238E27FC236}">
                  <a16:creationId xmlns:a16="http://schemas.microsoft.com/office/drawing/2014/main" id="{78BFE7A7-6600-4939-8CF1-FBD91526DC86}"/>
                </a:ext>
              </a:extLst>
            </p:cNvPr>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251" name="Rectangle 11">
              <a:extLst>
                <a:ext uri="{FF2B5EF4-FFF2-40B4-BE49-F238E27FC236}">
                  <a16:creationId xmlns:a16="http://schemas.microsoft.com/office/drawing/2014/main" id="{380CEE89-B7D5-41B1-916A-D65B17FE877B}"/>
                </a:ext>
              </a:extLst>
            </p:cNvPr>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252" name="Freeform 12">
              <a:extLst>
                <a:ext uri="{FF2B5EF4-FFF2-40B4-BE49-F238E27FC236}">
                  <a16:creationId xmlns:a16="http://schemas.microsoft.com/office/drawing/2014/main" id="{EAD9F4F5-13D2-4487-B4D0-AAD0F42DF26E}"/>
                </a:ext>
              </a:extLst>
            </p:cNvPr>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53" name="Freeform 13">
              <a:extLst>
                <a:ext uri="{FF2B5EF4-FFF2-40B4-BE49-F238E27FC236}">
                  <a16:creationId xmlns:a16="http://schemas.microsoft.com/office/drawing/2014/main" id="{451E05C9-43EB-42B2-A2AC-884A00BA7C5C}"/>
                </a:ext>
              </a:extLst>
            </p:cNvPr>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54" name="Freeform 14">
              <a:extLst>
                <a:ext uri="{FF2B5EF4-FFF2-40B4-BE49-F238E27FC236}">
                  <a16:creationId xmlns:a16="http://schemas.microsoft.com/office/drawing/2014/main" id="{3C05D578-31ED-4255-AF77-17120A8646D0}"/>
                </a:ext>
              </a:extLst>
            </p:cNvPr>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55" name="Freeform 15">
              <a:extLst>
                <a:ext uri="{FF2B5EF4-FFF2-40B4-BE49-F238E27FC236}">
                  <a16:creationId xmlns:a16="http://schemas.microsoft.com/office/drawing/2014/main" id="{B226E9F1-4200-4BC9-9638-F9040814C3D5}"/>
                </a:ext>
              </a:extLst>
            </p:cNvPr>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56" name="Freeform 16">
              <a:extLst>
                <a:ext uri="{FF2B5EF4-FFF2-40B4-BE49-F238E27FC236}">
                  <a16:creationId xmlns:a16="http://schemas.microsoft.com/office/drawing/2014/main" id="{E71445A1-7EFA-4210-8186-5C15814E805C}"/>
                </a:ext>
              </a:extLst>
            </p:cNvPr>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57" name="Freeform 17">
              <a:extLst>
                <a:ext uri="{FF2B5EF4-FFF2-40B4-BE49-F238E27FC236}">
                  <a16:creationId xmlns:a16="http://schemas.microsoft.com/office/drawing/2014/main" id="{8D719AD9-82CE-4858-ADBB-66E8D2444308}"/>
                </a:ext>
              </a:extLst>
            </p:cNvPr>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58" name="Freeform 18">
              <a:extLst>
                <a:ext uri="{FF2B5EF4-FFF2-40B4-BE49-F238E27FC236}">
                  <a16:creationId xmlns:a16="http://schemas.microsoft.com/office/drawing/2014/main" id="{DD561D9D-E7DD-48B0-B58F-6E2E5B818C20}"/>
                </a:ext>
              </a:extLst>
            </p:cNvPr>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59" name="Freeform 19">
              <a:extLst>
                <a:ext uri="{FF2B5EF4-FFF2-40B4-BE49-F238E27FC236}">
                  <a16:creationId xmlns:a16="http://schemas.microsoft.com/office/drawing/2014/main" id="{F5C1C315-EEEB-409F-9F24-C963608303C3}"/>
                </a:ext>
              </a:extLst>
            </p:cNvPr>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60" name="Freeform 20">
              <a:extLst>
                <a:ext uri="{FF2B5EF4-FFF2-40B4-BE49-F238E27FC236}">
                  <a16:creationId xmlns:a16="http://schemas.microsoft.com/office/drawing/2014/main" id="{E0D00143-9B1C-4233-827F-55232BE5AD87}"/>
                </a:ext>
              </a:extLst>
            </p:cNvPr>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61" name="Freeform 21">
              <a:extLst>
                <a:ext uri="{FF2B5EF4-FFF2-40B4-BE49-F238E27FC236}">
                  <a16:creationId xmlns:a16="http://schemas.microsoft.com/office/drawing/2014/main" id="{55908EC1-8CF9-4655-AEC0-D6216607964A}"/>
                </a:ext>
              </a:extLst>
            </p:cNvPr>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62" name="Freeform 22">
              <a:extLst>
                <a:ext uri="{FF2B5EF4-FFF2-40B4-BE49-F238E27FC236}">
                  <a16:creationId xmlns:a16="http://schemas.microsoft.com/office/drawing/2014/main" id="{3BB41DB7-E048-4133-99BB-B95682DD4409}"/>
                </a:ext>
              </a:extLst>
            </p:cNvPr>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63" name="Freeform 23">
              <a:extLst>
                <a:ext uri="{FF2B5EF4-FFF2-40B4-BE49-F238E27FC236}">
                  <a16:creationId xmlns:a16="http://schemas.microsoft.com/office/drawing/2014/main" id="{1B13963A-61FB-411C-8D64-A147EB6F7B43}"/>
                </a:ext>
              </a:extLst>
            </p:cNvPr>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64" name="Freeform 24">
              <a:extLst>
                <a:ext uri="{FF2B5EF4-FFF2-40B4-BE49-F238E27FC236}">
                  <a16:creationId xmlns:a16="http://schemas.microsoft.com/office/drawing/2014/main" id="{8AEE0B79-F49B-4BCA-A0AA-D5BC52994798}"/>
                </a:ext>
              </a:extLst>
            </p:cNvPr>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65" name="Freeform 25">
              <a:extLst>
                <a:ext uri="{FF2B5EF4-FFF2-40B4-BE49-F238E27FC236}">
                  <a16:creationId xmlns:a16="http://schemas.microsoft.com/office/drawing/2014/main" id="{8E0F67B8-5994-40DA-8D44-86E4AF4061F8}"/>
                </a:ext>
              </a:extLst>
            </p:cNvPr>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66" name="Freeform 26">
              <a:extLst>
                <a:ext uri="{FF2B5EF4-FFF2-40B4-BE49-F238E27FC236}">
                  <a16:creationId xmlns:a16="http://schemas.microsoft.com/office/drawing/2014/main" id="{C2DC8C86-3AF2-4886-8845-5EC5A83F4E51}"/>
                </a:ext>
              </a:extLst>
            </p:cNvPr>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67" name="Oval 27">
              <a:extLst>
                <a:ext uri="{FF2B5EF4-FFF2-40B4-BE49-F238E27FC236}">
                  <a16:creationId xmlns:a16="http://schemas.microsoft.com/office/drawing/2014/main" id="{E29CB9E2-D263-41E9-B66B-A42F5F70E12E}"/>
                </a:ext>
              </a:extLst>
            </p:cNvPr>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268" name="Oval 28">
              <a:extLst>
                <a:ext uri="{FF2B5EF4-FFF2-40B4-BE49-F238E27FC236}">
                  <a16:creationId xmlns:a16="http://schemas.microsoft.com/office/drawing/2014/main" id="{5685D658-89C7-4D84-8CC7-1F76AA07E5C2}"/>
                </a:ext>
              </a:extLst>
            </p:cNvPr>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269" name="Oval 29">
              <a:extLst>
                <a:ext uri="{FF2B5EF4-FFF2-40B4-BE49-F238E27FC236}">
                  <a16:creationId xmlns:a16="http://schemas.microsoft.com/office/drawing/2014/main" id="{F41F1061-395D-4DDC-93DB-F0915E3B4A8C}"/>
                </a:ext>
              </a:extLst>
            </p:cNvPr>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270" name="Freeform 30">
              <a:extLst>
                <a:ext uri="{FF2B5EF4-FFF2-40B4-BE49-F238E27FC236}">
                  <a16:creationId xmlns:a16="http://schemas.microsoft.com/office/drawing/2014/main" id="{75D95846-5957-47E5-991A-75ECE9291001}"/>
                </a:ext>
              </a:extLst>
            </p:cNvPr>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71" name="Freeform 31">
              <a:extLst>
                <a:ext uri="{FF2B5EF4-FFF2-40B4-BE49-F238E27FC236}">
                  <a16:creationId xmlns:a16="http://schemas.microsoft.com/office/drawing/2014/main" id="{ACDCA7DD-7860-403D-8919-BD857CD62F82}"/>
                </a:ext>
              </a:extLst>
            </p:cNvPr>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72" name="Rectangle 32">
              <a:extLst>
                <a:ext uri="{FF2B5EF4-FFF2-40B4-BE49-F238E27FC236}">
                  <a16:creationId xmlns:a16="http://schemas.microsoft.com/office/drawing/2014/main" id="{45A109AE-64AC-4619-9797-9E3B5374813C}"/>
                </a:ext>
              </a:extLst>
            </p:cNvPr>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273" name="Rectangle 33">
              <a:extLst>
                <a:ext uri="{FF2B5EF4-FFF2-40B4-BE49-F238E27FC236}">
                  <a16:creationId xmlns:a16="http://schemas.microsoft.com/office/drawing/2014/main" id="{A1D49EB0-9F52-4BF7-9156-29765EBF3812}"/>
                </a:ext>
              </a:extLst>
            </p:cNvPr>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274" name="AutoShape 34">
              <a:extLst>
                <a:ext uri="{FF2B5EF4-FFF2-40B4-BE49-F238E27FC236}">
                  <a16:creationId xmlns:a16="http://schemas.microsoft.com/office/drawing/2014/main" id="{4F280728-DA2C-43D2-9594-42F527338E60}"/>
                </a:ext>
              </a:extLst>
            </p:cNvPr>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275" name="Freeform 35">
              <a:extLst>
                <a:ext uri="{FF2B5EF4-FFF2-40B4-BE49-F238E27FC236}">
                  <a16:creationId xmlns:a16="http://schemas.microsoft.com/office/drawing/2014/main" id="{B0DDBFE2-A5F7-41B0-A862-E7711A788769}"/>
                </a:ext>
              </a:extLst>
            </p:cNvPr>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76" name="Freeform 36">
              <a:extLst>
                <a:ext uri="{FF2B5EF4-FFF2-40B4-BE49-F238E27FC236}">
                  <a16:creationId xmlns:a16="http://schemas.microsoft.com/office/drawing/2014/main" id="{BA682AF0-E473-45A0-92B3-ADC8BE7CA79D}"/>
                </a:ext>
              </a:extLst>
            </p:cNvPr>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66277" name="Rectangle 37">
            <a:extLst>
              <a:ext uri="{FF2B5EF4-FFF2-40B4-BE49-F238E27FC236}">
                <a16:creationId xmlns:a16="http://schemas.microsoft.com/office/drawing/2014/main" id="{1825C5E4-8088-416A-BDAA-919CAD0C5C81}"/>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66278" name="Rectangle 38">
            <a:extLst>
              <a:ext uri="{FF2B5EF4-FFF2-40B4-BE49-F238E27FC236}">
                <a16:creationId xmlns:a16="http://schemas.microsoft.com/office/drawing/2014/main" id="{F6D52373-9B1B-44C1-A283-21E8DA2237F7}"/>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66279" name="Rectangle 39">
            <a:extLst>
              <a:ext uri="{FF2B5EF4-FFF2-40B4-BE49-F238E27FC236}">
                <a16:creationId xmlns:a16="http://schemas.microsoft.com/office/drawing/2014/main" id="{FA7A255D-3B8A-43D8-8FD2-FB76B42D5264}"/>
              </a:ext>
            </a:extLst>
          </p:cNvPr>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mn-lt"/>
              </a:defRPr>
            </a:lvl1pPr>
          </a:lstStyle>
          <a:p>
            <a:endParaRPr lang="en-US" altLang="en-US"/>
          </a:p>
        </p:txBody>
      </p:sp>
      <p:sp>
        <p:nvSpPr>
          <p:cNvPr id="266280" name="Rectangle 40">
            <a:extLst>
              <a:ext uri="{FF2B5EF4-FFF2-40B4-BE49-F238E27FC236}">
                <a16:creationId xmlns:a16="http://schemas.microsoft.com/office/drawing/2014/main" id="{900E6417-5755-4BEA-978F-20C1FE1409A2}"/>
              </a:ext>
            </a:extLst>
          </p:cNvPr>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n-lt"/>
              </a:defRPr>
            </a:lvl1pPr>
          </a:lstStyle>
          <a:p>
            <a:endParaRPr lang="en-US" altLang="en-US"/>
          </a:p>
        </p:txBody>
      </p:sp>
      <p:sp>
        <p:nvSpPr>
          <p:cNvPr id="266281" name="Rectangle 41">
            <a:extLst>
              <a:ext uri="{FF2B5EF4-FFF2-40B4-BE49-F238E27FC236}">
                <a16:creationId xmlns:a16="http://schemas.microsoft.com/office/drawing/2014/main" id="{FD01FA0C-BC40-46D2-8858-1EBDCCB5ED2D}"/>
              </a:ext>
            </a:extLst>
          </p:cNvPr>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n-lt"/>
              </a:defRPr>
            </a:lvl1pPr>
          </a:lstStyle>
          <a:p>
            <a:fld id="{86CD9B50-D22A-4CE7-AC5D-7F7C8ACA84B5}"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12"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285698" name="Group 2">
            <a:extLst>
              <a:ext uri="{FF2B5EF4-FFF2-40B4-BE49-F238E27FC236}">
                <a16:creationId xmlns:a16="http://schemas.microsoft.com/office/drawing/2014/main" id="{780999A2-B757-43D2-BCCA-EBC4D02FA659}"/>
              </a:ext>
            </a:extLst>
          </p:cNvPr>
          <p:cNvGrpSpPr>
            <a:grpSpLocks/>
          </p:cNvGrpSpPr>
          <p:nvPr/>
        </p:nvGrpSpPr>
        <p:grpSpPr bwMode="auto">
          <a:xfrm>
            <a:off x="319088" y="1828800"/>
            <a:ext cx="8824912" cy="5029200"/>
            <a:chOff x="201" y="1152"/>
            <a:chExt cx="5559" cy="3168"/>
          </a:xfrm>
        </p:grpSpPr>
        <p:sp>
          <p:nvSpPr>
            <p:cNvPr id="285699" name="Freeform 3">
              <a:extLst>
                <a:ext uri="{FF2B5EF4-FFF2-40B4-BE49-F238E27FC236}">
                  <a16:creationId xmlns:a16="http://schemas.microsoft.com/office/drawing/2014/main" id="{F14A473E-4418-4A4B-8B00-859F43908A01}"/>
                </a:ext>
              </a:extLst>
            </p:cNvPr>
            <p:cNvSpPr>
              <a:spLocks/>
            </p:cNvSpPr>
            <p:nvPr/>
          </p:nvSpPr>
          <p:spPr bwMode="ltGray">
            <a:xfrm>
              <a:off x="528" y="2909"/>
              <a:ext cx="5232" cy="1411"/>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5700" name="Freeform 4">
              <a:extLst>
                <a:ext uri="{FF2B5EF4-FFF2-40B4-BE49-F238E27FC236}">
                  <a16:creationId xmlns:a16="http://schemas.microsoft.com/office/drawing/2014/main" id="{660823A0-D4C5-449A-9E05-8E11C4662C47}"/>
                </a:ext>
              </a:extLst>
            </p:cNvPr>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Lst>
              <a:ahLst/>
              <a:cxnLst>
                <a:cxn ang="0">
                  <a:pos x="T0" y="T1"/>
                </a:cxn>
                <a:cxn ang="0">
                  <a:pos x="T2" y="T3"/>
                </a:cxn>
                <a:cxn ang="0">
                  <a:pos x="T4" y="T5"/>
                </a:cxn>
                <a:cxn ang="0">
                  <a:pos x="T6" y="T7"/>
                </a:cxn>
                <a:cxn ang="0">
                  <a:pos x="T8" y="T9"/>
                </a:cxn>
                <a:cxn ang="0">
                  <a:pos x="T10" y="T11"/>
                </a:cxn>
                <a:cxn ang="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5701" name="Freeform 5">
              <a:extLst>
                <a:ext uri="{FF2B5EF4-FFF2-40B4-BE49-F238E27FC236}">
                  <a16:creationId xmlns:a16="http://schemas.microsoft.com/office/drawing/2014/main" id="{3C0096DE-DB2E-4A15-B4C2-54420DB6ECAB}"/>
                </a:ext>
              </a:extLst>
            </p:cNvPr>
            <p:cNvSpPr>
              <a:spLocks/>
            </p:cNvSpPr>
            <p:nvPr/>
          </p:nvSpPr>
          <p:spPr bwMode="ltGray">
            <a:xfrm>
              <a:off x="528" y="2932"/>
              <a:ext cx="5232" cy="1388"/>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5702" name="Freeform 6">
              <a:extLst>
                <a:ext uri="{FF2B5EF4-FFF2-40B4-BE49-F238E27FC236}">
                  <a16:creationId xmlns:a16="http://schemas.microsoft.com/office/drawing/2014/main" id="{7ECA0A82-3D1D-4A82-88AF-7A2BB62C6B14}"/>
                </a:ext>
              </a:extLst>
            </p:cNvPr>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5703" name="Freeform 7">
              <a:extLst>
                <a:ext uri="{FF2B5EF4-FFF2-40B4-BE49-F238E27FC236}">
                  <a16:creationId xmlns:a16="http://schemas.microsoft.com/office/drawing/2014/main" id="{269CDDFF-4BCE-4ADB-9873-57201BE09B6F}"/>
                </a:ext>
              </a:extLst>
            </p:cNvPr>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5704" name="Freeform 8">
              <a:extLst>
                <a:ext uri="{FF2B5EF4-FFF2-40B4-BE49-F238E27FC236}">
                  <a16:creationId xmlns:a16="http://schemas.microsoft.com/office/drawing/2014/main" id="{A39F8A90-DDA2-4B49-8EEA-E0E1364D9946}"/>
                </a:ext>
              </a:extLst>
            </p:cNvPr>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5705" name="Freeform 9">
              <a:extLst>
                <a:ext uri="{FF2B5EF4-FFF2-40B4-BE49-F238E27FC236}">
                  <a16:creationId xmlns:a16="http://schemas.microsoft.com/office/drawing/2014/main" id="{19D9493C-BBE1-40C7-9419-CE3E1C974526}"/>
                </a:ext>
              </a:extLst>
            </p:cNvPr>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5706" name="Freeform 10">
              <a:extLst>
                <a:ext uri="{FF2B5EF4-FFF2-40B4-BE49-F238E27FC236}">
                  <a16:creationId xmlns:a16="http://schemas.microsoft.com/office/drawing/2014/main" id="{470CB396-871F-48BD-B211-E6E5F0C9FE7C}"/>
                </a:ext>
              </a:extLst>
            </p:cNvPr>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85707" name="Rectangle 11">
            <a:extLst>
              <a:ext uri="{FF2B5EF4-FFF2-40B4-BE49-F238E27FC236}">
                <a16:creationId xmlns:a16="http://schemas.microsoft.com/office/drawing/2014/main" id="{774DFD0C-BEEF-4034-B817-19D937995446}"/>
              </a:ext>
            </a:extLst>
          </p:cNvPr>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effectLst>
                  <a:outerShdw blurRad="38100" dist="38100" dir="2700000" algn="tl">
                    <a:srgbClr val="000000"/>
                  </a:outerShdw>
                </a:effectLst>
              </a:defRPr>
            </a:lvl1pPr>
          </a:lstStyle>
          <a:p>
            <a:endParaRPr lang="en-US" altLang="en-US"/>
          </a:p>
        </p:txBody>
      </p:sp>
      <p:sp>
        <p:nvSpPr>
          <p:cNvPr id="285708" name="Rectangle 12">
            <a:extLst>
              <a:ext uri="{FF2B5EF4-FFF2-40B4-BE49-F238E27FC236}">
                <a16:creationId xmlns:a16="http://schemas.microsoft.com/office/drawing/2014/main" id="{B98C3B0D-64FB-4DC5-BFEB-09FE0669B039}"/>
              </a:ext>
            </a:extLst>
          </p:cNvPr>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en-US" altLang="en-US"/>
          </a:p>
        </p:txBody>
      </p:sp>
      <p:sp>
        <p:nvSpPr>
          <p:cNvPr id="285709" name="Rectangle 13">
            <a:extLst>
              <a:ext uri="{FF2B5EF4-FFF2-40B4-BE49-F238E27FC236}">
                <a16:creationId xmlns:a16="http://schemas.microsoft.com/office/drawing/2014/main" id="{02C8B9A6-1E22-4F22-BCB7-461912B87569}"/>
              </a:ext>
            </a:extLst>
          </p:cNvPr>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E45108A7-2BE4-4B4C-8436-1BB492AA4F9B}" type="slidenum">
              <a:rPr lang="en-US" altLang="en-US"/>
              <a:pPr/>
              <a:t>‹#›</a:t>
            </a:fld>
            <a:endParaRPr lang="en-US" altLang="en-US"/>
          </a:p>
        </p:txBody>
      </p:sp>
      <p:sp>
        <p:nvSpPr>
          <p:cNvPr id="285710" name="Rectangle 14">
            <a:extLst>
              <a:ext uri="{FF2B5EF4-FFF2-40B4-BE49-F238E27FC236}">
                <a16:creationId xmlns:a16="http://schemas.microsoft.com/office/drawing/2014/main" id="{7F1470CB-BE6E-4ECA-8BA3-E94ABBBF8794}"/>
              </a:ext>
            </a:extLst>
          </p:cNvPr>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85711" name="Rectangle 15">
            <a:extLst>
              <a:ext uri="{FF2B5EF4-FFF2-40B4-BE49-F238E27FC236}">
                <a16:creationId xmlns:a16="http://schemas.microsoft.com/office/drawing/2014/main" id="{4E492C33-BCF1-4F54-8DF9-CA22AE5D2345}"/>
              </a:ext>
            </a:extLst>
          </p:cNvPr>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71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Lst>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2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BDADBA-29F1-45EB-8809-D9246A9B693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707061591"/>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898"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1000"/>
                                        <p:tgtEl>
                                          <p:spTgt spid="1027">
                                            <p:txEl>
                                              <p:pRg st="0" end="0"/>
                                            </p:txEl>
                                          </p:spTgt>
                                        </p:tgtEl>
                                      </p:cBhvr>
                                    </p:animEffect>
                                    <p:anim calcmode="lin" valueType="num">
                                      <p:cBhvr>
                                        <p:cTn id="16"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02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02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fade">
                                      <p:cBhvr>
                                        <p:cTn id="27" dur="1000"/>
                                        <p:tgtEl>
                                          <p:spTgt spid="1027">
                                            <p:txEl>
                                              <p:pRg st="2" end="2"/>
                                            </p:txEl>
                                          </p:spTgt>
                                        </p:tgtEl>
                                      </p:cBhvr>
                                    </p:animEffect>
                                    <p:anim calcmode="lin" valueType="num">
                                      <p:cBhvr>
                                        <p:cTn id="2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2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2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Effect transition="in" filter="fade">
                                      <p:cBhvr>
                                        <p:cTn id="33" dur="1000"/>
                                        <p:tgtEl>
                                          <p:spTgt spid="1027">
                                            <p:txEl>
                                              <p:pRg st="3" end="3"/>
                                            </p:txEl>
                                          </p:spTgt>
                                        </p:tgtEl>
                                      </p:cBhvr>
                                    </p:animEffect>
                                    <p:anim calcmode="lin" valueType="num">
                                      <p:cBhvr>
                                        <p:cTn id="34"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02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02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Effect transition="in" filter="fade">
                                      <p:cBhvr>
                                        <p:cTn id="39" dur="1000"/>
                                        <p:tgtEl>
                                          <p:spTgt spid="1027">
                                            <p:txEl>
                                              <p:pRg st="4" end="4"/>
                                            </p:txEl>
                                          </p:spTgt>
                                        </p:tgtEl>
                                      </p:cBhvr>
                                    </p:animEffect>
                                    <p:anim calcmode="lin" valueType="num">
                                      <p:cBhvr>
                                        <p:cTn id="40"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37"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90466" name="Rectangle 2">
            <a:extLst>
              <a:ext uri="{FF2B5EF4-FFF2-40B4-BE49-F238E27FC236}">
                <a16:creationId xmlns:a16="http://schemas.microsoft.com/office/drawing/2014/main" id="{C5168B71-5022-4F94-9A30-754CD99F7B62}"/>
              </a:ext>
            </a:extLst>
          </p:cNvPr>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90467" name="Rectangle 3">
            <a:extLst>
              <a:ext uri="{FF2B5EF4-FFF2-40B4-BE49-F238E27FC236}">
                <a16:creationId xmlns:a16="http://schemas.microsoft.com/office/drawing/2014/main" id="{ABE33724-5FC3-4268-8A77-760E5FC99BC6}"/>
              </a:ext>
            </a:extLst>
          </p:cNvPr>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90468" name="Rectangle 4">
            <a:extLst>
              <a:ext uri="{FF2B5EF4-FFF2-40B4-BE49-F238E27FC236}">
                <a16:creationId xmlns:a16="http://schemas.microsoft.com/office/drawing/2014/main" id="{CD8D0BFB-A025-4B79-9F85-9BAC5935662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400">
                <a:effectLst>
                  <a:outerShdw blurRad="38100" dist="38100" dir="2700000" algn="tl">
                    <a:srgbClr val="C0C0C0"/>
                  </a:outerShdw>
                </a:effectLst>
              </a:defRPr>
            </a:lvl1pPr>
          </a:lstStyle>
          <a:p>
            <a:endParaRPr lang="en-US" altLang="en-US"/>
          </a:p>
        </p:txBody>
      </p:sp>
      <p:sp>
        <p:nvSpPr>
          <p:cNvPr id="190469" name="Rectangle 5">
            <a:extLst>
              <a:ext uri="{FF2B5EF4-FFF2-40B4-BE49-F238E27FC236}">
                <a16:creationId xmlns:a16="http://schemas.microsoft.com/office/drawing/2014/main" id="{E71215CB-D888-4408-8B5E-31BE8550BEC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C0C0C0"/>
                  </a:outerShdw>
                </a:effectLst>
              </a:defRPr>
            </a:lvl1pPr>
          </a:lstStyle>
          <a:p>
            <a:endParaRPr lang="en-US" altLang="en-US"/>
          </a:p>
        </p:txBody>
      </p:sp>
      <p:sp>
        <p:nvSpPr>
          <p:cNvPr id="190470" name="Rectangle 6">
            <a:extLst>
              <a:ext uri="{FF2B5EF4-FFF2-40B4-BE49-F238E27FC236}">
                <a16:creationId xmlns:a16="http://schemas.microsoft.com/office/drawing/2014/main" id="{D15B6526-C368-49E2-8E33-AAC259058E81}"/>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C0C0C0"/>
                  </a:outerShdw>
                </a:effectLst>
              </a:defRPr>
            </a:lvl1pPr>
          </a:lstStyle>
          <a:p>
            <a:fld id="{FFC5865C-E745-4EE7-B7A6-736B2BA053C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78"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rtl="0" fontAlgn="base">
        <a:spcBef>
          <a:spcPct val="0"/>
        </a:spcBef>
        <a:spcAft>
          <a:spcPct val="0"/>
        </a:spcAft>
        <a:defRPr sz="4400" kern="1200">
          <a:solidFill>
            <a:schemeClr val="tx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2pPr>
      <a:lvl3pPr algn="l"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3pPr>
      <a:lvl4pPr algn="l"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4pPr>
      <a:lvl5pPr algn="l"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5pPr>
      <a:lvl6pPr marL="457200" algn="l"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6pPr>
      <a:lvl7pPr marL="914400" algn="l"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7pPr>
      <a:lvl8pPr marL="1371600" algn="l"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8pPr>
      <a:lvl9pPr marL="1828800" algn="l"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C0C0C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C0C0C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C0C0C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C0C0C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93538" name="Rectangle 2">
            <a:extLst>
              <a:ext uri="{FF2B5EF4-FFF2-40B4-BE49-F238E27FC236}">
                <a16:creationId xmlns:a16="http://schemas.microsoft.com/office/drawing/2014/main" id="{BD9104EC-B3DD-42D6-B7FA-71C1B55B901D}"/>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193539" name="Rectangle 3">
            <a:extLst>
              <a:ext uri="{FF2B5EF4-FFF2-40B4-BE49-F238E27FC236}">
                <a16:creationId xmlns:a16="http://schemas.microsoft.com/office/drawing/2014/main" id="{9992640A-8388-4A98-9817-BAC76F5017FE}"/>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C56C335-6E2C-43BF-B1B5-946EE855E9AB}" type="slidenum">
              <a:rPr lang="en-US" altLang="en-US"/>
              <a:pPr/>
              <a:t>‹#›</a:t>
            </a:fld>
            <a:endParaRPr lang="en-US" altLang="en-US"/>
          </a:p>
        </p:txBody>
      </p:sp>
      <p:grpSp>
        <p:nvGrpSpPr>
          <p:cNvPr id="193540" name="Group 4">
            <a:extLst>
              <a:ext uri="{FF2B5EF4-FFF2-40B4-BE49-F238E27FC236}">
                <a16:creationId xmlns:a16="http://schemas.microsoft.com/office/drawing/2014/main" id="{B9D7B8C3-054F-4899-AFBF-1DC4FDEB9D4D}"/>
              </a:ext>
            </a:extLst>
          </p:cNvPr>
          <p:cNvGrpSpPr>
            <a:grpSpLocks/>
          </p:cNvGrpSpPr>
          <p:nvPr/>
        </p:nvGrpSpPr>
        <p:grpSpPr bwMode="auto">
          <a:xfrm>
            <a:off x="0" y="0"/>
            <a:ext cx="9140825" cy="6850063"/>
            <a:chOff x="0" y="0"/>
            <a:chExt cx="5758" cy="4315"/>
          </a:xfrm>
        </p:grpSpPr>
        <p:grpSp>
          <p:nvGrpSpPr>
            <p:cNvPr id="193541" name="Group 5">
              <a:extLst>
                <a:ext uri="{FF2B5EF4-FFF2-40B4-BE49-F238E27FC236}">
                  <a16:creationId xmlns:a16="http://schemas.microsoft.com/office/drawing/2014/main" id="{5B5F2AEB-CE77-4B37-A459-9FAF5616DBD6}"/>
                </a:ext>
              </a:extLst>
            </p:cNvPr>
            <p:cNvGrpSpPr>
              <a:grpSpLocks/>
            </p:cNvGrpSpPr>
            <p:nvPr userDrawn="1"/>
          </p:nvGrpSpPr>
          <p:grpSpPr bwMode="auto">
            <a:xfrm>
              <a:off x="1728" y="2230"/>
              <a:ext cx="4027" cy="2085"/>
              <a:chOff x="1728" y="2230"/>
              <a:chExt cx="4027" cy="2085"/>
            </a:xfrm>
          </p:grpSpPr>
          <p:sp>
            <p:nvSpPr>
              <p:cNvPr id="193542" name="Freeform 6">
                <a:extLst>
                  <a:ext uri="{FF2B5EF4-FFF2-40B4-BE49-F238E27FC236}">
                    <a16:creationId xmlns:a16="http://schemas.microsoft.com/office/drawing/2014/main" id="{3322532A-0734-428E-9B61-7387FB8B22CF}"/>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3543" name="Freeform 7">
                <a:extLst>
                  <a:ext uri="{FF2B5EF4-FFF2-40B4-BE49-F238E27FC236}">
                    <a16:creationId xmlns:a16="http://schemas.microsoft.com/office/drawing/2014/main" id="{ED8A3094-B43B-4E5C-AB3C-0E0EF78194E5}"/>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3544" name="Freeform 8">
                <a:extLst>
                  <a:ext uri="{FF2B5EF4-FFF2-40B4-BE49-F238E27FC236}">
                    <a16:creationId xmlns:a16="http://schemas.microsoft.com/office/drawing/2014/main" id="{32FB8693-B1A6-484F-8BFB-A9E947831D67}"/>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3545" name="Freeform 9">
                <a:extLst>
                  <a:ext uri="{FF2B5EF4-FFF2-40B4-BE49-F238E27FC236}">
                    <a16:creationId xmlns:a16="http://schemas.microsoft.com/office/drawing/2014/main" id="{53A48197-90C7-420E-9607-0868D0B64EBB}"/>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3546" name="Freeform 10">
                <a:extLst>
                  <a:ext uri="{FF2B5EF4-FFF2-40B4-BE49-F238E27FC236}">
                    <a16:creationId xmlns:a16="http://schemas.microsoft.com/office/drawing/2014/main" id="{BF2BE685-22EF-43A6-9952-EEF85E031A81}"/>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93547" name="Freeform 11">
              <a:extLst>
                <a:ext uri="{FF2B5EF4-FFF2-40B4-BE49-F238E27FC236}">
                  <a16:creationId xmlns:a16="http://schemas.microsoft.com/office/drawing/2014/main" id="{FDC73D38-0D6D-4ED5-91A6-D3F4C19CF78B}"/>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3548" name="Freeform 12">
              <a:extLst>
                <a:ext uri="{FF2B5EF4-FFF2-40B4-BE49-F238E27FC236}">
                  <a16:creationId xmlns:a16="http://schemas.microsoft.com/office/drawing/2014/main" id="{3395E9F3-2878-4E4A-9867-B788674E34E5}"/>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93549" name="Rectangle 13">
            <a:extLst>
              <a:ext uri="{FF2B5EF4-FFF2-40B4-BE49-F238E27FC236}">
                <a16:creationId xmlns:a16="http://schemas.microsoft.com/office/drawing/2014/main" id="{8CB3D715-5659-445A-BA7D-DA1C66DF41F1}"/>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93550" name="Rectangle 14">
            <a:extLst>
              <a:ext uri="{FF2B5EF4-FFF2-40B4-BE49-F238E27FC236}">
                <a16:creationId xmlns:a16="http://schemas.microsoft.com/office/drawing/2014/main" id="{9EFF4F04-6617-4669-8562-03B41435CE6F}"/>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93551" name="Rectangle 15">
            <a:extLst>
              <a:ext uri="{FF2B5EF4-FFF2-40B4-BE49-F238E27FC236}">
                <a16:creationId xmlns:a16="http://schemas.microsoft.com/office/drawing/2014/main" id="{2269D7A7-F753-400D-8ACF-4D1B8CA0693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80"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202754" name="Group 2">
            <a:extLst>
              <a:ext uri="{FF2B5EF4-FFF2-40B4-BE49-F238E27FC236}">
                <a16:creationId xmlns:a16="http://schemas.microsoft.com/office/drawing/2014/main" id="{3D183CB3-6A28-4704-912D-FD0A31FF7002}"/>
              </a:ext>
            </a:extLst>
          </p:cNvPr>
          <p:cNvGrpSpPr>
            <a:grpSpLocks/>
          </p:cNvGrpSpPr>
          <p:nvPr/>
        </p:nvGrpSpPr>
        <p:grpSpPr bwMode="auto">
          <a:xfrm>
            <a:off x="0" y="0"/>
            <a:ext cx="9142413" cy="6856413"/>
            <a:chOff x="0" y="0"/>
            <a:chExt cx="5759" cy="4319"/>
          </a:xfrm>
        </p:grpSpPr>
        <p:sp>
          <p:nvSpPr>
            <p:cNvPr id="202755" name="Freeform 3">
              <a:extLst>
                <a:ext uri="{FF2B5EF4-FFF2-40B4-BE49-F238E27FC236}">
                  <a16:creationId xmlns:a16="http://schemas.microsoft.com/office/drawing/2014/main" id="{F41B6D26-6F3E-4431-8313-057975F12122}"/>
                </a:ext>
              </a:extLst>
            </p:cNvPr>
            <p:cNvSpPr>
              <a:spLocks/>
            </p:cNvSpPr>
            <p:nvPr userDrawn="1"/>
          </p:nvSpPr>
          <p:spPr bwMode="hidden">
            <a:xfrm>
              <a:off x="0" y="0"/>
              <a:ext cx="5758" cy="1043"/>
            </a:xfrm>
            <a:custGeom>
              <a:avLst/>
              <a:gdLst>
                <a:gd name="T0" fmla="*/ 5740 w 5740"/>
                <a:gd name="T1" fmla="*/ 1043 h 1043"/>
                <a:gd name="T2" fmla="*/ 0 w 5740"/>
                <a:gd name="T3" fmla="*/ 1043 h 1043"/>
                <a:gd name="T4" fmla="*/ 0 w 5740"/>
                <a:gd name="T5" fmla="*/ 0 h 1043"/>
                <a:gd name="T6" fmla="*/ 5740 w 5740"/>
                <a:gd name="T7" fmla="*/ 0 h 1043"/>
                <a:gd name="T8" fmla="*/ 5740 w 5740"/>
                <a:gd name="T9" fmla="*/ 1043 h 1043"/>
                <a:gd name="T10" fmla="*/ 5740 w 5740"/>
                <a:gd name="T11" fmla="*/ 1043 h 1043"/>
              </a:gdLst>
              <a:ahLst/>
              <a:cxnLst>
                <a:cxn ang="0">
                  <a:pos x="T0" y="T1"/>
                </a:cxn>
                <a:cxn ang="0">
                  <a:pos x="T2" y="T3"/>
                </a:cxn>
                <a:cxn ang="0">
                  <a:pos x="T4" y="T5"/>
                </a:cxn>
                <a:cxn ang="0">
                  <a:pos x="T6" y="T7"/>
                </a:cxn>
                <a:cxn ang="0">
                  <a:pos x="T8" y="T9"/>
                </a:cxn>
                <a:cxn ang="0">
                  <a:pos x="T10" y="T11"/>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02756" name="Group 4">
              <a:extLst>
                <a:ext uri="{FF2B5EF4-FFF2-40B4-BE49-F238E27FC236}">
                  <a16:creationId xmlns:a16="http://schemas.microsoft.com/office/drawing/2014/main" id="{62FD1C9E-13CB-4CEB-9A5A-5651557BF1D5}"/>
                </a:ext>
              </a:extLst>
            </p:cNvPr>
            <p:cNvGrpSpPr>
              <a:grpSpLocks/>
            </p:cNvGrpSpPr>
            <p:nvPr userDrawn="1"/>
          </p:nvGrpSpPr>
          <p:grpSpPr bwMode="auto">
            <a:xfrm>
              <a:off x="0" y="0"/>
              <a:ext cx="5759" cy="4319"/>
              <a:chOff x="0" y="0"/>
              <a:chExt cx="5759" cy="4319"/>
            </a:xfrm>
          </p:grpSpPr>
          <p:sp>
            <p:nvSpPr>
              <p:cNvPr id="202757" name="Freeform 5">
                <a:extLst>
                  <a:ext uri="{FF2B5EF4-FFF2-40B4-BE49-F238E27FC236}">
                    <a16:creationId xmlns:a16="http://schemas.microsoft.com/office/drawing/2014/main" id="{B730B5A1-E8B0-40B5-B482-35B405711592}"/>
                  </a:ext>
                </a:extLst>
              </p:cNvPr>
              <p:cNvSpPr>
                <a:spLocks/>
              </p:cNvSpPr>
              <p:nvPr userDrawn="1"/>
            </p:nvSpPr>
            <p:spPr bwMode="hidden">
              <a:xfrm>
                <a:off x="1" y="104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58" name="Freeform 6">
                <a:extLst>
                  <a:ext uri="{FF2B5EF4-FFF2-40B4-BE49-F238E27FC236}">
                    <a16:creationId xmlns:a16="http://schemas.microsoft.com/office/drawing/2014/main" id="{E181DFAE-669C-469E-A14E-BDAB52C5B19F}"/>
                  </a:ext>
                </a:extLst>
              </p:cNvPr>
              <p:cNvSpPr>
                <a:spLocks/>
              </p:cNvSpPr>
              <p:nvPr userDrawn="1"/>
            </p:nvSpPr>
            <p:spPr bwMode="hidden">
              <a:xfrm>
                <a:off x="0" y="3988"/>
                <a:ext cx="5758" cy="42"/>
              </a:xfrm>
              <a:custGeom>
                <a:avLst/>
                <a:gdLst>
                  <a:gd name="T0" fmla="*/ 0 w 5740"/>
                  <a:gd name="T1" fmla="*/ 42 h 42"/>
                  <a:gd name="T2" fmla="*/ 5740 w 5740"/>
                  <a:gd name="T3" fmla="*/ 42 h 42"/>
                  <a:gd name="T4" fmla="*/ 5740 w 5740"/>
                  <a:gd name="T5" fmla="*/ 0 h 42"/>
                  <a:gd name="T6" fmla="*/ 0 w 5740"/>
                  <a:gd name="T7" fmla="*/ 0 h 42"/>
                  <a:gd name="T8" fmla="*/ 0 w 5740"/>
                  <a:gd name="T9" fmla="*/ 42 h 42"/>
                  <a:gd name="T10" fmla="*/ 0 w 5740"/>
                  <a:gd name="T11" fmla="*/ 42 h 42"/>
                </a:gdLst>
                <a:ahLst/>
                <a:cxnLst>
                  <a:cxn ang="0">
                    <a:pos x="T0" y="T1"/>
                  </a:cxn>
                  <a:cxn ang="0">
                    <a:pos x="T2" y="T3"/>
                  </a:cxn>
                  <a:cxn ang="0">
                    <a:pos x="T4" y="T5"/>
                  </a:cxn>
                  <a:cxn ang="0">
                    <a:pos x="T6" y="T7"/>
                  </a:cxn>
                  <a:cxn ang="0">
                    <a:pos x="T8" y="T9"/>
                  </a:cxn>
                  <a:cxn ang="0">
                    <a:pos x="T10" y="T11"/>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59" name="Freeform 7">
                <a:extLst>
                  <a:ext uri="{FF2B5EF4-FFF2-40B4-BE49-F238E27FC236}">
                    <a16:creationId xmlns:a16="http://schemas.microsoft.com/office/drawing/2014/main" id="{A41771D1-818B-416F-B4F8-E8C9AE042B17}"/>
                  </a:ext>
                </a:extLst>
              </p:cNvPr>
              <p:cNvSpPr>
                <a:spLocks/>
              </p:cNvSpPr>
              <p:nvPr userDrawn="1"/>
            </p:nvSpPr>
            <p:spPr bwMode="hidden">
              <a:xfrm>
                <a:off x="0" y="3665"/>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60" name="Freeform 8">
                <a:extLst>
                  <a:ext uri="{FF2B5EF4-FFF2-40B4-BE49-F238E27FC236}">
                    <a16:creationId xmlns:a16="http://schemas.microsoft.com/office/drawing/2014/main" id="{0A411FC6-F95D-49CB-BD51-2CA666F81855}"/>
                  </a:ext>
                </a:extLst>
              </p:cNvPr>
              <p:cNvSpPr>
                <a:spLocks/>
              </p:cNvSpPr>
              <p:nvPr userDrawn="1"/>
            </p:nvSpPr>
            <p:spPr bwMode="hidden">
              <a:xfrm>
                <a:off x="0" y="3364"/>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61" name="Freeform 9">
                <a:extLst>
                  <a:ext uri="{FF2B5EF4-FFF2-40B4-BE49-F238E27FC236}">
                    <a16:creationId xmlns:a16="http://schemas.microsoft.com/office/drawing/2014/main" id="{385B6152-4AD8-482A-BE36-F79B606E8665}"/>
                  </a:ext>
                </a:extLst>
              </p:cNvPr>
              <p:cNvSpPr>
                <a:spLocks/>
              </p:cNvSpPr>
              <p:nvPr userDrawn="1"/>
            </p:nvSpPr>
            <p:spPr bwMode="hidden">
              <a:xfrm>
                <a:off x="0" y="3105"/>
                <a:ext cx="5758" cy="31"/>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62" name="Freeform 10">
                <a:extLst>
                  <a:ext uri="{FF2B5EF4-FFF2-40B4-BE49-F238E27FC236}">
                    <a16:creationId xmlns:a16="http://schemas.microsoft.com/office/drawing/2014/main" id="{1C6084D6-56FE-4ED3-8032-3B0E55E3D8CC}"/>
                  </a:ext>
                </a:extLst>
              </p:cNvPr>
              <p:cNvSpPr>
                <a:spLocks/>
              </p:cNvSpPr>
              <p:nvPr userDrawn="1"/>
            </p:nvSpPr>
            <p:spPr bwMode="hidden">
              <a:xfrm>
                <a:off x="0" y="2859"/>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63" name="Freeform 11">
                <a:extLst>
                  <a:ext uri="{FF2B5EF4-FFF2-40B4-BE49-F238E27FC236}">
                    <a16:creationId xmlns:a16="http://schemas.microsoft.com/office/drawing/2014/main" id="{00DDFE5E-4F6F-4CD7-90FD-E12883160838}"/>
                  </a:ext>
                </a:extLst>
              </p:cNvPr>
              <p:cNvSpPr>
                <a:spLocks/>
              </p:cNvSpPr>
              <p:nvPr userDrawn="1"/>
            </p:nvSpPr>
            <p:spPr bwMode="hidden">
              <a:xfrm>
                <a:off x="0" y="264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64" name="Freeform 12">
                <a:extLst>
                  <a:ext uri="{FF2B5EF4-FFF2-40B4-BE49-F238E27FC236}">
                    <a16:creationId xmlns:a16="http://schemas.microsoft.com/office/drawing/2014/main" id="{6D874801-B086-437F-A210-B94561672816}"/>
                  </a:ext>
                </a:extLst>
              </p:cNvPr>
              <p:cNvSpPr>
                <a:spLocks/>
              </p:cNvSpPr>
              <p:nvPr userDrawn="1"/>
            </p:nvSpPr>
            <p:spPr bwMode="hidden">
              <a:xfrm>
                <a:off x="0" y="2433"/>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65" name="Freeform 13">
                <a:extLst>
                  <a:ext uri="{FF2B5EF4-FFF2-40B4-BE49-F238E27FC236}">
                    <a16:creationId xmlns:a16="http://schemas.microsoft.com/office/drawing/2014/main" id="{046EEFC2-A714-4037-BB97-BF3B56FC2FF2}"/>
                  </a:ext>
                </a:extLst>
              </p:cNvPr>
              <p:cNvSpPr>
                <a:spLocks/>
              </p:cNvSpPr>
              <p:nvPr userDrawn="1"/>
            </p:nvSpPr>
            <p:spPr bwMode="hidden">
              <a:xfrm>
                <a:off x="0" y="2259"/>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66" name="Freeform 14">
                <a:extLst>
                  <a:ext uri="{FF2B5EF4-FFF2-40B4-BE49-F238E27FC236}">
                    <a16:creationId xmlns:a16="http://schemas.microsoft.com/office/drawing/2014/main" id="{B726AA09-1FC1-4D66-83D9-6D14E2AFECBA}"/>
                  </a:ext>
                </a:extLst>
              </p:cNvPr>
              <p:cNvSpPr>
                <a:spLocks/>
              </p:cNvSpPr>
              <p:nvPr userDrawn="1"/>
            </p:nvSpPr>
            <p:spPr bwMode="hidden">
              <a:xfrm>
                <a:off x="0" y="209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67" name="Freeform 15">
                <a:extLst>
                  <a:ext uri="{FF2B5EF4-FFF2-40B4-BE49-F238E27FC236}">
                    <a16:creationId xmlns:a16="http://schemas.microsoft.com/office/drawing/2014/main" id="{37C312B7-9344-450C-B3FD-633353D0DD1F}"/>
                  </a:ext>
                </a:extLst>
              </p:cNvPr>
              <p:cNvSpPr>
                <a:spLocks/>
              </p:cNvSpPr>
              <p:nvPr userDrawn="1"/>
            </p:nvSpPr>
            <p:spPr bwMode="hidden">
              <a:xfrm>
                <a:off x="0" y="192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68" name="Freeform 16">
                <a:extLst>
                  <a:ext uri="{FF2B5EF4-FFF2-40B4-BE49-F238E27FC236}">
                    <a16:creationId xmlns:a16="http://schemas.microsoft.com/office/drawing/2014/main" id="{199254C3-AAC8-4886-96D4-1102A92D4C67}"/>
                  </a:ext>
                </a:extLst>
              </p:cNvPr>
              <p:cNvSpPr>
                <a:spLocks/>
              </p:cNvSpPr>
              <p:nvPr userDrawn="1"/>
            </p:nvSpPr>
            <p:spPr bwMode="hidden">
              <a:xfrm>
                <a:off x="0" y="1645"/>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69" name="Freeform 17">
                <a:extLst>
                  <a:ext uri="{FF2B5EF4-FFF2-40B4-BE49-F238E27FC236}">
                    <a16:creationId xmlns:a16="http://schemas.microsoft.com/office/drawing/2014/main" id="{5A0A0446-F4B3-44A8-91FB-1FB1B1F74EB5}"/>
                  </a:ext>
                </a:extLst>
              </p:cNvPr>
              <p:cNvSpPr>
                <a:spLocks/>
              </p:cNvSpPr>
              <p:nvPr userDrawn="1"/>
            </p:nvSpPr>
            <p:spPr bwMode="hidden">
              <a:xfrm>
                <a:off x="0" y="177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70" name="Freeform 18">
                <a:extLst>
                  <a:ext uri="{FF2B5EF4-FFF2-40B4-BE49-F238E27FC236}">
                    <a16:creationId xmlns:a16="http://schemas.microsoft.com/office/drawing/2014/main" id="{9187C156-A5CE-4AC8-9BC0-52564334C4FD}"/>
                  </a:ext>
                </a:extLst>
              </p:cNvPr>
              <p:cNvSpPr>
                <a:spLocks/>
              </p:cNvSpPr>
              <p:nvPr userDrawn="1"/>
            </p:nvSpPr>
            <p:spPr bwMode="hidden">
              <a:xfrm>
                <a:off x="0" y="1520"/>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71" name="Freeform 19">
                <a:extLst>
                  <a:ext uri="{FF2B5EF4-FFF2-40B4-BE49-F238E27FC236}">
                    <a16:creationId xmlns:a16="http://schemas.microsoft.com/office/drawing/2014/main" id="{11F30019-C2AF-4024-8BA6-CC83F57A5475}"/>
                  </a:ext>
                </a:extLst>
              </p:cNvPr>
              <p:cNvSpPr>
                <a:spLocks/>
              </p:cNvSpPr>
              <p:nvPr userDrawn="1"/>
            </p:nvSpPr>
            <p:spPr bwMode="hidden">
              <a:xfrm>
                <a:off x="0" y="1394"/>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72" name="Freeform 20">
                <a:extLst>
                  <a:ext uri="{FF2B5EF4-FFF2-40B4-BE49-F238E27FC236}">
                    <a16:creationId xmlns:a16="http://schemas.microsoft.com/office/drawing/2014/main" id="{950D505E-FE6F-477E-93A0-E2F3EBBADF48}"/>
                  </a:ext>
                </a:extLst>
              </p:cNvPr>
              <p:cNvSpPr>
                <a:spLocks/>
              </p:cNvSpPr>
              <p:nvPr userDrawn="1"/>
            </p:nvSpPr>
            <p:spPr bwMode="hidden">
              <a:xfrm>
                <a:off x="0" y="128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73" name="Freeform 21">
                <a:extLst>
                  <a:ext uri="{FF2B5EF4-FFF2-40B4-BE49-F238E27FC236}">
                    <a16:creationId xmlns:a16="http://schemas.microsoft.com/office/drawing/2014/main" id="{83CA7419-33CF-4592-A07C-76402FDD468B}"/>
                  </a:ext>
                </a:extLst>
              </p:cNvPr>
              <p:cNvSpPr>
                <a:spLocks/>
              </p:cNvSpPr>
              <p:nvPr userDrawn="1"/>
            </p:nvSpPr>
            <p:spPr bwMode="hidden">
              <a:xfrm>
                <a:off x="0" y="117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74" name="Freeform 22">
                <a:extLst>
                  <a:ext uri="{FF2B5EF4-FFF2-40B4-BE49-F238E27FC236}">
                    <a16:creationId xmlns:a16="http://schemas.microsoft.com/office/drawing/2014/main" id="{8E4BF69A-1827-4C4E-AA37-447E52CE3FF2}"/>
                  </a:ext>
                </a:extLst>
              </p:cNvPr>
              <p:cNvSpPr>
                <a:spLocks/>
              </p:cNvSpPr>
              <p:nvPr userDrawn="1"/>
            </p:nvSpPr>
            <p:spPr bwMode="hidden">
              <a:xfrm>
                <a:off x="0" y="2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75" name="Freeform 23">
                <a:extLst>
                  <a:ext uri="{FF2B5EF4-FFF2-40B4-BE49-F238E27FC236}">
                    <a16:creationId xmlns:a16="http://schemas.microsoft.com/office/drawing/2014/main" id="{C5729F15-1027-4E9B-BC3D-6C13B0CDB8F2}"/>
                  </a:ext>
                </a:extLst>
              </p:cNvPr>
              <p:cNvSpPr>
                <a:spLocks/>
              </p:cNvSpPr>
              <p:nvPr userDrawn="1"/>
            </p:nvSpPr>
            <p:spPr bwMode="hidden">
              <a:xfrm>
                <a:off x="0" y="186"/>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76" name="Freeform 24">
                <a:extLst>
                  <a:ext uri="{FF2B5EF4-FFF2-40B4-BE49-F238E27FC236}">
                    <a16:creationId xmlns:a16="http://schemas.microsoft.com/office/drawing/2014/main" id="{E265E1EF-ADE5-4667-8F4A-1114EFAF5D50}"/>
                  </a:ext>
                </a:extLst>
              </p:cNvPr>
              <p:cNvSpPr>
                <a:spLocks/>
              </p:cNvSpPr>
              <p:nvPr userDrawn="1"/>
            </p:nvSpPr>
            <p:spPr bwMode="hidden">
              <a:xfrm>
                <a:off x="0" y="475"/>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77" name="Freeform 25">
                <a:extLst>
                  <a:ext uri="{FF2B5EF4-FFF2-40B4-BE49-F238E27FC236}">
                    <a16:creationId xmlns:a16="http://schemas.microsoft.com/office/drawing/2014/main" id="{94079480-07D4-49B8-99DB-D61742986E4A}"/>
                  </a:ext>
                </a:extLst>
              </p:cNvPr>
              <p:cNvSpPr>
                <a:spLocks/>
              </p:cNvSpPr>
              <p:nvPr userDrawn="1"/>
            </p:nvSpPr>
            <p:spPr bwMode="hidden">
              <a:xfrm>
                <a:off x="0" y="337"/>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78" name="Freeform 26">
                <a:extLst>
                  <a:ext uri="{FF2B5EF4-FFF2-40B4-BE49-F238E27FC236}">
                    <a16:creationId xmlns:a16="http://schemas.microsoft.com/office/drawing/2014/main" id="{7C2873D0-E95F-4313-9B8F-9858AE885D3F}"/>
                  </a:ext>
                </a:extLst>
              </p:cNvPr>
              <p:cNvSpPr>
                <a:spLocks/>
              </p:cNvSpPr>
              <p:nvPr userDrawn="1"/>
            </p:nvSpPr>
            <p:spPr bwMode="hidden">
              <a:xfrm>
                <a:off x="0" y="60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79" name="Freeform 27">
                <a:extLst>
                  <a:ext uri="{FF2B5EF4-FFF2-40B4-BE49-F238E27FC236}">
                    <a16:creationId xmlns:a16="http://schemas.microsoft.com/office/drawing/2014/main" id="{2E32338D-FD12-4D77-8D85-37FF6F3921AE}"/>
                  </a:ext>
                </a:extLst>
              </p:cNvPr>
              <p:cNvSpPr>
                <a:spLocks/>
              </p:cNvSpPr>
              <p:nvPr userDrawn="1"/>
            </p:nvSpPr>
            <p:spPr bwMode="hidden">
              <a:xfrm>
                <a:off x="0" y="72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80" name="Freeform 28">
                <a:extLst>
                  <a:ext uri="{FF2B5EF4-FFF2-40B4-BE49-F238E27FC236}">
                    <a16:creationId xmlns:a16="http://schemas.microsoft.com/office/drawing/2014/main" id="{9F301112-1B97-4785-8641-869EBBF849C4}"/>
                  </a:ext>
                </a:extLst>
              </p:cNvPr>
              <p:cNvSpPr>
                <a:spLocks/>
              </p:cNvSpPr>
              <p:nvPr userDrawn="1"/>
            </p:nvSpPr>
            <p:spPr bwMode="hidden">
              <a:xfrm>
                <a:off x="0" y="841"/>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81" name="Freeform 29">
                <a:extLst>
                  <a:ext uri="{FF2B5EF4-FFF2-40B4-BE49-F238E27FC236}">
                    <a16:creationId xmlns:a16="http://schemas.microsoft.com/office/drawing/2014/main" id="{0E74AFF5-C9AD-49BA-AE71-98C5F4D00419}"/>
                  </a:ext>
                </a:extLst>
              </p:cNvPr>
              <p:cNvSpPr>
                <a:spLocks/>
              </p:cNvSpPr>
              <p:nvPr userDrawn="1"/>
            </p:nvSpPr>
            <p:spPr bwMode="hidden">
              <a:xfrm>
                <a:off x="0" y="943"/>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02782" name="Group 30">
                <a:extLst>
                  <a:ext uri="{FF2B5EF4-FFF2-40B4-BE49-F238E27FC236}">
                    <a16:creationId xmlns:a16="http://schemas.microsoft.com/office/drawing/2014/main" id="{1725C85A-4EE2-40BC-AEFE-F7CBAE4CFFFF}"/>
                  </a:ext>
                </a:extLst>
              </p:cNvPr>
              <p:cNvGrpSpPr>
                <a:grpSpLocks/>
              </p:cNvGrpSpPr>
              <p:nvPr userDrawn="1"/>
            </p:nvGrpSpPr>
            <p:grpSpPr bwMode="auto">
              <a:xfrm>
                <a:off x="0" y="0"/>
                <a:ext cx="5758" cy="1045"/>
                <a:chOff x="0" y="0"/>
                <a:chExt cx="5758" cy="1045"/>
              </a:xfrm>
            </p:grpSpPr>
            <p:sp>
              <p:nvSpPr>
                <p:cNvPr id="202783" name="Freeform 31">
                  <a:extLst>
                    <a:ext uri="{FF2B5EF4-FFF2-40B4-BE49-F238E27FC236}">
                      <a16:creationId xmlns:a16="http://schemas.microsoft.com/office/drawing/2014/main" id="{99AB8330-DA26-4160-8F89-16D70DF673C2}"/>
                    </a:ext>
                  </a:extLst>
                </p:cNvPr>
                <p:cNvSpPr>
                  <a:spLocks/>
                </p:cNvSpPr>
                <p:nvPr/>
              </p:nvSpPr>
              <p:spPr bwMode="hidden">
                <a:xfrm>
                  <a:off x="2849" y="0"/>
                  <a:ext cx="42" cy="1045"/>
                </a:xfrm>
                <a:custGeom>
                  <a:avLst/>
                  <a:gdLst>
                    <a:gd name="T0" fmla="*/ 18 w 42"/>
                    <a:gd name="T1" fmla="*/ 1043 h 1043"/>
                    <a:gd name="T2" fmla="*/ 42 w 42"/>
                    <a:gd name="T3" fmla="*/ 1043 h 1043"/>
                    <a:gd name="T4" fmla="*/ 42 w 42"/>
                    <a:gd name="T5" fmla="*/ 0 h 1043"/>
                    <a:gd name="T6" fmla="*/ 0 w 42"/>
                    <a:gd name="T7" fmla="*/ 0 h 1043"/>
                    <a:gd name="T8" fmla="*/ 0 w 42"/>
                    <a:gd name="T9" fmla="*/ 1043 h 1043"/>
                    <a:gd name="T10" fmla="*/ 18 w 42"/>
                    <a:gd name="T11" fmla="*/ 1043 h 1043"/>
                    <a:gd name="T12" fmla="*/ 18 w 4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84" name="Freeform 32">
                  <a:extLst>
                    <a:ext uri="{FF2B5EF4-FFF2-40B4-BE49-F238E27FC236}">
                      <a16:creationId xmlns:a16="http://schemas.microsoft.com/office/drawing/2014/main" id="{13EB3013-7828-4083-94C8-0E03E30AC230}"/>
                    </a:ext>
                  </a:extLst>
                </p:cNvPr>
                <p:cNvSpPr>
                  <a:spLocks/>
                </p:cNvSpPr>
                <p:nvPr/>
              </p:nvSpPr>
              <p:spPr bwMode="hidden">
                <a:xfrm>
                  <a:off x="2400" y="0"/>
                  <a:ext cx="155" cy="1045"/>
                </a:xfrm>
                <a:custGeom>
                  <a:avLst/>
                  <a:gdLst>
                    <a:gd name="T0" fmla="*/ 131 w 155"/>
                    <a:gd name="T1" fmla="*/ 1043 h 1043"/>
                    <a:gd name="T2" fmla="*/ 155 w 155"/>
                    <a:gd name="T3" fmla="*/ 1043 h 1043"/>
                    <a:gd name="T4" fmla="*/ 42 w 155"/>
                    <a:gd name="T5" fmla="*/ 0 h 1043"/>
                    <a:gd name="T6" fmla="*/ 0 w 155"/>
                    <a:gd name="T7" fmla="*/ 0 h 1043"/>
                    <a:gd name="T8" fmla="*/ 113 w 155"/>
                    <a:gd name="T9" fmla="*/ 1043 h 1043"/>
                    <a:gd name="T10" fmla="*/ 131 w 155"/>
                    <a:gd name="T11" fmla="*/ 1043 h 1043"/>
                    <a:gd name="T12" fmla="*/ 131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85" name="Freeform 33">
                  <a:extLst>
                    <a:ext uri="{FF2B5EF4-FFF2-40B4-BE49-F238E27FC236}">
                      <a16:creationId xmlns:a16="http://schemas.microsoft.com/office/drawing/2014/main" id="{66AFDF91-1474-4315-A83E-B8289F800070}"/>
                    </a:ext>
                  </a:extLst>
                </p:cNvPr>
                <p:cNvSpPr>
                  <a:spLocks/>
                </p:cNvSpPr>
                <p:nvPr/>
              </p:nvSpPr>
              <p:spPr bwMode="hidden">
                <a:xfrm>
                  <a:off x="1967" y="0"/>
                  <a:ext cx="240" cy="1045"/>
                </a:xfrm>
                <a:custGeom>
                  <a:avLst/>
                  <a:gdLst>
                    <a:gd name="T0" fmla="*/ 221 w 239"/>
                    <a:gd name="T1" fmla="*/ 1043 h 1043"/>
                    <a:gd name="T2" fmla="*/ 239 w 239"/>
                    <a:gd name="T3" fmla="*/ 1043 h 1043"/>
                    <a:gd name="T4" fmla="*/ 36 w 239"/>
                    <a:gd name="T5" fmla="*/ 0 h 1043"/>
                    <a:gd name="T6" fmla="*/ 0 w 239"/>
                    <a:gd name="T7" fmla="*/ 0 h 1043"/>
                    <a:gd name="T8" fmla="*/ 203 w 239"/>
                    <a:gd name="T9" fmla="*/ 1043 h 1043"/>
                    <a:gd name="T10" fmla="*/ 221 w 239"/>
                    <a:gd name="T11" fmla="*/ 1043 h 1043"/>
                    <a:gd name="T12" fmla="*/ 221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86" name="Freeform 34">
                  <a:extLst>
                    <a:ext uri="{FF2B5EF4-FFF2-40B4-BE49-F238E27FC236}">
                      <a16:creationId xmlns:a16="http://schemas.microsoft.com/office/drawing/2014/main" id="{6901D628-7840-4F5D-89EF-45053CC8C1B6}"/>
                    </a:ext>
                  </a:extLst>
                </p:cNvPr>
                <p:cNvSpPr>
                  <a:spLocks/>
                </p:cNvSpPr>
                <p:nvPr/>
              </p:nvSpPr>
              <p:spPr bwMode="hidden">
                <a:xfrm>
                  <a:off x="1554" y="0"/>
                  <a:ext cx="353" cy="1045"/>
                </a:xfrm>
                <a:custGeom>
                  <a:avLst/>
                  <a:gdLst>
                    <a:gd name="T0" fmla="*/ 334 w 352"/>
                    <a:gd name="T1" fmla="*/ 1043 h 1043"/>
                    <a:gd name="T2" fmla="*/ 352 w 352"/>
                    <a:gd name="T3" fmla="*/ 1043 h 1043"/>
                    <a:gd name="T4" fmla="*/ 41 w 352"/>
                    <a:gd name="T5" fmla="*/ 0 h 1043"/>
                    <a:gd name="T6" fmla="*/ 0 w 352"/>
                    <a:gd name="T7" fmla="*/ 0 h 1043"/>
                    <a:gd name="T8" fmla="*/ 311 w 352"/>
                    <a:gd name="T9" fmla="*/ 1043 h 1043"/>
                    <a:gd name="T10" fmla="*/ 334 w 352"/>
                    <a:gd name="T11" fmla="*/ 1043 h 1043"/>
                    <a:gd name="T12" fmla="*/ 334 w 35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87" name="Freeform 35">
                  <a:extLst>
                    <a:ext uri="{FF2B5EF4-FFF2-40B4-BE49-F238E27FC236}">
                      <a16:creationId xmlns:a16="http://schemas.microsoft.com/office/drawing/2014/main" id="{31EE31EF-E559-4DA7-85BB-32E36CDBE25B}"/>
                    </a:ext>
                  </a:extLst>
                </p:cNvPr>
                <p:cNvSpPr>
                  <a:spLocks/>
                </p:cNvSpPr>
                <p:nvPr/>
              </p:nvSpPr>
              <p:spPr bwMode="hidden">
                <a:xfrm>
                  <a:off x="1134" y="0"/>
                  <a:ext cx="450" cy="1045"/>
                </a:xfrm>
                <a:custGeom>
                  <a:avLst/>
                  <a:gdLst>
                    <a:gd name="T0" fmla="*/ 425 w 449"/>
                    <a:gd name="T1" fmla="*/ 1043 h 1043"/>
                    <a:gd name="T2" fmla="*/ 449 w 449"/>
                    <a:gd name="T3" fmla="*/ 1043 h 1043"/>
                    <a:gd name="T4" fmla="*/ 42 w 449"/>
                    <a:gd name="T5" fmla="*/ 0 h 1043"/>
                    <a:gd name="T6" fmla="*/ 0 w 449"/>
                    <a:gd name="T7" fmla="*/ 0 h 1043"/>
                    <a:gd name="T8" fmla="*/ 407 w 449"/>
                    <a:gd name="T9" fmla="*/ 1043 h 1043"/>
                    <a:gd name="T10" fmla="*/ 425 w 449"/>
                    <a:gd name="T11" fmla="*/ 1043 h 1043"/>
                    <a:gd name="T12" fmla="*/ 425 w 44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88" name="Freeform 36">
                  <a:extLst>
                    <a:ext uri="{FF2B5EF4-FFF2-40B4-BE49-F238E27FC236}">
                      <a16:creationId xmlns:a16="http://schemas.microsoft.com/office/drawing/2014/main" id="{90EAE9A4-83FE-403D-A55D-91B332836F03}"/>
                    </a:ext>
                  </a:extLst>
                </p:cNvPr>
                <p:cNvSpPr>
                  <a:spLocks/>
                </p:cNvSpPr>
                <p:nvPr/>
              </p:nvSpPr>
              <p:spPr bwMode="hidden">
                <a:xfrm>
                  <a:off x="714" y="0"/>
                  <a:ext cx="540" cy="1045"/>
                </a:xfrm>
                <a:custGeom>
                  <a:avLst/>
                  <a:gdLst>
                    <a:gd name="T0" fmla="*/ 520 w 538"/>
                    <a:gd name="T1" fmla="*/ 1043 h 1043"/>
                    <a:gd name="T2" fmla="*/ 538 w 538"/>
                    <a:gd name="T3" fmla="*/ 1043 h 1043"/>
                    <a:gd name="T4" fmla="*/ 41 w 538"/>
                    <a:gd name="T5" fmla="*/ 0 h 1043"/>
                    <a:gd name="T6" fmla="*/ 0 w 538"/>
                    <a:gd name="T7" fmla="*/ 0 h 1043"/>
                    <a:gd name="T8" fmla="*/ 496 w 538"/>
                    <a:gd name="T9" fmla="*/ 1043 h 1043"/>
                    <a:gd name="T10" fmla="*/ 520 w 538"/>
                    <a:gd name="T11" fmla="*/ 1043 h 1043"/>
                    <a:gd name="T12" fmla="*/ 520 w 53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89" name="Freeform 37">
                  <a:extLst>
                    <a:ext uri="{FF2B5EF4-FFF2-40B4-BE49-F238E27FC236}">
                      <a16:creationId xmlns:a16="http://schemas.microsoft.com/office/drawing/2014/main" id="{FB6C35DA-7E88-4FC4-AC81-19FBFD800868}"/>
                    </a:ext>
                  </a:extLst>
                </p:cNvPr>
                <p:cNvSpPr>
                  <a:spLocks/>
                </p:cNvSpPr>
                <p:nvPr/>
              </p:nvSpPr>
              <p:spPr bwMode="hidden">
                <a:xfrm>
                  <a:off x="306" y="0"/>
                  <a:ext cx="642" cy="1045"/>
                </a:xfrm>
                <a:custGeom>
                  <a:avLst/>
                  <a:gdLst>
                    <a:gd name="T0" fmla="*/ 622 w 640"/>
                    <a:gd name="T1" fmla="*/ 1043 h 1043"/>
                    <a:gd name="T2" fmla="*/ 640 w 640"/>
                    <a:gd name="T3" fmla="*/ 1043 h 1043"/>
                    <a:gd name="T4" fmla="*/ 48 w 640"/>
                    <a:gd name="T5" fmla="*/ 0 h 1043"/>
                    <a:gd name="T6" fmla="*/ 0 w 640"/>
                    <a:gd name="T7" fmla="*/ 0 h 1043"/>
                    <a:gd name="T8" fmla="*/ 598 w 640"/>
                    <a:gd name="T9" fmla="*/ 1043 h 1043"/>
                    <a:gd name="T10" fmla="*/ 622 w 640"/>
                    <a:gd name="T11" fmla="*/ 1043 h 1043"/>
                    <a:gd name="T12" fmla="*/ 622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90" name="Freeform 38">
                  <a:extLst>
                    <a:ext uri="{FF2B5EF4-FFF2-40B4-BE49-F238E27FC236}">
                      <a16:creationId xmlns:a16="http://schemas.microsoft.com/office/drawing/2014/main" id="{D0AA9528-3E61-4A00-9BEF-F8D3CF437057}"/>
                    </a:ext>
                  </a:extLst>
                </p:cNvPr>
                <p:cNvSpPr>
                  <a:spLocks/>
                </p:cNvSpPr>
                <p:nvPr/>
              </p:nvSpPr>
              <p:spPr bwMode="hidden">
                <a:xfrm>
                  <a:off x="0" y="108"/>
                  <a:ext cx="630" cy="937"/>
                </a:xfrm>
                <a:custGeom>
                  <a:avLst/>
                  <a:gdLst>
                    <a:gd name="T0" fmla="*/ 604 w 628"/>
                    <a:gd name="T1" fmla="*/ 935 h 935"/>
                    <a:gd name="T2" fmla="*/ 628 w 628"/>
                    <a:gd name="T3" fmla="*/ 935 h 935"/>
                    <a:gd name="T4" fmla="*/ 0 w 628"/>
                    <a:gd name="T5" fmla="*/ 0 h 935"/>
                    <a:gd name="T6" fmla="*/ 0 w 628"/>
                    <a:gd name="T7" fmla="*/ 66 h 935"/>
                    <a:gd name="T8" fmla="*/ 580 w 628"/>
                    <a:gd name="T9" fmla="*/ 935 h 935"/>
                    <a:gd name="T10" fmla="*/ 604 w 628"/>
                    <a:gd name="T11" fmla="*/ 935 h 935"/>
                    <a:gd name="T12" fmla="*/ 604 w 628"/>
                    <a:gd name="T13" fmla="*/ 935 h 935"/>
                  </a:gdLst>
                  <a:ahLst/>
                  <a:cxnLst>
                    <a:cxn ang="0">
                      <a:pos x="T0" y="T1"/>
                    </a:cxn>
                    <a:cxn ang="0">
                      <a:pos x="T2" y="T3"/>
                    </a:cxn>
                    <a:cxn ang="0">
                      <a:pos x="T4" y="T5"/>
                    </a:cxn>
                    <a:cxn ang="0">
                      <a:pos x="T6" y="T7"/>
                    </a:cxn>
                    <a:cxn ang="0">
                      <a:pos x="T8" y="T9"/>
                    </a:cxn>
                    <a:cxn ang="0">
                      <a:pos x="T10" y="T11"/>
                    </a:cxn>
                    <a:cxn ang="0">
                      <a:pos x="T12" y="T13"/>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91" name="Freeform 39">
                  <a:extLst>
                    <a:ext uri="{FF2B5EF4-FFF2-40B4-BE49-F238E27FC236}">
                      <a16:creationId xmlns:a16="http://schemas.microsoft.com/office/drawing/2014/main" id="{24DF13B0-BA63-4157-B5C9-DA530C5221B4}"/>
                    </a:ext>
                  </a:extLst>
                </p:cNvPr>
                <p:cNvSpPr>
                  <a:spLocks/>
                </p:cNvSpPr>
                <p:nvPr/>
              </p:nvSpPr>
              <p:spPr bwMode="hidden">
                <a:xfrm>
                  <a:off x="3191" y="0"/>
                  <a:ext cx="155" cy="1045"/>
                </a:xfrm>
                <a:custGeom>
                  <a:avLst/>
                  <a:gdLst>
                    <a:gd name="T0" fmla="*/ 18 w 155"/>
                    <a:gd name="T1" fmla="*/ 1043 h 1043"/>
                    <a:gd name="T2" fmla="*/ 42 w 155"/>
                    <a:gd name="T3" fmla="*/ 1043 h 1043"/>
                    <a:gd name="T4" fmla="*/ 155 w 155"/>
                    <a:gd name="T5" fmla="*/ 0 h 1043"/>
                    <a:gd name="T6" fmla="*/ 114 w 155"/>
                    <a:gd name="T7" fmla="*/ 0 h 1043"/>
                    <a:gd name="T8" fmla="*/ 0 w 155"/>
                    <a:gd name="T9" fmla="*/ 1043 h 1043"/>
                    <a:gd name="T10" fmla="*/ 18 w 155"/>
                    <a:gd name="T11" fmla="*/ 1043 h 1043"/>
                    <a:gd name="T12" fmla="*/ 18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92" name="Freeform 40">
                  <a:extLst>
                    <a:ext uri="{FF2B5EF4-FFF2-40B4-BE49-F238E27FC236}">
                      <a16:creationId xmlns:a16="http://schemas.microsoft.com/office/drawing/2014/main" id="{47414534-657D-468F-9885-B1262CD92669}"/>
                    </a:ext>
                  </a:extLst>
                </p:cNvPr>
                <p:cNvSpPr>
                  <a:spLocks/>
                </p:cNvSpPr>
                <p:nvPr/>
              </p:nvSpPr>
              <p:spPr bwMode="hidden">
                <a:xfrm>
                  <a:off x="3533" y="0"/>
                  <a:ext cx="240" cy="1045"/>
                </a:xfrm>
                <a:custGeom>
                  <a:avLst/>
                  <a:gdLst>
                    <a:gd name="T0" fmla="*/ 18 w 239"/>
                    <a:gd name="T1" fmla="*/ 1043 h 1043"/>
                    <a:gd name="T2" fmla="*/ 36 w 239"/>
                    <a:gd name="T3" fmla="*/ 1043 h 1043"/>
                    <a:gd name="T4" fmla="*/ 239 w 239"/>
                    <a:gd name="T5" fmla="*/ 0 h 1043"/>
                    <a:gd name="T6" fmla="*/ 203 w 239"/>
                    <a:gd name="T7" fmla="*/ 0 h 1043"/>
                    <a:gd name="T8" fmla="*/ 0 w 239"/>
                    <a:gd name="T9" fmla="*/ 1043 h 1043"/>
                    <a:gd name="T10" fmla="*/ 18 w 239"/>
                    <a:gd name="T11" fmla="*/ 1043 h 1043"/>
                    <a:gd name="T12" fmla="*/ 18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93" name="Freeform 41">
                  <a:extLst>
                    <a:ext uri="{FF2B5EF4-FFF2-40B4-BE49-F238E27FC236}">
                      <a16:creationId xmlns:a16="http://schemas.microsoft.com/office/drawing/2014/main" id="{56F08741-C68F-4077-A3A0-B00E26CCD55D}"/>
                    </a:ext>
                  </a:extLst>
                </p:cNvPr>
                <p:cNvSpPr>
                  <a:spLocks/>
                </p:cNvSpPr>
                <p:nvPr/>
              </p:nvSpPr>
              <p:spPr bwMode="hidden">
                <a:xfrm>
                  <a:off x="3821" y="0"/>
                  <a:ext cx="359" cy="1045"/>
                </a:xfrm>
                <a:custGeom>
                  <a:avLst/>
                  <a:gdLst>
                    <a:gd name="T0" fmla="*/ 24 w 358"/>
                    <a:gd name="T1" fmla="*/ 1043 h 1043"/>
                    <a:gd name="T2" fmla="*/ 42 w 358"/>
                    <a:gd name="T3" fmla="*/ 1043 h 1043"/>
                    <a:gd name="T4" fmla="*/ 358 w 358"/>
                    <a:gd name="T5" fmla="*/ 0 h 1043"/>
                    <a:gd name="T6" fmla="*/ 317 w 358"/>
                    <a:gd name="T7" fmla="*/ 0 h 1043"/>
                    <a:gd name="T8" fmla="*/ 0 w 358"/>
                    <a:gd name="T9" fmla="*/ 1043 h 1043"/>
                    <a:gd name="T10" fmla="*/ 24 w 358"/>
                    <a:gd name="T11" fmla="*/ 1043 h 1043"/>
                    <a:gd name="T12" fmla="*/ 24 w 35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94" name="Freeform 42">
                  <a:extLst>
                    <a:ext uri="{FF2B5EF4-FFF2-40B4-BE49-F238E27FC236}">
                      <a16:creationId xmlns:a16="http://schemas.microsoft.com/office/drawing/2014/main" id="{32A90042-A621-4FAD-AE43-A2369F816F76}"/>
                    </a:ext>
                  </a:extLst>
                </p:cNvPr>
                <p:cNvSpPr>
                  <a:spLocks/>
                </p:cNvSpPr>
                <p:nvPr/>
              </p:nvSpPr>
              <p:spPr bwMode="hidden">
                <a:xfrm>
                  <a:off x="4139" y="0"/>
                  <a:ext cx="449" cy="1045"/>
                </a:xfrm>
                <a:custGeom>
                  <a:avLst/>
                  <a:gdLst>
                    <a:gd name="T0" fmla="*/ 18 w 448"/>
                    <a:gd name="T1" fmla="*/ 1043 h 1043"/>
                    <a:gd name="T2" fmla="*/ 41 w 448"/>
                    <a:gd name="T3" fmla="*/ 1043 h 1043"/>
                    <a:gd name="T4" fmla="*/ 448 w 448"/>
                    <a:gd name="T5" fmla="*/ 0 h 1043"/>
                    <a:gd name="T6" fmla="*/ 406 w 448"/>
                    <a:gd name="T7" fmla="*/ 0 h 1043"/>
                    <a:gd name="T8" fmla="*/ 0 w 448"/>
                    <a:gd name="T9" fmla="*/ 1043 h 1043"/>
                    <a:gd name="T10" fmla="*/ 18 w 448"/>
                    <a:gd name="T11" fmla="*/ 1043 h 1043"/>
                    <a:gd name="T12" fmla="*/ 18 w 44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95" name="Freeform 43">
                  <a:extLst>
                    <a:ext uri="{FF2B5EF4-FFF2-40B4-BE49-F238E27FC236}">
                      <a16:creationId xmlns:a16="http://schemas.microsoft.com/office/drawing/2014/main" id="{00C2776D-C0C3-4496-A37F-832DE68A9F5F}"/>
                    </a:ext>
                  </a:extLst>
                </p:cNvPr>
                <p:cNvSpPr>
                  <a:spLocks/>
                </p:cNvSpPr>
                <p:nvPr/>
              </p:nvSpPr>
              <p:spPr bwMode="hidden">
                <a:xfrm>
                  <a:off x="4480" y="0"/>
                  <a:ext cx="541" cy="1045"/>
                </a:xfrm>
                <a:custGeom>
                  <a:avLst/>
                  <a:gdLst>
                    <a:gd name="T0" fmla="*/ 18 w 539"/>
                    <a:gd name="T1" fmla="*/ 1043 h 1043"/>
                    <a:gd name="T2" fmla="*/ 42 w 539"/>
                    <a:gd name="T3" fmla="*/ 1043 h 1043"/>
                    <a:gd name="T4" fmla="*/ 539 w 539"/>
                    <a:gd name="T5" fmla="*/ 0 h 1043"/>
                    <a:gd name="T6" fmla="*/ 497 w 539"/>
                    <a:gd name="T7" fmla="*/ 0 h 1043"/>
                    <a:gd name="T8" fmla="*/ 0 w 539"/>
                    <a:gd name="T9" fmla="*/ 1043 h 1043"/>
                    <a:gd name="T10" fmla="*/ 18 w 539"/>
                    <a:gd name="T11" fmla="*/ 1043 h 1043"/>
                    <a:gd name="T12" fmla="*/ 18 w 5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96" name="Freeform 44">
                  <a:extLst>
                    <a:ext uri="{FF2B5EF4-FFF2-40B4-BE49-F238E27FC236}">
                      <a16:creationId xmlns:a16="http://schemas.microsoft.com/office/drawing/2014/main" id="{7AC96E23-2EF0-4786-91C3-959C42E42092}"/>
                    </a:ext>
                  </a:extLst>
                </p:cNvPr>
                <p:cNvSpPr>
                  <a:spLocks/>
                </p:cNvSpPr>
                <p:nvPr/>
              </p:nvSpPr>
              <p:spPr bwMode="hidden">
                <a:xfrm>
                  <a:off x="4768" y="0"/>
                  <a:ext cx="642" cy="1045"/>
                </a:xfrm>
                <a:custGeom>
                  <a:avLst/>
                  <a:gdLst>
                    <a:gd name="T0" fmla="*/ 18 w 640"/>
                    <a:gd name="T1" fmla="*/ 1043 h 1043"/>
                    <a:gd name="T2" fmla="*/ 42 w 640"/>
                    <a:gd name="T3" fmla="*/ 1043 h 1043"/>
                    <a:gd name="T4" fmla="*/ 640 w 640"/>
                    <a:gd name="T5" fmla="*/ 0 h 1043"/>
                    <a:gd name="T6" fmla="*/ 592 w 640"/>
                    <a:gd name="T7" fmla="*/ 0 h 1043"/>
                    <a:gd name="T8" fmla="*/ 0 w 640"/>
                    <a:gd name="T9" fmla="*/ 1043 h 1043"/>
                    <a:gd name="T10" fmla="*/ 18 w 640"/>
                    <a:gd name="T11" fmla="*/ 1043 h 1043"/>
                    <a:gd name="T12" fmla="*/ 18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797" name="Freeform 45">
                  <a:extLst>
                    <a:ext uri="{FF2B5EF4-FFF2-40B4-BE49-F238E27FC236}">
                      <a16:creationId xmlns:a16="http://schemas.microsoft.com/office/drawing/2014/main" id="{B905A4DD-6239-444E-9BE8-B28EFFAA4984}"/>
                    </a:ext>
                  </a:extLst>
                </p:cNvPr>
                <p:cNvSpPr>
                  <a:spLocks/>
                </p:cNvSpPr>
                <p:nvPr/>
              </p:nvSpPr>
              <p:spPr bwMode="hidden">
                <a:xfrm>
                  <a:off x="5086" y="48"/>
                  <a:ext cx="672" cy="997"/>
                </a:xfrm>
                <a:custGeom>
                  <a:avLst/>
                  <a:gdLst>
                    <a:gd name="T0" fmla="*/ 24 w 670"/>
                    <a:gd name="T1" fmla="*/ 995 h 995"/>
                    <a:gd name="T2" fmla="*/ 48 w 670"/>
                    <a:gd name="T3" fmla="*/ 995 h 995"/>
                    <a:gd name="T4" fmla="*/ 670 w 670"/>
                    <a:gd name="T5" fmla="*/ 72 h 995"/>
                    <a:gd name="T6" fmla="*/ 670 w 670"/>
                    <a:gd name="T7" fmla="*/ 0 h 995"/>
                    <a:gd name="T8" fmla="*/ 0 w 670"/>
                    <a:gd name="T9" fmla="*/ 995 h 995"/>
                    <a:gd name="T10" fmla="*/ 24 w 670"/>
                    <a:gd name="T11" fmla="*/ 995 h 995"/>
                    <a:gd name="T12" fmla="*/ 24 w 670"/>
                    <a:gd name="T13" fmla="*/ 995 h 995"/>
                  </a:gdLst>
                  <a:ahLst/>
                  <a:cxnLst>
                    <a:cxn ang="0">
                      <a:pos x="T0" y="T1"/>
                    </a:cxn>
                    <a:cxn ang="0">
                      <a:pos x="T2" y="T3"/>
                    </a:cxn>
                    <a:cxn ang="0">
                      <a:pos x="T4" y="T5"/>
                    </a:cxn>
                    <a:cxn ang="0">
                      <a:pos x="T6" y="T7"/>
                    </a:cxn>
                    <a:cxn ang="0">
                      <a:pos x="T8" y="T9"/>
                    </a:cxn>
                    <a:cxn ang="0">
                      <a:pos x="T10" y="T11"/>
                    </a:cxn>
                    <a:cxn ang="0">
                      <a:pos x="T12" y="T13"/>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02798" name="Group 46">
                <a:extLst>
                  <a:ext uri="{FF2B5EF4-FFF2-40B4-BE49-F238E27FC236}">
                    <a16:creationId xmlns:a16="http://schemas.microsoft.com/office/drawing/2014/main" id="{1F693948-A4EF-4E4F-869D-51CF69A6BD2A}"/>
                  </a:ext>
                </a:extLst>
              </p:cNvPr>
              <p:cNvGrpSpPr>
                <a:grpSpLocks/>
              </p:cNvGrpSpPr>
              <p:nvPr userDrawn="1"/>
            </p:nvGrpSpPr>
            <p:grpSpPr bwMode="auto">
              <a:xfrm>
                <a:off x="0" y="558"/>
                <a:ext cx="5758" cy="487"/>
                <a:chOff x="0" y="558"/>
                <a:chExt cx="5758" cy="487"/>
              </a:xfrm>
            </p:grpSpPr>
            <p:sp>
              <p:nvSpPr>
                <p:cNvPr id="202799" name="Freeform 47">
                  <a:extLst>
                    <a:ext uri="{FF2B5EF4-FFF2-40B4-BE49-F238E27FC236}">
                      <a16:creationId xmlns:a16="http://schemas.microsoft.com/office/drawing/2014/main" id="{2FF188C1-D924-49AC-BFD2-09CF41F8FEE9}"/>
                    </a:ext>
                  </a:extLst>
                </p:cNvPr>
                <p:cNvSpPr>
                  <a:spLocks/>
                </p:cNvSpPr>
                <p:nvPr/>
              </p:nvSpPr>
              <p:spPr bwMode="hidden">
                <a:xfrm>
                  <a:off x="0" y="618"/>
                  <a:ext cx="306" cy="427"/>
                </a:xfrm>
                <a:custGeom>
                  <a:avLst/>
                  <a:gdLst>
                    <a:gd name="T0" fmla="*/ 281 w 305"/>
                    <a:gd name="T1" fmla="*/ 426 h 426"/>
                    <a:gd name="T2" fmla="*/ 305 w 305"/>
                    <a:gd name="T3" fmla="*/ 426 h 426"/>
                    <a:gd name="T4" fmla="*/ 0 w 305"/>
                    <a:gd name="T5" fmla="*/ 0 h 426"/>
                    <a:gd name="T6" fmla="*/ 0 w 305"/>
                    <a:gd name="T7" fmla="*/ 66 h 426"/>
                    <a:gd name="T8" fmla="*/ 251 w 305"/>
                    <a:gd name="T9" fmla="*/ 426 h 426"/>
                    <a:gd name="T10" fmla="*/ 281 w 305"/>
                    <a:gd name="T11" fmla="*/ 426 h 426"/>
                    <a:gd name="T12" fmla="*/ 281 w 305"/>
                    <a:gd name="T13" fmla="*/ 426 h 426"/>
                  </a:gdLst>
                  <a:ahLst/>
                  <a:cxnLst>
                    <a:cxn ang="0">
                      <a:pos x="T0" y="T1"/>
                    </a:cxn>
                    <a:cxn ang="0">
                      <a:pos x="T2" y="T3"/>
                    </a:cxn>
                    <a:cxn ang="0">
                      <a:pos x="T4" y="T5"/>
                    </a:cxn>
                    <a:cxn ang="0">
                      <a:pos x="T6" y="T7"/>
                    </a:cxn>
                    <a:cxn ang="0">
                      <a:pos x="T8" y="T9"/>
                    </a:cxn>
                    <a:cxn ang="0">
                      <a:pos x="T10" y="T11"/>
                    </a:cxn>
                    <a:cxn ang="0">
                      <a:pos x="T12" y="T13"/>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800" name="Freeform 48">
                  <a:extLst>
                    <a:ext uri="{FF2B5EF4-FFF2-40B4-BE49-F238E27FC236}">
                      <a16:creationId xmlns:a16="http://schemas.microsoft.com/office/drawing/2014/main" id="{F085F843-88D5-4DBF-9A5E-3181B84146E2}"/>
                    </a:ext>
                  </a:extLst>
                </p:cNvPr>
                <p:cNvSpPr>
                  <a:spLocks/>
                </p:cNvSpPr>
                <p:nvPr/>
              </p:nvSpPr>
              <p:spPr bwMode="hidden">
                <a:xfrm>
                  <a:off x="5410" y="558"/>
                  <a:ext cx="348" cy="487"/>
                </a:xfrm>
                <a:custGeom>
                  <a:avLst/>
                  <a:gdLst>
                    <a:gd name="T0" fmla="*/ 24 w 347"/>
                    <a:gd name="T1" fmla="*/ 486 h 486"/>
                    <a:gd name="T2" fmla="*/ 48 w 347"/>
                    <a:gd name="T3" fmla="*/ 486 h 486"/>
                    <a:gd name="T4" fmla="*/ 347 w 347"/>
                    <a:gd name="T5" fmla="*/ 72 h 486"/>
                    <a:gd name="T6" fmla="*/ 347 w 347"/>
                    <a:gd name="T7" fmla="*/ 0 h 486"/>
                    <a:gd name="T8" fmla="*/ 0 w 347"/>
                    <a:gd name="T9" fmla="*/ 486 h 486"/>
                    <a:gd name="T10" fmla="*/ 24 w 347"/>
                    <a:gd name="T11" fmla="*/ 486 h 486"/>
                    <a:gd name="T12" fmla="*/ 24 w 347"/>
                    <a:gd name="T13" fmla="*/ 486 h 486"/>
                  </a:gdLst>
                  <a:ahLst/>
                  <a:cxnLst>
                    <a:cxn ang="0">
                      <a:pos x="T0" y="T1"/>
                    </a:cxn>
                    <a:cxn ang="0">
                      <a:pos x="T2" y="T3"/>
                    </a:cxn>
                    <a:cxn ang="0">
                      <a:pos x="T4" y="T5"/>
                    </a:cxn>
                    <a:cxn ang="0">
                      <a:pos x="T6" y="T7"/>
                    </a:cxn>
                    <a:cxn ang="0">
                      <a:pos x="T8" y="T9"/>
                    </a:cxn>
                    <a:cxn ang="0">
                      <a:pos x="T10" y="T11"/>
                    </a:cxn>
                    <a:cxn ang="0">
                      <a:pos x="T12" y="T13"/>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02801" name="Group 49">
                <a:extLst>
                  <a:ext uri="{FF2B5EF4-FFF2-40B4-BE49-F238E27FC236}">
                    <a16:creationId xmlns:a16="http://schemas.microsoft.com/office/drawing/2014/main" id="{6DCE0920-F534-48F1-A003-9A1EC74F3A7A}"/>
                  </a:ext>
                </a:extLst>
              </p:cNvPr>
              <p:cNvGrpSpPr>
                <a:grpSpLocks/>
              </p:cNvGrpSpPr>
              <p:nvPr userDrawn="1"/>
            </p:nvGrpSpPr>
            <p:grpSpPr bwMode="auto">
              <a:xfrm>
                <a:off x="264" y="1039"/>
                <a:ext cx="5200" cy="3280"/>
                <a:chOff x="264" y="1039"/>
                <a:chExt cx="5200" cy="3280"/>
              </a:xfrm>
            </p:grpSpPr>
            <p:sp>
              <p:nvSpPr>
                <p:cNvPr id="202802" name="Freeform 50">
                  <a:extLst>
                    <a:ext uri="{FF2B5EF4-FFF2-40B4-BE49-F238E27FC236}">
                      <a16:creationId xmlns:a16="http://schemas.microsoft.com/office/drawing/2014/main" id="{06628DAD-CE6B-4B20-BD68-4055F71E017A}"/>
                    </a:ext>
                  </a:extLst>
                </p:cNvPr>
                <p:cNvSpPr>
                  <a:spLocks/>
                </p:cNvSpPr>
                <p:nvPr/>
              </p:nvSpPr>
              <p:spPr bwMode="hidden">
                <a:xfrm>
                  <a:off x="2849" y="1039"/>
                  <a:ext cx="42" cy="3280"/>
                </a:xfrm>
                <a:custGeom>
                  <a:avLst/>
                  <a:gdLst>
                    <a:gd name="T0" fmla="*/ 18 w 42"/>
                    <a:gd name="T1" fmla="*/ 0 h 3273"/>
                    <a:gd name="T2" fmla="*/ 0 w 42"/>
                    <a:gd name="T3" fmla="*/ 0 h 3273"/>
                    <a:gd name="T4" fmla="*/ 0 w 42"/>
                    <a:gd name="T5" fmla="*/ 3273 h 3273"/>
                    <a:gd name="T6" fmla="*/ 42 w 42"/>
                    <a:gd name="T7" fmla="*/ 3273 h 3273"/>
                    <a:gd name="T8" fmla="*/ 42 w 42"/>
                    <a:gd name="T9" fmla="*/ 0 h 3273"/>
                    <a:gd name="T10" fmla="*/ 18 w 42"/>
                    <a:gd name="T11" fmla="*/ 0 h 3273"/>
                    <a:gd name="T12" fmla="*/ 18 w 42"/>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803" name="Freeform 51">
                  <a:extLst>
                    <a:ext uri="{FF2B5EF4-FFF2-40B4-BE49-F238E27FC236}">
                      <a16:creationId xmlns:a16="http://schemas.microsoft.com/office/drawing/2014/main" id="{A3E3BB5C-58A4-4732-9A43-AC7F50B9E295}"/>
                    </a:ext>
                  </a:extLst>
                </p:cNvPr>
                <p:cNvSpPr>
                  <a:spLocks/>
                </p:cNvSpPr>
                <p:nvPr/>
              </p:nvSpPr>
              <p:spPr bwMode="hidden">
                <a:xfrm>
                  <a:off x="2154" y="1039"/>
                  <a:ext cx="401" cy="3280"/>
                </a:xfrm>
                <a:custGeom>
                  <a:avLst/>
                  <a:gdLst>
                    <a:gd name="T0" fmla="*/ 376 w 400"/>
                    <a:gd name="T1" fmla="*/ 0 h 3273"/>
                    <a:gd name="T2" fmla="*/ 358 w 400"/>
                    <a:gd name="T3" fmla="*/ 0 h 3273"/>
                    <a:gd name="T4" fmla="*/ 0 w 400"/>
                    <a:gd name="T5" fmla="*/ 3273 h 3273"/>
                    <a:gd name="T6" fmla="*/ 41 w 400"/>
                    <a:gd name="T7" fmla="*/ 3273 h 3273"/>
                    <a:gd name="T8" fmla="*/ 400 w 400"/>
                    <a:gd name="T9" fmla="*/ 0 h 3273"/>
                    <a:gd name="T10" fmla="*/ 376 w 400"/>
                    <a:gd name="T11" fmla="*/ 0 h 3273"/>
                    <a:gd name="T12" fmla="*/ 376 w 400"/>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804" name="Freeform 52">
                  <a:extLst>
                    <a:ext uri="{FF2B5EF4-FFF2-40B4-BE49-F238E27FC236}">
                      <a16:creationId xmlns:a16="http://schemas.microsoft.com/office/drawing/2014/main" id="{950A36F2-24C1-475C-AB14-5A5CF051127E}"/>
                    </a:ext>
                  </a:extLst>
                </p:cNvPr>
                <p:cNvSpPr>
                  <a:spLocks/>
                </p:cNvSpPr>
                <p:nvPr/>
              </p:nvSpPr>
              <p:spPr bwMode="hidden">
                <a:xfrm>
                  <a:off x="1530" y="1039"/>
                  <a:ext cx="677" cy="3280"/>
                </a:xfrm>
                <a:custGeom>
                  <a:avLst/>
                  <a:gdLst>
                    <a:gd name="T0" fmla="*/ 657 w 675"/>
                    <a:gd name="T1" fmla="*/ 0 h 3273"/>
                    <a:gd name="T2" fmla="*/ 639 w 675"/>
                    <a:gd name="T3" fmla="*/ 0 h 3273"/>
                    <a:gd name="T4" fmla="*/ 0 w 675"/>
                    <a:gd name="T5" fmla="*/ 3273 h 3273"/>
                    <a:gd name="T6" fmla="*/ 42 w 675"/>
                    <a:gd name="T7" fmla="*/ 3273 h 3273"/>
                    <a:gd name="T8" fmla="*/ 675 w 675"/>
                    <a:gd name="T9" fmla="*/ 0 h 3273"/>
                    <a:gd name="T10" fmla="*/ 657 w 675"/>
                    <a:gd name="T11" fmla="*/ 0 h 3273"/>
                    <a:gd name="T12" fmla="*/ 657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805" name="Freeform 53">
                  <a:extLst>
                    <a:ext uri="{FF2B5EF4-FFF2-40B4-BE49-F238E27FC236}">
                      <a16:creationId xmlns:a16="http://schemas.microsoft.com/office/drawing/2014/main" id="{6A4527A0-0A80-4E98-87D4-3E424DFAF7D9}"/>
                    </a:ext>
                  </a:extLst>
                </p:cNvPr>
                <p:cNvSpPr>
                  <a:spLocks/>
                </p:cNvSpPr>
                <p:nvPr/>
              </p:nvSpPr>
              <p:spPr bwMode="hidden">
                <a:xfrm>
                  <a:off x="876" y="1039"/>
                  <a:ext cx="1031" cy="3280"/>
                </a:xfrm>
                <a:custGeom>
                  <a:avLst/>
                  <a:gdLst>
                    <a:gd name="T0" fmla="*/ 1013 w 1031"/>
                    <a:gd name="T1" fmla="*/ 0 h 3280"/>
                    <a:gd name="T2" fmla="*/ 990 w 1031"/>
                    <a:gd name="T3" fmla="*/ 0 h 3280"/>
                    <a:gd name="T4" fmla="*/ 0 w 1031"/>
                    <a:gd name="T5" fmla="*/ 3280 h 3280"/>
                    <a:gd name="T6" fmla="*/ 42 w 1031"/>
                    <a:gd name="T7" fmla="*/ 3280 h 3280"/>
                    <a:gd name="T8" fmla="*/ 1031 w 1031"/>
                    <a:gd name="T9" fmla="*/ 4 h 3280"/>
                    <a:gd name="T10" fmla="*/ 1013 w 1031"/>
                    <a:gd name="T11" fmla="*/ 0 h 3280"/>
                    <a:gd name="T12" fmla="*/ 1013 w 1031"/>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806" name="Freeform 54">
                  <a:extLst>
                    <a:ext uri="{FF2B5EF4-FFF2-40B4-BE49-F238E27FC236}">
                      <a16:creationId xmlns:a16="http://schemas.microsoft.com/office/drawing/2014/main" id="{7F963192-3E09-4DD1-A995-188B5C6B97E4}"/>
                    </a:ext>
                  </a:extLst>
                </p:cNvPr>
                <p:cNvSpPr>
                  <a:spLocks/>
                </p:cNvSpPr>
                <p:nvPr/>
              </p:nvSpPr>
              <p:spPr bwMode="hidden">
                <a:xfrm>
                  <a:off x="264" y="1039"/>
                  <a:ext cx="1319" cy="3280"/>
                </a:xfrm>
                <a:custGeom>
                  <a:avLst/>
                  <a:gdLst>
                    <a:gd name="T0" fmla="*/ 1296 w 1319"/>
                    <a:gd name="T1" fmla="*/ 0 h 3280"/>
                    <a:gd name="T2" fmla="*/ 1278 w 1319"/>
                    <a:gd name="T3" fmla="*/ 0 h 3280"/>
                    <a:gd name="T4" fmla="*/ 0 w 1319"/>
                    <a:gd name="T5" fmla="*/ 3280 h 3280"/>
                    <a:gd name="T6" fmla="*/ 42 w 1319"/>
                    <a:gd name="T7" fmla="*/ 3280 h 3280"/>
                    <a:gd name="T8" fmla="*/ 1319 w 1319"/>
                    <a:gd name="T9" fmla="*/ 5 h 3280"/>
                    <a:gd name="T10" fmla="*/ 1296 w 1319"/>
                    <a:gd name="T11" fmla="*/ 0 h 3280"/>
                    <a:gd name="T12" fmla="*/ 1296 w 1319"/>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807" name="Freeform 55">
                  <a:extLst>
                    <a:ext uri="{FF2B5EF4-FFF2-40B4-BE49-F238E27FC236}">
                      <a16:creationId xmlns:a16="http://schemas.microsoft.com/office/drawing/2014/main" id="{C008C473-3AA0-4580-A104-88226266848C}"/>
                    </a:ext>
                  </a:extLst>
                </p:cNvPr>
                <p:cNvSpPr>
                  <a:spLocks/>
                </p:cNvSpPr>
                <p:nvPr/>
              </p:nvSpPr>
              <p:spPr bwMode="hidden">
                <a:xfrm>
                  <a:off x="3191" y="1039"/>
                  <a:ext cx="402" cy="3280"/>
                </a:xfrm>
                <a:custGeom>
                  <a:avLst/>
                  <a:gdLst>
                    <a:gd name="T0" fmla="*/ 18 w 401"/>
                    <a:gd name="T1" fmla="*/ 0 h 3273"/>
                    <a:gd name="T2" fmla="*/ 0 w 401"/>
                    <a:gd name="T3" fmla="*/ 0 h 3273"/>
                    <a:gd name="T4" fmla="*/ 359 w 401"/>
                    <a:gd name="T5" fmla="*/ 3273 h 3273"/>
                    <a:gd name="T6" fmla="*/ 401 w 401"/>
                    <a:gd name="T7" fmla="*/ 3273 h 3273"/>
                    <a:gd name="T8" fmla="*/ 42 w 401"/>
                    <a:gd name="T9" fmla="*/ 0 h 3273"/>
                    <a:gd name="T10" fmla="*/ 18 w 401"/>
                    <a:gd name="T11" fmla="*/ 0 h 3273"/>
                    <a:gd name="T12" fmla="*/ 18 w 401"/>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808" name="Freeform 56">
                  <a:extLst>
                    <a:ext uri="{FF2B5EF4-FFF2-40B4-BE49-F238E27FC236}">
                      <a16:creationId xmlns:a16="http://schemas.microsoft.com/office/drawing/2014/main" id="{FE7FED88-DFCD-4375-8BBE-8BACAC946934}"/>
                    </a:ext>
                  </a:extLst>
                </p:cNvPr>
                <p:cNvSpPr>
                  <a:spLocks/>
                </p:cNvSpPr>
                <p:nvPr/>
              </p:nvSpPr>
              <p:spPr bwMode="hidden">
                <a:xfrm>
                  <a:off x="3533" y="1039"/>
                  <a:ext cx="677" cy="3280"/>
                </a:xfrm>
                <a:custGeom>
                  <a:avLst/>
                  <a:gdLst>
                    <a:gd name="T0" fmla="*/ 18 w 675"/>
                    <a:gd name="T1" fmla="*/ 0 h 3273"/>
                    <a:gd name="T2" fmla="*/ 0 w 675"/>
                    <a:gd name="T3" fmla="*/ 0 h 3273"/>
                    <a:gd name="T4" fmla="*/ 640 w 675"/>
                    <a:gd name="T5" fmla="*/ 3273 h 3273"/>
                    <a:gd name="T6" fmla="*/ 675 w 675"/>
                    <a:gd name="T7" fmla="*/ 3273 h 3273"/>
                    <a:gd name="T8" fmla="*/ 36 w 675"/>
                    <a:gd name="T9" fmla="*/ 0 h 3273"/>
                    <a:gd name="T10" fmla="*/ 18 w 675"/>
                    <a:gd name="T11" fmla="*/ 0 h 3273"/>
                    <a:gd name="T12" fmla="*/ 18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809" name="Freeform 57">
                  <a:extLst>
                    <a:ext uri="{FF2B5EF4-FFF2-40B4-BE49-F238E27FC236}">
                      <a16:creationId xmlns:a16="http://schemas.microsoft.com/office/drawing/2014/main" id="{0200E934-374A-4BE7-A99F-4210E19084BD}"/>
                    </a:ext>
                  </a:extLst>
                </p:cNvPr>
                <p:cNvSpPr>
                  <a:spLocks/>
                </p:cNvSpPr>
                <p:nvPr/>
              </p:nvSpPr>
              <p:spPr bwMode="hidden">
                <a:xfrm>
                  <a:off x="3822" y="1039"/>
                  <a:ext cx="1036" cy="3280"/>
                </a:xfrm>
                <a:custGeom>
                  <a:avLst/>
                  <a:gdLst>
                    <a:gd name="T0" fmla="*/ 23 w 1036"/>
                    <a:gd name="T1" fmla="*/ 0 h 3280"/>
                    <a:gd name="T2" fmla="*/ 0 w 1036"/>
                    <a:gd name="T3" fmla="*/ 5 h 3280"/>
                    <a:gd name="T4" fmla="*/ 994 w 1036"/>
                    <a:gd name="T5" fmla="*/ 3280 h 3280"/>
                    <a:gd name="T6" fmla="*/ 1036 w 1036"/>
                    <a:gd name="T7" fmla="*/ 3280 h 3280"/>
                    <a:gd name="T8" fmla="*/ 41 w 1036"/>
                    <a:gd name="T9" fmla="*/ 0 h 3280"/>
                    <a:gd name="T10" fmla="*/ 23 w 1036"/>
                    <a:gd name="T11" fmla="*/ 0 h 3280"/>
                    <a:gd name="T12" fmla="*/ 23 w 1036"/>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810" name="Freeform 58">
                  <a:extLst>
                    <a:ext uri="{FF2B5EF4-FFF2-40B4-BE49-F238E27FC236}">
                      <a16:creationId xmlns:a16="http://schemas.microsoft.com/office/drawing/2014/main" id="{D43F44CE-E1B6-403D-AD31-5761F53955DA}"/>
                    </a:ext>
                  </a:extLst>
                </p:cNvPr>
                <p:cNvSpPr>
                  <a:spLocks/>
                </p:cNvSpPr>
                <p:nvPr/>
              </p:nvSpPr>
              <p:spPr bwMode="hidden">
                <a:xfrm>
                  <a:off x="4137" y="1039"/>
                  <a:ext cx="1327" cy="3280"/>
                </a:xfrm>
                <a:custGeom>
                  <a:avLst/>
                  <a:gdLst>
                    <a:gd name="T0" fmla="*/ 20 w 1327"/>
                    <a:gd name="T1" fmla="*/ 0 h 3280"/>
                    <a:gd name="T2" fmla="*/ 0 w 1327"/>
                    <a:gd name="T3" fmla="*/ 7 h 3280"/>
                    <a:gd name="T4" fmla="*/ 1285 w 1327"/>
                    <a:gd name="T5" fmla="*/ 3280 h 3280"/>
                    <a:gd name="T6" fmla="*/ 1327 w 1327"/>
                    <a:gd name="T7" fmla="*/ 3280 h 3280"/>
                    <a:gd name="T8" fmla="*/ 43 w 1327"/>
                    <a:gd name="T9" fmla="*/ 0 h 3280"/>
                    <a:gd name="T10" fmla="*/ 20 w 1327"/>
                    <a:gd name="T11" fmla="*/ 0 h 3280"/>
                    <a:gd name="T12" fmla="*/ 20 w 1327"/>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02811" name="Freeform 59">
                <a:extLst>
                  <a:ext uri="{FF2B5EF4-FFF2-40B4-BE49-F238E27FC236}">
                    <a16:creationId xmlns:a16="http://schemas.microsoft.com/office/drawing/2014/main" id="{2C471EA0-E782-4767-B853-A83E25338935}"/>
                  </a:ext>
                </a:extLst>
              </p:cNvPr>
              <p:cNvSpPr>
                <a:spLocks/>
              </p:cNvSpPr>
              <p:nvPr userDrawn="1"/>
            </p:nvSpPr>
            <p:spPr bwMode="hidden">
              <a:xfrm>
                <a:off x="0" y="1039"/>
                <a:ext cx="1254" cy="2632"/>
              </a:xfrm>
              <a:custGeom>
                <a:avLst/>
                <a:gdLst>
                  <a:gd name="T0" fmla="*/ 1236 w 1254"/>
                  <a:gd name="T1" fmla="*/ 0 h 2632"/>
                  <a:gd name="T2" fmla="*/ 1212 w 1254"/>
                  <a:gd name="T3" fmla="*/ 0 h 2632"/>
                  <a:gd name="T4" fmla="*/ 0 w 1254"/>
                  <a:gd name="T5" fmla="*/ 2542 h 2632"/>
                  <a:gd name="T6" fmla="*/ 0 w 1254"/>
                  <a:gd name="T7" fmla="*/ 2632 h 2632"/>
                  <a:gd name="T8" fmla="*/ 1254 w 1254"/>
                  <a:gd name="T9" fmla="*/ 7 h 2632"/>
                  <a:gd name="T10" fmla="*/ 1236 w 1254"/>
                  <a:gd name="T11" fmla="*/ 0 h 2632"/>
                  <a:gd name="T12" fmla="*/ 1236 w 1254"/>
                  <a:gd name="T13" fmla="*/ 0 h 2632"/>
                </a:gdLst>
                <a:ahLst/>
                <a:cxnLst>
                  <a:cxn ang="0">
                    <a:pos x="T0" y="T1"/>
                  </a:cxn>
                  <a:cxn ang="0">
                    <a:pos x="T2" y="T3"/>
                  </a:cxn>
                  <a:cxn ang="0">
                    <a:pos x="T4" y="T5"/>
                  </a:cxn>
                  <a:cxn ang="0">
                    <a:pos x="T6" y="T7"/>
                  </a:cxn>
                  <a:cxn ang="0">
                    <a:pos x="T8" y="T9"/>
                  </a:cxn>
                  <a:cxn ang="0">
                    <a:pos x="T10" y="T11"/>
                  </a:cxn>
                  <a:cxn ang="0">
                    <a:pos x="T12" y="T13"/>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812" name="Freeform 60">
                <a:extLst>
                  <a:ext uri="{FF2B5EF4-FFF2-40B4-BE49-F238E27FC236}">
                    <a16:creationId xmlns:a16="http://schemas.microsoft.com/office/drawing/2014/main" id="{DFF0E08A-E9B1-4EA3-B912-54EA4FA70A04}"/>
                  </a:ext>
                </a:extLst>
              </p:cNvPr>
              <p:cNvSpPr>
                <a:spLocks/>
              </p:cNvSpPr>
              <p:nvPr userDrawn="1"/>
            </p:nvSpPr>
            <p:spPr bwMode="hidden">
              <a:xfrm>
                <a:off x="0" y="1039"/>
                <a:ext cx="948" cy="1676"/>
              </a:xfrm>
              <a:custGeom>
                <a:avLst/>
                <a:gdLst>
                  <a:gd name="T0" fmla="*/ 930 w 948"/>
                  <a:gd name="T1" fmla="*/ 0 h 1676"/>
                  <a:gd name="T2" fmla="*/ 906 w 948"/>
                  <a:gd name="T3" fmla="*/ 0 h 1676"/>
                  <a:gd name="T4" fmla="*/ 0 w 948"/>
                  <a:gd name="T5" fmla="*/ 1593 h 1676"/>
                  <a:gd name="T6" fmla="*/ 0 w 948"/>
                  <a:gd name="T7" fmla="*/ 1676 h 1676"/>
                  <a:gd name="T8" fmla="*/ 948 w 948"/>
                  <a:gd name="T9" fmla="*/ 5 h 1676"/>
                  <a:gd name="T10" fmla="*/ 930 w 948"/>
                  <a:gd name="T11" fmla="*/ 0 h 1676"/>
                  <a:gd name="T12" fmla="*/ 930 w 948"/>
                  <a:gd name="T13" fmla="*/ 0 h 1676"/>
                </a:gdLst>
                <a:ahLst/>
                <a:cxnLst>
                  <a:cxn ang="0">
                    <a:pos x="T0" y="T1"/>
                  </a:cxn>
                  <a:cxn ang="0">
                    <a:pos x="T2" y="T3"/>
                  </a:cxn>
                  <a:cxn ang="0">
                    <a:pos x="T4" y="T5"/>
                  </a:cxn>
                  <a:cxn ang="0">
                    <a:pos x="T6" y="T7"/>
                  </a:cxn>
                  <a:cxn ang="0">
                    <a:pos x="T8" y="T9"/>
                  </a:cxn>
                  <a:cxn ang="0">
                    <a:pos x="T10" y="T11"/>
                  </a:cxn>
                  <a:cxn ang="0">
                    <a:pos x="T12" y="T13"/>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US"/>
              </a:p>
            </p:txBody>
          </p:sp>
          <p:sp>
            <p:nvSpPr>
              <p:cNvPr id="202813" name="Freeform 61">
                <a:extLst>
                  <a:ext uri="{FF2B5EF4-FFF2-40B4-BE49-F238E27FC236}">
                    <a16:creationId xmlns:a16="http://schemas.microsoft.com/office/drawing/2014/main" id="{B5FB1770-83D6-4AA1-B7C5-23FA069A78E9}"/>
                  </a:ext>
                </a:extLst>
              </p:cNvPr>
              <p:cNvSpPr>
                <a:spLocks/>
              </p:cNvSpPr>
              <p:nvPr userDrawn="1"/>
            </p:nvSpPr>
            <p:spPr bwMode="hidden">
              <a:xfrm>
                <a:off x="0" y="1039"/>
                <a:ext cx="629" cy="937"/>
              </a:xfrm>
              <a:custGeom>
                <a:avLst/>
                <a:gdLst>
                  <a:gd name="T0" fmla="*/ 606 w 629"/>
                  <a:gd name="T1" fmla="*/ 0 h 937"/>
                  <a:gd name="T2" fmla="*/ 582 w 629"/>
                  <a:gd name="T3" fmla="*/ 0 h 937"/>
                  <a:gd name="T4" fmla="*/ 0 w 629"/>
                  <a:gd name="T5" fmla="*/ 871 h 937"/>
                  <a:gd name="T6" fmla="*/ 0 w 629"/>
                  <a:gd name="T7" fmla="*/ 937 h 937"/>
                  <a:gd name="T8" fmla="*/ 629 w 629"/>
                  <a:gd name="T9" fmla="*/ 4 h 937"/>
                  <a:gd name="T10" fmla="*/ 606 w 629"/>
                  <a:gd name="T11" fmla="*/ 0 h 937"/>
                  <a:gd name="T12" fmla="*/ 606 w 629"/>
                  <a:gd name="T13" fmla="*/ 0 h 937"/>
                </a:gdLst>
                <a:ahLst/>
                <a:cxnLst>
                  <a:cxn ang="0">
                    <a:pos x="T0" y="T1"/>
                  </a:cxn>
                  <a:cxn ang="0">
                    <a:pos x="T2" y="T3"/>
                  </a:cxn>
                  <a:cxn ang="0">
                    <a:pos x="T4" y="T5"/>
                  </a:cxn>
                  <a:cxn ang="0">
                    <a:pos x="T6" y="T7"/>
                  </a:cxn>
                  <a:cxn ang="0">
                    <a:pos x="T8" y="T9"/>
                  </a:cxn>
                  <a:cxn ang="0">
                    <a:pos x="T10" y="T11"/>
                  </a:cxn>
                  <a:cxn ang="0">
                    <a:pos x="T12" y="T13"/>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US"/>
              </a:p>
            </p:txBody>
          </p:sp>
          <p:sp>
            <p:nvSpPr>
              <p:cNvPr id="202814" name="Freeform 62">
                <a:extLst>
                  <a:ext uri="{FF2B5EF4-FFF2-40B4-BE49-F238E27FC236}">
                    <a16:creationId xmlns:a16="http://schemas.microsoft.com/office/drawing/2014/main" id="{AC23E680-390F-4420-8DB9-B00066935233}"/>
                  </a:ext>
                </a:extLst>
              </p:cNvPr>
              <p:cNvSpPr>
                <a:spLocks/>
              </p:cNvSpPr>
              <p:nvPr userDrawn="1"/>
            </p:nvSpPr>
            <p:spPr bwMode="hidden">
              <a:xfrm>
                <a:off x="0" y="1039"/>
                <a:ext cx="305" cy="427"/>
              </a:xfrm>
              <a:custGeom>
                <a:avLst/>
                <a:gdLst>
                  <a:gd name="T0" fmla="*/ 282 w 305"/>
                  <a:gd name="T1" fmla="*/ 0 h 427"/>
                  <a:gd name="T2" fmla="*/ 252 w 305"/>
                  <a:gd name="T3" fmla="*/ 0 h 427"/>
                  <a:gd name="T4" fmla="*/ 0 w 305"/>
                  <a:gd name="T5" fmla="*/ 361 h 427"/>
                  <a:gd name="T6" fmla="*/ 0 w 305"/>
                  <a:gd name="T7" fmla="*/ 427 h 427"/>
                  <a:gd name="T8" fmla="*/ 305 w 305"/>
                  <a:gd name="T9" fmla="*/ 5 h 427"/>
                  <a:gd name="T10" fmla="*/ 282 w 305"/>
                  <a:gd name="T11" fmla="*/ 0 h 427"/>
                  <a:gd name="T12" fmla="*/ 282 w 305"/>
                  <a:gd name="T13" fmla="*/ 0 h 427"/>
                </a:gdLst>
                <a:ahLst/>
                <a:cxnLst>
                  <a:cxn ang="0">
                    <a:pos x="T0" y="T1"/>
                  </a:cxn>
                  <a:cxn ang="0">
                    <a:pos x="T2" y="T3"/>
                  </a:cxn>
                  <a:cxn ang="0">
                    <a:pos x="T4" y="T5"/>
                  </a:cxn>
                  <a:cxn ang="0">
                    <a:pos x="T6" y="T7"/>
                  </a:cxn>
                  <a:cxn ang="0">
                    <a:pos x="T8" y="T9"/>
                  </a:cxn>
                  <a:cxn ang="0">
                    <a:pos x="T10" y="T11"/>
                  </a:cxn>
                  <a:cxn ang="0">
                    <a:pos x="T12" y="T13"/>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US"/>
              </a:p>
            </p:txBody>
          </p:sp>
          <p:sp>
            <p:nvSpPr>
              <p:cNvPr id="202815" name="Freeform 63">
                <a:extLst>
                  <a:ext uri="{FF2B5EF4-FFF2-40B4-BE49-F238E27FC236}">
                    <a16:creationId xmlns:a16="http://schemas.microsoft.com/office/drawing/2014/main" id="{9B55B4C1-9530-402E-B7DB-0C68FE4BB39F}"/>
                  </a:ext>
                </a:extLst>
              </p:cNvPr>
              <p:cNvSpPr>
                <a:spLocks/>
              </p:cNvSpPr>
              <p:nvPr userDrawn="1"/>
            </p:nvSpPr>
            <p:spPr bwMode="hidden">
              <a:xfrm>
                <a:off x="4481" y="1039"/>
                <a:ext cx="1277" cy="2686"/>
              </a:xfrm>
              <a:custGeom>
                <a:avLst/>
                <a:gdLst>
                  <a:gd name="T0" fmla="*/ 41 w 1277"/>
                  <a:gd name="T1" fmla="*/ 0 h 2686"/>
                  <a:gd name="T2" fmla="*/ 17 w 1277"/>
                  <a:gd name="T3" fmla="*/ 0 h 2686"/>
                  <a:gd name="T4" fmla="*/ 0 w 1277"/>
                  <a:gd name="T5" fmla="*/ 4 h 2686"/>
                  <a:gd name="T6" fmla="*/ 1277 w 1277"/>
                  <a:gd name="T7" fmla="*/ 2686 h 2686"/>
                  <a:gd name="T8" fmla="*/ 1277 w 1277"/>
                  <a:gd name="T9" fmla="*/ 2596 h 2686"/>
                  <a:gd name="T10" fmla="*/ 41 w 1277"/>
                  <a:gd name="T11" fmla="*/ 0 h 2686"/>
                  <a:gd name="T12" fmla="*/ 41 w 1277"/>
                  <a:gd name="T13" fmla="*/ 0 h 2686"/>
                </a:gdLst>
                <a:ahLst/>
                <a:cxnLst>
                  <a:cxn ang="0">
                    <a:pos x="T0" y="T1"/>
                  </a:cxn>
                  <a:cxn ang="0">
                    <a:pos x="T2" y="T3"/>
                  </a:cxn>
                  <a:cxn ang="0">
                    <a:pos x="T4" y="T5"/>
                  </a:cxn>
                  <a:cxn ang="0">
                    <a:pos x="T6" y="T7"/>
                  </a:cxn>
                  <a:cxn ang="0">
                    <a:pos x="T8" y="T9"/>
                  </a:cxn>
                  <a:cxn ang="0">
                    <a:pos x="T10" y="T11"/>
                  </a:cxn>
                  <a:cxn ang="0">
                    <a:pos x="T12" y="T13"/>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816" name="Freeform 64">
                <a:extLst>
                  <a:ext uri="{FF2B5EF4-FFF2-40B4-BE49-F238E27FC236}">
                    <a16:creationId xmlns:a16="http://schemas.microsoft.com/office/drawing/2014/main" id="{51132CAC-F587-4395-93DA-4D983E91F56D}"/>
                  </a:ext>
                </a:extLst>
              </p:cNvPr>
              <p:cNvSpPr>
                <a:spLocks/>
              </p:cNvSpPr>
              <p:nvPr userDrawn="1"/>
            </p:nvSpPr>
            <p:spPr bwMode="hidden">
              <a:xfrm>
                <a:off x="4770" y="1039"/>
                <a:ext cx="988" cy="1730"/>
              </a:xfrm>
              <a:custGeom>
                <a:avLst/>
                <a:gdLst>
                  <a:gd name="T0" fmla="*/ 16 w 988"/>
                  <a:gd name="T1" fmla="*/ 0 h 1730"/>
                  <a:gd name="T2" fmla="*/ 0 w 988"/>
                  <a:gd name="T3" fmla="*/ 7 h 1730"/>
                  <a:gd name="T4" fmla="*/ 988 w 988"/>
                  <a:gd name="T5" fmla="*/ 1730 h 1730"/>
                  <a:gd name="T6" fmla="*/ 988 w 988"/>
                  <a:gd name="T7" fmla="*/ 1653 h 1730"/>
                  <a:gd name="T8" fmla="*/ 40 w 988"/>
                  <a:gd name="T9" fmla="*/ 0 h 1730"/>
                  <a:gd name="T10" fmla="*/ 16 w 988"/>
                  <a:gd name="T11" fmla="*/ 0 h 1730"/>
                  <a:gd name="T12" fmla="*/ 16 w 988"/>
                  <a:gd name="T13" fmla="*/ 0 h 1730"/>
                </a:gdLst>
                <a:ahLst/>
                <a:cxnLst>
                  <a:cxn ang="0">
                    <a:pos x="T0" y="T1"/>
                  </a:cxn>
                  <a:cxn ang="0">
                    <a:pos x="T2" y="T3"/>
                  </a:cxn>
                  <a:cxn ang="0">
                    <a:pos x="T4" y="T5"/>
                  </a:cxn>
                  <a:cxn ang="0">
                    <a:pos x="T6" y="T7"/>
                  </a:cxn>
                  <a:cxn ang="0">
                    <a:pos x="T8" y="T9"/>
                  </a:cxn>
                  <a:cxn ang="0">
                    <a:pos x="T10" y="T11"/>
                  </a:cxn>
                  <a:cxn ang="0">
                    <a:pos x="T12" y="T13"/>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817" name="Freeform 65">
                <a:extLst>
                  <a:ext uri="{FF2B5EF4-FFF2-40B4-BE49-F238E27FC236}">
                    <a16:creationId xmlns:a16="http://schemas.microsoft.com/office/drawing/2014/main" id="{6ECC47A2-2DF3-4882-9549-C12C1E95D8C6}"/>
                  </a:ext>
                </a:extLst>
              </p:cNvPr>
              <p:cNvSpPr>
                <a:spLocks/>
              </p:cNvSpPr>
              <p:nvPr userDrawn="1"/>
            </p:nvSpPr>
            <p:spPr bwMode="hidden">
              <a:xfrm>
                <a:off x="5088" y="1039"/>
                <a:ext cx="670" cy="997"/>
              </a:xfrm>
              <a:custGeom>
                <a:avLst/>
                <a:gdLst>
                  <a:gd name="T0" fmla="*/ 22 w 670"/>
                  <a:gd name="T1" fmla="*/ 0 h 997"/>
                  <a:gd name="T2" fmla="*/ 0 w 670"/>
                  <a:gd name="T3" fmla="*/ 4 h 997"/>
                  <a:gd name="T4" fmla="*/ 670 w 670"/>
                  <a:gd name="T5" fmla="*/ 997 h 997"/>
                  <a:gd name="T6" fmla="*/ 670 w 670"/>
                  <a:gd name="T7" fmla="*/ 925 h 997"/>
                  <a:gd name="T8" fmla="*/ 46 w 670"/>
                  <a:gd name="T9" fmla="*/ 0 h 997"/>
                  <a:gd name="T10" fmla="*/ 22 w 670"/>
                  <a:gd name="T11" fmla="*/ 0 h 997"/>
                  <a:gd name="T12" fmla="*/ 22 w 670"/>
                  <a:gd name="T13" fmla="*/ 0 h 997"/>
                </a:gdLst>
                <a:ahLst/>
                <a:cxnLst>
                  <a:cxn ang="0">
                    <a:pos x="T0" y="T1"/>
                  </a:cxn>
                  <a:cxn ang="0">
                    <a:pos x="T2" y="T3"/>
                  </a:cxn>
                  <a:cxn ang="0">
                    <a:pos x="T4" y="T5"/>
                  </a:cxn>
                  <a:cxn ang="0">
                    <a:pos x="T6" y="T7"/>
                  </a:cxn>
                  <a:cxn ang="0">
                    <a:pos x="T8" y="T9"/>
                  </a:cxn>
                  <a:cxn ang="0">
                    <a:pos x="T10" y="T11"/>
                  </a:cxn>
                  <a:cxn ang="0">
                    <a:pos x="T12" y="T13"/>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818" name="Freeform 66">
                <a:extLst>
                  <a:ext uri="{FF2B5EF4-FFF2-40B4-BE49-F238E27FC236}">
                    <a16:creationId xmlns:a16="http://schemas.microsoft.com/office/drawing/2014/main" id="{22031FEB-D4CD-483F-B492-A3CF37A723A4}"/>
                  </a:ext>
                </a:extLst>
              </p:cNvPr>
              <p:cNvSpPr>
                <a:spLocks/>
              </p:cNvSpPr>
              <p:nvPr userDrawn="1"/>
            </p:nvSpPr>
            <p:spPr bwMode="hidden">
              <a:xfrm>
                <a:off x="5412" y="1039"/>
                <a:ext cx="346" cy="487"/>
              </a:xfrm>
              <a:custGeom>
                <a:avLst/>
                <a:gdLst>
                  <a:gd name="T0" fmla="*/ 22 w 346"/>
                  <a:gd name="T1" fmla="*/ 0 h 487"/>
                  <a:gd name="T2" fmla="*/ 0 w 346"/>
                  <a:gd name="T3" fmla="*/ 7 h 487"/>
                  <a:gd name="T4" fmla="*/ 346 w 346"/>
                  <a:gd name="T5" fmla="*/ 487 h 487"/>
                  <a:gd name="T6" fmla="*/ 346 w 346"/>
                  <a:gd name="T7" fmla="*/ 415 h 487"/>
                  <a:gd name="T8" fmla="*/ 46 w 346"/>
                  <a:gd name="T9" fmla="*/ 0 h 487"/>
                  <a:gd name="T10" fmla="*/ 22 w 346"/>
                  <a:gd name="T11" fmla="*/ 0 h 487"/>
                  <a:gd name="T12" fmla="*/ 22 w 346"/>
                  <a:gd name="T13" fmla="*/ 0 h 487"/>
                </a:gdLst>
                <a:ahLst/>
                <a:cxnLst>
                  <a:cxn ang="0">
                    <a:pos x="T0" y="T1"/>
                  </a:cxn>
                  <a:cxn ang="0">
                    <a:pos x="T2" y="T3"/>
                  </a:cxn>
                  <a:cxn ang="0">
                    <a:pos x="T4" y="T5"/>
                  </a:cxn>
                  <a:cxn ang="0">
                    <a:pos x="T6" y="T7"/>
                  </a:cxn>
                  <a:cxn ang="0">
                    <a:pos x="T8" y="T9"/>
                  </a:cxn>
                  <a:cxn ang="0">
                    <a:pos x="T10" y="T11"/>
                  </a:cxn>
                  <a:cxn ang="0">
                    <a:pos x="T12" y="T13"/>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202819" name="Rectangle 67">
            <a:extLst>
              <a:ext uri="{FF2B5EF4-FFF2-40B4-BE49-F238E27FC236}">
                <a16:creationId xmlns:a16="http://schemas.microsoft.com/office/drawing/2014/main" id="{B04E5EF3-5F28-43A6-A697-93E13A272ECE}"/>
              </a:ext>
            </a:extLst>
          </p:cNvPr>
          <p:cNvSpPr>
            <a:spLocks noGrp="1" noChangeArrowheads="1"/>
          </p:cNvSpPr>
          <p:nvPr>
            <p:ph type="title"/>
          </p:nvPr>
        </p:nvSpPr>
        <p:spPr bwMode="auto">
          <a:xfrm>
            <a:off x="455613" y="273050"/>
            <a:ext cx="8226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02820" name="Rectangle 68">
            <a:extLst>
              <a:ext uri="{FF2B5EF4-FFF2-40B4-BE49-F238E27FC236}">
                <a16:creationId xmlns:a16="http://schemas.microsoft.com/office/drawing/2014/main" id="{DC4FF7C1-B089-4DE1-B146-7E08CFCF9386}"/>
              </a:ext>
            </a:extLst>
          </p:cNvPr>
          <p:cNvSpPr>
            <a:spLocks noGrp="1" noChangeArrowheads="1"/>
          </p:cNvSpPr>
          <p:nvPr>
            <p:ph type="dt" sz="half" idx="2"/>
          </p:nvPr>
        </p:nvSpPr>
        <p:spPr bwMode="auto">
          <a:xfrm>
            <a:off x="455613" y="624205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a:effectLst>
                  <a:outerShdw blurRad="38100" dist="38100" dir="2700000" algn="tl">
                    <a:srgbClr val="000000"/>
                  </a:outerShdw>
                </a:effectLst>
              </a:defRPr>
            </a:lvl1pPr>
          </a:lstStyle>
          <a:p>
            <a:endParaRPr lang="en-US" altLang="en-US"/>
          </a:p>
        </p:txBody>
      </p:sp>
      <p:sp>
        <p:nvSpPr>
          <p:cNvPr id="202821" name="Rectangle 69">
            <a:extLst>
              <a:ext uri="{FF2B5EF4-FFF2-40B4-BE49-F238E27FC236}">
                <a16:creationId xmlns:a16="http://schemas.microsoft.com/office/drawing/2014/main" id="{02A4F80F-A633-4B8B-B9DE-F507D01D4760}"/>
              </a:ext>
            </a:extLst>
          </p:cNvPr>
          <p:cNvSpPr>
            <a:spLocks noGrp="1" noChangeArrowheads="1"/>
          </p:cNvSpPr>
          <p:nvPr>
            <p:ph type="ftr" sz="quarter" idx="3"/>
          </p:nvPr>
        </p:nvSpPr>
        <p:spPr bwMode="auto">
          <a:xfrm>
            <a:off x="3124200" y="6242050"/>
            <a:ext cx="2895600"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ltLang="en-US"/>
          </a:p>
        </p:txBody>
      </p:sp>
      <p:sp>
        <p:nvSpPr>
          <p:cNvPr id="202822" name="Rectangle 70">
            <a:extLst>
              <a:ext uri="{FF2B5EF4-FFF2-40B4-BE49-F238E27FC236}">
                <a16:creationId xmlns:a16="http://schemas.microsoft.com/office/drawing/2014/main" id="{DD17206A-B62D-49DE-8607-35969FC530C6}"/>
              </a:ext>
            </a:extLst>
          </p:cNvPr>
          <p:cNvSpPr>
            <a:spLocks noGrp="1" noChangeArrowheads="1"/>
          </p:cNvSpPr>
          <p:nvPr>
            <p:ph type="sldNum" sz="quarter" idx="4"/>
          </p:nvPr>
        </p:nvSpPr>
        <p:spPr bwMode="auto">
          <a:xfrm>
            <a:off x="6553200" y="624205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2FC84DD3-50C8-40C8-A08F-66F05C71E387}" type="slidenum">
              <a:rPr lang="en-US" altLang="en-US"/>
              <a:pPr/>
              <a:t>‹#›</a:t>
            </a:fld>
            <a:endParaRPr lang="en-US" altLang="en-US"/>
          </a:p>
        </p:txBody>
      </p:sp>
      <p:sp>
        <p:nvSpPr>
          <p:cNvPr id="202823" name="Rectangle 71">
            <a:extLst>
              <a:ext uri="{FF2B5EF4-FFF2-40B4-BE49-F238E27FC236}">
                <a16:creationId xmlns:a16="http://schemas.microsoft.com/office/drawing/2014/main" id="{51EE4A3A-ADA3-43EC-8641-BAFFAA76F8CB}"/>
              </a:ext>
            </a:extLst>
          </p:cNvPr>
          <p:cNvSpPr>
            <a:spLocks noGrp="1" noChangeArrowheads="1"/>
          </p:cNvSpPr>
          <p:nvPr>
            <p:ph type="body" idx="1"/>
          </p:nvPr>
        </p:nvSpPr>
        <p:spPr bwMode="auto">
          <a:xfrm>
            <a:off x="455613" y="1598613"/>
            <a:ext cx="8226425"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84"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tx2"/>
        </a:buClr>
        <a:buSzPct val="115000"/>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115000"/>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tx2"/>
        </a:buClr>
        <a:buSzPct val="115000"/>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205826" name="Group 2">
            <a:extLst>
              <a:ext uri="{FF2B5EF4-FFF2-40B4-BE49-F238E27FC236}">
                <a16:creationId xmlns:a16="http://schemas.microsoft.com/office/drawing/2014/main" id="{888BB682-6CB8-4573-90A6-16318A71BE94}"/>
              </a:ext>
            </a:extLst>
          </p:cNvPr>
          <p:cNvGrpSpPr>
            <a:grpSpLocks/>
          </p:cNvGrpSpPr>
          <p:nvPr/>
        </p:nvGrpSpPr>
        <p:grpSpPr bwMode="auto">
          <a:xfrm>
            <a:off x="-496888" y="1308100"/>
            <a:ext cx="10429876" cy="5908675"/>
            <a:chOff x="-313" y="824"/>
            <a:chExt cx="6570" cy="3722"/>
          </a:xfrm>
        </p:grpSpPr>
        <p:sp>
          <p:nvSpPr>
            <p:cNvPr id="205827" name="Rectangle 3">
              <a:extLst>
                <a:ext uri="{FF2B5EF4-FFF2-40B4-BE49-F238E27FC236}">
                  <a16:creationId xmlns:a16="http://schemas.microsoft.com/office/drawing/2014/main" id="{45EA19C7-25EA-4431-BDBC-09A3B0650C63}"/>
                </a:ext>
              </a:extLst>
            </p:cNvPr>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28" name="Rectangle 4">
              <a:extLst>
                <a:ext uri="{FF2B5EF4-FFF2-40B4-BE49-F238E27FC236}">
                  <a16:creationId xmlns:a16="http://schemas.microsoft.com/office/drawing/2014/main" id="{D3B31CA3-81C8-4397-B7A5-B139CE22C6D3}"/>
                </a:ext>
              </a:extLst>
            </p:cNvPr>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29" name="Rectangle 5">
              <a:extLst>
                <a:ext uri="{FF2B5EF4-FFF2-40B4-BE49-F238E27FC236}">
                  <a16:creationId xmlns:a16="http://schemas.microsoft.com/office/drawing/2014/main" id="{ACEBF12C-0A9C-41D7-ADB4-30FD6B9629E5}"/>
                </a:ext>
              </a:extLst>
            </p:cNvPr>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30" name="Rectangle 6">
              <a:extLst>
                <a:ext uri="{FF2B5EF4-FFF2-40B4-BE49-F238E27FC236}">
                  <a16:creationId xmlns:a16="http://schemas.microsoft.com/office/drawing/2014/main" id="{C744E686-D3CD-4E62-BC7F-88A27B65A958}"/>
                </a:ext>
              </a:extLst>
            </p:cNvPr>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31" name="Rectangle 7">
              <a:extLst>
                <a:ext uri="{FF2B5EF4-FFF2-40B4-BE49-F238E27FC236}">
                  <a16:creationId xmlns:a16="http://schemas.microsoft.com/office/drawing/2014/main" id="{DAB4704E-DBC8-4F4B-B547-3744156A1339}"/>
                </a:ext>
              </a:extLst>
            </p:cNvPr>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32" name="Rectangle 8">
              <a:extLst>
                <a:ext uri="{FF2B5EF4-FFF2-40B4-BE49-F238E27FC236}">
                  <a16:creationId xmlns:a16="http://schemas.microsoft.com/office/drawing/2014/main" id="{7F953F3B-12C7-465B-81F3-85D241CDEB9F}"/>
                </a:ext>
              </a:extLst>
            </p:cNvPr>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33" name="Rectangle 9">
              <a:extLst>
                <a:ext uri="{FF2B5EF4-FFF2-40B4-BE49-F238E27FC236}">
                  <a16:creationId xmlns:a16="http://schemas.microsoft.com/office/drawing/2014/main" id="{0EBE24B5-470C-4864-93F6-61F59F82E78B}"/>
                </a:ext>
              </a:extLst>
            </p:cNvPr>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34" name="Rectangle 10">
              <a:extLst>
                <a:ext uri="{FF2B5EF4-FFF2-40B4-BE49-F238E27FC236}">
                  <a16:creationId xmlns:a16="http://schemas.microsoft.com/office/drawing/2014/main" id="{DE9CCD9D-B451-40EE-A272-97796F9A5BFB}"/>
                </a:ext>
              </a:extLst>
            </p:cNvPr>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35" name="Rectangle 11">
              <a:extLst>
                <a:ext uri="{FF2B5EF4-FFF2-40B4-BE49-F238E27FC236}">
                  <a16:creationId xmlns:a16="http://schemas.microsoft.com/office/drawing/2014/main" id="{02249C30-AAA5-488B-8F62-7DEA1154B6E9}"/>
                </a:ext>
              </a:extLst>
            </p:cNvPr>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36" name="Rectangle 12">
              <a:extLst>
                <a:ext uri="{FF2B5EF4-FFF2-40B4-BE49-F238E27FC236}">
                  <a16:creationId xmlns:a16="http://schemas.microsoft.com/office/drawing/2014/main" id="{27AE79C2-7D38-4909-A394-0399C8629F66}"/>
                </a:ext>
              </a:extLst>
            </p:cNvPr>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37" name="Rectangle 13">
              <a:extLst>
                <a:ext uri="{FF2B5EF4-FFF2-40B4-BE49-F238E27FC236}">
                  <a16:creationId xmlns:a16="http://schemas.microsoft.com/office/drawing/2014/main" id="{E665A9B2-9C9B-40B6-89DE-C23926FD25FF}"/>
                </a:ext>
              </a:extLst>
            </p:cNvPr>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38" name="Rectangle 14">
              <a:extLst>
                <a:ext uri="{FF2B5EF4-FFF2-40B4-BE49-F238E27FC236}">
                  <a16:creationId xmlns:a16="http://schemas.microsoft.com/office/drawing/2014/main" id="{58E581B4-7916-4842-9A61-F9C79AE4EA59}"/>
                </a:ext>
              </a:extLst>
            </p:cNvPr>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39" name="Rectangle 15">
              <a:extLst>
                <a:ext uri="{FF2B5EF4-FFF2-40B4-BE49-F238E27FC236}">
                  <a16:creationId xmlns:a16="http://schemas.microsoft.com/office/drawing/2014/main" id="{F40F45A3-A318-4134-A525-7BB76BE54CFE}"/>
                </a:ext>
              </a:extLst>
            </p:cNvPr>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40" name="Rectangle 16">
              <a:extLst>
                <a:ext uri="{FF2B5EF4-FFF2-40B4-BE49-F238E27FC236}">
                  <a16:creationId xmlns:a16="http://schemas.microsoft.com/office/drawing/2014/main" id="{02F28402-97D5-4ECA-B6E4-A4FF581BC584}"/>
                </a:ext>
              </a:extLst>
            </p:cNvPr>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41" name="Rectangle 17">
              <a:extLst>
                <a:ext uri="{FF2B5EF4-FFF2-40B4-BE49-F238E27FC236}">
                  <a16:creationId xmlns:a16="http://schemas.microsoft.com/office/drawing/2014/main" id="{BE093317-D24C-4F59-A278-7D2151C60677}"/>
                </a:ext>
              </a:extLst>
            </p:cNvPr>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endParaRPr lang="en-US" altLang="en-US">
                <a:effectLst>
                  <a:outerShdw blurRad="38100" dist="38100" dir="2700000" algn="tl">
                    <a:srgbClr val="000000"/>
                  </a:outerShdw>
                </a:effectLst>
              </a:endParaRPr>
            </a:p>
          </p:txBody>
        </p:sp>
        <p:sp>
          <p:nvSpPr>
            <p:cNvPr id="205842" name="Rectangle 18">
              <a:extLst>
                <a:ext uri="{FF2B5EF4-FFF2-40B4-BE49-F238E27FC236}">
                  <a16:creationId xmlns:a16="http://schemas.microsoft.com/office/drawing/2014/main" id="{8C660D3E-1D5A-4112-B5E6-C64E6CD8B7B0}"/>
                </a:ext>
              </a:extLst>
            </p:cNvPr>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endParaRPr lang="en-US" altLang="en-US">
                <a:effectLst>
                  <a:outerShdw blurRad="38100" dist="38100" dir="2700000" algn="tl">
                    <a:srgbClr val="000000"/>
                  </a:outerShdw>
                </a:effectLst>
              </a:endParaRPr>
            </a:p>
          </p:txBody>
        </p:sp>
        <p:sp>
          <p:nvSpPr>
            <p:cNvPr id="205843" name="Rectangle 19">
              <a:extLst>
                <a:ext uri="{FF2B5EF4-FFF2-40B4-BE49-F238E27FC236}">
                  <a16:creationId xmlns:a16="http://schemas.microsoft.com/office/drawing/2014/main" id="{6D53C1A9-0503-4EF9-B0D0-07E1316D9997}"/>
                </a:ext>
              </a:extLst>
            </p:cNvPr>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effectLst>
                  <a:outerShdw blurRad="38100" dist="38100" dir="2700000" algn="tl">
                    <a:srgbClr val="000000"/>
                  </a:outerShdw>
                </a:effectLst>
              </a:endParaRPr>
            </a:p>
          </p:txBody>
        </p:sp>
        <p:sp>
          <p:nvSpPr>
            <p:cNvPr id="205844" name="Rectangle 20">
              <a:extLst>
                <a:ext uri="{FF2B5EF4-FFF2-40B4-BE49-F238E27FC236}">
                  <a16:creationId xmlns:a16="http://schemas.microsoft.com/office/drawing/2014/main" id="{49E19CDF-1998-4732-9D6F-C301492040AB}"/>
                </a:ext>
              </a:extLst>
            </p:cNvPr>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effectLst>
                  <a:outerShdw blurRad="38100" dist="38100" dir="2700000" algn="tl">
                    <a:srgbClr val="000000"/>
                  </a:outerShdw>
                </a:effectLst>
              </a:endParaRPr>
            </a:p>
          </p:txBody>
        </p:sp>
        <p:sp>
          <p:nvSpPr>
            <p:cNvPr id="205845" name="Rectangle 21">
              <a:extLst>
                <a:ext uri="{FF2B5EF4-FFF2-40B4-BE49-F238E27FC236}">
                  <a16:creationId xmlns:a16="http://schemas.microsoft.com/office/drawing/2014/main" id="{E074CDB8-2D9D-4A0B-8ED2-B4DD8AD1FBB0}"/>
                </a:ext>
              </a:extLst>
            </p:cNvPr>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effectLst>
                  <a:outerShdw blurRad="38100" dist="38100" dir="2700000" algn="tl">
                    <a:srgbClr val="000000"/>
                  </a:outerShdw>
                </a:effectLst>
              </a:endParaRPr>
            </a:p>
          </p:txBody>
        </p:sp>
        <p:sp>
          <p:nvSpPr>
            <p:cNvPr id="205846" name="Rectangle 22">
              <a:extLst>
                <a:ext uri="{FF2B5EF4-FFF2-40B4-BE49-F238E27FC236}">
                  <a16:creationId xmlns:a16="http://schemas.microsoft.com/office/drawing/2014/main" id="{0AC22FD4-E63D-4612-9CB8-04C350006815}"/>
                </a:ext>
              </a:extLst>
            </p:cNvPr>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effectLst>
                  <a:outerShdw blurRad="38100" dist="38100" dir="2700000" algn="tl">
                    <a:srgbClr val="000000"/>
                  </a:outerShdw>
                </a:effectLst>
              </a:endParaRPr>
            </a:p>
          </p:txBody>
        </p:sp>
        <p:sp>
          <p:nvSpPr>
            <p:cNvPr id="205847" name="Rectangle 23">
              <a:extLst>
                <a:ext uri="{FF2B5EF4-FFF2-40B4-BE49-F238E27FC236}">
                  <a16:creationId xmlns:a16="http://schemas.microsoft.com/office/drawing/2014/main" id="{E19CA25F-59C8-4E0B-90D8-B51A94F08569}"/>
                </a:ext>
              </a:extLst>
            </p:cNvPr>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effectLst>
                  <a:outerShdw blurRad="38100" dist="38100" dir="2700000" algn="tl">
                    <a:srgbClr val="000000"/>
                  </a:outerShdw>
                </a:effectLst>
              </a:endParaRPr>
            </a:p>
          </p:txBody>
        </p:sp>
        <p:sp>
          <p:nvSpPr>
            <p:cNvPr id="205848" name="Rectangle 24">
              <a:extLst>
                <a:ext uri="{FF2B5EF4-FFF2-40B4-BE49-F238E27FC236}">
                  <a16:creationId xmlns:a16="http://schemas.microsoft.com/office/drawing/2014/main" id="{AB59D88D-27DA-4286-BD69-B23F8F007AAA}"/>
                </a:ext>
              </a:extLst>
            </p:cNvPr>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effectLst>
                  <a:outerShdw blurRad="38100" dist="38100" dir="2700000" algn="tl">
                    <a:srgbClr val="000000"/>
                  </a:outerShdw>
                </a:effectLst>
              </a:endParaRPr>
            </a:p>
          </p:txBody>
        </p:sp>
        <p:sp>
          <p:nvSpPr>
            <p:cNvPr id="205849" name="Rectangle 25">
              <a:extLst>
                <a:ext uri="{FF2B5EF4-FFF2-40B4-BE49-F238E27FC236}">
                  <a16:creationId xmlns:a16="http://schemas.microsoft.com/office/drawing/2014/main" id="{C3CAD661-314D-4BB7-97C7-535138D44A25}"/>
                </a:ext>
              </a:extLst>
            </p:cNvPr>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50" name="Rectangle 26">
              <a:extLst>
                <a:ext uri="{FF2B5EF4-FFF2-40B4-BE49-F238E27FC236}">
                  <a16:creationId xmlns:a16="http://schemas.microsoft.com/office/drawing/2014/main" id="{247A5647-B975-4A18-8959-36C06DC8F577}"/>
                </a:ext>
              </a:extLst>
            </p:cNvPr>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effectLst>
                  <a:outerShdw blurRad="38100" dist="38100" dir="2700000" algn="tl">
                    <a:srgbClr val="000000"/>
                  </a:outerShdw>
                </a:effectLst>
              </a:endParaRPr>
            </a:p>
          </p:txBody>
        </p:sp>
        <p:sp>
          <p:nvSpPr>
            <p:cNvPr id="205851" name="Rectangle 27">
              <a:extLst>
                <a:ext uri="{FF2B5EF4-FFF2-40B4-BE49-F238E27FC236}">
                  <a16:creationId xmlns:a16="http://schemas.microsoft.com/office/drawing/2014/main" id="{9CCD2ABA-2257-47B8-BEBE-1DB94267A945}"/>
                </a:ext>
              </a:extLst>
            </p:cNvPr>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effectLst>
                  <a:outerShdw blurRad="38100" dist="38100" dir="2700000" algn="tl">
                    <a:srgbClr val="000000"/>
                  </a:outerShdw>
                </a:effectLst>
              </a:endParaRPr>
            </a:p>
          </p:txBody>
        </p:sp>
        <p:sp>
          <p:nvSpPr>
            <p:cNvPr id="205852" name="Rectangle 28">
              <a:extLst>
                <a:ext uri="{FF2B5EF4-FFF2-40B4-BE49-F238E27FC236}">
                  <a16:creationId xmlns:a16="http://schemas.microsoft.com/office/drawing/2014/main" id="{4E06781F-F4C1-4321-BEDD-07C4108FD851}"/>
                </a:ext>
              </a:extLst>
            </p:cNvPr>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effectLst>
                  <a:outerShdw blurRad="38100" dist="38100" dir="2700000" algn="tl">
                    <a:srgbClr val="000000"/>
                  </a:outerShdw>
                </a:effectLst>
              </a:endParaRPr>
            </a:p>
          </p:txBody>
        </p:sp>
        <p:sp>
          <p:nvSpPr>
            <p:cNvPr id="205853" name="Rectangle 29">
              <a:extLst>
                <a:ext uri="{FF2B5EF4-FFF2-40B4-BE49-F238E27FC236}">
                  <a16:creationId xmlns:a16="http://schemas.microsoft.com/office/drawing/2014/main" id="{1147FE14-5923-4022-901C-97718FC624F1}"/>
                </a:ext>
              </a:extLst>
            </p:cNvPr>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en-US">
                <a:effectLst>
                  <a:outerShdw blurRad="38100" dist="38100" dir="2700000" algn="tl">
                    <a:srgbClr val="000000"/>
                  </a:outerShdw>
                </a:effectLst>
              </a:endParaRPr>
            </a:p>
          </p:txBody>
        </p:sp>
        <p:sp>
          <p:nvSpPr>
            <p:cNvPr id="205854" name="Rectangle 30">
              <a:extLst>
                <a:ext uri="{FF2B5EF4-FFF2-40B4-BE49-F238E27FC236}">
                  <a16:creationId xmlns:a16="http://schemas.microsoft.com/office/drawing/2014/main" id="{7E3C995A-12E9-4312-BB26-052470C2712E}"/>
                </a:ext>
              </a:extLst>
            </p:cNvPr>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55" name="Rectangle 31">
              <a:extLst>
                <a:ext uri="{FF2B5EF4-FFF2-40B4-BE49-F238E27FC236}">
                  <a16:creationId xmlns:a16="http://schemas.microsoft.com/office/drawing/2014/main" id="{83836C2F-4445-4F84-BF52-4D989BE36589}"/>
                </a:ext>
              </a:extLst>
            </p:cNvPr>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56" name="Rectangle 32">
              <a:extLst>
                <a:ext uri="{FF2B5EF4-FFF2-40B4-BE49-F238E27FC236}">
                  <a16:creationId xmlns:a16="http://schemas.microsoft.com/office/drawing/2014/main" id="{D594A477-2CC9-4282-9ADF-3584D60C6398}"/>
                </a:ext>
              </a:extLst>
            </p:cNvPr>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57" name="Rectangle 33">
              <a:extLst>
                <a:ext uri="{FF2B5EF4-FFF2-40B4-BE49-F238E27FC236}">
                  <a16:creationId xmlns:a16="http://schemas.microsoft.com/office/drawing/2014/main" id="{854B611A-D45F-4622-84F4-7FCFD32D32A7}"/>
                </a:ext>
              </a:extLst>
            </p:cNvPr>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58" name="Rectangle 34">
              <a:extLst>
                <a:ext uri="{FF2B5EF4-FFF2-40B4-BE49-F238E27FC236}">
                  <a16:creationId xmlns:a16="http://schemas.microsoft.com/office/drawing/2014/main" id="{AA575322-5E0A-4286-89FC-548986262211}"/>
                </a:ext>
              </a:extLst>
            </p:cNvPr>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endParaRPr lang="en-US" altLang="en-US">
                <a:effectLst>
                  <a:outerShdw blurRad="38100" dist="38100" dir="2700000" algn="tl">
                    <a:srgbClr val="000000"/>
                  </a:outerShdw>
                </a:effectLst>
              </a:endParaRPr>
            </a:p>
          </p:txBody>
        </p:sp>
        <p:sp>
          <p:nvSpPr>
            <p:cNvPr id="205859" name="Oval 35">
              <a:extLst>
                <a:ext uri="{FF2B5EF4-FFF2-40B4-BE49-F238E27FC236}">
                  <a16:creationId xmlns:a16="http://schemas.microsoft.com/office/drawing/2014/main" id="{107FB1DE-7D56-4519-8024-4EA343EFB91C}"/>
                </a:ext>
              </a:extLst>
            </p:cNvPr>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60" name="Oval 36">
              <a:extLst>
                <a:ext uri="{FF2B5EF4-FFF2-40B4-BE49-F238E27FC236}">
                  <a16:creationId xmlns:a16="http://schemas.microsoft.com/office/drawing/2014/main" id="{B3571A2F-9C49-4FEE-B9EB-BCA0C07D0FC5}"/>
                </a:ext>
              </a:extLst>
            </p:cNvPr>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61" name="Oval 37">
              <a:extLst>
                <a:ext uri="{FF2B5EF4-FFF2-40B4-BE49-F238E27FC236}">
                  <a16:creationId xmlns:a16="http://schemas.microsoft.com/office/drawing/2014/main" id="{68A41596-284B-4E59-B625-9A6BFEFAC945}"/>
                </a:ext>
              </a:extLst>
            </p:cNvPr>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62" name="Oval 38">
              <a:extLst>
                <a:ext uri="{FF2B5EF4-FFF2-40B4-BE49-F238E27FC236}">
                  <a16:creationId xmlns:a16="http://schemas.microsoft.com/office/drawing/2014/main" id="{A598BE1F-7DB4-4E62-9289-06E8B2275D92}"/>
                </a:ext>
              </a:extLst>
            </p:cNvPr>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63" name="Oval 39">
              <a:extLst>
                <a:ext uri="{FF2B5EF4-FFF2-40B4-BE49-F238E27FC236}">
                  <a16:creationId xmlns:a16="http://schemas.microsoft.com/office/drawing/2014/main" id="{BE6946C6-60A0-4FA2-988E-C930EA80DE3E}"/>
                </a:ext>
              </a:extLst>
            </p:cNvPr>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64" name="Oval 40">
              <a:extLst>
                <a:ext uri="{FF2B5EF4-FFF2-40B4-BE49-F238E27FC236}">
                  <a16:creationId xmlns:a16="http://schemas.microsoft.com/office/drawing/2014/main" id="{FE13EA3F-4AAB-4DDC-8F64-F423C525A57D}"/>
                </a:ext>
              </a:extLst>
            </p:cNvPr>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65" name="Oval 41">
              <a:extLst>
                <a:ext uri="{FF2B5EF4-FFF2-40B4-BE49-F238E27FC236}">
                  <a16:creationId xmlns:a16="http://schemas.microsoft.com/office/drawing/2014/main" id="{C9FB2B46-8405-450E-9BD5-F116AAF2ED5A}"/>
                </a:ext>
              </a:extLst>
            </p:cNvPr>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66" name="Oval 42">
              <a:extLst>
                <a:ext uri="{FF2B5EF4-FFF2-40B4-BE49-F238E27FC236}">
                  <a16:creationId xmlns:a16="http://schemas.microsoft.com/office/drawing/2014/main" id="{57265BC3-67C4-4103-90BC-2E7232F1AD63}"/>
                </a:ext>
              </a:extLst>
            </p:cNvPr>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67" name="Oval 43">
              <a:extLst>
                <a:ext uri="{FF2B5EF4-FFF2-40B4-BE49-F238E27FC236}">
                  <a16:creationId xmlns:a16="http://schemas.microsoft.com/office/drawing/2014/main" id="{2A7F049A-AB51-40AF-B0E1-F7F3AEBC4B56}"/>
                </a:ext>
              </a:extLst>
            </p:cNvPr>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68" name="Oval 44">
              <a:extLst>
                <a:ext uri="{FF2B5EF4-FFF2-40B4-BE49-F238E27FC236}">
                  <a16:creationId xmlns:a16="http://schemas.microsoft.com/office/drawing/2014/main" id="{4EA375DA-E4F1-42AA-AB9A-8EEA03F6E675}"/>
                </a:ext>
              </a:extLst>
            </p:cNvPr>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69" name="Oval 45">
              <a:extLst>
                <a:ext uri="{FF2B5EF4-FFF2-40B4-BE49-F238E27FC236}">
                  <a16:creationId xmlns:a16="http://schemas.microsoft.com/office/drawing/2014/main" id="{9A702E44-66BE-4EDC-90E0-DBAD785C9220}"/>
                </a:ext>
              </a:extLst>
            </p:cNvPr>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70" name="Oval 46">
              <a:extLst>
                <a:ext uri="{FF2B5EF4-FFF2-40B4-BE49-F238E27FC236}">
                  <a16:creationId xmlns:a16="http://schemas.microsoft.com/office/drawing/2014/main" id="{5B3F6663-060D-4B85-9C0B-926445166089}"/>
                </a:ext>
              </a:extLst>
            </p:cNvPr>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71" name="Oval 47">
              <a:extLst>
                <a:ext uri="{FF2B5EF4-FFF2-40B4-BE49-F238E27FC236}">
                  <a16:creationId xmlns:a16="http://schemas.microsoft.com/office/drawing/2014/main" id="{BD09E887-E14D-4996-9CE9-BE2A2770888B}"/>
                </a:ext>
              </a:extLst>
            </p:cNvPr>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72" name="Oval 48">
              <a:extLst>
                <a:ext uri="{FF2B5EF4-FFF2-40B4-BE49-F238E27FC236}">
                  <a16:creationId xmlns:a16="http://schemas.microsoft.com/office/drawing/2014/main" id="{07A3C219-BBC9-4745-AA25-0C41B166B39D}"/>
                </a:ext>
              </a:extLst>
            </p:cNvPr>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73" name="Oval 49">
              <a:extLst>
                <a:ext uri="{FF2B5EF4-FFF2-40B4-BE49-F238E27FC236}">
                  <a16:creationId xmlns:a16="http://schemas.microsoft.com/office/drawing/2014/main" id="{2D18B80A-A096-4C64-BACE-992AA7E8F548}"/>
                </a:ext>
              </a:extLst>
            </p:cNvPr>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74" name="Oval 50">
              <a:extLst>
                <a:ext uri="{FF2B5EF4-FFF2-40B4-BE49-F238E27FC236}">
                  <a16:creationId xmlns:a16="http://schemas.microsoft.com/office/drawing/2014/main" id="{6AF82C12-ABF2-4BFD-A5E7-E0415F49DF50}"/>
                </a:ext>
              </a:extLst>
            </p:cNvPr>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75" name="Oval 51">
              <a:extLst>
                <a:ext uri="{FF2B5EF4-FFF2-40B4-BE49-F238E27FC236}">
                  <a16:creationId xmlns:a16="http://schemas.microsoft.com/office/drawing/2014/main" id="{64CA64E0-120A-4C33-AE7F-41FA5882D80C}"/>
                </a:ext>
              </a:extLst>
            </p:cNvPr>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76" name="Oval 52">
              <a:extLst>
                <a:ext uri="{FF2B5EF4-FFF2-40B4-BE49-F238E27FC236}">
                  <a16:creationId xmlns:a16="http://schemas.microsoft.com/office/drawing/2014/main" id="{8DA8F44C-D0AC-47E2-881A-4511CC3F38A2}"/>
                </a:ext>
              </a:extLst>
            </p:cNvPr>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77" name="Oval 53">
              <a:extLst>
                <a:ext uri="{FF2B5EF4-FFF2-40B4-BE49-F238E27FC236}">
                  <a16:creationId xmlns:a16="http://schemas.microsoft.com/office/drawing/2014/main" id="{05AC7D99-7198-4EFA-B5D5-F24650295119}"/>
                </a:ext>
              </a:extLst>
            </p:cNvPr>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78" name="Oval 54">
              <a:extLst>
                <a:ext uri="{FF2B5EF4-FFF2-40B4-BE49-F238E27FC236}">
                  <a16:creationId xmlns:a16="http://schemas.microsoft.com/office/drawing/2014/main" id="{D6D85798-3505-4792-96F2-04AD04AF5AB5}"/>
                </a:ext>
              </a:extLst>
            </p:cNvPr>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79" name="Oval 55">
              <a:extLst>
                <a:ext uri="{FF2B5EF4-FFF2-40B4-BE49-F238E27FC236}">
                  <a16:creationId xmlns:a16="http://schemas.microsoft.com/office/drawing/2014/main" id="{A42DFDFA-559D-48AE-A907-FE8293AFC2D6}"/>
                </a:ext>
              </a:extLst>
            </p:cNvPr>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80" name="Oval 56">
              <a:extLst>
                <a:ext uri="{FF2B5EF4-FFF2-40B4-BE49-F238E27FC236}">
                  <a16:creationId xmlns:a16="http://schemas.microsoft.com/office/drawing/2014/main" id="{C8C732CD-50EA-4443-A029-90A0382957C1}"/>
                </a:ext>
              </a:extLst>
            </p:cNvPr>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81" name="Oval 57">
              <a:extLst>
                <a:ext uri="{FF2B5EF4-FFF2-40B4-BE49-F238E27FC236}">
                  <a16:creationId xmlns:a16="http://schemas.microsoft.com/office/drawing/2014/main" id="{33FDDEEF-D4DA-4D7F-809F-E328FE48EB39}"/>
                </a:ext>
              </a:extLst>
            </p:cNvPr>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82" name="Oval 58">
              <a:extLst>
                <a:ext uri="{FF2B5EF4-FFF2-40B4-BE49-F238E27FC236}">
                  <a16:creationId xmlns:a16="http://schemas.microsoft.com/office/drawing/2014/main" id="{C06E08DA-3E0C-42F1-AE3B-140F8129AEED}"/>
                </a:ext>
              </a:extLst>
            </p:cNvPr>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83" name="Oval 59">
              <a:extLst>
                <a:ext uri="{FF2B5EF4-FFF2-40B4-BE49-F238E27FC236}">
                  <a16:creationId xmlns:a16="http://schemas.microsoft.com/office/drawing/2014/main" id="{5B868009-83A4-4F22-831D-DC982E049979}"/>
                </a:ext>
              </a:extLst>
            </p:cNvPr>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84" name="Oval 60">
              <a:extLst>
                <a:ext uri="{FF2B5EF4-FFF2-40B4-BE49-F238E27FC236}">
                  <a16:creationId xmlns:a16="http://schemas.microsoft.com/office/drawing/2014/main" id="{C9433474-654C-4AC1-8007-A30505A95B7C}"/>
                </a:ext>
              </a:extLst>
            </p:cNvPr>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85" name="Oval 61">
              <a:extLst>
                <a:ext uri="{FF2B5EF4-FFF2-40B4-BE49-F238E27FC236}">
                  <a16:creationId xmlns:a16="http://schemas.microsoft.com/office/drawing/2014/main" id="{EDEC8050-0D20-4E95-BB07-6A02E85FFF3B}"/>
                </a:ext>
              </a:extLst>
            </p:cNvPr>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86" name="Oval 62">
              <a:extLst>
                <a:ext uri="{FF2B5EF4-FFF2-40B4-BE49-F238E27FC236}">
                  <a16:creationId xmlns:a16="http://schemas.microsoft.com/office/drawing/2014/main" id="{6C45A673-4F82-4863-9CD0-6ECD08ACB6F3}"/>
                </a:ext>
              </a:extLst>
            </p:cNvPr>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87" name="Oval 63">
              <a:extLst>
                <a:ext uri="{FF2B5EF4-FFF2-40B4-BE49-F238E27FC236}">
                  <a16:creationId xmlns:a16="http://schemas.microsoft.com/office/drawing/2014/main" id="{E878D6F3-418C-44C7-8F3A-F6E0F1E632AD}"/>
                </a:ext>
              </a:extLst>
            </p:cNvPr>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88" name="Oval 64">
              <a:extLst>
                <a:ext uri="{FF2B5EF4-FFF2-40B4-BE49-F238E27FC236}">
                  <a16:creationId xmlns:a16="http://schemas.microsoft.com/office/drawing/2014/main" id="{4931FC8E-28CD-4802-9BD7-78CEDCFE9622}"/>
                </a:ext>
              </a:extLst>
            </p:cNvPr>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89" name="Oval 65">
              <a:extLst>
                <a:ext uri="{FF2B5EF4-FFF2-40B4-BE49-F238E27FC236}">
                  <a16:creationId xmlns:a16="http://schemas.microsoft.com/office/drawing/2014/main" id="{EDCC5067-C040-40EC-B786-70574664F35E}"/>
                </a:ext>
              </a:extLst>
            </p:cNvPr>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90" name="Oval 66">
              <a:extLst>
                <a:ext uri="{FF2B5EF4-FFF2-40B4-BE49-F238E27FC236}">
                  <a16:creationId xmlns:a16="http://schemas.microsoft.com/office/drawing/2014/main" id="{3F18BC42-48E7-4ACA-8A4C-7AE556017E0C}"/>
                </a:ext>
              </a:extLst>
            </p:cNvPr>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91" name="Oval 67">
              <a:extLst>
                <a:ext uri="{FF2B5EF4-FFF2-40B4-BE49-F238E27FC236}">
                  <a16:creationId xmlns:a16="http://schemas.microsoft.com/office/drawing/2014/main" id="{7C768E12-CF84-4CCF-B914-FB6C129D4A88}"/>
                </a:ext>
              </a:extLst>
            </p:cNvPr>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92" name="Oval 68">
              <a:extLst>
                <a:ext uri="{FF2B5EF4-FFF2-40B4-BE49-F238E27FC236}">
                  <a16:creationId xmlns:a16="http://schemas.microsoft.com/office/drawing/2014/main" id="{F0E123FF-03A2-4A3C-9195-909C2A508E9B}"/>
                </a:ext>
              </a:extLst>
            </p:cNvPr>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93" name="Oval 69">
              <a:extLst>
                <a:ext uri="{FF2B5EF4-FFF2-40B4-BE49-F238E27FC236}">
                  <a16:creationId xmlns:a16="http://schemas.microsoft.com/office/drawing/2014/main" id="{5B499D7D-5567-4E69-9A76-89B5476F4186}"/>
                </a:ext>
              </a:extLst>
            </p:cNvPr>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94" name="Oval 70">
              <a:extLst>
                <a:ext uri="{FF2B5EF4-FFF2-40B4-BE49-F238E27FC236}">
                  <a16:creationId xmlns:a16="http://schemas.microsoft.com/office/drawing/2014/main" id="{E241BC88-45FD-43C3-A237-2CF281E2AAE5}"/>
                </a:ext>
              </a:extLst>
            </p:cNvPr>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95" name="Oval 71">
              <a:extLst>
                <a:ext uri="{FF2B5EF4-FFF2-40B4-BE49-F238E27FC236}">
                  <a16:creationId xmlns:a16="http://schemas.microsoft.com/office/drawing/2014/main" id="{B5899B7C-7DFB-490B-B17B-956D908248AE}"/>
                </a:ext>
              </a:extLst>
            </p:cNvPr>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96" name="Oval 72">
              <a:extLst>
                <a:ext uri="{FF2B5EF4-FFF2-40B4-BE49-F238E27FC236}">
                  <a16:creationId xmlns:a16="http://schemas.microsoft.com/office/drawing/2014/main" id="{5D93FFD3-901C-46AF-BDBF-8AA38122D1D0}"/>
                </a:ext>
              </a:extLst>
            </p:cNvPr>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97" name="Oval 73">
              <a:extLst>
                <a:ext uri="{FF2B5EF4-FFF2-40B4-BE49-F238E27FC236}">
                  <a16:creationId xmlns:a16="http://schemas.microsoft.com/office/drawing/2014/main" id="{A43E598E-0C7C-4C30-A003-C146FB16E6ED}"/>
                </a:ext>
              </a:extLst>
            </p:cNvPr>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98" name="Oval 74">
              <a:extLst>
                <a:ext uri="{FF2B5EF4-FFF2-40B4-BE49-F238E27FC236}">
                  <a16:creationId xmlns:a16="http://schemas.microsoft.com/office/drawing/2014/main" id="{A66D07E5-9A71-44D8-8AB4-17AD0363A369}"/>
                </a:ext>
              </a:extLst>
            </p:cNvPr>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99" name="Oval 75">
              <a:extLst>
                <a:ext uri="{FF2B5EF4-FFF2-40B4-BE49-F238E27FC236}">
                  <a16:creationId xmlns:a16="http://schemas.microsoft.com/office/drawing/2014/main" id="{FF07AEAF-34D5-4B7F-B142-15A17966D20D}"/>
                </a:ext>
              </a:extLst>
            </p:cNvPr>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00" name="Oval 76">
              <a:extLst>
                <a:ext uri="{FF2B5EF4-FFF2-40B4-BE49-F238E27FC236}">
                  <a16:creationId xmlns:a16="http://schemas.microsoft.com/office/drawing/2014/main" id="{92D82CE1-EF31-423F-96F7-9064BD8B2857}"/>
                </a:ext>
              </a:extLst>
            </p:cNvPr>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01" name="Oval 77">
              <a:extLst>
                <a:ext uri="{FF2B5EF4-FFF2-40B4-BE49-F238E27FC236}">
                  <a16:creationId xmlns:a16="http://schemas.microsoft.com/office/drawing/2014/main" id="{2A675E45-C4C5-43D6-98B3-921275E02284}"/>
                </a:ext>
              </a:extLst>
            </p:cNvPr>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02" name="Oval 78">
              <a:extLst>
                <a:ext uri="{FF2B5EF4-FFF2-40B4-BE49-F238E27FC236}">
                  <a16:creationId xmlns:a16="http://schemas.microsoft.com/office/drawing/2014/main" id="{F7B6B67A-D391-4721-826F-A57BD86A7A46}"/>
                </a:ext>
              </a:extLst>
            </p:cNvPr>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03" name="Oval 79">
              <a:extLst>
                <a:ext uri="{FF2B5EF4-FFF2-40B4-BE49-F238E27FC236}">
                  <a16:creationId xmlns:a16="http://schemas.microsoft.com/office/drawing/2014/main" id="{857D18E3-A067-415D-81A4-7BD53561E17C}"/>
                </a:ext>
              </a:extLst>
            </p:cNvPr>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04" name="Oval 80">
              <a:extLst>
                <a:ext uri="{FF2B5EF4-FFF2-40B4-BE49-F238E27FC236}">
                  <a16:creationId xmlns:a16="http://schemas.microsoft.com/office/drawing/2014/main" id="{E9E017D6-AE57-4F45-A3B1-2253E377B352}"/>
                </a:ext>
              </a:extLst>
            </p:cNvPr>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05" name="Oval 81">
              <a:extLst>
                <a:ext uri="{FF2B5EF4-FFF2-40B4-BE49-F238E27FC236}">
                  <a16:creationId xmlns:a16="http://schemas.microsoft.com/office/drawing/2014/main" id="{F1D53C66-57AF-4BF0-8816-61B8BA0208DA}"/>
                </a:ext>
              </a:extLst>
            </p:cNvPr>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06" name="Oval 82">
              <a:extLst>
                <a:ext uri="{FF2B5EF4-FFF2-40B4-BE49-F238E27FC236}">
                  <a16:creationId xmlns:a16="http://schemas.microsoft.com/office/drawing/2014/main" id="{764ED092-9709-48FF-A785-23958074AC85}"/>
                </a:ext>
              </a:extLst>
            </p:cNvPr>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07" name="Oval 83">
              <a:extLst>
                <a:ext uri="{FF2B5EF4-FFF2-40B4-BE49-F238E27FC236}">
                  <a16:creationId xmlns:a16="http://schemas.microsoft.com/office/drawing/2014/main" id="{7CE3934D-AA9A-4E6B-88A5-427E0B0AC5D7}"/>
                </a:ext>
              </a:extLst>
            </p:cNvPr>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08" name="Oval 84">
              <a:extLst>
                <a:ext uri="{FF2B5EF4-FFF2-40B4-BE49-F238E27FC236}">
                  <a16:creationId xmlns:a16="http://schemas.microsoft.com/office/drawing/2014/main" id="{160545C6-DAEE-413A-BEB5-31B29E78DC1D}"/>
                </a:ext>
              </a:extLst>
            </p:cNvPr>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09" name="Oval 85">
              <a:extLst>
                <a:ext uri="{FF2B5EF4-FFF2-40B4-BE49-F238E27FC236}">
                  <a16:creationId xmlns:a16="http://schemas.microsoft.com/office/drawing/2014/main" id="{9BA9EFA0-DC6E-45E8-BB51-502F49750EAD}"/>
                </a:ext>
              </a:extLst>
            </p:cNvPr>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10" name="Oval 86">
              <a:extLst>
                <a:ext uri="{FF2B5EF4-FFF2-40B4-BE49-F238E27FC236}">
                  <a16:creationId xmlns:a16="http://schemas.microsoft.com/office/drawing/2014/main" id="{79C14521-49E8-40CC-B5A3-7EA1CFAB8E3B}"/>
                </a:ext>
              </a:extLst>
            </p:cNvPr>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11" name="Oval 87">
              <a:extLst>
                <a:ext uri="{FF2B5EF4-FFF2-40B4-BE49-F238E27FC236}">
                  <a16:creationId xmlns:a16="http://schemas.microsoft.com/office/drawing/2014/main" id="{60F3FFA1-367F-4D58-9936-EC55CA6900BD}"/>
                </a:ext>
              </a:extLst>
            </p:cNvPr>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12" name="Oval 88">
              <a:extLst>
                <a:ext uri="{FF2B5EF4-FFF2-40B4-BE49-F238E27FC236}">
                  <a16:creationId xmlns:a16="http://schemas.microsoft.com/office/drawing/2014/main" id="{35A1A449-553A-4FDC-BEE3-551E6AC9E760}"/>
                </a:ext>
              </a:extLst>
            </p:cNvPr>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13" name="Oval 89">
              <a:extLst>
                <a:ext uri="{FF2B5EF4-FFF2-40B4-BE49-F238E27FC236}">
                  <a16:creationId xmlns:a16="http://schemas.microsoft.com/office/drawing/2014/main" id="{CC9FE70C-03DD-4DF7-8B37-1DD3277671DD}"/>
                </a:ext>
              </a:extLst>
            </p:cNvPr>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14" name="Oval 90">
              <a:extLst>
                <a:ext uri="{FF2B5EF4-FFF2-40B4-BE49-F238E27FC236}">
                  <a16:creationId xmlns:a16="http://schemas.microsoft.com/office/drawing/2014/main" id="{C4E25FD3-B05A-4D82-A7C8-AC3BE0D5A436}"/>
                </a:ext>
              </a:extLst>
            </p:cNvPr>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15" name="Oval 91">
              <a:extLst>
                <a:ext uri="{FF2B5EF4-FFF2-40B4-BE49-F238E27FC236}">
                  <a16:creationId xmlns:a16="http://schemas.microsoft.com/office/drawing/2014/main" id="{804A9855-C750-485F-82E8-F79813D04650}"/>
                </a:ext>
              </a:extLst>
            </p:cNvPr>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16" name="Oval 92">
              <a:extLst>
                <a:ext uri="{FF2B5EF4-FFF2-40B4-BE49-F238E27FC236}">
                  <a16:creationId xmlns:a16="http://schemas.microsoft.com/office/drawing/2014/main" id="{A4731C2E-473B-413F-A3AF-7B90017C8704}"/>
                </a:ext>
              </a:extLst>
            </p:cNvPr>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17" name="Oval 93">
              <a:extLst>
                <a:ext uri="{FF2B5EF4-FFF2-40B4-BE49-F238E27FC236}">
                  <a16:creationId xmlns:a16="http://schemas.microsoft.com/office/drawing/2014/main" id="{3A251C44-7D36-45B5-B03F-3C1FB1ACF138}"/>
                </a:ext>
              </a:extLst>
            </p:cNvPr>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18" name="Oval 94">
              <a:extLst>
                <a:ext uri="{FF2B5EF4-FFF2-40B4-BE49-F238E27FC236}">
                  <a16:creationId xmlns:a16="http://schemas.microsoft.com/office/drawing/2014/main" id="{EEBF1A33-713F-411C-BC8F-D8D93382B6BA}"/>
                </a:ext>
              </a:extLst>
            </p:cNvPr>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19" name="Oval 95">
              <a:extLst>
                <a:ext uri="{FF2B5EF4-FFF2-40B4-BE49-F238E27FC236}">
                  <a16:creationId xmlns:a16="http://schemas.microsoft.com/office/drawing/2014/main" id="{52295892-C889-43EB-86A1-02D963304480}"/>
                </a:ext>
              </a:extLst>
            </p:cNvPr>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20" name="Oval 96">
              <a:extLst>
                <a:ext uri="{FF2B5EF4-FFF2-40B4-BE49-F238E27FC236}">
                  <a16:creationId xmlns:a16="http://schemas.microsoft.com/office/drawing/2014/main" id="{5803C1E6-D8ED-495E-899F-60C5C26ECA0D}"/>
                </a:ext>
              </a:extLst>
            </p:cNvPr>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21" name="Oval 97">
              <a:extLst>
                <a:ext uri="{FF2B5EF4-FFF2-40B4-BE49-F238E27FC236}">
                  <a16:creationId xmlns:a16="http://schemas.microsoft.com/office/drawing/2014/main" id="{A5845414-0BC6-410E-862C-08850791042C}"/>
                </a:ext>
              </a:extLst>
            </p:cNvPr>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22" name="Oval 98">
              <a:extLst>
                <a:ext uri="{FF2B5EF4-FFF2-40B4-BE49-F238E27FC236}">
                  <a16:creationId xmlns:a16="http://schemas.microsoft.com/office/drawing/2014/main" id="{F7B90066-9591-47B7-961B-68DE23964C49}"/>
                </a:ext>
              </a:extLst>
            </p:cNvPr>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23" name="Oval 99">
              <a:extLst>
                <a:ext uri="{FF2B5EF4-FFF2-40B4-BE49-F238E27FC236}">
                  <a16:creationId xmlns:a16="http://schemas.microsoft.com/office/drawing/2014/main" id="{50085141-84AE-4C4C-B5A6-1FB7EC5D7179}"/>
                </a:ext>
              </a:extLst>
            </p:cNvPr>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24" name="Oval 100">
              <a:extLst>
                <a:ext uri="{FF2B5EF4-FFF2-40B4-BE49-F238E27FC236}">
                  <a16:creationId xmlns:a16="http://schemas.microsoft.com/office/drawing/2014/main" id="{25FB712B-7B52-40C4-A831-83E9A91A46ED}"/>
                </a:ext>
              </a:extLst>
            </p:cNvPr>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25" name="Oval 101">
              <a:extLst>
                <a:ext uri="{FF2B5EF4-FFF2-40B4-BE49-F238E27FC236}">
                  <a16:creationId xmlns:a16="http://schemas.microsoft.com/office/drawing/2014/main" id="{EF977A39-4BE9-44B0-B6D1-DF370FD06FB9}"/>
                </a:ext>
              </a:extLst>
            </p:cNvPr>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26" name="Oval 102">
              <a:extLst>
                <a:ext uri="{FF2B5EF4-FFF2-40B4-BE49-F238E27FC236}">
                  <a16:creationId xmlns:a16="http://schemas.microsoft.com/office/drawing/2014/main" id="{768DF831-F429-46EB-B2B5-A3A68868003A}"/>
                </a:ext>
              </a:extLst>
            </p:cNvPr>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27" name="Oval 103">
              <a:extLst>
                <a:ext uri="{FF2B5EF4-FFF2-40B4-BE49-F238E27FC236}">
                  <a16:creationId xmlns:a16="http://schemas.microsoft.com/office/drawing/2014/main" id="{D1C0F90C-9555-4564-ACB1-3143840C7BA2}"/>
                </a:ext>
              </a:extLst>
            </p:cNvPr>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28" name="Oval 104">
              <a:extLst>
                <a:ext uri="{FF2B5EF4-FFF2-40B4-BE49-F238E27FC236}">
                  <a16:creationId xmlns:a16="http://schemas.microsoft.com/office/drawing/2014/main" id="{446D0648-883F-4944-B6DA-96031ED3578D}"/>
                </a:ext>
              </a:extLst>
            </p:cNvPr>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29" name="Oval 105">
              <a:extLst>
                <a:ext uri="{FF2B5EF4-FFF2-40B4-BE49-F238E27FC236}">
                  <a16:creationId xmlns:a16="http://schemas.microsoft.com/office/drawing/2014/main" id="{1603F7FB-1644-4BF0-8EDE-2D2C8DBABA39}"/>
                </a:ext>
              </a:extLst>
            </p:cNvPr>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30" name="Oval 106">
              <a:extLst>
                <a:ext uri="{FF2B5EF4-FFF2-40B4-BE49-F238E27FC236}">
                  <a16:creationId xmlns:a16="http://schemas.microsoft.com/office/drawing/2014/main" id="{8C2F4DEA-C265-4AB3-88B3-2D784369C8BE}"/>
                </a:ext>
              </a:extLst>
            </p:cNvPr>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31" name="Oval 107">
              <a:extLst>
                <a:ext uri="{FF2B5EF4-FFF2-40B4-BE49-F238E27FC236}">
                  <a16:creationId xmlns:a16="http://schemas.microsoft.com/office/drawing/2014/main" id="{C43BB28B-BCF2-4641-B0E5-ED1035FEDB71}"/>
                </a:ext>
              </a:extLst>
            </p:cNvPr>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32" name="Oval 108">
              <a:extLst>
                <a:ext uri="{FF2B5EF4-FFF2-40B4-BE49-F238E27FC236}">
                  <a16:creationId xmlns:a16="http://schemas.microsoft.com/office/drawing/2014/main" id="{0CB44EE7-3445-4797-8A86-454733919D09}"/>
                </a:ext>
              </a:extLst>
            </p:cNvPr>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33" name="Oval 109">
              <a:extLst>
                <a:ext uri="{FF2B5EF4-FFF2-40B4-BE49-F238E27FC236}">
                  <a16:creationId xmlns:a16="http://schemas.microsoft.com/office/drawing/2014/main" id="{C0F193DA-313F-4DEF-AD9C-CB9BBABFC317}"/>
                </a:ext>
              </a:extLst>
            </p:cNvPr>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34" name="Oval 110">
              <a:extLst>
                <a:ext uri="{FF2B5EF4-FFF2-40B4-BE49-F238E27FC236}">
                  <a16:creationId xmlns:a16="http://schemas.microsoft.com/office/drawing/2014/main" id="{1DDC2B56-6AD5-4EB4-92AA-1B912447B47B}"/>
                </a:ext>
              </a:extLst>
            </p:cNvPr>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35" name="Oval 111">
              <a:extLst>
                <a:ext uri="{FF2B5EF4-FFF2-40B4-BE49-F238E27FC236}">
                  <a16:creationId xmlns:a16="http://schemas.microsoft.com/office/drawing/2014/main" id="{8911B998-9056-497D-90B0-910A129B6BDA}"/>
                </a:ext>
              </a:extLst>
            </p:cNvPr>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36" name="Oval 112">
              <a:extLst>
                <a:ext uri="{FF2B5EF4-FFF2-40B4-BE49-F238E27FC236}">
                  <a16:creationId xmlns:a16="http://schemas.microsoft.com/office/drawing/2014/main" id="{A43AD086-5229-43ED-BCD8-E38EEECCB623}"/>
                </a:ext>
              </a:extLst>
            </p:cNvPr>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37" name="Oval 113">
              <a:extLst>
                <a:ext uri="{FF2B5EF4-FFF2-40B4-BE49-F238E27FC236}">
                  <a16:creationId xmlns:a16="http://schemas.microsoft.com/office/drawing/2014/main" id="{B9EC4204-33E4-4894-89BC-F164AFE33F0B}"/>
                </a:ext>
              </a:extLst>
            </p:cNvPr>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38" name="Oval 114">
              <a:extLst>
                <a:ext uri="{FF2B5EF4-FFF2-40B4-BE49-F238E27FC236}">
                  <a16:creationId xmlns:a16="http://schemas.microsoft.com/office/drawing/2014/main" id="{41719F5F-C394-4105-9690-F6166ADCE636}"/>
                </a:ext>
              </a:extLst>
            </p:cNvPr>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39" name="Oval 115">
              <a:extLst>
                <a:ext uri="{FF2B5EF4-FFF2-40B4-BE49-F238E27FC236}">
                  <a16:creationId xmlns:a16="http://schemas.microsoft.com/office/drawing/2014/main" id="{38E7F308-246C-4CA0-B7C7-63AF62C91BC0}"/>
                </a:ext>
              </a:extLst>
            </p:cNvPr>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40" name="Oval 116">
              <a:extLst>
                <a:ext uri="{FF2B5EF4-FFF2-40B4-BE49-F238E27FC236}">
                  <a16:creationId xmlns:a16="http://schemas.microsoft.com/office/drawing/2014/main" id="{7056466B-085C-4E40-873E-D75BFAAD618E}"/>
                </a:ext>
              </a:extLst>
            </p:cNvPr>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41" name="Oval 117">
              <a:extLst>
                <a:ext uri="{FF2B5EF4-FFF2-40B4-BE49-F238E27FC236}">
                  <a16:creationId xmlns:a16="http://schemas.microsoft.com/office/drawing/2014/main" id="{6ADC56DA-9261-4F15-85F6-604B0404AA6F}"/>
                </a:ext>
              </a:extLst>
            </p:cNvPr>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42" name="Oval 118">
              <a:extLst>
                <a:ext uri="{FF2B5EF4-FFF2-40B4-BE49-F238E27FC236}">
                  <a16:creationId xmlns:a16="http://schemas.microsoft.com/office/drawing/2014/main" id="{75AAB736-70D9-4790-B59D-14516A4DA2C4}"/>
                </a:ext>
              </a:extLst>
            </p:cNvPr>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43" name="Oval 119">
              <a:extLst>
                <a:ext uri="{FF2B5EF4-FFF2-40B4-BE49-F238E27FC236}">
                  <a16:creationId xmlns:a16="http://schemas.microsoft.com/office/drawing/2014/main" id="{F59364B1-C539-432E-B144-B11A6634F3B2}"/>
                </a:ext>
              </a:extLst>
            </p:cNvPr>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44" name="Oval 120">
              <a:extLst>
                <a:ext uri="{FF2B5EF4-FFF2-40B4-BE49-F238E27FC236}">
                  <a16:creationId xmlns:a16="http://schemas.microsoft.com/office/drawing/2014/main" id="{D1682C52-3D72-4D4F-A5F6-8D78C884D78D}"/>
                </a:ext>
              </a:extLst>
            </p:cNvPr>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45" name="Oval 121">
              <a:extLst>
                <a:ext uri="{FF2B5EF4-FFF2-40B4-BE49-F238E27FC236}">
                  <a16:creationId xmlns:a16="http://schemas.microsoft.com/office/drawing/2014/main" id="{C584EE2E-FB1E-4962-8C6D-7F173457C571}"/>
                </a:ext>
              </a:extLst>
            </p:cNvPr>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46" name="Oval 122">
              <a:extLst>
                <a:ext uri="{FF2B5EF4-FFF2-40B4-BE49-F238E27FC236}">
                  <a16:creationId xmlns:a16="http://schemas.microsoft.com/office/drawing/2014/main" id="{EC234E2A-CB6E-454D-B92A-1A792D729346}"/>
                </a:ext>
              </a:extLst>
            </p:cNvPr>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47" name="Oval 123">
              <a:extLst>
                <a:ext uri="{FF2B5EF4-FFF2-40B4-BE49-F238E27FC236}">
                  <a16:creationId xmlns:a16="http://schemas.microsoft.com/office/drawing/2014/main" id="{0601F757-13DF-4882-9427-A603B31465BD}"/>
                </a:ext>
              </a:extLst>
            </p:cNvPr>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48" name="Oval 124">
              <a:extLst>
                <a:ext uri="{FF2B5EF4-FFF2-40B4-BE49-F238E27FC236}">
                  <a16:creationId xmlns:a16="http://schemas.microsoft.com/office/drawing/2014/main" id="{7EAF4C38-8A63-4877-9D47-E99B5A93572E}"/>
                </a:ext>
              </a:extLst>
            </p:cNvPr>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49" name="Oval 125">
              <a:extLst>
                <a:ext uri="{FF2B5EF4-FFF2-40B4-BE49-F238E27FC236}">
                  <a16:creationId xmlns:a16="http://schemas.microsoft.com/office/drawing/2014/main" id="{070BDA35-CDA9-421C-9A29-C025738956A0}"/>
                </a:ext>
              </a:extLst>
            </p:cNvPr>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50" name="Oval 126">
              <a:extLst>
                <a:ext uri="{FF2B5EF4-FFF2-40B4-BE49-F238E27FC236}">
                  <a16:creationId xmlns:a16="http://schemas.microsoft.com/office/drawing/2014/main" id="{7C04FF35-DA66-40CA-B847-804DB17E578D}"/>
                </a:ext>
              </a:extLst>
            </p:cNvPr>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51" name="Oval 127">
              <a:extLst>
                <a:ext uri="{FF2B5EF4-FFF2-40B4-BE49-F238E27FC236}">
                  <a16:creationId xmlns:a16="http://schemas.microsoft.com/office/drawing/2014/main" id="{3A152763-578F-4D04-8F6A-578164C198DF}"/>
                </a:ext>
              </a:extLst>
            </p:cNvPr>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52" name="Oval 128">
              <a:extLst>
                <a:ext uri="{FF2B5EF4-FFF2-40B4-BE49-F238E27FC236}">
                  <a16:creationId xmlns:a16="http://schemas.microsoft.com/office/drawing/2014/main" id="{CD3AE8B4-EB53-48DA-80B1-BF450DDFA33E}"/>
                </a:ext>
              </a:extLst>
            </p:cNvPr>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53" name="Oval 129">
              <a:extLst>
                <a:ext uri="{FF2B5EF4-FFF2-40B4-BE49-F238E27FC236}">
                  <a16:creationId xmlns:a16="http://schemas.microsoft.com/office/drawing/2014/main" id="{2EA1CA0D-7651-4EFB-9B9D-AC5F07C44E58}"/>
                </a:ext>
              </a:extLst>
            </p:cNvPr>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54" name="Oval 130">
              <a:extLst>
                <a:ext uri="{FF2B5EF4-FFF2-40B4-BE49-F238E27FC236}">
                  <a16:creationId xmlns:a16="http://schemas.microsoft.com/office/drawing/2014/main" id="{0CA95A01-EED6-4FA2-BD54-2F52F9B2C918}"/>
                </a:ext>
              </a:extLst>
            </p:cNvPr>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55" name="Oval 131">
              <a:extLst>
                <a:ext uri="{FF2B5EF4-FFF2-40B4-BE49-F238E27FC236}">
                  <a16:creationId xmlns:a16="http://schemas.microsoft.com/office/drawing/2014/main" id="{A777BAF4-F50C-4226-97CC-548371F63911}"/>
                </a:ext>
              </a:extLst>
            </p:cNvPr>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56" name="Oval 132">
              <a:extLst>
                <a:ext uri="{FF2B5EF4-FFF2-40B4-BE49-F238E27FC236}">
                  <a16:creationId xmlns:a16="http://schemas.microsoft.com/office/drawing/2014/main" id="{99FCE8C7-6A3A-44A8-91B6-BE176DC20526}"/>
                </a:ext>
              </a:extLst>
            </p:cNvPr>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57" name="Oval 133">
              <a:extLst>
                <a:ext uri="{FF2B5EF4-FFF2-40B4-BE49-F238E27FC236}">
                  <a16:creationId xmlns:a16="http://schemas.microsoft.com/office/drawing/2014/main" id="{35D4D9AE-F62A-4CAC-9789-81137A15EBE5}"/>
                </a:ext>
              </a:extLst>
            </p:cNvPr>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58" name="Oval 134">
              <a:extLst>
                <a:ext uri="{FF2B5EF4-FFF2-40B4-BE49-F238E27FC236}">
                  <a16:creationId xmlns:a16="http://schemas.microsoft.com/office/drawing/2014/main" id="{21937FC0-2C54-4259-9ADA-0D45A3BCBA72}"/>
                </a:ext>
              </a:extLst>
            </p:cNvPr>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59" name="Oval 135">
              <a:extLst>
                <a:ext uri="{FF2B5EF4-FFF2-40B4-BE49-F238E27FC236}">
                  <a16:creationId xmlns:a16="http://schemas.microsoft.com/office/drawing/2014/main" id="{6BA6C2E4-D811-4B6F-9CF4-CA53E800ED1A}"/>
                </a:ext>
              </a:extLst>
            </p:cNvPr>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60" name="Oval 136">
              <a:extLst>
                <a:ext uri="{FF2B5EF4-FFF2-40B4-BE49-F238E27FC236}">
                  <a16:creationId xmlns:a16="http://schemas.microsoft.com/office/drawing/2014/main" id="{387B776B-C4DB-490A-A050-36F1FFE3D6C5}"/>
                </a:ext>
              </a:extLst>
            </p:cNvPr>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61" name="Oval 137">
              <a:extLst>
                <a:ext uri="{FF2B5EF4-FFF2-40B4-BE49-F238E27FC236}">
                  <a16:creationId xmlns:a16="http://schemas.microsoft.com/office/drawing/2014/main" id="{3309006B-9FE2-4D49-9E58-E7B458C98594}"/>
                </a:ext>
              </a:extLst>
            </p:cNvPr>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62" name="Oval 138">
              <a:extLst>
                <a:ext uri="{FF2B5EF4-FFF2-40B4-BE49-F238E27FC236}">
                  <a16:creationId xmlns:a16="http://schemas.microsoft.com/office/drawing/2014/main" id="{72441827-A927-4FEA-93F2-41DFBE872ED4}"/>
                </a:ext>
              </a:extLst>
            </p:cNvPr>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63" name="Oval 139">
              <a:extLst>
                <a:ext uri="{FF2B5EF4-FFF2-40B4-BE49-F238E27FC236}">
                  <a16:creationId xmlns:a16="http://schemas.microsoft.com/office/drawing/2014/main" id="{60CEC3B3-8A3D-4AED-B57A-2A533AC01426}"/>
                </a:ext>
              </a:extLst>
            </p:cNvPr>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64" name="Oval 140">
              <a:extLst>
                <a:ext uri="{FF2B5EF4-FFF2-40B4-BE49-F238E27FC236}">
                  <a16:creationId xmlns:a16="http://schemas.microsoft.com/office/drawing/2014/main" id="{5E634EE1-5DE8-4F3D-AAE5-8AA1E9AD81B8}"/>
                </a:ext>
              </a:extLst>
            </p:cNvPr>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65" name="Oval 141">
              <a:extLst>
                <a:ext uri="{FF2B5EF4-FFF2-40B4-BE49-F238E27FC236}">
                  <a16:creationId xmlns:a16="http://schemas.microsoft.com/office/drawing/2014/main" id="{90C512A8-3C60-4DD3-9CD9-B547F2E9D68E}"/>
                </a:ext>
              </a:extLst>
            </p:cNvPr>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66" name="Oval 142">
              <a:extLst>
                <a:ext uri="{FF2B5EF4-FFF2-40B4-BE49-F238E27FC236}">
                  <a16:creationId xmlns:a16="http://schemas.microsoft.com/office/drawing/2014/main" id="{97C996B8-C714-4934-B72C-41C827021973}"/>
                </a:ext>
              </a:extLst>
            </p:cNvPr>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67" name="Oval 143">
              <a:extLst>
                <a:ext uri="{FF2B5EF4-FFF2-40B4-BE49-F238E27FC236}">
                  <a16:creationId xmlns:a16="http://schemas.microsoft.com/office/drawing/2014/main" id="{B4CA8F47-429F-4EB8-B77C-9E249175EBF5}"/>
                </a:ext>
              </a:extLst>
            </p:cNvPr>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68" name="Oval 144">
              <a:extLst>
                <a:ext uri="{FF2B5EF4-FFF2-40B4-BE49-F238E27FC236}">
                  <a16:creationId xmlns:a16="http://schemas.microsoft.com/office/drawing/2014/main" id="{7BACF8BC-150D-4B4B-B3CF-7E943040988F}"/>
                </a:ext>
              </a:extLst>
            </p:cNvPr>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69" name="Oval 145">
              <a:extLst>
                <a:ext uri="{FF2B5EF4-FFF2-40B4-BE49-F238E27FC236}">
                  <a16:creationId xmlns:a16="http://schemas.microsoft.com/office/drawing/2014/main" id="{E9A7BCA4-04E1-4E73-B5EC-BD5402FEBDA9}"/>
                </a:ext>
              </a:extLst>
            </p:cNvPr>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70" name="Oval 146">
              <a:extLst>
                <a:ext uri="{FF2B5EF4-FFF2-40B4-BE49-F238E27FC236}">
                  <a16:creationId xmlns:a16="http://schemas.microsoft.com/office/drawing/2014/main" id="{CA5F44D7-3E6E-410F-9B1C-6F62AE25E9E0}"/>
                </a:ext>
              </a:extLst>
            </p:cNvPr>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71" name="Oval 147">
              <a:extLst>
                <a:ext uri="{FF2B5EF4-FFF2-40B4-BE49-F238E27FC236}">
                  <a16:creationId xmlns:a16="http://schemas.microsoft.com/office/drawing/2014/main" id="{A2B4AA35-DB51-4A28-A0C6-6F2985FA3263}"/>
                </a:ext>
              </a:extLst>
            </p:cNvPr>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72" name="Oval 148">
              <a:extLst>
                <a:ext uri="{FF2B5EF4-FFF2-40B4-BE49-F238E27FC236}">
                  <a16:creationId xmlns:a16="http://schemas.microsoft.com/office/drawing/2014/main" id="{3C6D7199-D5B9-41DC-87E4-D7A620C4AB38}"/>
                </a:ext>
              </a:extLst>
            </p:cNvPr>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73" name="Oval 149">
              <a:extLst>
                <a:ext uri="{FF2B5EF4-FFF2-40B4-BE49-F238E27FC236}">
                  <a16:creationId xmlns:a16="http://schemas.microsoft.com/office/drawing/2014/main" id="{685FA5A4-79BC-4B4B-857F-8C0C36501BD5}"/>
                </a:ext>
              </a:extLst>
            </p:cNvPr>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74" name="Oval 150">
              <a:extLst>
                <a:ext uri="{FF2B5EF4-FFF2-40B4-BE49-F238E27FC236}">
                  <a16:creationId xmlns:a16="http://schemas.microsoft.com/office/drawing/2014/main" id="{9089876A-304A-4088-A5A2-B76C52C1DD17}"/>
                </a:ext>
              </a:extLst>
            </p:cNvPr>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75" name="Oval 151">
              <a:extLst>
                <a:ext uri="{FF2B5EF4-FFF2-40B4-BE49-F238E27FC236}">
                  <a16:creationId xmlns:a16="http://schemas.microsoft.com/office/drawing/2014/main" id="{0CA8BF74-7B60-4E1B-8342-4726A4B57A0D}"/>
                </a:ext>
              </a:extLst>
            </p:cNvPr>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76" name="Oval 152">
              <a:extLst>
                <a:ext uri="{FF2B5EF4-FFF2-40B4-BE49-F238E27FC236}">
                  <a16:creationId xmlns:a16="http://schemas.microsoft.com/office/drawing/2014/main" id="{EA5D14E4-51C0-4D14-9653-23AF90D6D428}"/>
                </a:ext>
              </a:extLst>
            </p:cNvPr>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77" name="Oval 153">
              <a:extLst>
                <a:ext uri="{FF2B5EF4-FFF2-40B4-BE49-F238E27FC236}">
                  <a16:creationId xmlns:a16="http://schemas.microsoft.com/office/drawing/2014/main" id="{2111B258-3DD2-4E20-A522-B5F5918CF78A}"/>
                </a:ext>
              </a:extLst>
            </p:cNvPr>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78" name="Oval 154">
              <a:extLst>
                <a:ext uri="{FF2B5EF4-FFF2-40B4-BE49-F238E27FC236}">
                  <a16:creationId xmlns:a16="http://schemas.microsoft.com/office/drawing/2014/main" id="{5E14D5E1-6A32-4EB5-B765-470D8788B370}"/>
                </a:ext>
              </a:extLst>
            </p:cNvPr>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79" name="Oval 155">
              <a:extLst>
                <a:ext uri="{FF2B5EF4-FFF2-40B4-BE49-F238E27FC236}">
                  <a16:creationId xmlns:a16="http://schemas.microsoft.com/office/drawing/2014/main" id="{8ABFEE1F-9626-4C25-9836-384A4A2C44B6}"/>
                </a:ext>
              </a:extLst>
            </p:cNvPr>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80" name="Oval 156">
              <a:extLst>
                <a:ext uri="{FF2B5EF4-FFF2-40B4-BE49-F238E27FC236}">
                  <a16:creationId xmlns:a16="http://schemas.microsoft.com/office/drawing/2014/main" id="{C07C4CF1-B01F-4909-A9D9-758C6F8CC558}"/>
                </a:ext>
              </a:extLst>
            </p:cNvPr>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81" name="Oval 157">
              <a:extLst>
                <a:ext uri="{FF2B5EF4-FFF2-40B4-BE49-F238E27FC236}">
                  <a16:creationId xmlns:a16="http://schemas.microsoft.com/office/drawing/2014/main" id="{0484DBF5-9AFF-4C3C-AAFC-BC93F45C494F}"/>
                </a:ext>
              </a:extLst>
            </p:cNvPr>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82" name="Oval 158">
              <a:extLst>
                <a:ext uri="{FF2B5EF4-FFF2-40B4-BE49-F238E27FC236}">
                  <a16:creationId xmlns:a16="http://schemas.microsoft.com/office/drawing/2014/main" id="{DAF1AF6C-A333-4A92-814A-F49F401C8201}"/>
                </a:ext>
              </a:extLst>
            </p:cNvPr>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83" name="Oval 159">
              <a:extLst>
                <a:ext uri="{FF2B5EF4-FFF2-40B4-BE49-F238E27FC236}">
                  <a16:creationId xmlns:a16="http://schemas.microsoft.com/office/drawing/2014/main" id="{4509847A-48CB-4D50-8989-B339813A00C3}"/>
                </a:ext>
              </a:extLst>
            </p:cNvPr>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84" name="Oval 160">
              <a:extLst>
                <a:ext uri="{FF2B5EF4-FFF2-40B4-BE49-F238E27FC236}">
                  <a16:creationId xmlns:a16="http://schemas.microsoft.com/office/drawing/2014/main" id="{AAAEE2D8-83C8-4581-93F9-CA7EA03E55FE}"/>
                </a:ext>
              </a:extLst>
            </p:cNvPr>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85" name="Oval 161">
              <a:extLst>
                <a:ext uri="{FF2B5EF4-FFF2-40B4-BE49-F238E27FC236}">
                  <a16:creationId xmlns:a16="http://schemas.microsoft.com/office/drawing/2014/main" id="{CFE02896-16E7-458A-8451-6877E2800DB2}"/>
                </a:ext>
              </a:extLst>
            </p:cNvPr>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86" name="Oval 162">
              <a:extLst>
                <a:ext uri="{FF2B5EF4-FFF2-40B4-BE49-F238E27FC236}">
                  <a16:creationId xmlns:a16="http://schemas.microsoft.com/office/drawing/2014/main" id="{C6AD04F3-2999-4A60-A893-5E866C77C4D4}"/>
                </a:ext>
              </a:extLst>
            </p:cNvPr>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87" name="Oval 163">
              <a:extLst>
                <a:ext uri="{FF2B5EF4-FFF2-40B4-BE49-F238E27FC236}">
                  <a16:creationId xmlns:a16="http://schemas.microsoft.com/office/drawing/2014/main" id="{2307C8E7-0E7D-403B-9743-6CE9D8DD0DF1}"/>
                </a:ext>
              </a:extLst>
            </p:cNvPr>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88" name="Oval 164">
              <a:extLst>
                <a:ext uri="{FF2B5EF4-FFF2-40B4-BE49-F238E27FC236}">
                  <a16:creationId xmlns:a16="http://schemas.microsoft.com/office/drawing/2014/main" id="{0BE8F4CD-A6DA-484C-8452-BA9D0E8B9E52}"/>
                </a:ext>
              </a:extLst>
            </p:cNvPr>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89" name="Oval 165">
              <a:extLst>
                <a:ext uri="{FF2B5EF4-FFF2-40B4-BE49-F238E27FC236}">
                  <a16:creationId xmlns:a16="http://schemas.microsoft.com/office/drawing/2014/main" id="{F7FD7DD7-025D-4CD5-ACBB-8074D3CFB800}"/>
                </a:ext>
              </a:extLst>
            </p:cNvPr>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90" name="Oval 166">
              <a:extLst>
                <a:ext uri="{FF2B5EF4-FFF2-40B4-BE49-F238E27FC236}">
                  <a16:creationId xmlns:a16="http://schemas.microsoft.com/office/drawing/2014/main" id="{AE3675AE-A662-4EDC-90CC-2218E7CD5E08}"/>
                </a:ext>
              </a:extLst>
            </p:cNvPr>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91" name="Oval 167">
              <a:extLst>
                <a:ext uri="{FF2B5EF4-FFF2-40B4-BE49-F238E27FC236}">
                  <a16:creationId xmlns:a16="http://schemas.microsoft.com/office/drawing/2014/main" id="{D4D335D2-2C32-46EB-A79C-39B447DFBCC8}"/>
                </a:ext>
              </a:extLst>
            </p:cNvPr>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92" name="Oval 168">
              <a:extLst>
                <a:ext uri="{FF2B5EF4-FFF2-40B4-BE49-F238E27FC236}">
                  <a16:creationId xmlns:a16="http://schemas.microsoft.com/office/drawing/2014/main" id="{048282F9-7E14-40CA-B76C-3A0C2EDCBBC9}"/>
                </a:ext>
              </a:extLst>
            </p:cNvPr>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93" name="Oval 169">
              <a:extLst>
                <a:ext uri="{FF2B5EF4-FFF2-40B4-BE49-F238E27FC236}">
                  <a16:creationId xmlns:a16="http://schemas.microsoft.com/office/drawing/2014/main" id="{E7CFD0AE-A9E1-4701-803A-B78728862FD8}"/>
                </a:ext>
              </a:extLst>
            </p:cNvPr>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94" name="Oval 170">
              <a:extLst>
                <a:ext uri="{FF2B5EF4-FFF2-40B4-BE49-F238E27FC236}">
                  <a16:creationId xmlns:a16="http://schemas.microsoft.com/office/drawing/2014/main" id="{FC90938A-F45C-40F0-97F9-AC332070F75C}"/>
                </a:ext>
              </a:extLst>
            </p:cNvPr>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95" name="Oval 171">
              <a:extLst>
                <a:ext uri="{FF2B5EF4-FFF2-40B4-BE49-F238E27FC236}">
                  <a16:creationId xmlns:a16="http://schemas.microsoft.com/office/drawing/2014/main" id="{0AC30926-253A-44A1-A58A-EB800B860DB4}"/>
                </a:ext>
              </a:extLst>
            </p:cNvPr>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96" name="Oval 172">
              <a:extLst>
                <a:ext uri="{FF2B5EF4-FFF2-40B4-BE49-F238E27FC236}">
                  <a16:creationId xmlns:a16="http://schemas.microsoft.com/office/drawing/2014/main" id="{656CAD27-363F-4DB2-90F8-B5AFA5CADB7B}"/>
                </a:ext>
              </a:extLst>
            </p:cNvPr>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97" name="Oval 173">
              <a:extLst>
                <a:ext uri="{FF2B5EF4-FFF2-40B4-BE49-F238E27FC236}">
                  <a16:creationId xmlns:a16="http://schemas.microsoft.com/office/drawing/2014/main" id="{A81A3BE3-2480-47EA-B9AB-B09BDDB51FAA}"/>
                </a:ext>
              </a:extLst>
            </p:cNvPr>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98" name="Oval 174">
              <a:extLst>
                <a:ext uri="{FF2B5EF4-FFF2-40B4-BE49-F238E27FC236}">
                  <a16:creationId xmlns:a16="http://schemas.microsoft.com/office/drawing/2014/main" id="{035BAE0C-6093-4781-9B86-2145649C387D}"/>
                </a:ext>
              </a:extLst>
            </p:cNvPr>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99" name="Oval 175">
              <a:extLst>
                <a:ext uri="{FF2B5EF4-FFF2-40B4-BE49-F238E27FC236}">
                  <a16:creationId xmlns:a16="http://schemas.microsoft.com/office/drawing/2014/main" id="{89DF1689-96DF-4208-8BD0-614B4982B1BD}"/>
                </a:ext>
              </a:extLst>
            </p:cNvPr>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00" name="Oval 176">
              <a:extLst>
                <a:ext uri="{FF2B5EF4-FFF2-40B4-BE49-F238E27FC236}">
                  <a16:creationId xmlns:a16="http://schemas.microsoft.com/office/drawing/2014/main" id="{A0715E8F-7BB3-4CAE-818C-51B99D2BD4B4}"/>
                </a:ext>
              </a:extLst>
            </p:cNvPr>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01" name="Oval 177">
              <a:extLst>
                <a:ext uri="{FF2B5EF4-FFF2-40B4-BE49-F238E27FC236}">
                  <a16:creationId xmlns:a16="http://schemas.microsoft.com/office/drawing/2014/main" id="{4E29930A-B2F9-4490-A08E-587F62CA7329}"/>
                </a:ext>
              </a:extLst>
            </p:cNvPr>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02" name="Oval 178">
              <a:extLst>
                <a:ext uri="{FF2B5EF4-FFF2-40B4-BE49-F238E27FC236}">
                  <a16:creationId xmlns:a16="http://schemas.microsoft.com/office/drawing/2014/main" id="{FBD4E642-58F7-4E5B-998C-82D5E7E48D4C}"/>
                </a:ext>
              </a:extLst>
            </p:cNvPr>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03" name="Oval 179">
              <a:extLst>
                <a:ext uri="{FF2B5EF4-FFF2-40B4-BE49-F238E27FC236}">
                  <a16:creationId xmlns:a16="http://schemas.microsoft.com/office/drawing/2014/main" id="{1D1A9CB7-1632-4C75-8215-99089657322F}"/>
                </a:ext>
              </a:extLst>
            </p:cNvPr>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04" name="Oval 180">
              <a:extLst>
                <a:ext uri="{FF2B5EF4-FFF2-40B4-BE49-F238E27FC236}">
                  <a16:creationId xmlns:a16="http://schemas.microsoft.com/office/drawing/2014/main" id="{86E633B1-698C-466C-9261-02BD70249AB5}"/>
                </a:ext>
              </a:extLst>
            </p:cNvPr>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05" name="Oval 181">
              <a:extLst>
                <a:ext uri="{FF2B5EF4-FFF2-40B4-BE49-F238E27FC236}">
                  <a16:creationId xmlns:a16="http://schemas.microsoft.com/office/drawing/2014/main" id="{D2FBEC77-BE76-4A03-A1CD-AAA3BD51C1CB}"/>
                </a:ext>
              </a:extLst>
            </p:cNvPr>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06" name="Oval 182">
              <a:extLst>
                <a:ext uri="{FF2B5EF4-FFF2-40B4-BE49-F238E27FC236}">
                  <a16:creationId xmlns:a16="http://schemas.microsoft.com/office/drawing/2014/main" id="{55F5E5BE-8CE1-4575-BCA4-CF2E410F1ECA}"/>
                </a:ext>
              </a:extLst>
            </p:cNvPr>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07" name="Oval 183">
              <a:extLst>
                <a:ext uri="{FF2B5EF4-FFF2-40B4-BE49-F238E27FC236}">
                  <a16:creationId xmlns:a16="http://schemas.microsoft.com/office/drawing/2014/main" id="{436221B0-F875-4DF8-9901-147904495926}"/>
                </a:ext>
              </a:extLst>
            </p:cNvPr>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08" name="Oval 184">
              <a:extLst>
                <a:ext uri="{FF2B5EF4-FFF2-40B4-BE49-F238E27FC236}">
                  <a16:creationId xmlns:a16="http://schemas.microsoft.com/office/drawing/2014/main" id="{1D96AEDC-183F-42DE-8E25-8CC8C73504C3}"/>
                </a:ext>
              </a:extLst>
            </p:cNvPr>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09" name="Oval 185">
              <a:extLst>
                <a:ext uri="{FF2B5EF4-FFF2-40B4-BE49-F238E27FC236}">
                  <a16:creationId xmlns:a16="http://schemas.microsoft.com/office/drawing/2014/main" id="{308BD5E6-C19B-4FDC-A53A-5E31FF3F172B}"/>
                </a:ext>
              </a:extLst>
            </p:cNvPr>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10" name="Oval 186">
              <a:extLst>
                <a:ext uri="{FF2B5EF4-FFF2-40B4-BE49-F238E27FC236}">
                  <a16:creationId xmlns:a16="http://schemas.microsoft.com/office/drawing/2014/main" id="{274C5CED-4E72-49A9-97DB-CDE4C985A09B}"/>
                </a:ext>
              </a:extLst>
            </p:cNvPr>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11" name="Oval 187">
              <a:extLst>
                <a:ext uri="{FF2B5EF4-FFF2-40B4-BE49-F238E27FC236}">
                  <a16:creationId xmlns:a16="http://schemas.microsoft.com/office/drawing/2014/main" id="{FE3DB0A2-2471-407C-8BA7-72A46CDAD5ED}"/>
                </a:ext>
              </a:extLst>
            </p:cNvPr>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12" name="Oval 188">
              <a:extLst>
                <a:ext uri="{FF2B5EF4-FFF2-40B4-BE49-F238E27FC236}">
                  <a16:creationId xmlns:a16="http://schemas.microsoft.com/office/drawing/2014/main" id="{A63574B3-8E05-48B8-B335-D39E9AB98BFB}"/>
                </a:ext>
              </a:extLst>
            </p:cNvPr>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13" name="Oval 189">
              <a:extLst>
                <a:ext uri="{FF2B5EF4-FFF2-40B4-BE49-F238E27FC236}">
                  <a16:creationId xmlns:a16="http://schemas.microsoft.com/office/drawing/2014/main" id="{FD144525-E292-4329-8F1C-6D90754327C6}"/>
                </a:ext>
              </a:extLst>
            </p:cNvPr>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14" name="Oval 190">
              <a:extLst>
                <a:ext uri="{FF2B5EF4-FFF2-40B4-BE49-F238E27FC236}">
                  <a16:creationId xmlns:a16="http://schemas.microsoft.com/office/drawing/2014/main" id="{301C7014-C789-497B-97A3-15D002090582}"/>
                </a:ext>
              </a:extLst>
            </p:cNvPr>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15" name="Oval 191">
              <a:extLst>
                <a:ext uri="{FF2B5EF4-FFF2-40B4-BE49-F238E27FC236}">
                  <a16:creationId xmlns:a16="http://schemas.microsoft.com/office/drawing/2014/main" id="{2B4C5BE5-E2A7-4158-AE85-4AA7DE424738}"/>
                </a:ext>
              </a:extLst>
            </p:cNvPr>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16" name="Oval 192">
              <a:extLst>
                <a:ext uri="{FF2B5EF4-FFF2-40B4-BE49-F238E27FC236}">
                  <a16:creationId xmlns:a16="http://schemas.microsoft.com/office/drawing/2014/main" id="{60DEF411-4472-4076-9D8E-8F551A4102B1}"/>
                </a:ext>
              </a:extLst>
            </p:cNvPr>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17" name="Oval 193">
              <a:extLst>
                <a:ext uri="{FF2B5EF4-FFF2-40B4-BE49-F238E27FC236}">
                  <a16:creationId xmlns:a16="http://schemas.microsoft.com/office/drawing/2014/main" id="{C4FA4B66-F5F4-4F5A-A95D-B8646EF90AAD}"/>
                </a:ext>
              </a:extLst>
            </p:cNvPr>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18" name="Oval 194">
              <a:extLst>
                <a:ext uri="{FF2B5EF4-FFF2-40B4-BE49-F238E27FC236}">
                  <a16:creationId xmlns:a16="http://schemas.microsoft.com/office/drawing/2014/main" id="{83B66E9E-397D-47BD-A524-021D1C4EF4F9}"/>
                </a:ext>
              </a:extLst>
            </p:cNvPr>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19" name="Oval 195">
              <a:extLst>
                <a:ext uri="{FF2B5EF4-FFF2-40B4-BE49-F238E27FC236}">
                  <a16:creationId xmlns:a16="http://schemas.microsoft.com/office/drawing/2014/main" id="{46FDA492-EA18-4976-BD89-4508F6F01AB0}"/>
                </a:ext>
              </a:extLst>
            </p:cNvPr>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20" name="Oval 196">
              <a:extLst>
                <a:ext uri="{FF2B5EF4-FFF2-40B4-BE49-F238E27FC236}">
                  <a16:creationId xmlns:a16="http://schemas.microsoft.com/office/drawing/2014/main" id="{87B20915-A980-408D-858A-8F08B7A1C350}"/>
                </a:ext>
              </a:extLst>
            </p:cNvPr>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21" name="Oval 197">
              <a:extLst>
                <a:ext uri="{FF2B5EF4-FFF2-40B4-BE49-F238E27FC236}">
                  <a16:creationId xmlns:a16="http://schemas.microsoft.com/office/drawing/2014/main" id="{864F87A8-2B5F-45E5-82DA-6E48BAAC58F5}"/>
                </a:ext>
              </a:extLst>
            </p:cNvPr>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22" name="Oval 198">
              <a:extLst>
                <a:ext uri="{FF2B5EF4-FFF2-40B4-BE49-F238E27FC236}">
                  <a16:creationId xmlns:a16="http://schemas.microsoft.com/office/drawing/2014/main" id="{6DBEFDF8-70B7-4D37-AC05-FCBEB3555157}"/>
                </a:ext>
              </a:extLst>
            </p:cNvPr>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23" name="Oval 199">
              <a:extLst>
                <a:ext uri="{FF2B5EF4-FFF2-40B4-BE49-F238E27FC236}">
                  <a16:creationId xmlns:a16="http://schemas.microsoft.com/office/drawing/2014/main" id="{61D8E621-FAB8-4C27-99D8-0C07239ADE58}"/>
                </a:ext>
              </a:extLst>
            </p:cNvPr>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24" name="Oval 200">
              <a:extLst>
                <a:ext uri="{FF2B5EF4-FFF2-40B4-BE49-F238E27FC236}">
                  <a16:creationId xmlns:a16="http://schemas.microsoft.com/office/drawing/2014/main" id="{D9532187-2441-436A-BA04-9A39FD0ACE96}"/>
                </a:ext>
              </a:extLst>
            </p:cNvPr>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25" name="Oval 201">
              <a:extLst>
                <a:ext uri="{FF2B5EF4-FFF2-40B4-BE49-F238E27FC236}">
                  <a16:creationId xmlns:a16="http://schemas.microsoft.com/office/drawing/2014/main" id="{BCAB2C38-03F9-476D-BFEF-B3775CD6B405}"/>
                </a:ext>
              </a:extLst>
            </p:cNvPr>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26" name="Oval 202">
              <a:extLst>
                <a:ext uri="{FF2B5EF4-FFF2-40B4-BE49-F238E27FC236}">
                  <a16:creationId xmlns:a16="http://schemas.microsoft.com/office/drawing/2014/main" id="{91947D13-2104-4AC2-BEC4-54ACEE0D16B1}"/>
                </a:ext>
              </a:extLst>
            </p:cNvPr>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27" name="Oval 203">
              <a:extLst>
                <a:ext uri="{FF2B5EF4-FFF2-40B4-BE49-F238E27FC236}">
                  <a16:creationId xmlns:a16="http://schemas.microsoft.com/office/drawing/2014/main" id="{F15BDA5A-BBB1-43B1-974F-AAEACBD77294}"/>
                </a:ext>
              </a:extLst>
            </p:cNvPr>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28" name="Oval 204">
              <a:extLst>
                <a:ext uri="{FF2B5EF4-FFF2-40B4-BE49-F238E27FC236}">
                  <a16:creationId xmlns:a16="http://schemas.microsoft.com/office/drawing/2014/main" id="{5777A6C4-64BC-449F-94F4-0C870B584950}"/>
                </a:ext>
              </a:extLst>
            </p:cNvPr>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29" name="Oval 205">
              <a:extLst>
                <a:ext uri="{FF2B5EF4-FFF2-40B4-BE49-F238E27FC236}">
                  <a16:creationId xmlns:a16="http://schemas.microsoft.com/office/drawing/2014/main" id="{85EDDA5C-C5CA-4263-9C9C-B64D05906D05}"/>
                </a:ext>
              </a:extLst>
            </p:cNvPr>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30" name="Oval 206">
              <a:extLst>
                <a:ext uri="{FF2B5EF4-FFF2-40B4-BE49-F238E27FC236}">
                  <a16:creationId xmlns:a16="http://schemas.microsoft.com/office/drawing/2014/main" id="{218D2B5A-3144-403D-AAFF-24BFD7BF5944}"/>
                </a:ext>
              </a:extLst>
            </p:cNvPr>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31" name="Oval 207">
              <a:extLst>
                <a:ext uri="{FF2B5EF4-FFF2-40B4-BE49-F238E27FC236}">
                  <a16:creationId xmlns:a16="http://schemas.microsoft.com/office/drawing/2014/main" id="{B805AE87-B7E7-40EF-98D9-F82572D31968}"/>
                </a:ext>
              </a:extLst>
            </p:cNvPr>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32" name="Oval 208">
              <a:extLst>
                <a:ext uri="{FF2B5EF4-FFF2-40B4-BE49-F238E27FC236}">
                  <a16:creationId xmlns:a16="http://schemas.microsoft.com/office/drawing/2014/main" id="{70CFA595-EFAE-4EEC-95C1-3CE74BF5E9EA}"/>
                </a:ext>
              </a:extLst>
            </p:cNvPr>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33" name="Oval 209">
              <a:extLst>
                <a:ext uri="{FF2B5EF4-FFF2-40B4-BE49-F238E27FC236}">
                  <a16:creationId xmlns:a16="http://schemas.microsoft.com/office/drawing/2014/main" id="{BFCDB110-BE4E-4DC7-9121-5584C7DB512F}"/>
                </a:ext>
              </a:extLst>
            </p:cNvPr>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34" name="Oval 210">
              <a:extLst>
                <a:ext uri="{FF2B5EF4-FFF2-40B4-BE49-F238E27FC236}">
                  <a16:creationId xmlns:a16="http://schemas.microsoft.com/office/drawing/2014/main" id="{086BDCF1-863D-4C61-93C6-3F48BCCA3CB0}"/>
                </a:ext>
              </a:extLst>
            </p:cNvPr>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35" name="Oval 211">
              <a:extLst>
                <a:ext uri="{FF2B5EF4-FFF2-40B4-BE49-F238E27FC236}">
                  <a16:creationId xmlns:a16="http://schemas.microsoft.com/office/drawing/2014/main" id="{11AD4B12-20CB-486D-A7F3-0A09D7E38537}"/>
                </a:ext>
              </a:extLst>
            </p:cNvPr>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36" name="Oval 212">
              <a:extLst>
                <a:ext uri="{FF2B5EF4-FFF2-40B4-BE49-F238E27FC236}">
                  <a16:creationId xmlns:a16="http://schemas.microsoft.com/office/drawing/2014/main" id="{853C4DF1-A484-4B8E-9319-E8FF8B27110A}"/>
                </a:ext>
              </a:extLst>
            </p:cNvPr>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37" name="Oval 213">
              <a:extLst>
                <a:ext uri="{FF2B5EF4-FFF2-40B4-BE49-F238E27FC236}">
                  <a16:creationId xmlns:a16="http://schemas.microsoft.com/office/drawing/2014/main" id="{926A1C76-0FD0-4198-8F6D-D2A19339E6D5}"/>
                </a:ext>
              </a:extLst>
            </p:cNvPr>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38" name="Oval 214">
              <a:extLst>
                <a:ext uri="{FF2B5EF4-FFF2-40B4-BE49-F238E27FC236}">
                  <a16:creationId xmlns:a16="http://schemas.microsoft.com/office/drawing/2014/main" id="{F86D05E3-0CD9-4AB9-BF5C-192923948BD7}"/>
                </a:ext>
              </a:extLst>
            </p:cNvPr>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39" name="Oval 215">
              <a:extLst>
                <a:ext uri="{FF2B5EF4-FFF2-40B4-BE49-F238E27FC236}">
                  <a16:creationId xmlns:a16="http://schemas.microsoft.com/office/drawing/2014/main" id="{FA117109-035E-49C4-BDF9-75F69445351D}"/>
                </a:ext>
              </a:extLst>
            </p:cNvPr>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40" name="Oval 216">
              <a:extLst>
                <a:ext uri="{FF2B5EF4-FFF2-40B4-BE49-F238E27FC236}">
                  <a16:creationId xmlns:a16="http://schemas.microsoft.com/office/drawing/2014/main" id="{4FFA5FC8-1952-48F5-9657-3CD431F30DE7}"/>
                </a:ext>
              </a:extLst>
            </p:cNvPr>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041" name="Oval 217">
              <a:extLst>
                <a:ext uri="{FF2B5EF4-FFF2-40B4-BE49-F238E27FC236}">
                  <a16:creationId xmlns:a16="http://schemas.microsoft.com/office/drawing/2014/main" id="{C554FE04-F3AE-469E-A672-304D1DE5E678}"/>
                </a:ext>
              </a:extLst>
            </p:cNvPr>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06042" name="Rectangle 218">
            <a:extLst>
              <a:ext uri="{FF2B5EF4-FFF2-40B4-BE49-F238E27FC236}">
                <a16:creationId xmlns:a16="http://schemas.microsoft.com/office/drawing/2014/main" id="{DA46B83B-3913-4B6D-B464-1277FEA98F8F}"/>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463C2FD6-0CC3-4496-A104-AD6A92254D63}" type="slidenum">
              <a:rPr lang="en-US" altLang="en-US"/>
              <a:pPr/>
              <a:t>‹#›</a:t>
            </a:fld>
            <a:endParaRPr lang="en-US" altLang="en-US"/>
          </a:p>
        </p:txBody>
      </p:sp>
      <p:sp>
        <p:nvSpPr>
          <p:cNvPr id="206043" name="Rectangle 219">
            <a:extLst>
              <a:ext uri="{FF2B5EF4-FFF2-40B4-BE49-F238E27FC236}">
                <a16:creationId xmlns:a16="http://schemas.microsoft.com/office/drawing/2014/main" id="{73D74C06-F300-4A10-BD05-07C2ED6FD9CA}"/>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000000"/>
                  </a:outerShdw>
                </a:effectLst>
              </a:defRPr>
            </a:lvl1pPr>
          </a:lstStyle>
          <a:p>
            <a:endParaRPr lang="en-US" altLang="en-US"/>
          </a:p>
        </p:txBody>
      </p:sp>
      <p:sp>
        <p:nvSpPr>
          <p:cNvPr id="206044" name="Rectangle 220">
            <a:extLst>
              <a:ext uri="{FF2B5EF4-FFF2-40B4-BE49-F238E27FC236}">
                <a16:creationId xmlns:a16="http://schemas.microsoft.com/office/drawing/2014/main" id="{64701D31-13D0-492F-8F25-B0E32C8603BB}"/>
              </a:ext>
            </a:extLst>
          </p:cNvPr>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US" altLang="en-US"/>
          </a:p>
        </p:txBody>
      </p:sp>
      <p:sp>
        <p:nvSpPr>
          <p:cNvPr id="206045" name="Rectangle 221">
            <a:extLst>
              <a:ext uri="{FF2B5EF4-FFF2-40B4-BE49-F238E27FC236}">
                <a16:creationId xmlns:a16="http://schemas.microsoft.com/office/drawing/2014/main" id="{7B0C982F-93FE-4444-BD48-980EAD4C897A}"/>
              </a:ext>
            </a:extLst>
          </p:cNvPr>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6046" name="Rectangle 222">
            <a:extLst>
              <a:ext uri="{FF2B5EF4-FFF2-40B4-BE49-F238E27FC236}">
                <a16:creationId xmlns:a16="http://schemas.microsoft.com/office/drawing/2014/main" id="{D047D0AE-EE28-4B14-B5DB-474550E6F2A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dk2" tx1="lt1" bg2="dk1" tx2="lt2" accent1="accent1" accent2="accent2" accent3="accent3" accent4="accent4" accent5="accent5" accent6="accent6" hlink="hlink" folHlink="folHlink"/>
  <p:sldLayoutIdLst>
    <p:sldLayoutId id="214748368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Blip>
          <a:blip r:embed="rId13"/>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Blip>
          <a:blip r:embed="rId13"/>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Blip>
          <a:blip r:embed="rId13"/>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212994" name="Group 2">
            <a:extLst>
              <a:ext uri="{FF2B5EF4-FFF2-40B4-BE49-F238E27FC236}">
                <a16:creationId xmlns:a16="http://schemas.microsoft.com/office/drawing/2014/main" id="{A95068A2-80A4-4C10-A212-DD06D7BF121D}"/>
              </a:ext>
            </a:extLst>
          </p:cNvPr>
          <p:cNvGrpSpPr>
            <a:grpSpLocks/>
          </p:cNvGrpSpPr>
          <p:nvPr/>
        </p:nvGrpSpPr>
        <p:grpSpPr bwMode="auto">
          <a:xfrm>
            <a:off x="0" y="0"/>
            <a:ext cx="9159875" cy="6858000"/>
            <a:chOff x="0" y="0"/>
            <a:chExt cx="5770" cy="4320"/>
          </a:xfrm>
        </p:grpSpPr>
        <p:sp>
          <p:nvSpPr>
            <p:cNvPr id="212995" name="Rectangle 3">
              <a:extLst>
                <a:ext uri="{FF2B5EF4-FFF2-40B4-BE49-F238E27FC236}">
                  <a16:creationId xmlns:a16="http://schemas.microsoft.com/office/drawing/2014/main" id="{2F7F5AB3-EA74-4E6E-B621-3FEB9B126CAC}"/>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996" name="Rectangle 4">
              <a:extLst>
                <a:ext uri="{FF2B5EF4-FFF2-40B4-BE49-F238E27FC236}">
                  <a16:creationId xmlns:a16="http://schemas.microsoft.com/office/drawing/2014/main" id="{461749C9-87AC-4AC4-B808-0377F5959F92}"/>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997" name="Rectangle 5">
              <a:extLst>
                <a:ext uri="{FF2B5EF4-FFF2-40B4-BE49-F238E27FC236}">
                  <a16:creationId xmlns:a16="http://schemas.microsoft.com/office/drawing/2014/main" id="{DF111937-7E26-4F9F-9B24-7A5D50151AC9}"/>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998" name="Rectangle 6">
              <a:extLst>
                <a:ext uri="{FF2B5EF4-FFF2-40B4-BE49-F238E27FC236}">
                  <a16:creationId xmlns:a16="http://schemas.microsoft.com/office/drawing/2014/main" id="{B9C145B2-F006-4A40-B995-D138085D7575}"/>
                </a:ext>
              </a:extLst>
            </p:cNvPr>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999" name="Rectangle 7">
              <a:extLst>
                <a:ext uri="{FF2B5EF4-FFF2-40B4-BE49-F238E27FC236}">
                  <a16:creationId xmlns:a16="http://schemas.microsoft.com/office/drawing/2014/main" id="{8EA2227E-B150-41A8-ACCE-9B9EE1B55EAE}"/>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00" name="Rectangle 8">
              <a:extLst>
                <a:ext uri="{FF2B5EF4-FFF2-40B4-BE49-F238E27FC236}">
                  <a16:creationId xmlns:a16="http://schemas.microsoft.com/office/drawing/2014/main" id="{3BF8D7C9-B621-40DF-AA55-F426016FF91B}"/>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01" name="Rectangle 9">
              <a:extLst>
                <a:ext uri="{FF2B5EF4-FFF2-40B4-BE49-F238E27FC236}">
                  <a16:creationId xmlns:a16="http://schemas.microsoft.com/office/drawing/2014/main" id="{E2AE7575-4C9D-460E-9B54-6C5410EC60BC}"/>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02" name="Rectangle 10">
              <a:extLst>
                <a:ext uri="{FF2B5EF4-FFF2-40B4-BE49-F238E27FC236}">
                  <a16:creationId xmlns:a16="http://schemas.microsoft.com/office/drawing/2014/main" id="{A9292898-57BB-4521-8F68-B6E1C0ACECDE}"/>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03" name="Rectangle 11">
              <a:extLst>
                <a:ext uri="{FF2B5EF4-FFF2-40B4-BE49-F238E27FC236}">
                  <a16:creationId xmlns:a16="http://schemas.microsoft.com/office/drawing/2014/main" id="{AD0B5D46-4471-4F26-B270-52B1D3BCADF4}"/>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04" name="Rectangle 12">
              <a:extLst>
                <a:ext uri="{FF2B5EF4-FFF2-40B4-BE49-F238E27FC236}">
                  <a16:creationId xmlns:a16="http://schemas.microsoft.com/office/drawing/2014/main" id="{74F8A239-084D-4EBF-AD7F-134FC8F5910B}"/>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05" name="Rectangle 13">
              <a:extLst>
                <a:ext uri="{FF2B5EF4-FFF2-40B4-BE49-F238E27FC236}">
                  <a16:creationId xmlns:a16="http://schemas.microsoft.com/office/drawing/2014/main" id="{217FE220-A920-4C26-851A-EBB36F9B9D0A}"/>
                </a:ext>
              </a:extLst>
            </p:cNvPr>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06" name="Rectangle 14">
              <a:extLst>
                <a:ext uri="{FF2B5EF4-FFF2-40B4-BE49-F238E27FC236}">
                  <a16:creationId xmlns:a16="http://schemas.microsoft.com/office/drawing/2014/main" id="{EB8546E7-6A5B-49B3-861B-B64C2A4D682E}"/>
                </a:ext>
              </a:extLst>
            </p:cNvPr>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07" name="Rectangle 15">
              <a:extLst>
                <a:ext uri="{FF2B5EF4-FFF2-40B4-BE49-F238E27FC236}">
                  <a16:creationId xmlns:a16="http://schemas.microsoft.com/office/drawing/2014/main" id="{F1F8A90E-0A59-453A-A340-E041D9922EFB}"/>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08" name="Rectangle 16">
              <a:extLst>
                <a:ext uri="{FF2B5EF4-FFF2-40B4-BE49-F238E27FC236}">
                  <a16:creationId xmlns:a16="http://schemas.microsoft.com/office/drawing/2014/main" id="{A9EF701D-DC8C-451A-88CF-392D7E6A27CC}"/>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09" name="Rectangle 17">
              <a:extLst>
                <a:ext uri="{FF2B5EF4-FFF2-40B4-BE49-F238E27FC236}">
                  <a16:creationId xmlns:a16="http://schemas.microsoft.com/office/drawing/2014/main" id="{A26E0010-ECBF-4B63-B076-5D55465D2D7D}"/>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10" name="Rectangle 18">
              <a:extLst>
                <a:ext uri="{FF2B5EF4-FFF2-40B4-BE49-F238E27FC236}">
                  <a16:creationId xmlns:a16="http://schemas.microsoft.com/office/drawing/2014/main" id="{39D8BDF1-B0DA-49A1-B9F6-2AB184ABC69D}"/>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11" name="Rectangle 19">
              <a:extLst>
                <a:ext uri="{FF2B5EF4-FFF2-40B4-BE49-F238E27FC236}">
                  <a16:creationId xmlns:a16="http://schemas.microsoft.com/office/drawing/2014/main" id="{04FCCFC1-3A72-49C7-AD83-65CDFD022E41}"/>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12" name="Rectangle 20">
              <a:extLst>
                <a:ext uri="{FF2B5EF4-FFF2-40B4-BE49-F238E27FC236}">
                  <a16:creationId xmlns:a16="http://schemas.microsoft.com/office/drawing/2014/main" id="{628A276C-F071-4E59-8F54-E1F3CF2C04E9}"/>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13" name="Rectangle 21">
              <a:extLst>
                <a:ext uri="{FF2B5EF4-FFF2-40B4-BE49-F238E27FC236}">
                  <a16:creationId xmlns:a16="http://schemas.microsoft.com/office/drawing/2014/main" id="{4650191C-CC4B-4077-8B86-9E539EB1F77C}"/>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14" name="Freeform 22">
              <a:extLst>
                <a:ext uri="{FF2B5EF4-FFF2-40B4-BE49-F238E27FC236}">
                  <a16:creationId xmlns:a16="http://schemas.microsoft.com/office/drawing/2014/main" id="{56CCF32D-C3B7-445A-ACD7-57C542D04766}"/>
                </a:ext>
              </a:extLst>
            </p:cNvPr>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en-US"/>
            </a:p>
          </p:txBody>
        </p:sp>
        <p:sp>
          <p:nvSpPr>
            <p:cNvPr id="213015" name="Freeform 23">
              <a:extLst>
                <a:ext uri="{FF2B5EF4-FFF2-40B4-BE49-F238E27FC236}">
                  <a16:creationId xmlns:a16="http://schemas.microsoft.com/office/drawing/2014/main" id="{12A86DFA-C56B-4277-AABC-DCCA205CD444}"/>
                </a:ext>
              </a:extLst>
            </p:cNvPr>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213016" name="Rectangle 24">
            <a:extLst>
              <a:ext uri="{FF2B5EF4-FFF2-40B4-BE49-F238E27FC236}">
                <a16:creationId xmlns:a16="http://schemas.microsoft.com/office/drawing/2014/main" id="{FFD470F5-005C-4707-A3A8-600305CDEC72}"/>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13017" name="Rectangle 25">
            <a:extLst>
              <a:ext uri="{FF2B5EF4-FFF2-40B4-BE49-F238E27FC236}">
                <a16:creationId xmlns:a16="http://schemas.microsoft.com/office/drawing/2014/main" id="{8F0FED46-6BA9-4504-9B6E-C6F6BE6226DE}"/>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13018" name="Rectangle 26">
            <a:extLst>
              <a:ext uri="{FF2B5EF4-FFF2-40B4-BE49-F238E27FC236}">
                <a16:creationId xmlns:a16="http://schemas.microsoft.com/office/drawing/2014/main" id="{E84E0396-47BE-472D-8D95-21A3D7743FC9}"/>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endParaRPr lang="en-US" altLang="en-US"/>
          </a:p>
        </p:txBody>
      </p:sp>
      <p:sp>
        <p:nvSpPr>
          <p:cNvPr id="213019" name="Rectangle 27">
            <a:extLst>
              <a:ext uri="{FF2B5EF4-FFF2-40B4-BE49-F238E27FC236}">
                <a16:creationId xmlns:a16="http://schemas.microsoft.com/office/drawing/2014/main" id="{D4F6DF71-0E27-44E5-AC54-10DB8A89F66D}"/>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fld id="{936DCA12-C143-473E-AA26-DD4D8EE6AF5A}" type="slidenum">
              <a:rPr lang="en-US" altLang="en-US"/>
              <a:pPr/>
              <a:t>‹#›</a:t>
            </a:fld>
            <a:endParaRPr lang="en-US" altLang="en-US"/>
          </a:p>
        </p:txBody>
      </p:sp>
      <p:sp>
        <p:nvSpPr>
          <p:cNvPr id="213020" name="Rectangle 28">
            <a:extLst>
              <a:ext uri="{FF2B5EF4-FFF2-40B4-BE49-F238E27FC236}">
                <a16:creationId xmlns:a16="http://schemas.microsoft.com/office/drawing/2014/main" id="{073B2585-C2F7-47C3-8EF1-C3574A61C49E}"/>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a:effectLst>
                  <a:outerShdw blurRad="38100" dist="38100" dir="2700000" algn="tl">
                    <a:srgbClr val="000000"/>
                  </a:outerShdw>
                </a:effectLst>
                <a:latin typeface="+mn-lt"/>
              </a:defRPr>
            </a:lvl1pPr>
          </a:lstStyle>
          <a:p>
            <a:endParaRPr lang="en-US" altLang="en-US"/>
          </a:p>
        </p:txBody>
      </p:sp>
    </p:spTree>
  </p:cSld>
  <p:clrMap bg1="dk2" tx1="lt1" bg2="dk1" tx2="lt2" accent1="accent1" accent2="accent2" accent3="accent3" accent4="accent4" accent5="accent5" accent6="accent6" hlink="hlink" folHlink="folHlink"/>
  <p:sldLayoutIdLst>
    <p:sldLayoutId id="2147483690"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ctr" rtl="0" fontAlgn="base">
        <a:spcBef>
          <a:spcPct val="0"/>
        </a:spcBef>
        <a:spcAft>
          <a:spcPct val="0"/>
        </a:spcAft>
        <a:defRPr sz="42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l"/>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80000"/>
        <a:buFont typeface="Wingdings" panose="05000000000000000000" pitchFamily="2" charset="2"/>
        <a:buChar char="l"/>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hlink"/>
        </a:buClr>
        <a:buSzPct val="8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tx1"/>
        </a:buClr>
        <a:buSzPct val="8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216066" name="Group 2">
            <a:extLst>
              <a:ext uri="{FF2B5EF4-FFF2-40B4-BE49-F238E27FC236}">
                <a16:creationId xmlns:a16="http://schemas.microsoft.com/office/drawing/2014/main" id="{A0DD7A47-9FC6-41B3-AC31-2B0A9AD18698}"/>
              </a:ext>
            </a:extLst>
          </p:cNvPr>
          <p:cNvGrpSpPr>
            <a:grpSpLocks/>
          </p:cNvGrpSpPr>
          <p:nvPr/>
        </p:nvGrpSpPr>
        <p:grpSpPr bwMode="auto">
          <a:xfrm>
            <a:off x="0" y="3902075"/>
            <a:ext cx="3400425" cy="2949575"/>
            <a:chOff x="0" y="2458"/>
            <a:chExt cx="2142" cy="1858"/>
          </a:xfrm>
        </p:grpSpPr>
        <p:sp>
          <p:nvSpPr>
            <p:cNvPr id="216067" name="Freeform 3">
              <a:extLst>
                <a:ext uri="{FF2B5EF4-FFF2-40B4-BE49-F238E27FC236}">
                  <a16:creationId xmlns:a16="http://schemas.microsoft.com/office/drawing/2014/main" id="{61C6BF82-769D-4042-8DBD-BF7ACBE6D2FA}"/>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68" name="Freeform 4">
              <a:extLst>
                <a:ext uri="{FF2B5EF4-FFF2-40B4-BE49-F238E27FC236}">
                  <a16:creationId xmlns:a16="http://schemas.microsoft.com/office/drawing/2014/main" id="{C56A6D5E-4753-4D5B-9D36-EFD84CC4A130}"/>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69" name="Freeform 5">
              <a:extLst>
                <a:ext uri="{FF2B5EF4-FFF2-40B4-BE49-F238E27FC236}">
                  <a16:creationId xmlns:a16="http://schemas.microsoft.com/office/drawing/2014/main" id="{E24605A8-6B02-46E5-80F2-DEDFADF207A5}"/>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70" name="Freeform 6">
              <a:extLst>
                <a:ext uri="{FF2B5EF4-FFF2-40B4-BE49-F238E27FC236}">
                  <a16:creationId xmlns:a16="http://schemas.microsoft.com/office/drawing/2014/main" id="{826B67AA-D902-454E-A875-651A178E4435}"/>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71" name="Oval 7">
              <a:extLst>
                <a:ext uri="{FF2B5EF4-FFF2-40B4-BE49-F238E27FC236}">
                  <a16:creationId xmlns:a16="http://schemas.microsoft.com/office/drawing/2014/main" id="{DDEC6E93-CD10-400D-A8BC-B9A854207A57}"/>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6072" name="Oval 8">
              <a:extLst>
                <a:ext uri="{FF2B5EF4-FFF2-40B4-BE49-F238E27FC236}">
                  <a16:creationId xmlns:a16="http://schemas.microsoft.com/office/drawing/2014/main" id="{5101C5F7-37DA-4F61-B047-5A2761730AF2}"/>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6073" name="Oval 9">
              <a:extLst>
                <a:ext uri="{FF2B5EF4-FFF2-40B4-BE49-F238E27FC236}">
                  <a16:creationId xmlns:a16="http://schemas.microsoft.com/office/drawing/2014/main" id="{EFA4113E-D5EC-4A61-8328-A94786B2200E}"/>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16074" name="Rectangle 10">
            <a:extLst>
              <a:ext uri="{FF2B5EF4-FFF2-40B4-BE49-F238E27FC236}">
                <a16:creationId xmlns:a16="http://schemas.microsoft.com/office/drawing/2014/main" id="{AD3D2E16-50D6-4770-B8B3-7AD413824ACD}"/>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16075" name="Rectangle 11">
            <a:extLst>
              <a:ext uri="{FF2B5EF4-FFF2-40B4-BE49-F238E27FC236}">
                <a16:creationId xmlns:a16="http://schemas.microsoft.com/office/drawing/2014/main" id="{6790AC14-490E-4592-A3E7-E490418E0653}"/>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16076" name="Rectangle 12">
            <a:extLst>
              <a:ext uri="{FF2B5EF4-FFF2-40B4-BE49-F238E27FC236}">
                <a16:creationId xmlns:a16="http://schemas.microsoft.com/office/drawing/2014/main" id="{C8F76B51-559B-4538-8F57-A9E95DB86D39}"/>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a:effectLst>
                  <a:outerShdw blurRad="38100" dist="38100" dir="2700000" algn="tl">
                    <a:srgbClr val="000000"/>
                  </a:outerShdw>
                </a:effectLst>
              </a:defRPr>
            </a:lvl1pPr>
          </a:lstStyle>
          <a:p>
            <a:endParaRPr lang="en-US" altLang="en-US"/>
          </a:p>
        </p:txBody>
      </p:sp>
      <p:sp>
        <p:nvSpPr>
          <p:cNvPr id="216077" name="Rectangle 13">
            <a:extLst>
              <a:ext uri="{FF2B5EF4-FFF2-40B4-BE49-F238E27FC236}">
                <a16:creationId xmlns:a16="http://schemas.microsoft.com/office/drawing/2014/main" id="{46C06609-3180-447F-8F74-2FDC79A997A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ltLang="en-US"/>
          </a:p>
        </p:txBody>
      </p:sp>
      <p:sp>
        <p:nvSpPr>
          <p:cNvPr id="216078" name="Rectangle 14">
            <a:extLst>
              <a:ext uri="{FF2B5EF4-FFF2-40B4-BE49-F238E27FC236}">
                <a16:creationId xmlns:a16="http://schemas.microsoft.com/office/drawing/2014/main" id="{25E4FA7A-F3B0-4DE3-813D-25FAB9F15A08}"/>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F5727A9D-6F50-4394-89F8-F9F91EAB2D3F}"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2"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247810" name="Group 2">
            <a:extLst>
              <a:ext uri="{FF2B5EF4-FFF2-40B4-BE49-F238E27FC236}">
                <a16:creationId xmlns:a16="http://schemas.microsoft.com/office/drawing/2014/main" id="{19E46213-4C3B-40CB-A339-FDF56E17F9EE}"/>
              </a:ext>
            </a:extLst>
          </p:cNvPr>
          <p:cNvGrpSpPr>
            <a:grpSpLocks/>
          </p:cNvGrpSpPr>
          <p:nvPr/>
        </p:nvGrpSpPr>
        <p:grpSpPr bwMode="auto">
          <a:xfrm>
            <a:off x="0" y="0"/>
            <a:ext cx="9144000" cy="6858000"/>
            <a:chOff x="0" y="0"/>
            <a:chExt cx="5760" cy="4320"/>
          </a:xfrm>
        </p:grpSpPr>
        <p:sp>
          <p:nvSpPr>
            <p:cNvPr id="247811" name="Freeform 3">
              <a:extLst>
                <a:ext uri="{FF2B5EF4-FFF2-40B4-BE49-F238E27FC236}">
                  <a16:creationId xmlns:a16="http://schemas.microsoft.com/office/drawing/2014/main" id="{D0A46803-48CC-40B5-B960-C1F58471A05E}"/>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12" name="Freeform 4">
              <a:extLst>
                <a:ext uri="{FF2B5EF4-FFF2-40B4-BE49-F238E27FC236}">
                  <a16:creationId xmlns:a16="http://schemas.microsoft.com/office/drawing/2014/main" id="{F706D6F9-BD1B-4696-9BF6-9E4674554E2E}"/>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7813" name="Freeform 5">
            <a:extLst>
              <a:ext uri="{FF2B5EF4-FFF2-40B4-BE49-F238E27FC236}">
                <a16:creationId xmlns:a16="http://schemas.microsoft.com/office/drawing/2014/main" id="{3821A76A-0C77-47B1-BCE0-E538B7835C67}"/>
              </a:ext>
            </a:extLst>
          </p:cNvPr>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47814" name="Group 6">
            <a:extLst>
              <a:ext uri="{FF2B5EF4-FFF2-40B4-BE49-F238E27FC236}">
                <a16:creationId xmlns:a16="http://schemas.microsoft.com/office/drawing/2014/main" id="{6774E2EA-2E94-4F22-A8C4-51FBF9FEDD62}"/>
              </a:ext>
            </a:extLst>
          </p:cNvPr>
          <p:cNvGrpSpPr>
            <a:grpSpLocks/>
          </p:cNvGrpSpPr>
          <p:nvPr/>
        </p:nvGrpSpPr>
        <p:grpSpPr bwMode="auto">
          <a:xfrm>
            <a:off x="0" y="6019800"/>
            <a:ext cx="7848600" cy="857250"/>
            <a:chOff x="0" y="3792"/>
            <a:chExt cx="4944" cy="540"/>
          </a:xfrm>
        </p:grpSpPr>
        <p:sp>
          <p:nvSpPr>
            <p:cNvPr id="247815" name="Freeform 7">
              <a:extLst>
                <a:ext uri="{FF2B5EF4-FFF2-40B4-BE49-F238E27FC236}">
                  <a16:creationId xmlns:a16="http://schemas.microsoft.com/office/drawing/2014/main" id="{87D56811-EB02-446A-AC68-DCF282319121}"/>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47816" name="Group 8">
              <a:extLst>
                <a:ext uri="{FF2B5EF4-FFF2-40B4-BE49-F238E27FC236}">
                  <a16:creationId xmlns:a16="http://schemas.microsoft.com/office/drawing/2014/main" id="{4F5EACFB-C13C-465A-BFE2-63CB14C13F92}"/>
                </a:ext>
              </a:extLst>
            </p:cNvPr>
            <p:cNvGrpSpPr>
              <a:grpSpLocks/>
            </p:cNvGrpSpPr>
            <p:nvPr userDrawn="1"/>
          </p:nvGrpSpPr>
          <p:grpSpPr bwMode="auto">
            <a:xfrm>
              <a:off x="2486" y="3792"/>
              <a:ext cx="2458" cy="540"/>
              <a:chOff x="2486" y="3792"/>
              <a:chExt cx="2458" cy="540"/>
            </a:xfrm>
          </p:grpSpPr>
          <p:sp>
            <p:nvSpPr>
              <p:cNvPr id="247817" name="Freeform 9">
                <a:extLst>
                  <a:ext uri="{FF2B5EF4-FFF2-40B4-BE49-F238E27FC236}">
                    <a16:creationId xmlns:a16="http://schemas.microsoft.com/office/drawing/2014/main" id="{6B1D5636-E233-4F44-A7D9-ECC81ECF3B6D}"/>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18" name="Freeform 10">
                <a:extLst>
                  <a:ext uri="{FF2B5EF4-FFF2-40B4-BE49-F238E27FC236}">
                    <a16:creationId xmlns:a16="http://schemas.microsoft.com/office/drawing/2014/main" id="{64A0B9AF-3C2E-4C1C-8F55-CAFA199C165B}"/>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19" name="Freeform 11">
                <a:extLst>
                  <a:ext uri="{FF2B5EF4-FFF2-40B4-BE49-F238E27FC236}">
                    <a16:creationId xmlns:a16="http://schemas.microsoft.com/office/drawing/2014/main" id="{F2666DEE-7DD4-4A66-BFEB-29004A1289F7}"/>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0" name="Freeform 12">
                <a:extLst>
                  <a:ext uri="{FF2B5EF4-FFF2-40B4-BE49-F238E27FC236}">
                    <a16:creationId xmlns:a16="http://schemas.microsoft.com/office/drawing/2014/main" id="{BC774F20-10A9-4EDE-8E9E-1447BE4F6B96}"/>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1" name="Freeform 13">
                <a:extLst>
                  <a:ext uri="{FF2B5EF4-FFF2-40B4-BE49-F238E27FC236}">
                    <a16:creationId xmlns:a16="http://schemas.microsoft.com/office/drawing/2014/main" id="{F7E92504-3207-4232-A4E2-FAFB9DBA6034}"/>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7822" name="Freeform 14">
              <a:extLst>
                <a:ext uri="{FF2B5EF4-FFF2-40B4-BE49-F238E27FC236}">
                  <a16:creationId xmlns:a16="http://schemas.microsoft.com/office/drawing/2014/main" id="{E3B46833-9E52-44E9-B763-EABBBB7541C7}"/>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47823" name="Group 15">
            <a:extLst>
              <a:ext uri="{FF2B5EF4-FFF2-40B4-BE49-F238E27FC236}">
                <a16:creationId xmlns:a16="http://schemas.microsoft.com/office/drawing/2014/main" id="{BB0AF590-EECA-4075-AF54-FC8BB1BCB8D4}"/>
              </a:ext>
            </a:extLst>
          </p:cNvPr>
          <p:cNvGrpSpPr>
            <a:grpSpLocks/>
          </p:cNvGrpSpPr>
          <p:nvPr/>
        </p:nvGrpSpPr>
        <p:grpSpPr bwMode="auto">
          <a:xfrm>
            <a:off x="627063" y="6021388"/>
            <a:ext cx="5684837" cy="849312"/>
            <a:chOff x="395" y="3793"/>
            <a:chExt cx="3581" cy="535"/>
          </a:xfrm>
        </p:grpSpPr>
        <p:sp>
          <p:nvSpPr>
            <p:cNvPr id="247824" name="Freeform 16">
              <a:extLst>
                <a:ext uri="{FF2B5EF4-FFF2-40B4-BE49-F238E27FC236}">
                  <a16:creationId xmlns:a16="http://schemas.microsoft.com/office/drawing/2014/main" id="{621C8632-221D-44ED-AF80-492A93CBD1CD}"/>
                </a:ext>
              </a:extLst>
            </p:cNvPr>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5" name="Freeform 17">
              <a:extLst>
                <a:ext uri="{FF2B5EF4-FFF2-40B4-BE49-F238E27FC236}">
                  <a16:creationId xmlns:a16="http://schemas.microsoft.com/office/drawing/2014/main" id="{C1C872BB-550F-4D4E-B273-857C6C6FED52}"/>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6" name="Freeform 18">
              <a:extLst>
                <a:ext uri="{FF2B5EF4-FFF2-40B4-BE49-F238E27FC236}">
                  <a16:creationId xmlns:a16="http://schemas.microsoft.com/office/drawing/2014/main" id="{979A7427-E413-4579-91C0-5EA79365879F}"/>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7" name="Freeform 19">
              <a:extLst>
                <a:ext uri="{FF2B5EF4-FFF2-40B4-BE49-F238E27FC236}">
                  <a16:creationId xmlns:a16="http://schemas.microsoft.com/office/drawing/2014/main" id="{FEF0B174-21DF-40C4-B21C-7186DACC24C1}"/>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8" name="Freeform 20">
              <a:extLst>
                <a:ext uri="{FF2B5EF4-FFF2-40B4-BE49-F238E27FC236}">
                  <a16:creationId xmlns:a16="http://schemas.microsoft.com/office/drawing/2014/main" id="{980C6556-1010-4DA0-90D6-4C6E1EE72D79}"/>
                </a:ext>
              </a:extLst>
            </p:cNvPr>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9" name="Freeform 21">
              <a:extLst>
                <a:ext uri="{FF2B5EF4-FFF2-40B4-BE49-F238E27FC236}">
                  <a16:creationId xmlns:a16="http://schemas.microsoft.com/office/drawing/2014/main" id="{AA7BBC46-232B-4FEA-A352-B40EE5A5846B}"/>
                </a:ext>
              </a:extLst>
            </p:cNvPr>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7830" name="Rectangle 22">
            <a:extLst>
              <a:ext uri="{FF2B5EF4-FFF2-40B4-BE49-F238E27FC236}">
                <a16:creationId xmlns:a16="http://schemas.microsoft.com/office/drawing/2014/main" id="{DB0EF5CE-675D-4767-98BE-69385F5AE6AA}"/>
              </a:ext>
            </a:extLst>
          </p:cNvPr>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47831" name="Rectangle 23">
            <a:extLst>
              <a:ext uri="{FF2B5EF4-FFF2-40B4-BE49-F238E27FC236}">
                <a16:creationId xmlns:a16="http://schemas.microsoft.com/office/drawing/2014/main" id="{526DA1F2-9075-4AAC-A082-3D1B33D2F3BA}"/>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7832" name="Rectangle 24">
            <a:extLst>
              <a:ext uri="{FF2B5EF4-FFF2-40B4-BE49-F238E27FC236}">
                <a16:creationId xmlns:a16="http://schemas.microsoft.com/office/drawing/2014/main" id="{D00F8ABD-F499-40A4-945B-7DB78D17E28B}"/>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000000"/>
                  </a:outerShdw>
                </a:effectLst>
              </a:defRPr>
            </a:lvl1pPr>
          </a:lstStyle>
          <a:p>
            <a:endParaRPr lang="en-US" altLang="en-US"/>
          </a:p>
        </p:txBody>
      </p:sp>
      <p:sp>
        <p:nvSpPr>
          <p:cNvPr id="247833" name="Rectangle 25">
            <a:extLst>
              <a:ext uri="{FF2B5EF4-FFF2-40B4-BE49-F238E27FC236}">
                <a16:creationId xmlns:a16="http://schemas.microsoft.com/office/drawing/2014/main" id="{8CD8C736-C57E-4702-89F7-0F518A7D259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US" altLang="en-US"/>
          </a:p>
        </p:txBody>
      </p:sp>
      <p:sp>
        <p:nvSpPr>
          <p:cNvPr id="247834" name="Rectangle 26">
            <a:extLst>
              <a:ext uri="{FF2B5EF4-FFF2-40B4-BE49-F238E27FC236}">
                <a16:creationId xmlns:a16="http://schemas.microsoft.com/office/drawing/2014/main" id="{9FA30B77-69FF-479C-BBF5-BA103912EAB2}"/>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0BBD3783-1690-4E06-BA00-C890B920257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00"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253954" name="Group 2">
            <a:extLst>
              <a:ext uri="{FF2B5EF4-FFF2-40B4-BE49-F238E27FC236}">
                <a16:creationId xmlns:a16="http://schemas.microsoft.com/office/drawing/2014/main" id="{BF7543DB-17F3-404C-8F12-58403E323EAD}"/>
              </a:ext>
            </a:extLst>
          </p:cNvPr>
          <p:cNvGrpSpPr>
            <a:grpSpLocks/>
          </p:cNvGrpSpPr>
          <p:nvPr/>
        </p:nvGrpSpPr>
        <p:grpSpPr bwMode="auto">
          <a:xfrm>
            <a:off x="-609600" y="762000"/>
            <a:ext cx="7542213" cy="6029325"/>
            <a:chOff x="-384" y="480"/>
            <a:chExt cx="4751" cy="3798"/>
          </a:xfrm>
        </p:grpSpPr>
        <p:grpSp>
          <p:nvGrpSpPr>
            <p:cNvPr id="253955" name="Group 3">
              <a:extLst>
                <a:ext uri="{FF2B5EF4-FFF2-40B4-BE49-F238E27FC236}">
                  <a16:creationId xmlns:a16="http://schemas.microsoft.com/office/drawing/2014/main" id="{754BA600-6099-4E20-96B5-D23EC4C09C62}"/>
                </a:ext>
              </a:extLst>
            </p:cNvPr>
            <p:cNvGrpSpPr>
              <a:grpSpLocks/>
            </p:cNvGrpSpPr>
            <p:nvPr/>
          </p:nvGrpSpPr>
          <p:grpSpPr bwMode="auto">
            <a:xfrm>
              <a:off x="-384" y="480"/>
              <a:ext cx="4751" cy="3798"/>
              <a:chOff x="0" y="522"/>
              <a:chExt cx="4751" cy="3798"/>
            </a:xfrm>
          </p:grpSpPr>
          <p:grpSp>
            <p:nvGrpSpPr>
              <p:cNvPr id="253956" name="Group 4">
                <a:extLst>
                  <a:ext uri="{FF2B5EF4-FFF2-40B4-BE49-F238E27FC236}">
                    <a16:creationId xmlns:a16="http://schemas.microsoft.com/office/drawing/2014/main" id="{7D8A68AC-365F-48C4-A45E-065D7EA90F3A}"/>
                  </a:ext>
                </a:extLst>
              </p:cNvPr>
              <p:cNvGrpSpPr>
                <a:grpSpLocks/>
              </p:cNvGrpSpPr>
              <p:nvPr userDrawn="1"/>
            </p:nvGrpSpPr>
            <p:grpSpPr bwMode="auto">
              <a:xfrm>
                <a:off x="0" y="522"/>
                <a:ext cx="4751" cy="3794"/>
                <a:chOff x="0" y="522"/>
                <a:chExt cx="4751" cy="3794"/>
              </a:xfrm>
            </p:grpSpPr>
            <p:sp>
              <p:nvSpPr>
                <p:cNvPr id="253957" name="Freeform 5">
                  <a:extLst>
                    <a:ext uri="{FF2B5EF4-FFF2-40B4-BE49-F238E27FC236}">
                      <a16:creationId xmlns:a16="http://schemas.microsoft.com/office/drawing/2014/main" id="{C5558455-0F38-4865-9F51-042CCB160102}"/>
                    </a:ext>
                  </a:extLst>
                </p:cNvPr>
                <p:cNvSpPr>
                  <a:spLocks/>
                </p:cNvSpPr>
                <p:nvPr userDrawn="1"/>
              </p:nvSpPr>
              <p:spPr bwMode="hidden">
                <a:xfrm>
                  <a:off x="628" y="1241"/>
                  <a:ext cx="3281" cy="3075"/>
                </a:xfrm>
                <a:custGeom>
                  <a:avLst/>
                  <a:gdLst>
                    <a:gd name="T0" fmla="*/ 502 w 3271"/>
                    <a:gd name="T1" fmla="*/ 1990 h 3075"/>
                    <a:gd name="T2" fmla="*/ 186 w 3271"/>
                    <a:gd name="T3" fmla="*/ 1474 h 3075"/>
                    <a:gd name="T4" fmla="*/ 66 w 3271"/>
                    <a:gd name="T5" fmla="*/ 1169 h 3075"/>
                    <a:gd name="T6" fmla="*/ 12 w 3271"/>
                    <a:gd name="T7" fmla="*/ 875 h 3075"/>
                    <a:gd name="T8" fmla="*/ 18 w 3271"/>
                    <a:gd name="T9" fmla="*/ 611 h 3075"/>
                    <a:gd name="T10" fmla="*/ 84 w 3271"/>
                    <a:gd name="T11" fmla="*/ 389 h 3075"/>
                    <a:gd name="T12" fmla="*/ 209 w 3271"/>
                    <a:gd name="T13" fmla="*/ 216 h 3075"/>
                    <a:gd name="T14" fmla="*/ 508 w 3271"/>
                    <a:gd name="T15" fmla="*/ 42 h 3075"/>
                    <a:gd name="T16" fmla="*/ 891 w 3271"/>
                    <a:gd name="T17" fmla="*/ 6 h 3075"/>
                    <a:gd name="T18" fmla="*/ 1334 w 3271"/>
                    <a:gd name="T19" fmla="*/ 102 h 3075"/>
                    <a:gd name="T20" fmla="*/ 1806 w 3271"/>
                    <a:gd name="T21" fmla="*/ 324 h 3075"/>
                    <a:gd name="T22" fmla="*/ 2272 w 3271"/>
                    <a:gd name="T23" fmla="*/ 659 h 3075"/>
                    <a:gd name="T24" fmla="*/ 2769 w 3271"/>
                    <a:gd name="T25" fmla="*/ 1187 h 3075"/>
                    <a:gd name="T26" fmla="*/ 3085 w 3271"/>
                    <a:gd name="T27" fmla="*/ 1702 h 3075"/>
                    <a:gd name="T28" fmla="*/ 3205 w 3271"/>
                    <a:gd name="T29" fmla="*/ 2008 h 3075"/>
                    <a:gd name="T30" fmla="*/ 3259 w 3271"/>
                    <a:gd name="T31" fmla="*/ 2302 h 3075"/>
                    <a:gd name="T32" fmla="*/ 3253 w 3271"/>
                    <a:gd name="T33" fmla="*/ 2565 h 3075"/>
                    <a:gd name="T34" fmla="*/ 3187 w 3271"/>
                    <a:gd name="T35" fmla="*/ 2781 h 3075"/>
                    <a:gd name="T36" fmla="*/ 3068 w 3271"/>
                    <a:gd name="T37" fmla="*/ 2961 h 3075"/>
                    <a:gd name="T38" fmla="*/ 2918 w 3271"/>
                    <a:gd name="T39" fmla="*/ 3075 h 3075"/>
                    <a:gd name="T40" fmla="*/ 3068 w 3271"/>
                    <a:gd name="T41" fmla="*/ 2967 h 3075"/>
                    <a:gd name="T42" fmla="*/ 3193 w 3271"/>
                    <a:gd name="T43" fmla="*/ 2787 h 3075"/>
                    <a:gd name="T44" fmla="*/ 3259 w 3271"/>
                    <a:gd name="T45" fmla="*/ 2565 h 3075"/>
                    <a:gd name="T46" fmla="*/ 3265 w 3271"/>
                    <a:gd name="T47" fmla="*/ 2302 h 3075"/>
                    <a:gd name="T48" fmla="*/ 3211 w 3271"/>
                    <a:gd name="T49" fmla="*/ 2008 h 3075"/>
                    <a:gd name="T50" fmla="*/ 3091 w 3271"/>
                    <a:gd name="T51" fmla="*/ 1702 h 3075"/>
                    <a:gd name="T52" fmla="*/ 2775 w 3271"/>
                    <a:gd name="T53" fmla="*/ 1181 h 3075"/>
                    <a:gd name="T54" fmla="*/ 2278 w 3271"/>
                    <a:gd name="T55" fmla="*/ 653 h 3075"/>
                    <a:gd name="T56" fmla="*/ 1806 w 3271"/>
                    <a:gd name="T57" fmla="*/ 318 h 3075"/>
                    <a:gd name="T58" fmla="*/ 1334 w 3271"/>
                    <a:gd name="T59" fmla="*/ 96 h 3075"/>
                    <a:gd name="T60" fmla="*/ 891 w 3271"/>
                    <a:gd name="T61" fmla="*/ 0 h 3075"/>
                    <a:gd name="T62" fmla="*/ 502 w 3271"/>
                    <a:gd name="T63" fmla="*/ 36 h 3075"/>
                    <a:gd name="T64" fmla="*/ 204 w 3271"/>
                    <a:gd name="T65" fmla="*/ 210 h 3075"/>
                    <a:gd name="T66" fmla="*/ 78 w 3271"/>
                    <a:gd name="T67" fmla="*/ 389 h 3075"/>
                    <a:gd name="T68" fmla="*/ 12 w 3271"/>
                    <a:gd name="T69" fmla="*/ 611 h 3075"/>
                    <a:gd name="T70" fmla="*/ 6 w 3271"/>
                    <a:gd name="T71" fmla="*/ 875 h 3075"/>
                    <a:gd name="T72" fmla="*/ 60 w 3271"/>
                    <a:gd name="T73" fmla="*/ 1169 h 3075"/>
                    <a:gd name="T74" fmla="*/ 180 w 3271"/>
                    <a:gd name="T75" fmla="*/ 1474 h 3075"/>
                    <a:gd name="T76" fmla="*/ 353 w 3271"/>
                    <a:gd name="T77" fmla="*/ 1786 h 3075"/>
                    <a:gd name="T78" fmla="*/ 849 w 3271"/>
                    <a:gd name="T79" fmla="*/ 2380 h 3075"/>
                    <a:gd name="T80" fmla="*/ 1244 w 3271"/>
                    <a:gd name="T81" fmla="*/ 2709 h 3075"/>
                    <a:gd name="T82" fmla="*/ 1656 w 3271"/>
                    <a:gd name="T83" fmla="*/ 2961 h 3075"/>
                    <a:gd name="T84" fmla="*/ 1937 w 3271"/>
                    <a:gd name="T85" fmla="*/ 3075 h 3075"/>
                    <a:gd name="T86" fmla="*/ 1525 w 3271"/>
                    <a:gd name="T87" fmla="*/ 2889 h 3075"/>
                    <a:gd name="T88" fmla="*/ 1118 w 3271"/>
                    <a:gd name="T89" fmla="*/ 2607 h 3075"/>
                    <a:gd name="T90" fmla="*/ 849 w 3271"/>
                    <a:gd name="T91" fmla="*/ 2380 h 3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lnTo>
                        <a:pt x="849" y="23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53958" name="Group 6">
                  <a:extLst>
                    <a:ext uri="{FF2B5EF4-FFF2-40B4-BE49-F238E27FC236}">
                      <a16:creationId xmlns:a16="http://schemas.microsoft.com/office/drawing/2014/main" id="{1DF413F5-8BA9-48D4-9F2D-04BB8848388D}"/>
                    </a:ext>
                  </a:extLst>
                </p:cNvPr>
                <p:cNvGrpSpPr>
                  <a:grpSpLocks/>
                </p:cNvGrpSpPr>
                <p:nvPr userDrawn="1"/>
              </p:nvGrpSpPr>
              <p:grpSpPr bwMode="auto">
                <a:xfrm>
                  <a:off x="0" y="522"/>
                  <a:ext cx="4751" cy="3794"/>
                  <a:chOff x="0" y="522"/>
                  <a:chExt cx="4751" cy="3794"/>
                </a:xfrm>
              </p:grpSpPr>
              <p:sp>
                <p:nvSpPr>
                  <p:cNvPr id="253959" name="Freeform 7">
                    <a:extLst>
                      <a:ext uri="{FF2B5EF4-FFF2-40B4-BE49-F238E27FC236}">
                        <a16:creationId xmlns:a16="http://schemas.microsoft.com/office/drawing/2014/main" id="{BB015589-037E-46A5-9F66-87C0F7AC235D}"/>
                      </a:ext>
                    </a:extLst>
                  </p:cNvPr>
                  <p:cNvSpPr>
                    <a:spLocks/>
                  </p:cNvSpPr>
                  <p:nvPr userDrawn="1"/>
                </p:nvSpPr>
                <p:spPr bwMode="hidden">
                  <a:xfrm>
                    <a:off x="400" y="815"/>
                    <a:ext cx="3964" cy="3501"/>
                  </a:xfrm>
                  <a:custGeom>
                    <a:avLst/>
                    <a:gdLst>
                      <a:gd name="T0" fmla="*/ 3946 w 3952"/>
                      <a:gd name="T1" fmla="*/ 2860 h 3501"/>
                      <a:gd name="T2" fmla="*/ 3910 w 3952"/>
                      <a:gd name="T3" fmla="*/ 2614 h 3501"/>
                      <a:gd name="T4" fmla="*/ 3839 w 3952"/>
                      <a:gd name="T5" fmla="*/ 2368 h 3501"/>
                      <a:gd name="T6" fmla="*/ 3731 w 3952"/>
                      <a:gd name="T7" fmla="*/ 2110 h 3501"/>
                      <a:gd name="T8" fmla="*/ 3593 w 3952"/>
                      <a:gd name="T9" fmla="*/ 1853 h 3501"/>
                      <a:gd name="T10" fmla="*/ 3432 w 3952"/>
                      <a:gd name="T11" fmla="*/ 1595 h 3501"/>
                      <a:gd name="T12" fmla="*/ 3241 w 3952"/>
                      <a:gd name="T13" fmla="*/ 1343 h 3501"/>
                      <a:gd name="T14" fmla="*/ 3025 w 3952"/>
                      <a:gd name="T15" fmla="*/ 1103 h 3501"/>
                      <a:gd name="T16" fmla="*/ 2721 w 3952"/>
                      <a:gd name="T17" fmla="*/ 815 h 3501"/>
                      <a:gd name="T18" fmla="*/ 2332 w 3952"/>
                      <a:gd name="T19" fmla="*/ 522 h 3501"/>
                      <a:gd name="T20" fmla="*/ 1943 w 3952"/>
                      <a:gd name="T21" fmla="*/ 288 h 3501"/>
                      <a:gd name="T22" fmla="*/ 1555 w 3952"/>
                      <a:gd name="T23" fmla="*/ 126 h 3501"/>
                      <a:gd name="T24" fmla="*/ 1184 w 3952"/>
                      <a:gd name="T25" fmla="*/ 24 h 3501"/>
                      <a:gd name="T26" fmla="*/ 837 w 3952"/>
                      <a:gd name="T27" fmla="*/ 0 h 3501"/>
                      <a:gd name="T28" fmla="*/ 526 w 3952"/>
                      <a:gd name="T29" fmla="*/ 48 h 3501"/>
                      <a:gd name="T30" fmla="*/ 263 w 3952"/>
                      <a:gd name="T31" fmla="*/ 174 h 3501"/>
                      <a:gd name="T32" fmla="*/ 114 w 3952"/>
                      <a:gd name="T33" fmla="*/ 312 h 3501"/>
                      <a:gd name="T34" fmla="*/ 0 w 3952"/>
                      <a:gd name="T35" fmla="*/ 486 h 3501"/>
                      <a:gd name="T36" fmla="*/ 72 w 3952"/>
                      <a:gd name="T37" fmla="*/ 372 h 3501"/>
                      <a:gd name="T38" fmla="*/ 269 w 3952"/>
                      <a:gd name="T39" fmla="*/ 174 h 3501"/>
                      <a:gd name="T40" fmla="*/ 526 w 3952"/>
                      <a:gd name="T41" fmla="*/ 48 h 3501"/>
                      <a:gd name="T42" fmla="*/ 837 w 3952"/>
                      <a:gd name="T43" fmla="*/ 6 h 3501"/>
                      <a:gd name="T44" fmla="*/ 1184 w 3952"/>
                      <a:gd name="T45" fmla="*/ 30 h 3501"/>
                      <a:gd name="T46" fmla="*/ 1555 w 3952"/>
                      <a:gd name="T47" fmla="*/ 132 h 3501"/>
                      <a:gd name="T48" fmla="*/ 1943 w 3952"/>
                      <a:gd name="T49" fmla="*/ 294 h 3501"/>
                      <a:gd name="T50" fmla="*/ 2332 w 3952"/>
                      <a:gd name="T51" fmla="*/ 528 h 3501"/>
                      <a:gd name="T52" fmla="*/ 2715 w 3952"/>
                      <a:gd name="T53" fmla="*/ 821 h 3501"/>
                      <a:gd name="T54" fmla="*/ 3127 w 3952"/>
                      <a:gd name="T55" fmla="*/ 1223 h 3501"/>
                      <a:gd name="T56" fmla="*/ 3336 w 3952"/>
                      <a:gd name="T57" fmla="*/ 1469 h 3501"/>
                      <a:gd name="T58" fmla="*/ 3510 w 3952"/>
                      <a:gd name="T59" fmla="*/ 1727 h 3501"/>
                      <a:gd name="T60" fmla="*/ 3665 w 3952"/>
                      <a:gd name="T61" fmla="*/ 1984 h 3501"/>
                      <a:gd name="T62" fmla="*/ 3785 w 3952"/>
                      <a:gd name="T63" fmla="*/ 2236 h 3501"/>
                      <a:gd name="T64" fmla="*/ 3875 w 3952"/>
                      <a:gd name="T65" fmla="*/ 2494 h 3501"/>
                      <a:gd name="T66" fmla="*/ 3934 w 3952"/>
                      <a:gd name="T67" fmla="*/ 2740 h 3501"/>
                      <a:gd name="T68" fmla="*/ 3952 w 3952"/>
                      <a:gd name="T69" fmla="*/ 2973 h 3501"/>
                      <a:gd name="T70" fmla="*/ 3922 w 3952"/>
                      <a:gd name="T71" fmla="*/ 3255 h 3501"/>
                      <a:gd name="T72" fmla="*/ 3833 w 3952"/>
                      <a:gd name="T73" fmla="*/ 3501 h 3501"/>
                      <a:gd name="T74" fmla="*/ 3886 w 3952"/>
                      <a:gd name="T75" fmla="*/ 3387 h 3501"/>
                      <a:gd name="T76" fmla="*/ 3946 w 3952"/>
                      <a:gd name="T77" fmla="*/ 3123 h 3501"/>
                      <a:gd name="T78" fmla="*/ 3952 w 3952"/>
                      <a:gd name="T79" fmla="*/ 2973 h 3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33" y="3501"/>
                        </a:lnTo>
                        <a:lnTo>
                          <a:pt x="3886" y="3387"/>
                        </a:lnTo>
                        <a:lnTo>
                          <a:pt x="3928" y="3255"/>
                        </a:lnTo>
                        <a:lnTo>
                          <a:pt x="3946" y="3123"/>
                        </a:lnTo>
                        <a:lnTo>
                          <a:pt x="3952" y="2973"/>
                        </a:lnTo>
                        <a:lnTo>
                          <a:pt x="3952" y="297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3960" name="Freeform 8">
                    <a:extLst>
                      <a:ext uri="{FF2B5EF4-FFF2-40B4-BE49-F238E27FC236}">
                        <a16:creationId xmlns:a16="http://schemas.microsoft.com/office/drawing/2014/main" id="{049C4BE6-DCB8-4A57-9B5E-4AA6D907F7AC}"/>
                      </a:ext>
                    </a:extLst>
                  </p:cNvPr>
                  <p:cNvSpPr>
                    <a:spLocks/>
                  </p:cNvSpPr>
                  <p:nvPr userDrawn="1"/>
                </p:nvSpPr>
                <p:spPr bwMode="hidden">
                  <a:xfrm>
                    <a:off x="406" y="953"/>
                    <a:ext cx="3803" cy="3363"/>
                  </a:xfrm>
                  <a:custGeom>
                    <a:avLst/>
                    <a:gdLst>
                      <a:gd name="T0" fmla="*/ 676 w 3791"/>
                      <a:gd name="T1" fmla="*/ 2416 h 3363"/>
                      <a:gd name="T2" fmla="*/ 419 w 3791"/>
                      <a:gd name="T3" fmla="*/ 2062 h 3363"/>
                      <a:gd name="T4" fmla="*/ 215 w 3791"/>
                      <a:gd name="T5" fmla="*/ 1703 h 3363"/>
                      <a:gd name="T6" fmla="*/ 78 w 3791"/>
                      <a:gd name="T7" fmla="*/ 1343 h 3363"/>
                      <a:gd name="T8" fmla="*/ 12 w 3791"/>
                      <a:gd name="T9" fmla="*/ 1001 h 3363"/>
                      <a:gd name="T10" fmla="*/ 18 w 3791"/>
                      <a:gd name="T11" fmla="*/ 701 h 3363"/>
                      <a:gd name="T12" fmla="*/ 96 w 3791"/>
                      <a:gd name="T13" fmla="*/ 450 h 3363"/>
                      <a:gd name="T14" fmla="*/ 239 w 3791"/>
                      <a:gd name="T15" fmla="*/ 246 h 3363"/>
                      <a:gd name="T16" fmla="*/ 580 w 3791"/>
                      <a:gd name="T17" fmla="*/ 48 h 3363"/>
                      <a:gd name="T18" fmla="*/ 1028 w 3791"/>
                      <a:gd name="T19" fmla="*/ 6 h 3363"/>
                      <a:gd name="T20" fmla="*/ 1543 w 3791"/>
                      <a:gd name="T21" fmla="*/ 120 h 3363"/>
                      <a:gd name="T22" fmla="*/ 2087 w 3791"/>
                      <a:gd name="T23" fmla="*/ 378 h 3363"/>
                      <a:gd name="T24" fmla="*/ 2631 w 3791"/>
                      <a:gd name="T25" fmla="*/ 773 h 3363"/>
                      <a:gd name="T26" fmla="*/ 3115 w 3791"/>
                      <a:gd name="T27" fmla="*/ 1265 h 3363"/>
                      <a:gd name="T28" fmla="*/ 3378 w 3791"/>
                      <a:gd name="T29" fmla="*/ 1625 h 3363"/>
                      <a:gd name="T30" fmla="*/ 3582 w 3791"/>
                      <a:gd name="T31" fmla="*/ 1984 h 3363"/>
                      <a:gd name="T32" fmla="*/ 3719 w 3791"/>
                      <a:gd name="T33" fmla="*/ 2344 h 3363"/>
                      <a:gd name="T34" fmla="*/ 3785 w 3791"/>
                      <a:gd name="T35" fmla="*/ 2686 h 3363"/>
                      <a:gd name="T36" fmla="*/ 3749 w 3791"/>
                      <a:gd name="T37" fmla="*/ 3105 h 3363"/>
                      <a:gd name="T38" fmla="*/ 3629 w 3791"/>
                      <a:gd name="T39" fmla="*/ 3363 h 3363"/>
                      <a:gd name="T40" fmla="*/ 3779 w 3791"/>
                      <a:gd name="T41" fmla="*/ 2967 h 3363"/>
                      <a:gd name="T42" fmla="*/ 3791 w 3791"/>
                      <a:gd name="T43" fmla="*/ 2794 h 3363"/>
                      <a:gd name="T44" fmla="*/ 3749 w 3791"/>
                      <a:gd name="T45" fmla="*/ 2458 h 3363"/>
                      <a:gd name="T46" fmla="*/ 3635 w 3791"/>
                      <a:gd name="T47" fmla="*/ 2104 h 3363"/>
                      <a:gd name="T48" fmla="*/ 3456 w 3791"/>
                      <a:gd name="T49" fmla="*/ 1739 h 3363"/>
                      <a:gd name="T50" fmla="*/ 3211 w 3791"/>
                      <a:gd name="T51" fmla="*/ 1385 h 3363"/>
                      <a:gd name="T52" fmla="*/ 2804 w 3791"/>
                      <a:gd name="T53" fmla="*/ 929 h 3363"/>
                      <a:gd name="T54" fmla="*/ 2272 w 3791"/>
                      <a:gd name="T55" fmla="*/ 492 h 3363"/>
                      <a:gd name="T56" fmla="*/ 1722 w 3791"/>
                      <a:gd name="T57" fmla="*/ 192 h 3363"/>
                      <a:gd name="T58" fmla="*/ 1190 w 3791"/>
                      <a:gd name="T59" fmla="*/ 24 h 3363"/>
                      <a:gd name="T60" fmla="*/ 717 w 3791"/>
                      <a:gd name="T61" fmla="*/ 12 h 3363"/>
                      <a:gd name="T62" fmla="*/ 335 w 3791"/>
                      <a:gd name="T63" fmla="*/ 162 h 3363"/>
                      <a:gd name="T64" fmla="*/ 132 w 3791"/>
                      <a:gd name="T65" fmla="*/ 378 h 3363"/>
                      <a:gd name="T66" fmla="*/ 36 w 3791"/>
                      <a:gd name="T67" fmla="*/ 612 h 3363"/>
                      <a:gd name="T68" fmla="*/ 0 w 3791"/>
                      <a:gd name="T69" fmla="*/ 893 h 3363"/>
                      <a:gd name="T70" fmla="*/ 42 w 3791"/>
                      <a:gd name="T71" fmla="*/ 1229 h 3363"/>
                      <a:gd name="T72" fmla="*/ 161 w 3791"/>
                      <a:gd name="T73" fmla="*/ 1583 h 3363"/>
                      <a:gd name="T74" fmla="*/ 341 w 3791"/>
                      <a:gd name="T75" fmla="*/ 1942 h 3363"/>
                      <a:gd name="T76" fmla="*/ 580 w 3791"/>
                      <a:gd name="T77" fmla="*/ 2302 h 3363"/>
                      <a:gd name="T78" fmla="*/ 987 w 3791"/>
                      <a:gd name="T79" fmla="*/ 2758 h 3363"/>
                      <a:gd name="T80" fmla="*/ 1596 w 3791"/>
                      <a:gd name="T81" fmla="*/ 3237 h 3363"/>
                      <a:gd name="T82" fmla="*/ 1596 w 3791"/>
                      <a:gd name="T83" fmla="*/ 3237 h 3363"/>
                      <a:gd name="T84" fmla="*/ 993 w 3791"/>
                      <a:gd name="T85" fmla="*/ 2758 h 3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lnTo>
                          <a:pt x="993" y="275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3961" name="Freeform 9">
                    <a:extLst>
                      <a:ext uri="{FF2B5EF4-FFF2-40B4-BE49-F238E27FC236}">
                        <a16:creationId xmlns:a16="http://schemas.microsoft.com/office/drawing/2014/main" id="{63073E67-06DE-4227-B87A-24C57D197CD4}"/>
                      </a:ext>
                    </a:extLst>
                  </p:cNvPr>
                  <p:cNvSpPr>
                    <a:spLocks/>
                  </p:cNvSpPr>
                  <p:nvPr userDrawn="1"/>
                </p:nvSpPr>
                <p:spPr bwMode="hidden">
                  <a:xfrm>
                    <a:off x="514" y="1091"/>
                    <a:ext cx="3538" cy="3225"/>
                  </a:xfrm>
                  <a:custGeom>
                    <a:avLst/>
                    <a:gdLst>
                      <a:gd name="T0" fmla="*/ 538 w 3527"/>
                      <a:gd name="T1" fmla="*/ 2146 h 3225"/>
                      <a:gd name="T2" fmla="*/ 317 w 3527"/>
                      <a:gd name="T3" fmla="*/ 1816 h 3225"/>
                      <a:gd name="T4" fmla="*/ 149 w 3527"/>
                      <a:gd name="T5" fmla="*/ 1481 h 3225"/>
                      <a:gd name="T6" fmla="*/ 41 w 3527"/>
                      <a:gd name="T7" fmla="*/ 1151 h 3225"/>
                      <a:gd name="T8" fmla="*/ 0 w 3527"/>
                      <a:gd name="T9" fmla="*/ 839 h 3225"/>
                      <a:gd name="T10" fmla="*/ 30 w 3527"/>
                      <a:gd name="T11" fmla="*/ 575 h 3225"/>
                      <a:gd name="T12" fmla="*/ 125 w 3527"/>
                      <a:gd name="T13" fmla="*/ 354 h 3225"/>
                      <a:gd name="T14" fmla="*/ 317 w 3527"/>
                      <a:gd name="T15" fmla="*/ 150 h 3225"/>
                      <a:gd name="T16" fmla="*/ 669 w 3527"/>
                      <a:gd name="T17" fmla="*/ 12 h 3225"/>
                      <a:gd name="T18" fmla="*/ 1112 w 3527"/>
                      <a:gd name="T19" fmla="*/ 24 h 3225"/>
                      <a:gd name="T20" fmla="*/ 1608 w 3527"/>
                      <a:gd name="T21" fmla="*/ 174 h 3225"/>
                      <a:gd name="T22" fmla="*/ 2116 w 3527"/>
                      <a:gd name="T23" fmla="*/ 456 h 3225"/>
                      <a:gd name="T24" fmla="*/ 2613 w 3527"/>
                      <a:gd name="T25" fmla="*/ 857 h 3225"/>
                      <a:gd name="T26" fmla="*/ 3073 w 3527"/>
                      <a:gd name="T27" fmla="*/ 1391 h 3225"/>
                      <a:gd name="T28" fmla="*/ 3276 w 3527"/>
                      <a:gd name="T29" fmla="*/ 1726 h 3225"/>
                      <a:gd name="T30" fmla="*/ 3426 w 3527"/>
                      <a:gd name="T31" fmla="*/ 2062 h 3225"/>
                      <a:gd name="T32" fmla="*/ 3509 w 3527"/>
                      <a:gd name="T33" fmla="*/ 2386 h 3225"/>
                      <a:gd name="T34" fmla="*/ 3521 w 3527"/>
                      <a:gd name="T35" fmla="*/ 2680 h 3225"/>
                      <a:gd name="T36" fmla="*/ 3474 w 3527"/>
                      <a:gd name="T37" fmla="*/ 2931 h 3225"/>
                      <a:gd name="T38" fmla="*/ 3360 w 3527"/>
                      <a:gd name="T39" fmla="*/ 3141 h 3225"/>
                      <a:gd name="T40" fmla="*/ 3282 w 3527"/>
                      <a:gd name="T41" fmla="*/ 3225 h 3225"/>
                      <a:gd name="T42" fmla="*/ 3312 w 3527"/>
                      <a:gd name="T43" fmla="*/ 3201 h 3225"/>
                      <a:gd name="T44" fmla="*/ 3444 w 3527"/>
                      <a:gd name="T45" fmla="*/ 3009 h 3225"/>
                      <a:gd name="T46" fmla="*/ 3515 w 3527"/>
                      <a:gd name="T47" fmla="*/ 2769 h 3225"/>
                      <a:gd name="T48" fmla="*/ 3521 w 3527"/>
                      <a:gd name="T49" fmla="*/ 2488 h 3225"/>
                      <a:gd name="T50" fmla="*/ 3462 w 3527"/>
                      <a:gd name="T51" fmla="*/ 2170 h 3225"/>
                      <a:gd name="T52" fmla="*/ 3336 w 3527"/>
                      <a:gd name="T53" fmla="*/ 1834 h 3225"/>
                      <a:gd name="T54" fmla="*/ 3145 w 3527"/>
                      <a:gd name="T55" fmla="*/ 1499 h 3225"/>
                      <a:gd name="T56" fmla="*/ 2816 w 3527"/>
                      <a:gd name="T57" fmla="*/ 1061 h 3225"/>
                      <a:gd name="T58" fmla="*/ 2284 w 3527"/>
                      <a:gd name="T59" fmla="*/ 575 h 3225"/>
                      <a:gd name="T60" fmla="*/ 1775 w 3527"/>
                      <a:gd name="T61" fmla="*/ 252 h 3225"/>
                      <a:gd name="T62" fmla="*/ 1273 w 3527"/>
                      <a:gd name="T63" fmla="*/ 60 h 3225"/>
                      <a:gd name="T64" fmla="*/ 807 w 3527"/>
                      <a:gd name="T65" fmla="*/ 0 h 3225"/>
                      <a:gd name="T66" fmla="*/ 418 w 3527"/>
                      <a:gd name="T67" fmla="*/ 84 h 3225"/>
                      <a:gd name="T68" fmla="*/ 167 w 3527"/>
                      <a:gd name="T69" fmla="*/ 288 h 3225"/>
                      <a:gd name="T70" fmla="*/ 53 w 3527"/>
                      <a:gd name="T71" fmla="*/ 498 h 3225"/>
                      <a:gd name="T72" fmla="*/ 0 w 3527"/>
                      <a:gd name="T73" fmla="*/ 749 h 3225"/>
                      <a:gd name="T74" fmla="*/ 18 w 3527"/>
                      <a:gd name="T75" fmla="*/ 1043 h 3225"/>
                      <a:gd name="T76" fmla="*/ 101 w 3527"/>
                      <a:gd name="T77" fmla="*/ 1373 h 3225"/>
                      <a:gd name="T78" fmla="*/ 251 w 3527"/>
                      <a:gd name="T79" fmla="*/ 1708 h 3225"/>
                      <a:gd name="T80" fmla="*/ 454 w 3527"/>
                      <a:gd name="T81" fmla="*/ 2038 h 3225"/>
                      <a:gd name="T82" fmla="*/ 914 w 3527"/>
                      <a:gd name="T83" fmla="*/ 2572 h 3225"/>
                      <a:gd name="T84" fmla="*/ 1255 w 3527"/>
                      <a:gd name="T85" fmla="*/ 2865 h 3225"/>
                      <a:gd name="T86" fmla="*/ 1608 w 3527"/>
                      <a:gd name="T87" fmla="*/ 3099 h 3225"/>
                      <a:gd name="T88" fmla="*/ 1853 w 3527"/>
                      <a:gd name="T89" fmla="*/ 3225 h 3225"/>
                      <a:gd name="T90" fmla="*/ 1494 w 3527"/>
                      <a:gd name="T91" fmla="*/ 3027 h 3225"/>
                      <a:gd name="T92" fmla="*/ 1142 w 3527"/>
                      <a:gd name="T93" fmla="*/ 2769 h 3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lnTo>
                          <a:pt x="914" y="25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53962" name="Group 10">
                    <a:extLst>
                      <a:ext uri="{FF2B5EF4-FFF2-40B4-BE49-F238E27FC236}">
                        <a16:creationId xmlns:a16="http://schemas.microsoft.com/office/drawing/2014/main" id="{CA7965B9-B6CC-4592-90F9-1A838B30FA9A}"/>
                      </a:ext>
                    </a:extLst>
                  </p:cNvPr>
                  <p:cNvGrpSpPr>
                    <a:grpSpLocks/>
                  </p:cNvGrpSpPr>
                  <p:nvPr userDrawn="1"/>
                </p:nvGrpSpPr>
                <p:grpSpPr bwMode="auto">
                  <a:xfrm>
                    <a:off x="0" y="522"/>
                    <a:ext cx="4751" cy="3794"/>
                    <a:chOff x="0" y="522"/>
                    <a:chExt cx="4751" cy="3794"/>
                  </a:xfrm>
                </p:grpSpPr>
                <p:sp>
                  <p:nvSpPr>
                    <p:cNvPr id="253963" name="Freeform 11">
                      <a:extLst>
                        <a:ext uri="{FF2B5EF4-FFF2-40B4-BE49-F238E27FC236}">
                          <a16:creationId xmlns:a16="http://schemas.microsoft.com/office/drawing/2014/main" id="{06890530-0229-472A-B147-C750491684DB}"/>
                        </a:ext>
                      </a:extLst>
                    </p:cNvPr>
                    <p:cNvSpPr>
                      <a:spLocks/>
                    </p:cNvSpPr>
                    <p:nvPr userDrawn="1"/>
                  </p:nvSpPr>
                  <p:spPr bwMode="hidden">
                    <a:xfrm>
                      <a:off x="400" y="522"/>
                      <a:ext cx="4264" cy="3794"/>
                    </a:xfrm>
                    <a:custGeom>
                      <a:avLst/>
                      <a:gdLst>
                        <a:gd name="T0" fmla="*/ 4245 w 4251"/>
                        <a:gd name="T1" fmla="*/ 3237 h 3794"/>
                        <a:gd name="T2" fmla="*/ 4203 w 4251"/>
                        <a:gd name="T3" fmla="*/ 2961 h 3794"/>
                        <a:gd name="T4" fmla="*/ 4120 w 4251"/>
                        <a:gd name="T5" fmla="*/ 2679 h 3794"/>
                        <a:gd name="T6" fmla="*/ 4000 w 4251"/>
                        <a:gd name="T7" fmla="*/ 2391 h 3794"/>
                        <a:gd name="T8" fmla="*/ 3845 w 4251"/>
                        <a:gd name="T9" fmla="*/ 2098 h 3794"/>
                        <a:gd name="T10" fmla="*/ 3659 w 4251"/>
                        <a:gd name="T11" fmla="*/ 1810 h 3794"/>
                        <a:gd name="T12" fmla="*/ 3438 w 4251"/>
                        <a:gd name="T13" fmla="*/ 1528 h 3794"/>
                        <a:gd name="T14" fmla="*/ 3193 w 4251"/>
                        <a:gd name="T15" fmla="*/ 1252 h 3794"/>
                        <a:gd name="T16" fmla="*/ 2858 w 4251"/>
                        <a:gd name="T17" fmla="*/ 935 h 3794"/>
                        <a:gd name="T18" fmla="*/ 2434 w 4251"/>
                        <a:gd name="T19" fmla="*/ 605 h 3794"/>
                        <a:gd name="T20" fmla="*/ 1991 w 4251"/>
                        <a:gd name="T21" fmla="*/ 341 h 3794"/>
                        <a:gd name="T22" fmla="*/ 1549 w 4251"/>
                        <a:gd name="T23" fmla="*/ 143 h 3794"/>
                        <a:gd name="T24" fmla="*/ 1124 w 4251"/>
                        <a:gd name="T25" fmla="*/ 35 h 3794"/>
                        <a:gd name="T26" fmla="*/ 741 w 4251"/>
                        <a:gd name="T27" fmla="*/ 0 h 3794"/>
                        <a:gd name="T28" fmla="*/ 401 w 4251"/>
                        <a:gd name="T29" fmla="*/ 47 h 3794"/>
                        <a:gd name="T30" fmla="*/ 120 w 4251"/>
                        <a:gd name="T31" fmla="*/ 173 h 3794"/>
                        <a:gd name="T32" fmla="*/ 0 w 4251"/>
                        <a:gd name="T33" fmla="*/ 269 h 3794"/>
                        <a:gd name="T34" fmla="*/ 263 w 4251"/>
                        <a:gd name="T35" fmla="*/ 101 h 3794"/>
                        <a:gd name="T36" fmla="*/ 586 w 4251"/>
                        <a:gd name="T37" fmla="*/ 18 h 3794"/>
                        <a:gd name="T38" fmla="*/ 957 w 4251"/>
                        <a:gd name="T39" fmla="*/ 18 h 3794"/>
                        <a:gd name="T40" fmla="*/ 1357 w 4251"/>
                        <a:gd name="T41" fmla="*/ 95 h 3794"/>
                        <a:gd name="T42" fmla="*/ 1782 w 4251"/>
                        <a:gd name="T43" fmla="*/ 245 h 3794"/>
                        <a:gd name="T44" fmla="*/ 2212 w 4251"/>
                        <a:gd name="T45" fmla="*/ 467 h 3794"/>
                        <a:gd name="T46" fmla="*/ 2643 w 4251"/>
                        <a:gd name="T47" fmla="*/ 761 h 3794"/>
                        <a:gd name="T48" fmla="*/ 3061 w 4251"/>
                        <a:gd name="T49" fmla="*/ 1120 h 3794"/>
                        <a:gd name="T50" fmla="*/ 3318 w 4251"/>
                        <a:gd name="T51" fmla="*/ 1390 h 3794"/>
                        <a:gd name="T52" fmla="*/ 3552 w 4251"/>
                        <a:gd name="T53" fmla="*/ 1666 h 3794"/>
                        <a:gd name="T54" fmla="*/ 3755 w 4251"/>
                        <a:gd name="T55" fmla="*/ 1954 h 3794"/>
                        <a:gd name="T56" fmla="*/ 3922 w 4251"/>
                        <a:gd name="T57" fmla="*/ 2247 h 3794"/>
                        <a:gd name="T58" fmla="*/ 4060 w 4251"/>
                        <a:gd name="T59" fmla="*/ 2535 h 3794"/>
                        <a:gd name="T60" fmla="*/ 4162 w 4251"/>
                        <a:gd name="T61" fmla="*/ 2823 h 3794"/>
                        <a:gd name="T62" fmla="*/ 4221 w 4251"/>
                        <a:gd name="T63" fmla="*/ 3105 h 3794"/>
                        <a:gd name="T64" fmla="*/ 4245 w 4251"/>
                        <a:gd name="T65" fmla="*/ 3368 h 3794"/>
                        <a:gd name="T66" fmla="*/ 4233 w 4251"/>
                        <a:gd name="T67" fmla="*/ 3590 h 3794"/>
                        <a:gd name="T68" fmla="*/ 4185 w 4251"/>
                        <a:gd name="T69" fmla="*/ 3794 h 3794"/>
                        <a:gd name="T70" fmla="*/ 4215 w 4251"/>
                        <a:gd name="T71" fmla="*/ 3692 h 3794"/>
                        <a:gd name="T72" fmla="*/ 4245 w 4251"/>
                        <a:gd name="T73" fmla="*/ 3482 h 3794"/>
                        <a:gd name="T74" fmla="*/ 4251 w 4251"/>
                        <a:gd name="T75" fmla="*/ 3368 h 3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185" y="3794"/>
                          </a:lnTo>
                          <a:lnTo>
                            <a:pt x="4215" y="3692"/>
                          </a:lnTo>
                          <a:lnTo>
                            <a:pt x="4239" y="3590"/>
                          </a:lnTo>
                          <a:lnTo>
                            <a:pt x="4245" y="3482"/>
                          </a:lnTo>
                          <a:lnTo>
                            <a:pt x="4251" y="3368"/>
                          </a:lnTo>
                          <a:lnTo>
                            <a:pt x="4251" y="336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53964" name="Group 12">
                      <a:extLst>
                        <a:ext uri="{FF2B5EF4-FFF2-40B4-BE49-F238E27FC236}">
                          <a16:creationId xmlns:a16="http://schemas.microsoft.com/office/drawing/2014/main" id="{48CD6F83-11F3-4289-8729-F9C2173D9B53}"/>
                        </a:ext>
                      </a:extLst>
                    </p:cNvPr>
                    <p:cNvGrpSpPr>
                      <a:grpSpLocks/>
                    </p:cNvGrpSpPr>
                    <p:nvPr userDrawn="1"/>
                  </p:nvGrpSpPr>
                  <p:grpSpPr bwMode="auto">
                    <a:xfrm>
                      <a:off x="0" y="659"/>
                      <a:ext cx="4751" cy="3657"/>
                      <a:chOff x="0" y="659"/>
                      <a:chExt cx="4751" cy="3657"/>
                    </a:xfrm>
                  </p:grpSpPr>
                  <p:sp>
                    <p:nvSpPr>
                      <p:cNvPr id="253965" name="Freeform 13">
                        <a:extLst>
                          <a:ext uri="{FF2B5EF4-FFF2-40B4-BE49-F238E27FC236}">
                            <a16:creationId xmlns:a16="http://schemas.microsoft.com/office/drawing/2014/main" id="{8371050B-3AC0-4056-84B9-90946EBAACAE}"/>
                          </a:ext>
                        </a:extLst>
                      </p:cNvPr>
                      <p:cNvSpPr>
                        <a:spLocks/>
                      </p:cNvSpPr>
                      <p:nvPr userDrawn="1"/>
                    </p:nvSpPr>
                    <p:spPr bwMode="hidden">
                      <a:xfrm>
                        <a:off x="400" y="659"/>
                        <a:ext cx="4121" cy="3657"/>
                      </a:xfrm>
                      <a:custGeom>
                        <a:avLst/>
                        <a:gdLst>
                          <a:gd name="T0" fmla="*/ 161 w 4108"/>
                          <a:gd name="T1" fmla="*/ 186 h 3657"/>
                          <a:gd name="T2" fmla="*/ 442 w 4108"/>
                          <a:gd name="T3" fmla="*/ 54 h 3657"/>
                          <a:gd name="T4" fmla="*/ 771 w 4108"/>
                          <a:gd name="T5" fmla="*/ 6 h 3657"/>
                          <a:gd name="T6" fmla="*/ 1136 w 4108"/>
                          <a:gd name="T7" fmla="*/ 36 h 3657"/>
                          <a:gd name="T8" fmla="*/ 1537 w 4108"/>
                          <a:gd name="T9" fmla="*/ 144 h 3657"/>
                          <a:gd name="T10" fmla="*/ 1949 w 4108"/>
                          <a:gd name="T11" fmla="*/ 324 h 3657"/>
                          <a:gd name="T12" fmla="*/ 2368 w 4108"/>
                          <a:gd name="T13" fmla="*/ 570 h 3657"/>
                          <a:gd name="T14" fmla="*/ 2780 w 4108"/>
                          <a:gd name="T15" fmla="*/ 888 h 3657"/>
                          <a:gd name="T16" fmla="*/ 3103 w 4108"/>
                          <a:gd name="T17" fmla="*/ 1193 h 3657"/>
                          <a:gd name="T18" fmla="*/ 3336 w 4108"/>
                          <a:gd name="T19" fmla="*/ 1451 h 3657"/>
                          <a:gd name="T20" fmla="*/ 3540 w 4108"/>
                          <a:gd name="T21" fmla="*/ 1721 h 3657"/>
                          <a:gd name="T22" fmla="*/ 3719 w 4108"/>
                          <a:gd name="T23" fmla="*/ 1997 h 3657"/>
                          <a:gd name="T24" fmla="*/ 3863 w 4108"/>
                          <a:gd name="T25" fmla="*/ 2272 h 3657"/>
                          <a:gd name="T26" fmla="*/ 3976 w 4108"/>
                          <a:gd name="T27" fmla="*/ 2548 h 3657"/>
                          <a:gd name="T28" fmla="*/ 4060 w 4108"/>
                          <a:gd name="T29" fmla="*/ 2818 h 3657"/>
                          <a:gd name="T30" fmla="*/ 4102 w 4108"/>
                          <a:gd name="T31" fmla="*/ 3070 h 3657"/>
                          <a:gd name="T32" fmla="*/ 4102 w 4108"/>
                          <a:gd name="T33" fmla="*/ 3321 h 3657"/>
                          <a:gd name="T34" fmla="*/ 4060 w 4108"/>
                          <a:gd name="T35" fmla="*/ 3549 h 3657"/>
                          <a:gd name="T36" fmla="*/ 4030 w 4108"/>
                          <a:gd name="T37" fmla="*/ 3657 h 3657"/>
                          <a:gd name="T38" fmla="*/ 4090 w 4108"/>
                          <a:gd name="T39" fmla="*/ 3447 h 3657"/>
                          <a:gd name="T40" fmla="*/ 4108 w 4108"/>
                          <a:gd name="T41" fmla="*/ 3213 h 3657"/>
                          <a:gd name="T42" fmla="*/ 4102 w 4108"/>
                          <a:gd name="T43" fmla="*/ 3070 h 3657"/>
                          <a:gd name="T44" fmla="*/ 4060 w 4108"/>
                          <a:gd name="T45" fmla="*/ 2812 h 3657"/>
                          <a:gd name="T46" fmla="*/ 3982 w 4108"/>
                          <a:gd name="T47" fmla="*/ 2548 h 3657"/>
                          <a:gd name="T48" fmla="*/ 3869 w 4108"/>
                          <a:gd name="T49" fmla="*/ 2272 h 3657"/>
                          <a:gd name="T50" fmla="*/ 3725 w 4108"/>
                          <a:gd name="T51" fmla="*/ 1997 h 3657"/>
                          <a:gd name="T52" fmla="*/ 3546 w 4108"/>
                          <a:gd name="T53" fmla="*/ 1721 h 3657"/>
                          <a:gd name="T54" fmla="*/ 3342 w 4108"/>
                          <a:gd name="T55" fmla="*/ 1451 h 3657"/>
                          <a:gd name="T56" fmla="*/ 3109 w 4108"/>
                          <a:gd name="T57" fmla="*/ 1187 h 3657"/>
                          <a:gd name="T58" fmla="*/ 2792 w 4108"/>
                          <a:gd name="T59" fmla="*/ 888 h 3657"/>
                          <a:gd name="T60" fmla="*/ 2386 w 4108"/>
                          <a:gd name="T61" fmla="*/ 576 h 3657"/>
                          <a:gd name="T62" fmla="*/ 1967 w 4108"/>
                          <a:gd name="T63" fmla="*/ 330 h 3657"/>
                          <a:gd name="T64" fmla="*/ 1543 w 4108"/>
                          <a:gd name="T65" fmla="*/ 144 h 3657"/>
                          <a:gd name="T66" fmla="*/ 1130 w 4108"/>
                          <a:gd name="T67" fmla="*/ 30 h 3657"/>
                          <a:gd name="T68" fmla="*/ 753 w 4108"/>
                          <a:gd name="T69" fmla="*/ 0 h 3657"/>
                          <a:gd name="T70" fmla="*/ 431 w 4108"/>
                          <a:gd name="T71" fmla="*/ 54 h 3657"/>
                          <a:gd name="T72" fmla="*/ 161 w 4108"/>
                          <a:gd name="T73" fmla="*/ 186 h 3657"/>
                          <a:gd name="T74" fmla="*/ 24 w 4108"/>
                          <a:gd name="T75" fmla="*/ 306 h 3657"/>
                          <a:gd name="T76" fmla="*/ 0 w 4108"/>
                          <a:gd name="T77" fmla="*/ 336 h 3657"/>
                          <a:gd name="T78" fmla="*/ 48 w 4108"/>
                          <a:gd name="T79" fmla="*/ 282 h 3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lnTo>
                              <a:pt x="48" y="28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53966" name="Group 14">
                        <a:extLst>
                          <a:ext uri="{FF2B5EF4-FFF2-40B4-BE49-F238E27FC236}">
                            <a16:creationId xmlns:a16="http://schemas.microsoft.com/office/drawing/2014/main" id="{12C3599A-C9F4-4F6C-B4C8-43EF61D8BF7C}"/>
                          </a:ext>
                        </a:extLst>
                      </p:cNvPr>
                      <p:cNvGrpSpPr>
                        <a:grpSpLocks/>
                      </p:cNvGrpSpPr>
                      <p:nvPr userDrawn="1"/>
                    </p:nvGrpSpPr>
                    <p:grpSpPr bwMode="auto">
                      <a:xfrm>
                        <a:off x="0" y="808"/>
                        <a:ext cx="4751" cy="3508"/>
                        <a:chOff x="-400" y="808"/>
                        <a:chExt cx="4751" cy="3508"/>
                      </a:xfrm>
                    </p:grpSpPr>
                    <p:sp>
                      <p:nvSpPr>
                        <p:cNvPr id="253967" name="Line 15">
                          <a:extLst>
                            <a:ext uri="{FF2B5EF4-FFF2-40B4-BE49-F238E27FC236}">
                              <a16:creationId xmlns:a16="http://schemas.microsoft.com/office/drawing/2014/main" id="{609F52A7-65C9-42E0-8F20-E270D95835AD}"/>
                            </a:ext>
                          </a:extLst>
                        </p:cNvPr>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68" name="Line 16">
                          <a:extLst>
                            <a:ext uri="{FF2B5EF4-FFF2-40B4-BE49-F238E27FC236}">
                              <a16:creationId xmlns:a16="http://schemas.microsoft.com/office/drawing/2014/main" id="{204DAE3E-68EA-4A42-B1EE-27B4F0DD0E4D}"/>
                            </a:ext>
                          </a:extLst>
                        </p:cNvPr>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69" name="Line 17">
                          <a:extLst>
                            <a:ext uri="{FF2B5EF4-FFF2-40B4-BE49-F238E27FC236}">
                              <a16:creationId xmlns:a16="http://schemas.microsoft.com/office/drawing/2014/main" id="{861A0F5A-7EDD-434C-9E5B-BA69CD76F4B6}"/>
                            </a:ext>
                          </a:extLst>
                        </p:cNvPr>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70" name="Line 18">
                          <a:extLst>
                            <a:ext uri="{FF2B5EF4-FFF2-40B4-BE49-F238E27FC236}">
                              <a16:creationId xmlns:a16="http://schemas.microsoft.com/office/drawing/2014/main" id="{9AC009E8-BDB7-4651-AA85-A1541107E097}"/>
                            </a:ext>
                          </a:extLst>
                        </p:cNvPr>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71" name="Line 19">
                          <a:extLst>
                            <a:ext uri="{FF2B5EF4-FFF2-40B4-BE49-F238E27FC236}">
                              <a16:creationId xmlns:a16="http://schemas.microsoft.com/office/drawing/2014/main" id="{67603A57-E3B8-4E3B-A20C-B073E7DB126B}"/>
                            </a:ext>
                          </a:extLst>
                        </p:cNvPr>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72" name="Line 20">
                          <a:extLst>
                            <a:ext uri="{FF2B5EF4-FFF2-40B4-BE49-F238E27FC236}">
                              <a16:creationId xmlns:a16="http://schemas.microsoft.com/office/drawing/2014/main" id="{514208F5-0264-418C-9E03-E23B6E622A73}"/>
                            </a:ext>
                          </a:extLst>
                        </p:cNvPr>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73" name="Line 21">
                          <a:extLst>
                            <a:ext uri="{FF2B5EF4-FFF2-40B4-BE49-F238E27FC236}">
                              <a16:creationId xmlns:a16="http://schemas.microsoft.com/office/drawing/2014/main" id="{31FD076F-EF34-4BF8-A033-C5FA1F008B0D}"/>
                            </a:ext>
                          </a:extLst>
                        </p:cNvPr>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74" name="Line 22">
                          <a:extLst>
                            <a:ext uri="{FF2B5EF4-FFF2-40B4-BE49-F238E27FC236}">
                              <a16:creationId xmlns:a16="http://schemas.microsoft.com/office/drawing/2014/main" id="{81B31A7A-20CE-4A52-AA49-6C1C0993C6EC}"/>
                            </a:ext>
                          </a:extLst>
                        </p:cNvPr>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75" name="Line 23">
                          <a:extLst>
                            <a:ext uri="{FF2B5EF4-FFF2-40B4-BE49-F238E27FC236}">
                              <a16:creationId xmlns:a16="http://schemas.microsoft.com/office/drawing/2014/main" id="{51C7A287-3CAA-41D9-BB45-2946EF60668D}"/>
                            </a:ext>
                          </a:extLst>
                        </p:cNvPr>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76" name="Line 24">
                          <a:extLst>
                            <a:ext uri="{FF2B5EF4-FFF2-40B4-BE49-F238E27FC236}">
                              <a16:creationId xmlns:a16="http://schemas.microsoft.com/office/drawing/2014/main" id="{E0D799C4-2DE6-4903-9821-1F9041836146}"/>
                            </a:ext>
                          </a:extLst>
                        </p:cNvPr>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77" name="Line 25">
                          <a:extLst>
                            <a:ext uri="{FF2B5EF4-FFF2-40B4-BE49-F238E27FC236}">
                              <a16:creationId xmlns:a16="http://schemas.microsoft.com/office/drawing/2014/main" id="{F89F99C7-8B65-45F8-B872-4555DC27E027}"/>
                            </a:ext>
                          </a:extLst>
                        </p:cNvPr>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78" name="Line 26">
                          <a:extLst>
                            <a:ext uri="{FF2B5EF4-FFF2-40B4-BE49-F238E27FC236}">
                              <a16:creationId xmlns:a16="http://schemas.microsoft.com/office/drawing/2014/main" id="{36375BD4-3434-447F-B201-75C1B03BD376}"/>
                            </a:ext>
                          </a:extLst>
                        </p:cNvPr>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79" name="Line 27">
                          <a:extLst>
                            <a:ext uri="{FF2B5EF4-FFF2-40B4-BE49-F238E27FC236}">
                              <a16:creationId xmlns:a16="http://schemas.microsoft.com/office/drawing/2014/main" id="{7BFF40EB-1F38-4BC3-8885-A622D2B151D6}"/>
                            </a:ext>
                          </a:extLst>
                        </p:cNvPr>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80" name="Line 28">
                          <a:extLst>
                            <a:ext uri="{FF2B5EF4-FFF2-40B4-BE49-F238E27FC236}">
                              <a16:creationId xmlns:a16="http://schemas.microsoft.com/office/drawing/2014/main" id="{D178A4D0-F3E1-4C59-942C-8D9206BC700B}"/>
                            </a:ext>
                          </a:extLst>
                        </p:cNvPr>
                        <p:cNvSpPr>
                          <a:spLocks noChangeShapeType="1"/>
                        </p:cNvSpPr>
                        <p:nvPr userDrawn="1"/>
                      </p:nvSpPr>
                      <p:spPr bwMode="hidden">
                        <a:xfrm rot="1678521">
                          <a:off x="1331" y="3034"/>
                          <a:ext cx="47" cy="10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81" name="Line 29">
                          <a:extLst>
                            <a:ext uri="{FF2B5EF4-FFF2-40B4-BE49-F238E27FC236}">
                              <a16:creationId xmlns:a16="http://schemas.microsoft.com/office/drawing/2014/main" id="{64758A35-5E10-4713-A3BE-4A7F097A6C88}"/>
                            </a:ext>
                          </a:extLst>
                        </p:cNvPr>
                        <p:cNvSpPr>
                          <a:spLocks noChangeShapeType="1"/>
                        </p:cNvSpPr>
                        <p:nvPr userDrawn="1"/>
                      </p:nvSpPr>
                      <p:spPr bwMode="hidden">
                        <a:xfrm rot="1678521">
                          <a:off x="1325" y="3059"/>
                          <a:ext cx="145" cy="110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82" name="Line 30">
                          <a:extLst>
                            <a:ext uri="{FF2B5EF4-FFF2-40B4-BE49-F238E27FC236}">
                              <a16:creationId xmlns:a16="http://schemas.microsoft.com/office/drawing/2014/main" id="{F0D3E2D4-9A79-4C6F-B7EB-0F2A19DF7F64}"/>
                            </a:ext>
                          </a:extLst>
                        </p:cNvPr>
                        <p:cNvSpPr>
                          <a:spLocks noChangeShapeType="1"/>
                        </p:cNvSpPr>
                        <p:nvPr userDrawn="1"/>
                      </p:nvSpPr>
                      <p:spPr bwMode="hidden">
                        <a:xfrm rot="1678521">
                          <a:off x="1320" y="3090"/>
                          <a:ext cx="255" cy="112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83" name="Line 31">
                          <a:extLst>
                            <a:ext uri="{FF2B5EF4-FFF2-40B4-BE49-F238E27FC236}">
                              <a16:creationId xmlns:a16="http://schemas.microsoft.com/office/drawing/2014/main" id="{EF806DAC-D5A2-4419-AC25-5E75237F86FC}"/>
                            </a:ext>
                          </a:extLst>
                        </p:cNvPr>
                        <p:cNvSpPr>
                          <a:spLocks noChangeShapeType="1"/>
                        </p:cNvSpPr>
                        <p:nvPr userDrawn="1"/>
                      </p:nvSpPr>
                      <p:spPr bwMode="hidden">
                        <a:xfrm rot="1678521">
                          <a:off x="1314" y="3117"/>
                          <a:ext cx="365" cy="11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84" name="Line 32">
                          <a:extLst>
                            <a:ext uri="{FF2B5EF4-FFF2-40B4-BE49-F238E27FC236}">
                              <a16:creationId xmlns:a16="http://schemas.microsoft.com/office/drawing/2014/main" id="{C193C30F-CC83-40DA-93E7-AFB7E9824361}"/>
                            </a:ext>
                          </a:extLst>
                        </p:cNvPr>
                        <p:cNvSpPr>
                          <a:spLocks noChangeShapeType="1"/>
                        </p:cNvSpPr>
                        <p:nvPr userDrawn="1"/>
                      </p:nvSpPr>
                      <p:spPr bwMode="hidden">
                        <a:xfrm rot="1678521">
                          <a:off x="1337" y="3181"/>
                          <a:ext cx="567" cy="107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85" name="Line 33">
                          <a:extLst>
                            <a:ext uri="{FF2B5EF4-FFF2-40B4-BE49-F238E27FC236}">
                              <a16:creationId xmlns:a16="http://schemas.microsoft.com/office/drawing/2014/main" id="{71E30DDA-73F2-4CEA-8B33-E3731BE0A385}"/>
                            </a:ext>
                          </a:extLst>
                        </p:cNvPr>
                        <p:cNvSpPr>
                          <a:spLocks noChangeShapeType="1"/>
                        </p:cNvSpPr>
                        <p:nvPr userDrawn="1"/>
                      </p:nvSpPr>
                      <p:spPr bwMode="hidden">
                        <a:xfrm rot="1678521">
                          <a:off x="1354" y="3209"/>
                          <a:ext cx="663" cy="101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86" name="Line 34">
                          <a:extLst>
                            <a:ext uri="{FF2B5EF4-FFF2-40B4-BE49-F238E27FC236}">
                              <a16:creationId xmlns:a16="http://schemas.microsoft.com/office/drawing/2014/main" id="{0AB51D1B-A42A-435D-ADE5-9312024CBF24}"/>
                            </a:ext>
                          </a:extLst>
                        </p:cNvPr>
                        <p:cNvSpPr>
                          <a:spLocks noChangeShapeType="1"/>
                        </p:cNvSpPr>
                        <p:nvPr userDrawn="1"/>
                      </p:nvSpPr>
                      <p:spPr bwMode="hidden">
                        <a:xfrm rot="1678521">
                          <a:off x="1375" y="3238"/>
                          <a:ext cx="745" cy="95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87" name="Line 35">
                          <a:extLst>
                            <a:ext uri="{FF2B5EF4-FFF2-40B4-BE49-F238E27FC236}">
                              <a16:creationId xmlns:a16="http://schemas.microsoft.com/office/drawing/2014/main" id="{ADD0B8A1-88D0-404F-97C5-520684BCE6E4}"/>
                            </a:ext>
                          </a:extLst>
                        </p:cNvPr>
                        <p:cNvSpPr>
                          <a:spLocks noChangeShapeType="1"/>
                        </p:cNvSpPr>
                        <p:nvPr userDrawn="1"/>
                      </p:nvSpPr>
                      <p:spPr bwMode="hidden">
                        <a:xfrm rot="1678521">
                          <a:off x="1393" y="3266"/>
                          <a:ext cx="849" cy="90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88" name="Line 36">
                          <a:extLst>
                            <a:ext uri="{FF2B5EF4-FFF2-40B4-BE49-F238E27FC236}">
                              <a16:creationId xmlns:a16="http://schemas.microsoft.com/office/drawing/2014/main" id="{DD8A9C12-792F-41BE-8722-BDE46C4BC4F7}"/>
                            </a:ext>
                          </a:extLst>
                        </p:cNvPr>
                        <p:cNvSpPr>
                          <a:spLocks noChangeShapeType="1"/>
                        </p:cNvSpPr>
                        <p:nvPr userDrawn="1"/>
                      </p:nvSpPr>
                      <p:spPr bwMode="hidden">
                        <a:xfrm rot="1678521">
                          <a:off x="1412" y="3293"/>
                          <a:ext cx="950" cy="8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89" name="Line 37">
                          <a:extLst>
                            <a:ext uri="{FF2B5EF4-FFF2-40B4-BE49-F238E27FC236}">
                              <a16:creationId xmlns:a16="http://schemas.microsoft.com/office/drawing/2014/main" id="{C9B17FAA-52C8-4FF8-9928-81E1CA769197}"/>
                            </a:ext>
                          </a:extLst>
                        </p:cNvPr>
                        <p:cNvSpPr>
                          <a:spLocks noChangeShapeType="1"/>
                        </p:cNvSpPr>
                        <p:nvPr userDrawn="1"/>
                      </p:nvSpPr>
                      <p:spPr bwMode="hidden">
                        <a:xfrm rot="1678521">
                          <a:off x="1429" y="3321"/>
                          <a:ext cx="1056" cy="78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90" name="Line 38">
                          <a:extLst>
                            <a:ext uri="{FF2B5EF4-FFF2-40B4-BE49-F238E27FC236}">
                              <a16:creationId xmlns:a16="http://schemas.microsoft.com/office/drawing/2014/main" id="{4AC1AC99-912F-46FC-9ECE-5E2B0465EEAA}"/>
                            </a:ext>
                          </a:extLst>
                        </p:cNvPr>
                        <p:cNvSpPr>
                          <a:spLocks noChangeShapeType="1"/>
                        </p:cNvSpPr>
                        <p:nvPr userDrawn="1"/>
                      </p:nvSpPr>
                      <p:spPr bwMode="hidden">
                        <a:xfrm rot="1678521">
                          <a:off x="1452" y="3356"/>
                          <a:ext cx="1173" cy="72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91" name="Line 39">
                          <a:extLst>
                            <a:ext uri="{FF2B5EF4-FFF2-40B4-BE49-F238E27FC236}">
                              <a16:creationId xmlns:a16="http://schemas.microsoft.com/office/drawing/2014/main" id="{6BE59C46-B2CA-498E-BE76-AF0AE6F62A4C}"/>
                            </a:ext>
                          </a:extLst>
                        </p:cNvPr>
                        <p:cNvSpPr>
                          <a:spLocks noChangeShapeType="1"/>
                        </p:cNvSpPr>
                        <p:nvPr userDrawn="1"/>
                      </p:nvSpPr>
                      <p:spPr bwMode="hidden">
                        <a:xfrm rot="1678521">
                          <a:off x="1469" y="3388"/>
                          <a:ext cx="1315" cy="66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92" name="Line 40">
                          <a:extLst>
                            <a:ext uri="{FF2B5EF4-FFF2-40B4-BE49-F238E27FC236}">
                              <a16:creationId xmlns:a16="http://schemas.microsoft.com/office/drawing/2014/main" id="{D960AFB6-03A7-44F7-A018-41C40E70D343}"/>
                            </a:ext>
                          </a:extLst>
                        </p:cNvPr>
                        <p:cNvSpPr>
                          <a:spLocks noChangeShapeType="1"/>
                        </p:cNvSpPr>
                        <p:nvPr userDrawn="1"/>
                      </p:nvSpPr>
                      <p:spPr bwMode="hidden">
                        <a:xfrm rot="1678521">
                          <a:off x="1493" y="3426"/>
                          <a:ext cx="1469" cy="58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93" name="Line 41">
                          <a:extLst>
                            <a:ext uri="{FF2B5EF4-FFF2-40B4-BE49-F238E27FC236}">
                              <a16:creationId xmlns:a16="http://schemas.microsoft.com/office/drawing/2014/main" id="{BF0C316C-145C-4C05-9107-DBE3DB782105}"/>
                            </a:ext>
                          </a:extLst>
                        </p:cNvPr>
                        <p:cNvSpPr>
                          <a:spLocks noChangeShapeType="1"/>
                        </p:cNvSpPr>
                        <p:nvPr userDrawn="1"/>
                      </p:nvSpPr>
                      <p:spPr bwMode="hidden">
                        <a:xfrm rot="1678521">
                          <a:off x="1511" y="3464"/>
                          <a:ext cx="1649" cy="49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94" name="Line 42">
                          <a:extLst>
                            <a:ext uri="{FF2B5EF4-FFF2-40B4-BE49-F238E27FC236}">
                              <a16:creationId xmlns:a16="http://schemas.microsoft.com/office/drawing/2014/main" id="{00ED6E30-A8C8-4A1B-99E5-8FD373658CCE}"/>
                            </a:ext>
                          </a:extLst>
                        </p:cNvPr>
                        <p:cNvSpPr>
                          <a:spLocks noChangeShapeType="1"/>
                        </p:cNvSpPr>
                        <p:nvPr userDrawn="1"/>
                      </p:nvSpPr>
                      <p:spPr bwMode="hidden">
                        <a:xfrm rot="1678521">
                          <a:off x="1528" y="3518"/>
                          <a:ext cx="1885" cy="38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95" name="Line 43">
                          <a:extLst>
                            <a:ext uri="{FF2B5EF4-FFF2-40B4-BE49-F238E27FC236}">
                              <a16:creationId xmlns:a16="http://schemas.microsoft.com/office/drawing/2014/main" id="{E6804B83-E4EB-4C35-B60B-50B433728FEA}"/>
                            </a:ext>
                          </a:extLst>
                        </p:cNvPr>
                        <p:cNvSpPr>
                          <a:spLocks noChangeShapeType="1"/>
                        </p:cNvSpPr>
                        <p:nvPr userDrawn="1"/>
                      </p:nvSpPr>
                      <p:spPr bwMode="hidden">
                        <a:xfrm rot="1678521">
                          <a:off x="1552" y="3586"/>
                          <a:ext cx="2168" cy="24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96" name="Line 44">
                          <a:extLst>
                            <a:ext uri="{FF2B5EF4-FFF2-40B4-BE49-F238E27FC236}">
                              <a16:creationId xmlns:a16="http://schemas.microsoft.com/office/drawing/2014/main" id="{D7C2A069-A02C-4C49-A131-987B1FF3DD6A}"/>
                            </a:ext>
                          </a:extLst>
                        </p:cNvPr>
                        <p:cNvSpPr>
                          <a:spLocks noChangeShapeType="1"/>
                        </p:cNvSpPr>
                        <p:nvPr userDrawn="1"/>
                      </p:nvSpPr>
                      <p:spPr bwMode="hidden">
                        <a:xfrm rot="1678521">
                          <a:off x="1577" y="3670"/>
                          <a:ext cx="2528" cy="6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97" name="Line 45">
                          <a:extLst>
                            <a:ext uri="{FF2B5EF4-FFF2-40B4-BE49-F238E27FC236}">
                              <a16:creationId xmlns:a16="http://schemas.microsoft.com/office/drawing/2014/main" id="{D20C7C97-ABA5-4A3E-9812-8536D059493A}"/>
                            </a:ext>
                          </a:extLst>
                        </p:cNvPr>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98" name="Line 46">
                          <a:extLst>
                            <a:ext uri="{FF2B5EF4-FFF2-40B4-BE49-F238E27FC236}">
                              <a16:creationId xmlns:a16="http://schemas.microsoft.com/office/drawing/2014/main" id="{A97E719D-193D-4736-88FF-6D3A2A0F1F41}"/>
                            </a:ext>
                          </a:extLst>
                        </p:cNvPr>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99" name="Line 47">
                          <a:extLst>
                            <a:ext uri="{FF2B5EF4-FFF2-40B4-BE49-F238E27FC236}">
                              <a16:creationId xmlns:a16="http://schemas.microsoft.com/office/drawing/2014/main" id="{DC2E1EF2-2CF1-423E-80CA-185B5BD4A8F4}"/>
                            </a:ext>
                          </a:extLst>
                        </p:cNvPr>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00" name="Line 48">
                          <a:extLst>
                            <a:ext uri="{FF2B5EF4-FFF2-40B4-BE49-F238E27FC236}">
                              <a16:creationId xmlns:a16="http://schemas.microsoft.com/office/drawing/2014/main" id="{5AE551CA-21D1-4C06-869E-9B8EAE9EC073}"/>
                            </a:ext>
                          </a:extLst>
                        </p:cNvPr>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01" name="Line 49">
                          <a:extLst>
                            <a:ext uri="{FF2B5EF4-FFF2-40B4-BE49-F238E27FC236}">
                              <a16:creationId xmlns:a16="http://schemas.microsoft.com/office/drawing/2014/main" id="{118A129D-85E4-4307-ACAB-F5304577F40B}"/>
                            </a:ext>
                          </a:extLst>
                        </p:cNvPr>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02" name="Freeform 50">
                          <a:extLst>
                            <a:ext uri="{FF2B5EF4-FFF2-40B4-BE49-F238E27FC236}">
                              <a16:creationId xmlns:a16="http://schemas.microsoft.com/office/drawing/2014/main" id="{5A9C4599-1A32-4B3E-9D1D-C37D2B21543E}"/>
                            </a:ext>
                          </a:extLst>
                        </p:cNvPr>
                        <p:cNvSpPr>
                          <a:spLocks/>
                        </p:cNvSpPr>
                        <p:nvPr userDrawn="1"/>
                      </p:nvSpPr>
                      <p:spPr bwMode="hidden">
                        <a:xfrm>
                          <a:off x="0" y="2548"/>
                          <a:ext cx="1542" cy="1768"/>
                        </a:xfrm>
                        <a:custGeom>
                          <a:avLst/>
                          <a:gdLst>
                            <a:gd name="T0" fmla="*/ 909 w 1537"/>
                            <a:gd name="T1" fmla="*/ 1264 h 1768"/>
                            <a:gd name="T2" fmla="*/ 1058 w 1537"/>
                            <a:gd name="T3" fmla="*/ 1402 h 1768"/>
                            <a:gd name="T4" fmla="*/ 1214 w 1537"/>
                            <a:gd name="T5" fmla="*/ 1528 h 1768"/>
                            <a:gd name="T6" fmla="*/ 1369 w 1537"/>
                            <a:gd name="T7" fmla="*/ 1654 h 1768"/>
                            <a:gd name="T8" fmla="*/ 1531 w 1537"/>
                            <a:gd name="T9" fmla="*/ 1768 h 1768"/>
                            <a:gd name="T10" fmla="*/ 1537 w 1537"/>
                            <a:gd name="T11" fmla="*/ 1768 h 1768"/>
                            <a:gd name="T12" fmla="*/ 1375 w 1537"/>
                            <a:gd name="T13" fmla="*/ 1654 h 1768"/>
                            <a:gd name="T14" fmla="*/ 1220 w 1537"/>
                            <a:gd name="T15" fmla="*/ 1534 h 1768"/>
                            <a:gd name="T16" fmla="*/ 1064 w 1537"/>
                            <a:gd name="T17" fmla="*/ 1402 h 1768"/>
                            <a:gd name="T18" fmla="*/ 915 w 1537"/>
                            <a:gd name="T19" fmla="*/ 1258 h 1768"/>
                            <a:gd name="T20" fmla="*/ 765 w 1537"/>
                            <a:gd name="T21" fmla="*/ 1115 h 1768"/>
                            <a:gd name="T22" fmla="*/ 628 w 1537"/>
                            <a:gd name="T23" fmla="*/ 959 h 1768"/>
                            <a:gd name="T24" fmla="*/ 496 w 1537"/>
                            <a:gd name="T25" fmla="*/ 803 h 1768"/>
                            <a:gd name="T26" fmla="*/ 377 w 1537"/>
                            <a:gd name="T27" fmla="*/ 647 h 1768"/>
                            <a:gd name="T28" fmla="*/ 269 w 1537"/>
                            <a:gd name="T29" fmla="*/ 485 h 1768"/>
                            <a:gd name="T30" fmla="*/ 167 w 1537"/>
                            <a:gd name="T31" fmla="*/ 323 h 1768"/>
                            <a:gd name="T32" fmla="*/ 78 w 1537"/>
                            <a:gd name="T33" fmla="*/ 161 h 1768"/>
                            <a:gd name="T34" fmla="*/ 0 w 1537"/>
                            <a:gd name="T35" fmla="*/ 0 h 1768"/>
                            <a:gd name="T36" fmla="*/ 0 w 1537"/>
                            <a:gd name="T37" fmla="*/ 12 h 1768"/>
                            <a:gd name="T38" fmla="*/ 78 w 1537"/>
                            <a:gd name="T39" fmla="*/ 173 h 1768"/>
                            <a:gd name="T40" fmla="*/ 167 w 1537"/>
                            <a:gd name="T41" fmla="*/ 335 h 1768"/>
                            <a:gd name="T42" fmla="*/ 269 w 1537"/>
                            <a:gd name="T43" fmla="*/ 491 h 1768"/>
                            <a:gd name="T44" fmla="*/ 377 w 1537"/>
                            <a:gd name="T45" fmla="*/ 653 h 1768"/>
                            <a:gd name="T46" fmla="*/ 496 w 1537"/>
                            <a:gd name="T47" fmla="*/ 809 h 1768"/>
                            <a:gd name="T48" fmla="*/ 628 w 1537"/>
                            <a:gd name="T49" fmla="*/ 965 h 1768"/>
                            <a:gd name="T50" fmla="*/ 765 w 1537"/>
                            <a:gd name="T51" fmla="*/ 1121 h 1768"/>
                            <a:gd name="T52" fmla="*/ 909 w 1537"/>
                            <a:gd name="T53" fmla="*/ 1264 h 1768"/>
                            <a:gd name="T54" fmla="*/ 909 w 1537"/>
                            <a:gd name="T55" fmla="*/ 1264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lnTo>
                                <a:pt x="909" y="1264"/>
                              </a:lnTo>
                              <a:close/>
                            </a:path>
                          </a:pathLst>
                        </a:custGeom>
                        <a:solidFill>
                          <a:schemeClr val="accent2"/>
                        </a:solidFill>
                        <a:ln w="9525">
                          <a:solidFill>
                            <a:schemeClr val="accent2"/>
                          </a:solidFill>
                          <a:round/>
                          <a:headEnd/>
                          <a:tailEnd/>
                        </a:ln>
                      </p:spPr>
                      <p:txBody>
                        <a:bodyPr/>
                        <a:lstStyle/>
                        <a:p>
                          <a:endParaRPr lang="en-US"/>
                        </a:p>
                      </p:txBody>
                    </p:sp>
                    <p:grpSp>
                      <p:nvGrpSpPr>
                        <p:cNvPr id="254003" name="Group 51">
                          <a:extLst>
                            <a:ext uri="{FF2B5EF4-FFF2-40B4-BE49-F238E27FC236}">
                              <a16:creationId xmlns:a16="http://schemas.microsoft.com/office/drawing/2014/main" id="{5DAB6F4C-4917-4912-9D26-3CDD208C833F}"/>
                            </a:ext>
                          </a:extLst>
                        </p:cNvPr>
                        <p:cNvGrpSpPr>
                          <a:grpSpLocks/>
                        </p:cNvGrpSpPr>
                        <p:nvPr userDrawn="1"/>
                      </p:nvGrpSpPr>
                      <p:grpSpPr bwMode="auto">
                        <a:xfrm>
                          <a:off x="0" y="1812"/>
                          <a:ext cx="3672" cy="2049"/>
                          <a:chOff x="5" y="1816"/>
                          <a:chExt cx="3672" cy="2049"/>
                        </a:xfrm>
                      </p:grpSpPr>
                      <p:sp>
                        <p:nvSpPr>
                          <p:cNvPr id="254004" name="Oval 52">
                            <a:extLst>
                              <a:ext uri="{FF2B5EF4-FFF2-40B4-BE49-F238E27FC236}">
                                <a16:creationId xmlns:a16="http://schemas.microsoft.com/office/drawing/2014/main" id="{E0FC6997-62CA-419C-A4B2-94A3294F7899}"/>
                              </a:ext>
                            </a:extLst>
                          </p:cNvPr>
                          <p:cNvSpPr>
                            <a:spLocks noChangeArrowheads="1"/>
                          </p:cNvSpPr>
                          <p:nvPr userDrawn="1"/>
                        </p:nvSpPr>
                        <p:spPr bwMode="hidden">
                          <a:xfrm rot="-2819839">
                            <a:off x="1544" y="2872"/>
                            <a:ext cx="161" cy="280"/>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005" name="Oval 53">
                            <a:extLst>
                              <a:ext uri="{FF2B5EF4-FFF2-40B4-BE49-F238E27FC236}">
                                <a16:creationId xmlns:a16="http://schemas.microsoft.com/office/drawing/2014/main" id="{7EB18B8D-B345-4105-90C1-431D14ABFC09}"/>
                              </a:ext>
                            </a:extLst>
                          </p:cNvPr>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006" name="Oval 54">
                            <a:extLst>
                              <a:ext uri="{FF2B5EF4-FFF2-40B4-BE49-F238E27FC236}">
                                <a16:creationId xmlns:a16="http://schemas.microsoft.com/office/drawing/2014/main" id="{FFE4597A-E3E0-4E70-A9F0-E7E5C4999C87}"/>
                              </a:ext>
                            </a:extLst>
                          </p:cNvPr>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007" name="Oval 55">
                            <a:extLst>
                              <a:ext uri="{FF2B5EF4-FFF2-40B4-BE49-F238E27FC236}">
                                <a16:creationId xmlns:a16="http://schemas.microsoft.com/office/drawing/2014/main" id="{39A2A35D-C65B-4F8E-9315-CDC0A764FCF8}"/>
                              </a:ext>
                            </a:extLst>
                          </p:cNvPr>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008" name="Oval 56">
                            <a:extLst>
                              <a:ext uri="{FF2B5EF4-FFF2-40B4-BE49-F238E27FC236}">
                                <a16:creationId xmlns:a16="http://schemas.microsoft.com/office/drawing/2014/main" id="{6602F20A-F9EE-489C-BAFB-83BABA22662E}"/>
                              </a:ext>
                            </a:extLst>
                          </p:cNvPr>
                          <p:cNvSpPr>
                            <a:spLocks noChangeArrowheads="1"/>
                          </p:cNvSpPr>
                          <p:nvPr userDrawn="1"/>
                        </p:nvSpPr>
                        <p:spPr bwMode="hidden">
                          <a:xfrm rot="-2819839">
                            <a:off x="1295" y="2200"/>
                            <a:ext cx="786" cy="1467"/>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009" name="Oval 57">
                            <a:extLst>
                              <a:ext uri="{FF2B5EF4-FFF2-40B4-BE49-F238E27FC236}">
                                <a16:creationId xmlns:a16="http://schemas.microsoft.com/office/drawing/2014/main" id="{812E9772-95EA-424F-B36F-CB5B9C19C1B6}"/>
                              </a:ext>
                            </a:extLst>
                          </p:cNvPr>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010" name="Oval 58">
                            <a:extLst>
                              <a:ext uri="{FF2B5EF4-FFF2-40B4-BE49-F238E27FC236}">
                                <a16:creationId xmlns:a16="http://schemas.microsoft.com/office/drawing/2014/main" id="{A02980DF-6147-4F76-97F8-AF5CF458CAC9}"/>
                              </a:ext>
                            </a:extLst>
                          </p:cNvPr>
                          <p:cNvSpPr>
                            <a:spLocks noChangeArrowheads="1"/>
                          </p:cNvSpPr>
                          <p:nvPr userDrawn="1"/>
                        </p:nvSpPr>
                        <p:spPr bwMode="hidden">
                          <a:xfrm rot="-2819839">
                            <a:off x="1155" y="1868"/>
                            <a:ext cx="1167" cy="2094"/>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011" name="Oval 59">
                            <a:extLst>
                              <a:ext uri="{FF2B5EF4-FFF2-40B4-BE49-F238E27FC236}">
                                <a16:creationId xmlns:a16="http://schemas.microsoft.com/office/drawing/2014/main" id="{9E12735E-A184-4924-8C91-171FA024F5A8}"/>
                              </a:ext>
                            </a:extLst>
                          </p:cNvPr>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012" name="Oval 60">
                            <a:extLst>
                              <a:ext uri="{FF2B5EF4-FFF2-40B4-BE49-F238E27FC236}">
                                <a16:creationId xmlns:a16="http://schemas.microsoft.com/office/drawing/2014/main" id="{69AC45CF-4848-4C94-BE20-D90B7C5C5D6F}"/>
                              </a:ext>
                            </a:extLst>
                          </p:cNvPr>
                          <p:cNvSpPr>
                            <a:spLocks noChangeArrowheads="1"/>
                          </p:cNvSpPr>
                          <p:nvPr userDrawn="1"/>
                        </p:nvSpPr>
                        <p:spPr bwMode="hidden">
                          <a:xfrm rot="-2819839">
                            <a:off x="998" y="1539"/>
                            <a:ext cx="1563" cy="2696"/>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013" name="Oval 61">
                            <a:extLst>
                              <a:ext uri="{FF2B5EF4-FFF2-40B4-BE49-F238E27FC236}">
                                <a16:creationId xmlns:a16="http://schemas.microsoft.com/office/drawing/2014/main" id="{BD7A648E-667E-476A-80BC-00AE352B71DD}"/>
                              </a:ext>
                            </a:extLst>
                          </p:cNvPr>
                          <p:cNvSpPr>
                            <a:spLocks noChangeArrowheads="1"/>
                          </p:cNvSpPr>
                          <p:nvPr userDrawn="1"/>
                        </p:nvSpPr>
                        <p:spPr bwMode="hidden">
                          <a:xfrm rot="-2819839">
                            <a:off x="933" y="1360"/>
                            <a:ext cx="1711" cy="3016"/>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014" name="Oval 62">
                            <a:extLst>
                              <a:ext uri="{FF2B5EF4-FFF2-40B4-BE49-F238E27FC236}">
                                <a16:creationId xmlns:a16="http://schemas.microsoft.com/office/drawing/2014/main" id="{D1BD1930-206E-4ECB-8C82-247C9C6D67FF}"/>
                              </a:ext>
                            </a:extLst>
                          </p:cNvPr>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015" name="Oval 63">
                            <a:extLst>
                              <a:ext uri="{FF2B5EF4-FFF2-40B4-BE49-F238E27FC236}">
                                <a16:creationId xmlns:a16="http://schemas.microsoft.com/office/drawing/2014/main" id="{05C7B19A-8B5B-476C-A5A1-37D298297750}"/>
                              </a:ext>
                            </a:extLst>
                          </p:cNvPr>
                          <p:cNvSpPr>
                            <a:spLocks noChangeArrowheads="1"/>
                          </p:cNvSpPr>
                          <p:nvPr userDrawn="1"/>
                        </p:nvSpPr>
                        <p:spPr bwMode="hidden">
                          <a:xfrm rot="-2780025">
                            <a:off x="816" y="1005"/>
                            <a:ext cx="2049" cy="3672"/>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4016" name="Line 64">
                          <a:extLst>
                            <a:ext uri="{FF2B5EF4-FFF2-40B4-BE49-F238E27FC236}">
                              <a16:creationId xmlns:a16="http://schemas.microsoft.com/office/drawing/2014/main" id="{23802408-C37B-4567-82A6-819B93837C9C}"/>
                            </a:ext>
                          </a:extLst>
                        </p:cNvPr>
                        <p:cNvSpPr>
                          <a:spLocks noChangeShapeType="1"/>
                        </p:cNvSpPr>
                        <p:nvPr userDrawn="1"/>
                      </p:nvSpPr>
                      <p:spPr bwMode="hidden">
                        <a:xfrm flipV="1">
                          <a:off x="1656" y="1164"/>
                          <a:ext cx="831" cy="177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17" name="Line 65">
                          <a:extLst>
                            <a:ext uri="{FF2B5EF4-FFF2-40B4-BE49-F238E27FC236}">
                              <a16:creationId xmlns:a16="http://schemas.microsoft.com/office/drawing/2014/main" id="{3A11F89F-73D4-43D5-8014-734EEF988782}"/>
                            </a:ext>
                          </a:extLst>
                        </p:cNvPr>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18" name="Line 66">
                          <a:extLst>
                            <a:ext uri="{FF2B5EF4-FFF2-40B4-BE49-F238E27FC236}">
                              <a16:creationId xmlns:a16="http://schemas.microsoft.com/office/drawing/2014/main" id="{731F7395-7ED8-4F17-BD83-0537FF74A88E}"/>
                            </a:ext>
                          </a:extLst>
                        </p:cNvPr>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19" name="Line 67">
                          <a:extLst>
                            <a:ext uri="{FF2B5EF4-FFF2-40B4-BE49-F238E27FC236}">
                              <a16:creationId xmlns:a16="http://schemas.microsoft.com/office/drawing/2014/main" id="{1D08D3B9-24AC-4E5F-91F6-050933399C0D}"/>
                            </a:ext>
                          </a:extLst>
                        </p:cNvPr>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20" name="Line 68">
                          <a:extLst>
                            <a:ext uri="{FF2B5EF4-FFF2-40B4-BE49-F238E27FC236}">
                              <a16:creationId xmlns:a16="http://schemas.microsoft.com/office/drawing/2014/main" id="{2C152B0F-34CA-473A-A814-6AE7AD75D14D}"/>
                            </a:ext>
                          </a:extLst>
                        </p:cNvPr>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21" name="Line 69">
                          <a:extLst>
                            <a:ext uri="{FF2B5EF4-FFF2-40B4-BE49-F238E27FC236}">
                              <a16:creationId xmlns:a16="http://schemas.microsoft.com/office/drawing/2014/main" id="{62C256E1-136C-4F60-AEB3-FBC777E5487E}"/>
                            </a:ext>
                          </a:extLst>
                        </p:cNvPr>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22" name="Line 70">
                          <a:extLst>
                            <a:ext uri="{FF2B5EF4-FFF2-40B4-BE49-F238E27FC236}">
                              <a16:creationId xmlns:a16="http://schemas.microsoft.com/office/drawing/2014/main" id="{7397F36D-9025-428F-9EE0-0BD17247AEDB}"/>
                            </a:ext>
                          </a:extLst>
                        </p:cNvPr>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23" name="Line 71">
                          <a:extLst>
                            <a:ext uri="{FF2B5EF4-FFF2-40B4-BE49-F238E27FC236}">
                              <a16:creationId xmlns:a16="http://schemas.microsoft.com/office/drawing/2014/main" id="{3A69EE9C-7737-41BC-92E5-E02B887EBA83}"/>
                            </a:ext>
                          </a:extLst>
                        </p:cNvPr>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24" name="Line 72">
                          <a:extLst>
                            <a:ext uri="{FF2B5EF4-FFF2-40B4-BE49-F238E27FC236}">
                              <a16:creationId xmlns:a16="http://schemas.microsoft.com/office/drawing/2014/main" id="{ECE0F71D-BD2D-4C9A-A8A1-AC883432111E}"/>
                            </a:ext>
                          </a:extLst>
                        </p:cNvPr>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25" name="Line 73">
                          <a:extLst>
                            <a:ext uri="{FF2B5EF4-FFF2-40B4-BE49-F238E27FC236}">
                              <a16:creationId xmlns:a16="http://schemas.microsoft.com/office/drawing/2014/main" id="{75A064B4-3E18-4DF4-AB0A-2C310A3AC227}"/>
                            </a:ext>
                          </a:extLst>
                        </p:cNvPr>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26" name="Line 74">
                          <a:extLst>
                            <a:ext uri="{FF2B5EF4-FFF2-40B4-BE49-F238E27FC236}">
                              <a16:creationId xmlns:a16="http://schemas.microsoft.com/office/drawing/2014/main" id="{6CAE7CB0-E115-4651-A39D-69545A68B712}"/>
                            </a:ext>
                          </a:extLst>
                        </p:cNvPr>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27" name="Line 75">
                          <a:extLst>
                            <a:ext uri="{FF2B5EF4-FFF2-40B4-BE49-F238E27FC236}">
                              <a16:creationId xmlns:a16="http://schemas.microsoft.com/office/drawing/2014/main" id="{1986E958-8761-4CA1-986E-F0048B1E7A1F}"/>
                            </a:ext>
                          </a:extLst>
                        </p:cNvPr>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28" name="Line 76">
                          <a:extLst>
                            <a:ext uri="{FF2B5EF4-FFF2-40B4-BE49-F238E27FC236}">
                              <a16:creationId xmlns:a16="http://schemas.microsoft.com/office/drawing/2014/main" id="{12AEA541-CDD5-4672-AB61-062EDAE1252A}"/>
                            </a:ext>
                          </a:extLst>
                        </p:cNvPr>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29" name="Line 77">
                          <a:extLst>
                            <a:ext uri="{FF2B5EF4-FFF2-40B4-BE49-F238E27FC236}">
                              <a16:creationId xmlns:a16="http://schemas.microsoft.com/office/drawing/2014/main" id="{E4197975-746B-4791-813F-D9117DAAC2E8}"/>
                            </a:ext>
                          </a:extLst>
                        </p:cNvPr>
                        <p:cNvSpPr>
                          <a:spLocks noChangeShapeType="1"/>
                        </p:cNvSpPr>
                        <p:nvPr userDrawn="1"/>
                      </p:nvSpPr>
                      <p:spPr bwMode="hidden">
                        <a:xfrm rot="1678521">
                          <a:off x="1324" y="3150"/>
                          <a:ext cx="472" cy="112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30" name="Line 78">
                          <a:extLst>
                            <a:ext uri="{FF2B5EF4-FFF2-40B4-BE49-F238E27FC236}">
                              <a16:creationId xmlns:a16="http://schemas.microsoft.com/office/drawing/2014/main" id="{3271DA2A-37FE-4EFA-9F9C-645F862CFE39}"/>
                            </a:ext>
                          </a:extLst>
                        </p:cNvPr>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31" name="Line 79">
                          <a:extLst>
                            <a:ext uri="{FF2B5EF4-FFF2-40B4-BE49-F238E27FC236}">
                              <a16:creationId xmlns:a16="http://schemas.microsoft.com/office/drawing/2014/main" id="{12E83F48-42DB-40DF-A2E7-949756071548}"/>
                            </a:ext>
                          </a:extLst>
                        </p:cNvPr>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32" name="Line 80">
                          <a:extLst>
                            <a:ext uri="{FF2B5EF4-FFF2-40B4-BE49-F238E27FC236}">
                              <a16:creationId xmlns:a16="http://schemas.microsoft.com/office/drawing/2014/main" id="{E4827AE8-7D74-4421-9441-1549830FA76E}"/>
                            </a:ext>
                          </a:extLst>
                        </p:cNvPr>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33" name="Line 81">
                          <a:extLst>
                            <a:ext uri="{FF2B5EF4-FFF2-40B4-BE49-F238E27FC236}">
                              <a16:creationId xmlns:a16="http://schemas.microsoft.com/office/drawing/2014/main" id="{70C91A2F-BB22-4693-858E-3B783A349F94}"/>
                            </a:ext>
                          </a:extLst>
                        </p:cNvPr>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34" name="Line 82">
                          <a:extLst>
                            <a:ext uri="{FF2B5EF4-FFF2-40B4-BE49-F238E27FC236}">
                              <a16:creationId xmlns:a16="http://schemas.microsoft.com/office/drawing/2014/main" id="{E8018167-9130-42FA-A5FB-B527B4B6002E}"/>
                            </a:ext>
                          </a:extLst>
                        </p:cNvPr>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35" name="Line 83">
                          <a:extLst>
                            <a:ext uri="{FF2B5EF4-FFF2-40B4-BE49-F238E27FC236}">
                              <a16:creationId xmlns:a16="http://schemas.microsoft.com/office/drawing/2014/main" id="{C7D2452D-2643-4D2E-9A3A-4D548F096BFC}"/>
                            </a:ext>
                          </a:extLst>
                        </p:cNvPr>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36" name="Line 84">
                          <a:extLst>
                            <a:ext uri="{FF2B5EF4-FFF2-40B4-BE49-F238E27FC236}">
                              <a16:creationId xmlns:a16="http://schemas.microsoft.com/office/drawing/2014/main" id="{9006377F-329B-4410-9FC1-9AD73E4E78CD}"/>
                            </a:ext>
                          </a:extLst>
                        </p:cNvPr>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37" name="Line 85">
                          <a:extLst>
                            <a:ext uri="{FF2B5EF4-FFF2-40B4-BE49-F238E27FC236}">
                              <a16:creationId xmlns:a16="http://schemas.microsoft.com/office/drawing/2014/main" id="{6629FC84-AAEA-4F05-9DA4-222884C0879B}"/>
                            </a:ext>
                          </a:extLst>
                        </p:cNvPr>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38" name="Line 86">
                          <a:extLst>
                            <a:ext uri="{FF2B5EF4-FFF2-40B4-BE49-F238E27FC236}">
                              <a16:creationId xmlns:a16="http://schemas.microsoft.com/office/drawing/2014/main" id="{26C14130-61F1-4B69-94AF-3B45E43D5A37}"/>
                            </a:ext>
                          </a:extLst>
                        </p:cNvPr>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39" name="Line 87">
                          <a:extLst>
                            <a:ext uri="{FF2B5EF4-FFF2-40B4-BE49-F238E27FC236}">
                              <a16:creationId xmlns:a16="http://schemas.microsoft.com/office/drawing/2014/main" id="{D0AE0C8E-BE41-40B7-907C-C6372E8FCE6C}"/>
                            </a:ext>
                          </a:extLst>
                        </p:cNvPr>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40" name="Line 88">
                          <a:extLst>
                            <a:ext uri="{FF2B5EF4-FFF2-40B4-BE49-F238E27FC236}">
                              <a16:creationId xmlns:a16="http://schemas.microsoft.com/office/drawing/2014/main" id="{6EA30BEF-BB4A-4378-B0E9-ECFAB753BE49}"/>
                            </a:ext>
                          </a:extLst>
                        </p:cNvPr>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41" name="Line 89">
                          <a:extLst>
                            <a:ext uri="{FF2B5EF4-FFF2-40B4-BE49-F238E27FC236}">
                              <a16:creationId xmlns:a16="http://schemas.microsoft.com/office/drawing/2014/main" id="{6072F0D4-E9E6-427D-9D81-B9D2BF384565}"/>
                            </a:ext>
                          </a:extLst>
                        </p:cNvPr>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42" name="Line 90">
                          <a:extLst>
                            <a:ext uri="{FF2B5EF4-FFF2-40B4-BE49-F238E27FC236}">
                              <a16:creationId xmlns:a16="http://schemas.microsoft.com/office/drawing/2014/main" id="{41ECC358-858A-46E0-917A-548763FDCA5E}"/>
                            </a:ext>
                          </a:extLst>
                        </p:cNvPr>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43" name="Line 91">
                          <a:extLst>
                            <a:ext uri="{FF2B5EF4-FFF2-40B4-BE49-F238E27FC236}">
                              <a16:creationId xmlns:a16="http://schemas.microsoft.com/office/drawing/2014/main" id="{755930A9-8E52-4F50-B26D-7531E271DDA5}"/>
                            </a:ext>
                          </a:extLst>
                        </p:cNvPr>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44" name="Line 92">
                          <a:extLst>
                            <a:ext uri="{FF2B5EF4-FFF2-40B4-BE49-F238E27FC236}">
                              <a16:creationId xmlns:a16="http://schemas.microsoft.com/office/drawing/2014/main" id="{ECBC6D42-FCDD-4780-A953-D95D25058401}"/>
                            </a:ext>
                          </a:extLst>
                        </p:cNvPr>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45" name="Line 93">
                          <a:extLst>
                            <a:ext uri="{FF2B5EF4-FFF2-40B4-BE49-F238E27FC236}">
                              <a16:creationId xmlns:a16="http://schemas.microsoft.com/office/drawing/2014/main" id="{99DFD48B-17E6-4A6C-8DC9-01EAD7D53F4C}"/>
                            </a:ext>
                          </a:extLst>
                        </p:cNvPr>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46" name="Line 94">
                          <a:extLst>
                            <a:ext uri="{FF2B5EF4-FFF2-40B4-BE49-F238E27FC236}">
                              <a16:creationId xmlns:a16="http://schemas.microsoft.com/office/drawing/2014/main" id="{A1B24CBB-BD8F-448D-BF22-C9438826A737}"/>
                            </a:ext>
                          </a:extLst>
                        </p:cNvPr>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47" name="Line 95">
                          <a:extLst>
                            <a:ext uri="{FF2B5EF4-FFF2-40B4-BE49-F238E27FC236}">
                              <a16:creationId xmlns:a16="http://schemas.microsoft.com/office/drawing/2014/main" id="{89D37EB7-DE2E-4C9D-8A05-CC493D46D4E5}"/>
                            </a:ext>
                          </a:extLst>
                        </p:cNvPr>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48" name="Line 96">
                          <a:extLst>
                            <a:ext uri="{FF2B5EF4-FFF2-40B4-BE49-F238E27FC236}">
                              <a16:creationId xmlns:a16="http://schemas.microsoft.com/office/drawing/2014/main" id="{282E3D6F-0499-409F-9CAA-527475603345}"/>
                            </a:ext>
                          </a:extLst>
                        </p:cNvPr>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49" name="Line 97">
                          <a:extLst>
                            <a:ext uri="{FF2B5EF4-FFF2-40B4-BE49-F238E27FC236}">
                              <a16:creationId xmlns:a16="http://schemas.microsoft.com/office/drawing/2014/main" id="{D09D34D9-72EA-4C6B-A976-CFC2EFB7013B}"/>
                            </a:ext>
                          </a:extLst>
                        </p:cNvPr>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50" name="Line 98">
                          <a:extLst>
                            <a:ext uri="{FF2B5EF4-FFF2-40B4-BE49-F238E27FC236}">
                              <a16:creationId xmlns:a16="http://schemas.microsoft.com/office/drawing/2014/main" id="{41C2189E-E387-4DE5-BF01-662B5D45C0D7}"/>
                            </a:ext>
                          </a:extLst>
                        </p:cNvPr>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51" name="Line 99">
                          <a:extLst>
                            <a:ext uri="{FF2B5EF4-FFF2-40B4-BE49-F238E27FC236}">
                              <a16:creationId xmlns:a16="http://schemas.microsoft.com/office/drawing/2014/main" id="{F2C3C5CE-1B11-47D2-9768-A66B54DE9C27}"/>
                            </a:ext>
                          </a:extLst>
                        </p:cNvPr>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grpSp>
          <p:grpSp>
            <p:nvGrpSpPr>
              <p:cNvPr id="254052" name="Group 100">
                <a:extLst>
                  <a:ext uri="{FF2B5EF4-FFF2-40B4-BE49-F238E27FC236}">
                    <a16:creationId xmlns:a16="http://schemas.microsoft.com/office/drawing/2014/main" id="{C8ACAF7C-2D73-4D26-8891-8A28579CFB38}"/>
                  </a:ext>
                </a:extLst>
              </p:cNvPr>
              <p:cNvGrpSpPr>
                <a:grpSpLocks/>
              </p:cNvGrpSpPr>
              <p:nvPr userDrawn="1"/>
            </p:nvGrpSpPr>
            <p:grpSpPr bwMode="auto">
              <a:xfrm>
                <a:off x="402" y="1454"/>
                <a:ext cx="2787" cy="2866"/>
                <a:chOff x="2" y="1454"/>
                <a:chExt cx="2787" cy="2866"/>
              </a:xfrm>
            </p:grpSpPr>
            <p:sp>
              <p:nvSpPr>
                <p:cNvPr id="254053" name="Line 101">
                  <a:extLst>
                    <a:ext uri="{FF2B5EF4-FFF2-40B4-BE49-F238E27FC236}">
                      <a16:creationId xmlns:a16="http://schemas.microsoft.com/office/drawing/2014/main" id="{7C083B52-8B66-4CF8-ADF5-0E31B69A6205}"/>
                    </a:ext>
                  </a:extLst>
                </p:cNvPr>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54" name="Line 102">
                  <a:extLst>
                    <a:ext uri="{FF2B5EF4-FFF2-40B4-BE49-F238E27FC236}">
                      <a16:creationId xmlns:a16="http://schemas.microsoft.com/office/drawing/2014/main" id="{0E4E03C2-63D7-40E3-86F7-1B5158319269}"/>
                    </a:ext>
                  </a:extLst>
                </p:cNvPr>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4055" name="Group 103">
                  <a:extLst>
                    <a:ext uri="{FF2B5EF4-FFF2-40B4-BE49-F238E27FC236}">
                      <a16:creationId xmlns:a16="http://schemas.microsoft.com/office/drawing/2014/main" id="{425E1B74-409B-451E-BDC4-ED1F5DE399C2}"/>
                    </a:ext>
                  </a:extLst>
                </p:cNvPr>
                <p:cNvGrpSpPr>
                  <a:grpSpLocks/>
                </p:cNvGrpSpPr>
                <p:nvPr userDrawn="1"/>
              </p:nvGrpSpPr>
              <p:grpSpPr bwMode="auto">
                <a:xfrm>
                  <a:off x="2" y="2738"/>
                  <a:ext cx="1317" cy="1582"/>
                  <a:chOff x="2" y="2738"/>
                  <a:chExt cx="1317" cy="1582"/>
                </a:xfrm>
              </p:grpSpPr>
              <p:sp>
                <p:nvSpPr>
                  <p:cNvPr id="254056" name="Line 104">
                    <a:extLst>
                      <a:ext uri="{FF2B5EF4-FFF2-40B4-BE49-F238E27FC236}">
                        <a16:creationId xmlns:a16="http://schemas.microsoft.com/office/drawing/2014/main" id="{60C552B6-7E08-4DA7-86EE-824582BF881E}"/>
                      </a:ext>
                    </a:extLst>
                  </p:cNvPr>
                  <p:cNvSpPr>
                    <a:spLocks noChangeShapeType="1"/>
                  </p:cNvSpPr>
                  <p:nvPr userDrawn="1"/>
                </p:nvSpPr>
                <p:spPr bwMode="hidden">
                  <a:xfrm flipH="1">
                    <a:off x="697" y="3855"/>
                    <a:ext cx="173" cy="187"/>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57" name="Freeform 105">
                    <a:extLst>
                      <a:ext uri="{FF2B5EF4-FFF2-40B4-BE49-F238E27FC236}">
                        <a16:creationId xmlns:a16="http://schemas.microsoft.com/office/drawing/2014/main" id="{C5A65F88-B734-4971-984D-565C6594FF19}"/>
                      </a:ext>
                    </a:extLst>
                  </p:cNvPr>
                  <p:cNvSpPr>
                    <a:spLocks/>
                  </p:cNvSpPr>
                  <p:nvPr userDrawn="1"/>
                </p:nvSpPr>
                <p:spPr bwMode="hidden">
                  <a:xfrm>
                    <a:off x="2" y="3218"/>
                    <a:ext cx="1006" cy="1102"/>
                  </a:xfrm>
                  <a:custGeom>
                    <a:avLst/>
                    <a:gdLst>
                      <a:gd name="T0" fmla="*/ 1006 w 1006"/>
                      <a:gd name="T1" fmla="*/ 1102 h 1102"/>
                      <a:gd name="T2" fmla="*/ 696 w 1006"/>
                      <a:gd name="T3" fmla="*/ 823 h 1102"/>
                      <a:gd name="T4" fmla="*/ 333 w 1006"/>
                      <a:gd name="T5" fmla="*/ 447 h 1102"/>
                      <a:gd name="T6" fmla="*/ 51 w 1006"/>
                      <a:gd name="T7" fmla="*/ 76 h 1102"/>
                      <a:gd name="T8" fmla="*/ 0 w 1006"/>
                      <a:gd name="T9" fmla="*/ 0 h 1102"/>
                    </a:gdLst>
                    <a:ahLst/>
                    <a:cxnLst>
                      <a:cxn ang="0">
                        <a:pos x="T0" y="T1"/>
                      </a:cxn>
                      <a:cxn ang="0">
                        <a:pos x="T2" y="T3"/>
                      </a:cxn>
                      <a:cxn ang="0">
                        <a:pos x="T4" y="T5"/>
                      </a:cxn>
                      <a:cxn ang="0">
                        <a:pos x="T6" y="T7"/>
                      </a:cxn>
                      <a:cxn ang="0">
                        <a:pos x="T8" y="T9"/>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58" name="Line 106">
                    <a:extLst>
                      <a:ext uri="{FF2B5EF4-FFF2-40B4-BE49-F238E27FC236}">
                        <a16:creationId xmlns:a16="http://schemas.microsoft.com/office/drawing/2014/main" id="{69125978-FA24-4268-B0C3-B81ADD4673DA}"/>
                      </a:ext>
                    </a:extLst>
                  </p:cNvPr>
                  <p:cNvSpPr>
                    <a:spLocks noChangeShapeType="1"/>
                  </p:cNvSpPr>
                  <p:nvPr userDrawn="1"/>
                </p:nvSpPr>
                <p:spPr bwMode="hidden">
                  <a:xfrm flipH="1">
                    <a:off x="1242" y="4231"/>
                    <a:ext cx="77" cy="88"/>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59" name="Line 107">
                    <a:extLst>
                      <a:ext uri="{FF2B5EF4-FFF2-40B4-BE49-F238E27FC236}">
                        <a16:creationId xmlns:a16="http://schemas.microsoft.com/office/drawing/2014/main" id="{015E3BAF-B81D-4A4D-826C-35B09A79CEA8}"/>
                      </a:ext>
                    </a:extLst>
                  </p:cNvPr>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60" name="Line 108">
                    <a:extLst>
                      <a:ext uri="{FF2B5EF4-FFF2-40B4-BE49-F238E27FC236}">
                        <a16:creationId xmlns:a16="http://schemas.microsoft.com/office/drawing/2014/main" id="{01B0DDDF-A784-4C67-9722-604DF8B479A2}"/>
                      </a:ext>
                    </a:extLst>
                  </p:cNvPr>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61" name="Line 109">
                    <a:extLst>
                      <a:ext uri="{FF2B5EF4-FFF2-40B4-BE49-F238E27FC236}">
                        <a16:creationId xmlns:a16="http://schemas.microsoft.com/office/drawing/2014/main" id="{66F918BF-011F-45E1-B1CB-627EDAEAE699}"/>
                      </a:ext>
                    </a:extLst>
                  </p:cNvPr>
                  <p:cNvSpPr>
                    <a:spLocks noChangeShapeType="1"/>
                  </p:cNvSpPr>
                  <p:nvPr userDrawn="1"/>
                </p:nvSpPr>
                <p:spPr bwMode="hidden">
                  <a:xfrm flipH="1" flipV="1">
                    <a:off x="2" y="3009"/>
                    <a:ext cx="235" cy="9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62" name="Line 110">
                    <a:extLst>
                      <a:ext uri="{FF2B5EF4-FFF2-40B4-BE49-F238E27FC236}">
                        <a16:creationId xmlns:a16="http://schemas.microsoft.com/office/drawing/2014/main" id="{107BB595-F90B-4800-BB32-D68071CC87CF}"/>
                      </a:ext>
                    </a:extLst>
                  </p:cNvPr>
                  <p:cNvSpPr>
                    <a:spLocks noChangeShapeType="1"/>
                  </p:cNvSpPr>
                  <p:nvPr userDrawn="1"/>
                </p:nvSpPr>
                <p:spPr bwMode="hidden">
                  <a:xfrm flipV="1">
                    <a:off x="54" y="3101"/>
                    <a:ext cx="182" cy="194"/>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63" name="Line 111">
                    <a:extLst>
                      <a:ext uri="{FF2B5EF4-FFF2-40B4-BE49-F238E27FC236}">
                        <a16:creationId xmlns:a16="http://schemas.microsoft.com/office/drawing/2014/main" id="{98DA0F34-2016-4962-A332-7CDCDB1117A7}"/>
                      </a:ext>
                    </a:extLst>
                  </p:cNvPr>
                  <p:cNvSpPr>
                    <a:spLocks noChangeShapeType="1"/>
                  </p:cNvSpPr>
                  <p:nvPr userDrawn="1"/>
                </p:nvSpPr>
                <p:spPr bwMode="hidden">
                  <a:xfrm flipH="1">
                    <a:off x="336" y="3476"/>
                    <a:ext cx="176" cy="19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64" name="Line 112">
                    <a:extLst>
                      <a:ext uri="{FF2B5EF4-FFF2-40B4-BE49-F238E27FC236}">
                        <a16:creationId xmlns:a16="http://schemas.microsoft.com/office/drawing/2014/main" id="{E8FC6EA6-5FA2-484F-B0D5-B4C4BE80D953}"/>
                      </a:ext>
                    </a:extLst>
                  </p:cNvPr>
                  <p:cNvSpPr>
                    <a:spLocks noChangeShapeType="1"/>
                  </p:cNvSpPr>
                  <p:nvPr userDrawn="1"/>
                </p:nvSpPr>
                <p:spPr bwMode="hidden">
                  <a:xfrm flipV="1">
                    <a:off x="3" y="2738"/>
                    <a:ext cx="14" cy="23"/>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254065" name="Group 113">
              <a:extLst>
                <a:ext uri="{FF2B5EF4-FFF2-40B4-BE49-F238E27FC236}">
                  <a16:creationId xmlns:a16="http://schemas.microsoft.com/office/drawing/2014/main" id="{4C219AD6-27F2-494A-B0BD-AC2F7D99D8E2}"/>
                </a:ext>
              </a:extLst>
            </p:cNvPr>
            <p:cNvGrpSpPr>
              <a:grpSpLocks/>
            </p:cNvGrpSpPr>
            <p:nvPr userDrawn="1"/>
          </p:nvGrpSpPr>
          <p:grpSpPr bwMode="auto">
            <a:xfrm>
              <a:off x="16" y="1326"/>
              <a:ext cx="3325" cy="2948"/>
              <a:chOff x="16" y="1326"/>
              <a:chExt cx="3325" cy="2948"/>
            </a:xfrm>
          </p:grpSpPr>
          <p:sp>
            <p:nvSpPr>
              <p:cNvPr id="254066" name="Freeform 114">
                <a:extLst>
                  <a:ext uri="{FF2B5EF4-FFF2-40B4-BE49-F238E27FC236}">
                    <a16:creationId xmlns:a16="http://schemas.microsoft.com/office/drawing/2014/main" id="{5DAB4BE7-AB4F-4E4E-B347-A8F799916BA9}"/>
                  </a:ext>
                </a:extLst>
              </p:cNvPr>
              <p:cNvSpPr>
                <a:spLocks/>
              </p:cNvSpPr>
              <p:nvPr/>
            </p:nvSpPr>
            <p:spPr bwMode="hidden">
              <a:xfrm>
                <a:off x="16" y="2656"/>
                <a:ext cx="1440" cy="1618"/>
              </a:xfrm>
              <a:custGeom>
                <a:avLst/>
                <a:gdLst>
                  <a:gd name="T0" fmla="*/ 873 w 1435"/>
                  <a:gd name="T1" fmla="*/ 1150 h 1618"/>
                  <a:gd name="T2" fmla="*/ 741 w 1435"/>
                  <a:gd name="T3" fmla="*/ 1019 h 1618"/>
                  <a:gd name="T4" fmla="*/ 610 w 1435"/>
                  <a:gd name="T5" fmla="*/ 875 h 1618"/>
                  <a:gd name="T6" fmla="*/ 490 w 1435"/>
                  <a:gd name="T7" fmla="*/ 737 h 1618"/>
                  <a:gd name="T8" fmla="*/ 377 w 1435"/>
                  <a:gd name="T9" fmla="*/ 593 h 1618"/>
                  <a:gd name="T10" fmla="*/ 275 w 1435"/>
                  <a:gd name="T11" fmla="*/ 443 h 1618"/>
                  <a:gd name="T12" fmla="*/ 173 w 1435"/>
                  <a:gd name="T13" fmla="*/ 299 h 1618"/>
                  <a:gd name="T14" fmla="*/ 84 w 1435"/>
                  <a:gd name="T15" fmla="*/ 149 h 1618"/>
                  <a:gd name="T16" fmla="*/ 0 w 1435"/>
                  <a:gd name="T17" fmla="*/ 0 h 1618"/>
                  <a:gd name="T18" fmla="*/ 0 w 1435"/>
                  <a:gd name="T19" fmla="*/ 11 h 1618"/>
                  <a:gd name="T20" fmla="*/ 84 w 1435"/>
                  <a:gd name="T21" fmla="*/ 155 h 1618"/>
                  <a:gd name="T22" fmla="*/ 173 w 1435"/>
                  <a:gd name="T23" fmla="*/ 305 h 1618"/>
                  <a:gd name="T24" fmla="*/ 269 w 1435"/>
                  <a:gd name="T25" fmla="*/ 449 h 1618"/>
                  <a:gd name="T26" fmla="*/ 377 w 1435"/>
                  <a:gd name="T27" fmla="*/ 593 h 1618"/>
                  <a:gd name="T28" fmla="*/ 490 w 1435"/>
                  <a:gd name="T29" fmla="*/ 737 h 1618"/>
                  <a:gd name="T30" fmla="*/ 610 w 1435"/>
                  <a:gd name="T31" fmla="*/ 881 h 1618"/>
                  <a:gd name="T32" fmla="*/ 735 w 1435"/>
                  <a:gd name="T33" fmla="*/ 1019 h 1618"/>
                  <a:gd name="T34" fmla="*/ 873 w 1435"/>
                  <a:gd name="T35" fmla="*/ 1150 h 1618"/>
                  <a:gd name="T36" fmla="*/ 1010 w 1435"/>
                  <a:gd name="T37" fmla="*/ 1276 h 1618"/>
                  <a:gd name="T38" fmla="*/ 1148 w 1435"/>
                  <a:gd name="T39" fmla="*/ 1396 h 1618"/>
                  <a:gd name="T40" fmla="*/ 1286 w 1435"/>
                  <a:gd name="T41" fmla="*/ 1510 h 1618"/>
                  <a:gd name="T42" fmla="*/ 1429 w 1435"/>
                  <a:gd name="T43" fmla="*/ 1618 h 1618"/>
                  <a:gd name="T44" fmla="*/ 1435 w 1435"/>
                  <a:gd name="T45" fmla="*/ 1618 h 1618"/>
                  <a:gd name="T46" fmla="*/ 1292 w 1435"/>
                  <a:gd name="T47" fmla="*/ 1510 h 1618"/>
                  <a:gd name="T48" fmla="*/ 1154 w 1435"/>
                  <a:gd name="T49" fmla="*/ 1396 h 1618"/>
                  <a:gd name="T50" fmla="*/ 1010 w 1435"/>
                  <a:gd name="T51" fmla="*/ 1276 h 1618"/>
                  <a:gd name="T52" fmla="*/ 873 w 1435"/>
                  <a:gd name="T53" fmla="*/ 1150 h 1618"/>
                  <a:gd name="T54" fmla="*/ 873 w 1435"/>
                  <a:gd name="T55" fmla="*/ 1150 h 1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lnTo>
                      <a:pt x="873" y="115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4067" name="Freeform 115">
                <a:extLst>
                  <a:ext uri="{FF2B5EF4-FFF2-40B4-BE49-F238E27FC236}">
                    <a16:creationId xmlns:a16="http://schemas.microsoft.com/office/drawing/2014/main" id="{824C44F4-EBCB-4B9A-B6A4-2D879361F5B7}"/>
                  </a:ext>
                </a:extLst>
              </p:cNvPr>
              <p:cNvSpPr>
                <a:spLocks/>
              </p:cNvSpPr>
              <p:nvPr/>
            </p:nvSpPr>
            <p:spPr bwMode="hidden">
              <a:xfrm>
                <a:off x="16" y="2260"/>
                <a:ext cx="1673" cy="2014"/>
              </a:xfrm>
              <a:custGeom>
                <a:avLst/>
                <a:gdLst>
                  <a:gd name="T0" fmla="*/ 957 w 1668"/>
                  <a:gd name="T1" fmla="*/ 1463 h 2014"/>
                  <a:gd name="T2" fmla="*/ 789 w 1668"/>
                  <a:gd name="T3" fmla="*/ 1289 h 2014"/>
                  <a:gd name="T4" fmla="*/ 634 w 1668"/>
                  <a:gd name="T5" fmla="*/ 1115 h 2014"/>
                  <a:gd name="T6" fmla="*/ 490 w 1668"/>
                  <a:gd name="T7" fmla="*/ 929 h 2014"/>
                  <a:gd name="T8" fmla="*/ 365 w 1668"/>
                  <a:gd name="T9" fmla="*/ 743 h 2014"/>
                  <a:gd name="T10" fmla="*/ 251 w 1668"/>
                  <a:gd name="T11" fmla="*/ 557 h 2014"/>
                  <a:gd name="T12" fmla="*/ 149 w 1668"/>
                  <a:gd name="T13" fmla="*/ 372 h 2014"/>
                  <a:gd name="T14" fmla="*/ 66 w 1668"/>
                  <a:gd name="T15" fmla="*/ 186 h 2014"/>
                  <a:gd name="T16" fmla="*/ 0 w 1668"/>
                  <a:gd name="T17" fmla="*/ 0 h 2014"/>
                  <a:gd name="T18" fmla="*/ 0 w 1668"/>
                  <a:gd name="T19" fmla="*/ 12 h 2014"/>
                  <a:gd name="T20" fmla="*/ 66 w 1668"/>
                  <a:gd name="T21" fmla="*/ 198 h 2014"/>
                  <a:gd name="T22" fmla="*/ 149 w 1668"/>
                  <a:gd name="T23" fmla="*/ 384 h 2014"/>
                  <a:gd name="T24" fmla="*/ 251 w 1668"/>
                  <a:gd name="T25" fmla="*/ 569 h 2014"/>
                  <a:gd name="T26" fmla="*/ 365 w 1668"/>
                  <a:gd name="T27" fmla="*/ 755 h 2014"/>
                  <a:gd name="T28" fmla="*/ 490 w 1668"/>
                  <a:gd name="T29" fmla="*/ 935 h 2014"/>
                  <a:gd name="T30" fmla="*/ 634 w 1668"/>
                  <a:gd name="T31" fmla="*/ 1115 h 2014"/>
                  <a:gd name="T32" fmla="*/ 789 w 1668"/>
                  <a:gd name="T33" fmla="*/ 1295 h 2014"/>
                  <a:gd name="T34" fmla="*/ 957 w 1668"/>
                  <a:gd name="T35" fmla="*/ 1463 h 2014"/>
                  <a:gd name="T36" fmla="*/ 1130 w 1668"/>
                  <a:gd name="T37" fmla="*/ 1618 h 2014"/>
                  <a:gd name="T38" fmla="*/ 1303 w 1668"/>
                  <a:gd name="T39" fmla="*/ 1762 h 2014"/>
                  <a:gd name="T40" fmla="*/ 1483 w 1668"/>
                  <a:gd name="T41" fmla="*/ 1894 h 2014"/>
                  <a:gd name="T42" fmla="*/ 1662 w 1668"/>
                  <a:gd name="T43" fmla="*/ 2014 h 2014"/>
                  <a:gd name="T44" fmla="*/ 1668 w 1668"/>
                  <a:gd name="T45" fmla="*/ 2014 h 2014"/>
                  <a:gd name="T46" fmla="*/ 1483 w 1668"/>
                  <a:gd name="T47" fmla="*/ 1894 h 2014"/>
                  <a:gd name="T48" fmla="*/ 1303 w 1668"/>
                  <a:gd name="T49" fmla="*/ 1762 h 2014"/>
                  <a:gd name="T50" fmla="*/ 1130 w 1668"/>
                  <a:gd name="T51" fmla="*/ 1618 h 2014"/>
                  <a:gd name="T52" fmla="*/ 957 w 1668"/>
                  <a:gd name="T53" fmla="*/ 1463 h 2014"/>
                  <a:gd name="T54" fmla="*/ 957 w 1668"/>
                  <a:gd name="T55" fmla="*/ 1463 h 20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lnTo>
                      <a:pt x="957" y="14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4068" name="Rectangle 116">
                <a:extLst>
                  <a:ext uri="{FF2B5EF4-FFF2-40B4-BE49-F238E27FC236}">
                    <a16:creationId xmlns:a16="http://schemas.microsoft.com/office/drawing/2014/main" id="{0032F6E8-DD7F-41D1-A758-1728638688F4}"/>
                  </a:ext>
                </a:extLst>
              </p:cNvPr>
              <p:cNvSpPr>
                <a:spLocks noChangeArrowheads="1"/>
              </p:cNvSpPr>
              <p:nvPr/>
            </p:nvSpPr>
            <p:spPr bwMode="hidden">
              <a:xfrm rot="-2488720">
                <a:off x="1988" y="1919"/>
                <a:ext cx="1353"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069" name="Rectangle 117">
                <a:extLst>
                  <a:ext uri="{FF2B5EF4-FFF2-40B4-BE49-F238E27FC236}">
                    <a16:creationId xmlns:a16="http://schemas.microsoft.com/office/drawing/2014/main" id="{0FF41DBF-4256-4D53-B007-91ED64E3596E}"/>
                  </a:ext>
                </a:extLst>
              </p:cNvPr>
              <p:cNvSpPr>
                <a:spLocks noChangeArrowheads="1"/>
              </p:cNvSpPr>
              <p:nvPr/>
            </p:nvSpPr>
            <p:spPr bwMode="hidden">
              <a:xfrm rot="-5087790">
                <a:off x="1964" y="2613"/>
                <a:ext cx="2217"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070" name="Rectangle 118">
                <a:extLst>
                  <a:ext uri="{FF2B5EF4-FFF2-40B4-BE49-F238E27FC236}">
                    <a16:creationId xmlns:a16="http://schemas.microsoft.com/office/drawing/2014/main" id="{4D84C9EF-B2CB-4E83-B4A0-35EE56CF1144}"/>
                  </a:ext>
                </a:extLst>
              </p:cNvPr>
              <p:cNvSpPr>
                <a:spLocks noChangeArrowheads="1"/>
              </p:cNvSpPr>
              <p:nvPr/>
            </p:nvSpPr>
            <p:spPr bwMode="hidden">
              <a:xfrm rot="-3417299">
                <a:off x="1019" y="2694"/>
                <a:ext cx="2678"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071" name="Rectangle 119">
                <a:extLst>
                  <a:ext uri="{FF2B5EF4-FFF2-40B4-BE49-F238E27FC236}">
                    <a16:creationId xmlns:a16="http://schemas.microsoft.com/office/drawing/2014/main" id="{4B68E24C-DD4C-4460-944F-1C65A0815B03}"/>
                  </a:ext>
                </a:extLst>
              </p:cNvPr>
              <p:cNvSpPr>
                <a:spLocks noChangeArrowheads="1"/>
              </p:cNvSpPr>
              <p:nvPr/>
            </p:nvSpPr>
            <p:spPr bwMode="hidden">
              <a:xfrm rot="-835848">
                <a:off x="688" y="1748"/>
                <a:ext cx="2390"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54072" name="Group 120">
                <a:extLst>
                  <a:ext uri="{FF2B5EF4-FFF2-40B4-BE49-F238E27FC236}">
                    <a16:creationId xmlns:a16="http://schemas.microsoft.com/office/drawing/2014/main" id="{38C6A756-DD9C-4839-B02E-5494B2C00CA8}"/>
                  </a:ext>
                </a:extLst>
              </p:cNvPr>
              <p:cNvGrpSpPr>
                <a:grpSpLocks noChangeAspect="1"/>
              </p:cNvGrpSpPr>
              <p:nvPr/>
            </p:nvGrpSpPr>
            <p:grpSpPr bwMode="auto">
              <a:xfrm>
                <a:off x="3046" y="1326"/>
                <a:ext cx="259" cy="299"/>
                <a:chOff x="3042" y="1265"/>
                <a:chExt cx="367" cy="424"/>
              </a:xfrm>
            </p:grpSpPr>
            <p:sp>
              <p:nvSpPr>
                <p:cNvPr id="254073" name="Oval 121">
                  <a:extLst>
                    <a:ext uri="{FF2B5EF4-FFF2-40B4-BE49-F238E27FC236}">
                      <a16:creationId xmlns:a16="http://schemas.microsoft.com/office/drawing/2014/main" id="{840804A5-EDF9-407C-A1C3-AB8AB860D877}"/>
                    </a:ext>
                  </a:extLst>
                </p:cNvPr>
                <p:cNvSpPr>
                  <a:spLocks noChangeAspect="1" noChangeArrowheads="1"/>
                </p:cNvSpPr>
                <p:nvPr userDrawn="1"/>
              </p:nvSpPr>
              <p:spPr bwMode="hidden">
                <a:xfrm rot="2828979">
                  <a:off x="2982" y="1467"/>
                  <a:ext cx="282" cy="161"/>
                </a:xfrm>
                <a:prstGeom prst="ellipse">
                  <a:avLst/>
                </a:prstGeom>
                <a:gradFill rotWithShape="0">
                  <a:gsLst>
                    <a:gs pos="0">
                      <a:schemeClr val="accent2"/>
                    </a:gs>
                    <a:gs pos="100000">
                      <a:schemeClr val="accent2">
                        <a:gamma/>
                        <a:tint val="84706"/>
                        <a:invGamma/>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074" name="Freeform 122">
                  <a:extLst>
                    <a:ext uri="{FF2B5EF4-FFF2-40B4-BE49-F238E27FC236}">
                      <a16:creationId xmlns:a16="http://schemas.microsoft.com/office/drawing/2014/main" id="{32C005DE-22DA-438D-9E5A-90EFFFB27357}"/>
                    </a:ext>
                  </a:extLst>
                </p:cNvPr>
                <p:cNvSpPr>
                  <a:spLocks noChangeAspect="1"/>
                </p:cNvSpPr>
                <p:nvPr userDrawn="1"/>
              </p:nvSpPr>
              <p:spPr bwMode="hidden">
                <a:xfrm>
                  <a:off x="3070" y="1374"/>
                  <a:ext cx="227" cy="222"/>
                </a:xfrm>
                <a:custGeom>
                  <a:avLst/>
                  <a:gdLst>
                    <a:gd name="T0" fmla="*/ 227 w 227"/>
                    <a:gd name="T1" fmla="*/ 134 h 222"/>
                    <a:gd name="T2" fmla="*/ 203 w 227"/>
                    <a:gd name="T3" fmla="*/ 144 h 222"/>
                    <a:gd name="T4" fmla="*/ 179 w 227"/>
                    <a:gd name="T5" fmla="*/ 138 h 222"/>
                    <a:gd name="T6" fmla="*/ 149 w 227"/>
                    <a:gd name="T7" fmla="*/ 126 h 222"/>
                    <a:gd name="T8" fmla="*/ 126 w 227"/>
                    <a:gd name="T9" fmla="*/ 102 h 222"/>
                    <a:gd name="T10" fmla="*/ 102 w 227"/>
                    <a:gd name="T11" fmla="*/ 72 h 222"/>
                    <a:gd name="T12" fmla="*/ 84 w 227"/>
                    <a:gd name="T13" fmla="*/ 48 h 222"/>
                    <a:gd name="T14" fmla="*/ 78 w 227"/>
                    <a:gd name="T15" fmla="*/ 24 h 222"/>
                    <a:gd name="T16" fmla="*/ 84 w 227"/>
                    <a:gd name="T17" fmla="*/ 0 h 222"/>
                    <a:gd name="T18" fmla="*/ 84 w 227"/>
                    <a:gd name="T19" fmla="*/ 0 h 222"/>
                    <a:gd name="T20" fmla="*/ 78 w 227"/>
                    <a:gd name="T21" fmla="*/ 0 h 222"/>
                    <a:gd name="T22" fmla="*/ 18 w 227"/>
                    <a:gd name="T23" fmla="*/ 60 h 222"/>
                    <a:gd name="T24" fmla="*/ 0 w 227"/>
                    <a:gd name="T25" fmla="*/ 90 h 222"/>
                    <a:gd name="T26" fmla="*/ 0 w 227"/>
                    <a:gd name="T27" fmla="*/ 120 h 222"/>
                    <a:gd name="T28" fmla="*/ 12 w 227"/>
                    <a:gd name="T29" fmla="*/ 156 h 222"/>
                    <a:gd name="T30" fmla="*/ 36 w 227"/>
                    <a:gd name="T31" fmla="*/ 192 h 222"/>
                    <a:gd name="T32" fmla="*/ 66 w 227"/>
                    <a:gd name="T33" fmla="*/ 216 h 222"/>
                    <a:gd name="T34" fmla="*/ 96 w 227"/>
                    <a:gd name="T35" fmla="*/ 222 h 222"/>
                    <a:gd name="T36" fmla="*/ 126 w 227"/>
                    <a:gd name="T37" fmla="*/ 222 h 222"/>
                    <a:gd name="T38" fmla="*/ 155 w 227"/>
                    <a:gd name="T39" fmla="*/ 210 h 222"/>
                    <a:gd name="T40" fmla="*/ 227 w 227"/>
                    <a:gd name="T41" fmla="*/ 138 h 222"/>
                    <a:gd name="T42" fmla="*/ 227 w 227"/>
                    <a:gd name="T43" fmla="*/ 1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4075" name="Freeform 123">
                  <a:extLst>
                    <a:ext uri="{FF2B5EF4-FFF2-40B4-BE49-F238E27FC236}">
                      <a16:creationId xmlns:a16="http://schemas.microsoft.com/office/drawing/2014/main" id="{686DC88E-344E-4F2D-9A1E-095BDDEF7225}"/>
                    </a:ext>
                  </a:extLst>
                </p:cNvPr>
                <p:cNvSpPr>
                  <a:spLocks noChangeAspect="1"/>
                </p:cNvSpPr>
                <p:nvPr userDrawn="1"/>
              </p:nvSpPr>
              <p:spPr bwMode="hidden">
                <a:xfrm>
                  <a:off x="3144" y="1365"/>
                  <a:ext cx="163" cy="155"/>
                </a:xfrm>
                <a:custGeom>
                  <a:avLst/>
                  <a:gdLst>
                    <a:gd name="T0" fmla="*/ 221 w 233"/>
                    <a:gd name="T1" fmla="*/ 216 h 234"/>
                    <a:gd name="T2" fmla="*/ 192 w 233"/>
                    <a:gd name="T3" fmla="*/ 234 h 234"/>
                    <a:gd name="T4" fmla="*/ 150 w 233"/>
                    <a:gd name="T5" fmla="*/ 234 h 234"/>
                    <a:gd name="T6" fmla="*/ 102 w 233"/>
                    <a:gd name="T7" fmla="*/ 210 h 234"/>
                    <a:gd name="T8" fmla="*/ 54 w 233"/>
                    <a:gd name="T9" fmla="*/ 174 h 234"/>
                    <a:gd name="T10" fmla="*/ 24 w 233"/>
                    <a:gd name="T11" fmla="*/ 132 h 234"/>
                    <a:gd name="T12" fmla="*/ 6 w 233"/>
                    <a:gd name="T13" fmla="*/ 84 h 234"/>
                    <a:gd name="T14" fmla="*/ 0 w 233"/>
                    <a:gd name="T15" fmla="*/ 42 h 234"/>
                    <a:gd name="T16" fmla="*/ 12 w 233"/>
                    <a:gd name="T17" fmla="*/ 12 h 234"/>
                    <a:gd name="T18" fmla="*/ 48 w 233"/>
                    <a:gd name="T19" fmla="*/ 0 h 234"/>
                    <a:gd name="T20" fmla="*/ 84 w 233"/>
                    <a:gd name="T21" fmla="*/ 0 h 234"/>
                    <a:gd name="T22" fmla="*/ 132 w 233"/>
                    <a:gd name="T23" fmla="*/ 18 h 234"/>
                    <a:gd name="T24" fmla="*/ 174 w 233"/>
                    <a:gd name="T25" fmla="*/ 54 h 234"/>
                    <a:gd name="T26" fmla="*/ 210 w 233"/>
                    <a:gd name="T27" fmla="*/ 102 h 234"/>
                    <a:gd name="T28" fmla="*/ 233 w 233"/>
                    <a:gd name="T29" fmla="*/ 144 h 234"/>
                    <a:gd name="T30" fmla="*/ 233 w 233"/>
                    <a:gd name="T31" fmla="*/ 186 h 234"/>
                    <a:gd name="T32" fmla="*/ 221 w 233"/>
                    <a:gd name="T33" fmla="*/ 216 h 234"/>
                    <a:gd name="T34" fmla="*/ 221 w 233"/>
                    <a:gd name="T35" fmla="*/ 2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sp>
              <p:nvSpPr>
                <p:cNvPr id="254076" name="Freeform 124">
                  <a:extLst>
                    <a:ext uri="{FF2B5EF4-FFF2-40B4-BE49-F238E27FC236}">
                      <a16:creationId xmlns:a16="http://schemas.microsoft.com/office/drawing/2014/main" id="{29F0848B-A505-4B46-9C51-82DC5C130C96}"/>
                    </a:ext>
                  </a:extLst>
                </p:cNvPr>
                <p:cNvSpPr>
                  <a:spLocks noChangeAspect="1"/>
                </p:cNvSpPr>
                <p:nvPr userDrawn="1"/>
              </p:nvSpPr>
              <p:spPr bwMode="hidden">
                <a:xfrm>
                  <a:off x="3202" y="1272"/>
                  <a:ext cx="203" cy="198"/>
                </a:xfrm>
                <a:custGeom>
                  <a:avLst/>
                  <a:gdLst>
                    <a:gd name="T0" fmla="*/ 179 w 203"/>
                    <a:gd name="T1" fmla="*/ 18 h 198"/>
                    <a:gd name="T2" fmla="*/ 197 w 203"/>
                    <a:gd name="T3" fmla="*/ 48 h 198"/>
                    <a:gd name="T4" fmla="*/ 203 w 203"/>
                    <a:gd name="T5" fmla="*/ 60 h 198"/>
                    <a:gd name="T6" fmla="*/ 197 w 203"/>
                    <a:gd name="T7" fmla="*/ 66 h 198"/>
                    <a:gd name="T8" fmla="*/ 65 w 203"/>
                    <a:gd name="T9" fmla="*/ 192 h 198"/>
                    <a:gd name="T10" fmla="*/ 59 w 203"/>
                    <a:gd name="T11" fmla="*/ 198 h 198"/>
                    <a:gd name="T12" fmla="*/ 47 w 203"/>
                    <a:gd name="T13" fmla="*/ 192 h 198"/>
                    <a:gd name="T14" fmla="*/ 17 w 203"/>
                    <a:gd name="T15" fmla="*/ 174 h 198"/>
                    <a:gd name="T16" fmla="*/ 0 w 203"/>
                    <a:gd name="T17" fmla="*/ 150 h 198"/>
                    <a:gd name="T18" fmla="*/ 0 w 203"/>
                    <a:gd name="T19" fmla="*/ 126 h 198"/>
                    <a:gd name="T20" fmla="*/ 131 w 203"/>
                    <a:gd name="T21" fmla="*/ 0 h 198"/>
                    <a:gd name="T22" fmla="*/ 155 w 203"/>
                    <a:gd name="T23" fmla="*/ 0 h 198"/>
                    <a:gd name="T24" fmla="*/ 179 w 203"/>
                    <a:gd name="T25" fmla="*/ 18 h 198"/>
                    <a:gd name="T26" fmla="*/ 179 w 203"/>
                    <a:gd name="T27" fmla="*/ 18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4077" name="Freeform 125">
                  <a:extLst>
                    <a:ext uri="{FF2B5EF4-FFF2-40B4-BE49-F238E27FC236}">
                      <a16:creationId xmlns:a16="http://schemas.microsoft.com/office/drawing/2014/main" id="{FD34859F-1137-480A-BE46-81FDD16646FC}"/>
                    </a:ext>
                  </a:extLst>
                </p:cNvPr>
                <p:cNvSpPr>
                  <a:spLocks noChangeAspect="1"/>
                </p:cNvSpPr>
                <p:nvPr userDrawn="1"/>
              </p:nvSpPr>
              <p:spPr bwMode="hidden">
                <a:xfrm>
                  <a:off x="3330" y="1265"/>
                  <a:ext cx="79" cy="74"/>
                </a:xfrm>
                <a:custGeom>
                  <a:avLst/>
                  <a:gdLst>
                    <a:gd name="T0" fmla="*/ 221 w 233"/>
                    <a:gd name="T1" fmla="*/ 216 h 234"/>
                    <a:gd name="T2" fmla="*/ 192 w 233"/>
                    <a:gd name="T3" fmla="*/ 234 h 234"/>
                    <a:gd name="T4" fmla="*/ 150 w 233"/>
                    <a:gd name="T5" fmla="*/ 234 h 234"/>
                    <a:gd name="T6" fmla="*/ 102 w 233"/>
                    <a:gd name="T7" fmla="*/ 210 h 234"/>
                    <a:gd name="T8" fmla="*/ 54 w 233"/>
                    <a:gd name="T9" fmla="*/ 174 h 234"/>
                    <a:gd name="T10" fmla="*/ 24 w 233"/>
                    <a:gd name="T11" fmla="*/ 132 h 234"/>
                    <a:gd name="T12" fmla="*/ 6 w 233"/>
                    <a:gd name="T13" fmla="*/ 84 h 234"/>
                    <a:gd name="T14" fmla="*/ 0 w 233"/>
                    <a:gd name="T15" fmla="*/ 42 h 234"/>
                    <a:gd name="T16" fmla="*/ 12 w 233"/>
                    <a:gd name="T17" fmla="*/ 12 h 234"/>
                    <a:gd name="T18" fmla="*/ 48 w 233"/>
                    <a:gd name="T19" fmla="*/ 0 h 234"/>
                    <a:gd name="T20" fmla="*/ 84 w 233"/>
                    <a:gd name="T21" fmla="*/ 0 h 234"/>
                    <a:gd name="T22" fmla="*/ 132 w 233"/>
                    <a:gd name="T23" fmla="*/ 18 h 234"/>
                    <a:gd name="T24" fmla="*/ 174 w 233"/>
                    <a:gd name="T25" fmla="*/ 54 h 234"/>
                    <a:gd name="T26" fmla="*/ 210 w 233"/>
                    <a:gd name="T27" fmla="*/ 102 h 234"/>
                    <a:gd name="T28" fmla="*/ 233 w 233"/>
                    <a:gd name="T29" fmla="*/ 144 h 234"/>
                    <a:gd name="T30" fmla="*/ 233 w 233"/>
                    <a:gd name="T31" fmla="*/ 186 h 234"/>
                    <a:gd name="T32" fmla="*/ 221 w 233"/>
                    <a:gd name="T33" fmla="*/ 216 h 234"/>
                    <a:gd name="T34" fmla="*/ 221 w 233"/>
                    <a:gd name="T35" fmla="*/ 2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grpSp>
      </p:grpSp>
      <p:sp>
        <p:nvSpPr>
          <p:cNvPr id="254078" name="Rectangle 126">
            <a:extLst>
              <a:ext uri="{FF2B5EF4-FFF2-40B4-BE49-F238E27FC236}">
                <a16:creationId xmlns:a16="http://schemas.microsoft.com/office/drawing/2014/main" id="{79D93E69-5731-46EF-BA2B-95F800ED3CA8}"/>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000000"/>
                  </a:outerShdw>
                </a:effectLst>
                <a:latin typeface="+mn-lt"/>
              </a:defRPr>
            </a:lvl1pPr>
          </a:lstStyle>
          <a:p>
            <a:endParaRPr lang="en-US" altLang="en-US"/>
          </a:p>
        </p:txBody>
      </p:sp>
      <p:sp>
        <p:nvSpPr>
          <p:cNvPr id="254079" name="Rectangle 127">
            <a:extLst>
              <a:ext uri="{FF2B5EF4-FFF2-40B4-BE49-F238E27FC236}">
                <a16:creationId xmlns:a16="http://schemas.microsoft.com/office/drawing/2014/main" id="{2AEC15A3-1103-43A0-AFF0-D9136EE52A3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endParaRPr lang="en-US" altLang="en-US"/>
          </a:p>
        </p:txBody>
      </p:sp>
      <p:sp>
        <p:nvSpPr>
          <p:cNvPr id="254080" name="Rectangle 128">
            <a:extLst>
              <a:ext uri="{FF2B5EF4-FFF2-40B4-BE49-F238E27FC236}">
                <a16:creationId xmlns:a16="http://schemas.microsoft.com/office/drawing/2014/main" id="{CF109A2D-A2A1-4F2B-92A4-69147B9DE608}"/>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fld id="{3C72E070-A469-4A59-9229-94C2C64600B5}" type="slidenum">
              <a:rPr lang="en-US" altLang="en-US"/>
              <a:pPr/>
              <a:t>‹#›</a:t>
            </a:fld>
            <a:endParaRPr lang="en-US" altLang="en-US"/>
          </a:p>
        </p:txBody>
      </p:sp>
      <p:sp>
        <p:nvSpPr>
          <p:cNvPr id="254081" name="Rectangle 129">
            <a:extLst>
              <a:ext uri="{FF2B5EF4-FFF2-40B4-BE49-F238E27FC236}">
                <a16:creationId xmlns:a16="http://schemas.microsoft.com/office/drawing/2014/main" id="{20FEB7E3-8AD8-4B89-A1CF-F48643FC627C}"/>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4082" name="Rectangle 130">
            <a:extLst>
              <a:ext uri="{FF2B5EF4-FFF2-40B4-BE49-F238E27FC236}">
                <a16:creationId xmlns:a16="http://schemas.microsoft.com/office/drawing/2014/main" id="{A30316E9-A3D3-43C1-89F3-2CF9E41082ED}"/>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dk2" tx1="lt1" bg2="dk1" tx2="lt2" accent1="accent1" accent2="accent2" accent3="accent3" accent4="accent4" accent5="accent5" accent6="accent6" hlink="hlink" folHlink="folHlink"/>
  <p:sldLayoutIdLst>
    <p:sldLayoutId id="2147483704"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tx2"/>
        </a:buClr>
        <a:buSzPct val="60000"/>
        <a:buFont typeface="Wingdings" panose="05000000000000000000" pitchFamily="2" charset="2"/>
        <a:buChar char="u"/>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60000"/>
        <a:buFont typeface="Wingdings" panose="05000000000000000000" pitchFamily="2" charset="2"/>
        <a:buChar char="u"/>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0000"/>
        <a:buFont typeface="Wingdings" panose="05000000000000000000" pitchFamily="2" charset="2"/>
        <a:buChar char="u"/>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57.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15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CE8A599F-519D-410E-82A4-742E18ED11EF}"/>
              </a:ext>
            </a:extLst>
          </p:cNvPr>
          <p:cNvSpPr>
            <a:spLocks noGrp="1" noChangeArrowheads="1"/>
          </p:cNvSpPr>
          <p:nvPr>
            <p:ph type="title"/>
          </p:nvPr>
        </p:nvSpPr>
        <p:spPr>
          <a:xfrm>
            <a:off x="457200" y="274638"/>
            <a:ext cx="8229600" cy="5891212"/>
          </a:xfrm>
        </p:spPr>
        <p:txBody>
          <a:bodyPr/>
          <a:lstStyle/>
          <a:p>
            <a:pPr rtl="1"/>
            <a:r>
              <a:rPr lang="fa-IR" altLang="en-US" sz="4000" b="1" dirty="0">
                <a:solidFill>
                  <a:schemeClr val="bg2"/>
                </a:solidFill>
              </a:rPr>
              <a:t>آموزش مدیریت رفتاری والدین</a:t>
            </a:r>
            <a:br>
              <a:rPr lang="fa-IR" altLang="en-US" sz="4000" b="1" dirty="0"/>
            </a:br>
            <a:br>
              <a:rPr lang="en-US" altLang="en-US" sz="6000" u="sng" dirty="0"/>
            </a:br>
            <a:endParaRPr lang="en-US" altLang="en-US" sz="3600" dirty="0">
              <a:solidFill>
                <a:schemeClr val="bg2"/>
              </a:solidFill>
            </a:endParaRPr>
          </a:p>
        </p:txBody>
      </p:sp>
      <p:pic>
        <p:nvPicPr>
          <p:cNvPr id="5" name="Picture 4">
            <a:extLst>
              <a:ext uri="{FF2B5EF4-FFF2-40B4-BE49-F238E27FC236}">
                <a16:creationId xmlns:a16="http://schemas.microsoft.com/office/drawing/2014/main" id="{17A812E7-4EF5-4C58-9F0C-8E760761D5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12414" y="5157192"/>
            <a:ext cx="1719172" cy="17008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5" name="Rectangle 3">
            <a:extLst>
              <a:ext uri="{FF2B5EF4-FFF2-40B4-BE49-F238E27FC236}">
                <a16:creationId xmlns:a16="http://schemas.microsoft.com/office/drawing/2014/main" id="{4F838EE4-6E25-40C9-9392-96EE99F7FF48}"/>
              </a:ext>
            </a:extLst>
          </p:cNvPr>
          <p:cNvSpPr>
            <a:spLocks noGrp="1" noChangeArrowheads="1"/>
          </p:cNvSpPr>
          <p:nvPr>
            <p:ph type="body" idx="1"/>
          </p:nvPr>
        </p:nvSpPr>
        <p:spPr>
          <a:xfrm>
            <a:off x="468313" y="692150"/>
            <a:ext cx="8229600" cy="5400675"/>
          </a:xfrm>
        </p:spPr>
        <p:txBody>
          <a:bodyPr/>
          <a:lstStyle/>
          <a:p>
            <a:pPr algn="r" rtl="1">
              <a:buFont typeface="Wingdings" panose="05000000000000000000" pitchFamily="2" charset="2"/>
              <a:buNone/>
            </a:pPr>
            <a:r>
              <a:rPr lang="fa-IR" altLang="en-US" sz="5400" b="1">
                <a:solidFill>
                  <a:schemeClr val="bg2"/>
                </a:solidFill>
              </a:rPr>
              <a:t>سئوال گروهی:</a:t>
            </a:r>
          </a:p>
          <a:p>
            <a:pPr algn="r" rtl="1">
              <a:buFont typeface="Wingdings" panose="05000000000000000000" pitchFamily="2" charset="2"/>
              <a:buNone/>
            </a:pPr>
            <a:r>
              <a:rPr lang="fa-IR" altLang="en-US" sz="3600" b="1">
                <a:solidFill>
                  <a:schemeClr val="bg2"/>
                </a:solidFill>
              </a:rPr>
              <a:t>یک مورد را مثال بزنید و عوامل موثر در ایجاد مشکلات را مورد بحث قرار دهید:</a:t>
            </a:r>
            <a:endParaRPr lang="en-US" altLang="en-US" sz="3600" b="1">
              <a:solidFill>
                <a:schemeClr val="bg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5" name="Rectangle 3">
            <a:extLst>
              <a:ext uri="{FF2B5EF4-FFF2-40B4-BE49-F238E27FC236}">
                <a16:creationId xmlns:a16="http://schemas.microsoft.com/office/drawing/2014/main" id="{1DCAEDC1-A159-4E86-990E-657E6CC4D7CD}"/>
              </a:ext>
            </a:extLst>
          </p:cNvPr>
          <p:cNvSpPr>
            <a:spLocks noGrp="1" noChangeArrowheads="1"/>
          </p:cNvSpPr>
          <p:nvPr>
            <p:ph type="body" idx="1"/>
          </p:nvPr>
        </p:nvSpPr>
        <p:spPr>
          <a:xfrm>
            <a:off x="457200" y="765175"/>
            <a:ext cx="8229600" cy="5365750"/>
          </a:xfrm>
        </p:spPr>
        <p:txBody>
          <a:bodyPr/>
          <a:lstStyle/>
          <a:p>
            <a:pPr algn="r">
              <a:buFont typeface="Wingdings" panose="05000000000000000000" pitchFamily="2" charset="2"/>
              <a:buNone/>
            </a:pPr>
            <a:r>
              <a:rPr lang="fa-IR" altLang="en-US" sz="4000" b="1">
                <a:solidFill>
                  <a:schemeClr val="bg2"/>
                </a:solidFill>
                <a:effectLst/>
              </a:rPr>
              <a:t>ابزارهای ارزیابی:</a:t>
            </a:r>
          </a:p>
          <a:p>
            <a:pPr algn="r">
              <a:buFont typeface="Wingdings" panose="05000000000000000000" pitchFamily="2" charset="2"/>
              <a:buNone/>
            </a:pPr>
            <a:endParaRPr lang="fa-IR" altLang="en-US" sz="4000" b="1">
              <a:solidFill>
                <a:schemeClr val="bg2"/>
              </a:solidFill>
              <a:effectLst/>
            </a:endParaRPr>
          </a:p>
          <a:p>
            <a:pPr algn="r" rtl="1"/>
            <a:r>
              <a:rPr lang="fa-IR" altLang="en-US" sz="3600">
                <a:solidFill>
                  <a:schemeClr val="bg2"/>
                </a:solidFill>
                <a:effectLst/>
              </a:rPr>
              <a:t>مصاحبه</a:t>
            </a:r>
          </a:p>
          <a:p>
            <a:pPr algn="r" rtl="1"/>
            <a:r>
              <a:rPr lang="fa-IR" altLang="en-US" sz="3600">
                <a:solidFill>
                  <a:schemeClr val="bg2"/>
                </a:solidFill>
                <a:effectLst/>
              </a:rPr>
              <a:t>مشاهده</a:t>
            </a:r>
          </a:p>
          <a:p>
            <a:pPr algn="r" rtl="1"/>
            <a:r>
              <a:rPr lang="fa-IR" altLang="en-US" sz="3600">
                <a:solidFill>
                  <a:schemeClr val="bg2"/>
                </a:solidFill>
                <a:effectLst/>
              </a:rPr>
              <a:t>آزمون ها </a:t>
            </a:r>
          </a:p>
          <a:p>
            <a:pPr algn="r">
              <a:buFont typeface="Wingdings" panose="05000000000000000000" pitchFamily="2" charset="2"/>
              <a:buNone/>
            </a:pPr>
            <a:endParaRPr lang="en-US" altLang="en-US">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8788" name="Rectangle 4">
            <a:extLst>
              <a:ext uri="{FF2B5EF4-FFF2-40B4-BE49-F238E27FC236}">
                <a16:creationId xmlns:a16="http://schemas.microsoft.com/office/drawing/2014/main" id="{E101CDD4-5B91-4683-AEDB-3AE45A91EBC6}"/>
              </a:ext>
            </a:extLst>
          </p:cNvPr>
          <p:cNvSpPr>
            <a:spLocks noGrp="1" noChangeArrowheads="1"/>
          </p:cNvSpPr>
          <p:nvPr>
            <p:ph type="title"/>
          </p:nvPr>
        </p:nvSpPr>
        <p:spPr>
          <a:xfrm>
            <a:off x="539750" y="549275"/>
            <a:ext cx="8280400" cy="4248150"/>
          </a:xfrm>
        </p:spPr>
        <p:txBody>
          <a:bodyPr/>
          <a:lstStyle/>
          <a:p>
            <a:pPr marL="762000" indent="-762000" algn="r"/>
            <a:r>
              <a:rPr lang="fa-IR" altLang="en-US" sz="5400" b="1">
                <a:solidFill>
                  <a:schemeClr val="accent2"/>
                </a:solidFill>
              </a:rPr>
              <a:t>انواع ثبت رفتاری:</a:t>
            </a:r>
            <a:br>
              <a:rPr lang="fa-IR" altLang="en-US" sz="4000">
                <a:solidFill>
                  <a:schemeClr val="accent2"/>
                </a:solidFill>
              </a:rPr>
            </a:br>
            <a:r>
              <a:rPr lang="fa-IR" altLang="en-US" sz="4000">
                <a:solidFill>
                  <a:schemeClr val="accent2"/>
                </a:solidFill>
              </a:rPr>
              <a:t>1-</a:t>
            </a:r>
            <a:r>
              <a:rPr lang="fa-IR" altLang="en-US" sz="3600">
                <a:solidFill>
                  <a:schemeClr val="accent2"/>
                </a:solidFill>
              </a:rPr>
              <a:t>رفتاری که </a:t>
            </a:r>
            <a:r>
              <a:rPr lang="fa-IR" altLang="en-US" sz="3600" b="1" i="1">
                <a:solidFill>
                  <a:schemeClr val="accent2"/>
                </a:solidFill>
              </a:rPr>
              <a:t>پیش آیندها و پس آیندهای</a:t>
            </a:r>
            <a:r>
              <a:rPr lang="fa-IR" altLang="en-US" sz="3600">
                <a:solidFill>
                  <a:schemeClr val="accent2"/>
                </a:solidFill>
              </a:rPr>
              <a:t> آن مورد نظر است.</a:t>
            </a:r>
            <a:br>
              <a:rPr lang="en-US" altLang="en-US" sz="3600">
                <a:solidFill>
                  <a:schemeClr val="accent2"/>
                </a:solidFill>
              </a:rPr>
            </a:br>
            <a:r>
              <a:rPr lang="fa-IR" altLang="en-US" sz="3600">
                <a:solidFill>
                  <a:schemeClr val="accent2"/>
                </a:solidFill>
              </a:rPr>
              <a:t>2-رفتارهایی که </a:t>
            </a:r>
            <a:r>
              <a:rPr lang="fa-IR" altLang="en-US" sz="3600" b="1" i="1">
                <a:solidFill>
                  <a:schemeClr val="accent2"/>
                </a:solidFill>
              </a:rPr>
              <a:t>تعداد و فراوانی</a:t>
            </a:r>
            <a:r>
              <a:rPr lang="fa-IR" altLang="en-US" sz="3600">
                <a:solidFill>
                  <a:schemeClr val="accent2"/>
                </a:solidFill>
              </a:rPr>
              <a:t> آن مهم است. </a:t>
            </a:r>
            <a:br>
              <a:rPr lang="en-US" altLang="en-US" sz="3600">
                <a:solidFill>
                  <a:schemeClr val="accent2"/>
                </a:solidFill>
              </a:rPr>
            </a:br>
            <a:r>
              <a:rPr lang="fa-IR" altLang="en-US" sz="3600">
                <a:solidFill>
                  <a:schemeClr val="accent2"/>
                </a:solidFill>
              </a:rPr>
              <a:t>3-رفتاری که </a:t>
            </a:r>
            <a:r>
              <a:rPr lang="fa-IR" altLang="en-US" sz="3600" b="1" i="1">
                <a:solidFill>
                  <a:schemeClr val="accent2"/>
                </a:solidFill>
              </a:rPr>
              <a:t>طول مدت</a:t>
            </a:r>
            <a:r>
              <a:rPr lang="fa-IR" altLang="en-US" sz="3600">
                <a:solidFill>
                  <a:schemeClr val="accent2"/>
                </a:solidFill>
              </a:rPr>
              <a:t> آن مورد نظر است.</a:t>
            </a:r>
            <a:br>
              <a:rPr lang="fa-IR" altLang="en-US" sz="3600">
                <a:solidFill>
                  <a:schemeClr val="accent2"/>
                </a:solidFill>
              </a:rPr>
            </a:br>
            <a:r>
              <a:rPr lang="fa-IR" altLang="en-US" sz="3600">
                <a:solidFill>
                  <a:schemeClr val="accent2"/>
                </a:solidFill>
              </a:rPr>
              <a:t>4-رفتارهایی که تعداد شان خیلی زیاد است و ما فقط بروز آن رفتاردر </a:t>
            </a:r>
            <a:r>
              <a:rPr lang="fa-IR" altLang="en-US" sz="3600" b="1" i="1">
                <a:solidFill>
                  <a:schemeClr val="accent2"/>
                </a:solidFill>
              </a:rPr>
              <a:t>مدت زمان معین</a:t>
            </a:r>
            <a:r>
              <a:rPr lang="fa-IR" altLang="en-US" sz="3600">
                <a:solidFill>
                  <a:schemeClr val="accent2"/>
                </a:solidFill>
              </a:rPr>
              <a:t> برایمان مهم است</a:t>
            </a:r>
            <a:endParaRPr lang="en-US" altLang="en-US" sz="3600">
              <a:solidFill>
                <a:schemeClr val="accent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6419" name="Rectangle 3">
            <a:extLst>
              <a:ext uri="{FF2B5EF4-FFF2-40B4-BE49-F238E27FC236}">
                <a16:creationId xmlns:a16="http://schemas.microsoft.com/office/drawing/2014/main" id="{24BDCE4E-1D1B-44A3-9222-6708A4A89799}"/>
              </a:ext>
            </a:extLst>
          </p:cNvPr>
          <p:cNvSpPr>
            <a:spLocks noGrp="1" noChangeArrowheads="1"/>
          </p:cNvSpPr>
          <p:nvPr>
            <p:ph type="body" idx="1"/>
          </p:nvPr>
        </p:nvSpPr>
        <p:spPr/>
        <p:txBody>
          <a:bodyPr/>
          <a:lstStyle/>
          <a:p>
            <a:pPr algn="ctr" rtl="1">
              <a:buFont typeface="Wingdings" panose="05000000000000000000" pitchFamily="2" charset="2"/>
              <a:buNone/>
            </a:pPr>
            <a:r>
              <a:rPr lang="fa-IR" altLang="en-US" sz="6600" b="1"/>
              <a:t>افزایش رفتارهای مطلوب</a:t>
            </a:r>
            <a:endParaRPr lang="en-US" altLang="en-US" sz="66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a:extLst>
              <a:ext uri="{FF2B5EF4-FFF2-40B4-BE49-F238E27FC236}">
                <a16:creationId xmlns:a16="http://schemas.microsoft.com/office/drawing/2014/main" id="{15B2AA3F-8BDC-41CA-BA06-01C7386E921E}"/>
              </a:ext>
            </a:extLst>
          </p:cNvPr>
          <p:cNvSpPr>
            <a:spLocks noGrp="1" noRot="1" noChangeArrowheads="1"/>
          </p:cNvSpPr>
          <p:nvPr>
            <p:ph type="title"/>
          </p:nvPr>
        </p:nvSpPr>
        <p:spPr>
          <a:xfrm>
            <a:off x="457200" y="274638"/>
            <a:ext cx="8229600" cy="5386387"/>
          </a:xfrm>
        </p:spPr>
        <p:txBody>
          <a:bodyPr/>
          <a:lstStyle/>
          <a:p>
            <a:r>
              <a:rPr lang="fa-IR" altLang="en-US" sz="8800"/>
              <a:t>تعامل مثبت</a:t>
            </a:r>
            <a:endParaRPr lang="en-US" altLang="en-US" sz="8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013" name="Rectangle 37">
            <a:extLst>
              <a:ext uri="{FF2B5EF4-FFF2-40B4-BE49-F238E27FC236}">
                <a16:creationId xmlns:a16="http://schemas.microsoft.com/office/drawing/2014/main" id="{02922183-C088-44CF-A5DB-6053319B8691}"/>
              </a:ext>
            </a:extLst>
          </p:cNvPr>
          <p:cNvSpPr>
            <a:spLocks noGrp="1" noRot="1" noChangeArrowheads="1"/>
          </p:cNvSpPr>
          <p:nvPr>
            <p:ph type="title"/>
          </p:nvPr>
        </p:nvSpPr>
        <p:spPr>
          <a:xfrm>
            <a:off x="5435600" y="476250"/>
            <a:ext cx="3708400" cy="981075"/>
          </a:xfrm>
        </p:spPr>
        <p:txBody>
          <a:bodyPr/>
          <a:lstStyle/>
          <a:p>
            <a:r>
              <a:rPr lang="fa-IR" altLang="en-US" sz="3200"/>
              <a:t>نکته:استفاده از یادیار بسیار مهم است.</a:t>
            </a:r>
            <a:endParaRPr lang="en-US" altLang="en-US" sz="3200"/>
          </a:p>
        </p:txBody>
      </p:sp>
      <p:graphicFrame>
        <p:nvGraphicFramePr>
          <p:cNvPr id="2" name="Diagram 1">
            <a:extLst>
              <a:ext uri="{FF2B5EF4-FFF2-40B4-BE49-F238E27FC236}">
                <a16:creationId xmlns:a16="http://schemas.microsoft.com/office/drawing/2014/main" id="{909706D2-7334-4FE5-A632-71BBFA4FFBED}"/>
              </a:ext>
            </a:extLst>
          </p:cNvPr>
          <p:cNvGraphicFramePr/>
          <p:nvPr/>
        </p:nvGraphicFramePr>
        <p:xfrm>
          <a:off x="0" y="549275"/>
          <a:ext cx="8893175" cy="630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1" name="Rectangle 3">
            <a:extLst>
              <a:ext uri="{FF2B5EF4-FFF2-40B4-BE49-F238E27FC236}">
                <a16:creationId xmlns:a16="http://schemas.microsoft.com/office/drawing/2014/main" id="{0A509761-D98F-41EA-B99B-95C8C0E557F1}"/>
              </a:ext>
            </a:extLst>
          </p:cNvPr>
          <p:cNvSpPr>
            <a:spLocks noGrp="1" noRot="1" noChangeArrowheads="1"/>
          </p:cNvSpPr>
          <p:nvPr>
            <p:ph type="body" idx="1"/>
          </p:nvPr>
        </p:nvSpPr>
        <p:spPr>
          <a:xfrm>
            <a:off x="539750" y="476250"/>
            <a:ext cx="8294688" cy="5616575"/>
          </a:xfrm>
        </p:spPr>
        <p:txBody>
          <a:bodyPr/>
          <a:lstStyle/>
          <a:p>
            <a:pPr marL="609600" indent="-609600" algn="r" rtl="1">
              <a:buFont typeface="Wingdings" panose="05000000000000000000" pitchFamily="2" charset="2"/>
              <a:buNone/>
            </a:pPr>
            <a:r>
              <a:rPr lang="fa-IR" altLang="en-US" sz="4000" b="1">
                <a:solidFill>
                  <a:schemeClr val="bg2"/>
                </a:solidFill>
              </a:rPr>
              <a:t>زمان با کیفیت:</a:t>
            </a:r>
          </a:p>
          <a:p>
            <a:pPr marL="609600" indent="-609600" algn="r" rtl="1">
              <a:buFont typeface="Wingdings" panose="05000000000000000000" pitchFamily="2" charset="2"/>
              <a:buNone/>
            </a:pPr>
            <a:endParaRPr lang="fa-IR" altLang="en-US" sz="3600" b="1">
              <a:solidFill>
                <a:schemeClr val="bg2"/>
              </a:solidFill>
            </a:endParaRPr>
          </a:p>
          <a:p>
            <a:pPr marL="609600" indent="-609600" algn="r" rtl="1"/>
            <a:r>
              <a:rPr lang="fa-IR" altLang="en-US">
                <a:solidFill>
                  <a:schemeClr val="bg2"/>
                </a:solidFill>
              </a:rPr>
              <a:t>تهیه فهرستی از فعالیتهای مورد علاقه</a:t>
            </a:r>
          </a:p>
          <a:p>
            <a:pPr marL="609600" indent="-609600" algn="r" rtl="1">
              <a:buFont typeface="Wingdings" panose="05000000000000000000" pitchFamily="2" charset="2"/>
              <a:buNone/>
            </a:pPr>
            <a:r>
              <a:rPr lang="fa-IR" altLang="en-US" sz="2400">
                <a:solidFill>
                  <a:schemeClr val="bg2"/>
                </a:solidFill>
              </a:rPr>
              <a:t>   فعالیتهائی که در نیم ساعت به اتمام برسند، </a:t>
            </a:r>
          </a:p>
          <a:p>
            <a:pPr marL="609600" indent="-609600" algn="r" rtl="1">
              <a:buFont typeface="Wingdings" panose="05000000000000000000" pitchFamily="2" charset="2"/>
              <a:buNone/>
            </a:pPr>
            <a:r>
              <a:rPr lang="fa-IR" altLang="en-US" sz="2400">
                <a:solidFill>
                  <a:schemeClr val="bg2"/>
                </a:solidFill>
              </a:rPr>
              <a:t>   فعالیتهائی که تعاملی باشند،</a:t>
            </a:r>
          </a:p>
          <a:p>
            <a:pPr marL="609600" indent="-609600" algn="r" rtl="1">
              <a:buFont typeface="Wingdings" panose="05000000000000000000" pitchFamily="2" charset="2"/>
              <a:buNone/>
            </a:pPr>
            <a:r>
              <a:rPr lang="fa-IR" altLang="en-US" sz="2400">
                <a:solidFill>
                  <a:schemeClr val="bg2"/>
                </a:solidFill>
              </a:rPr>
              <a:t>   فعالیتهائی که مشکل ساز نباشند،</a:t>
            </a:r>
          </a:p>
          <a:p>
            <a:pPr marL="609600" indent="-609600" algn="r" rtl="1">
              <a:buFont typeface="Wingdings" panose="05000000000000000000" pitchFamily="2" charset="2"/>
              <a:buNone/>
            </a:pPr>
            <a:r>
              <a:rPr lang="fa-IR" altLang="en-US" sz="2400">
                <a:solidFill>
                  <a:schemeClr val="bg2"/>
                </a:solidFill>
              </a:rPr>
              <a:t>   فعالیتهائی که مورد علاقه والد نیز باشند.</a:t>
            </a:r>
          </a:p>
          <a:p>
            <a:pPr marL="609600" indent="-609600" algn="r" rtl="1"/>
            <a:r>
              <a:rPr lang="fa-IR" altLang="en-US">
                <a:solidFill>
                  <a:schemeClr val="bg2"/>
                </a:solidFill>
              </a:rPr>
              <a:t>مشخص نمودن زمان</a:t>
            </a:r>
          </a:p>
          <a:p>
            <a:pPr marL="609600" indent="-609600" algn="r" rtl="1"/>
            <a:r>
              <a:rPr lang="fa-IR" altLang="en-US">
                <a:solidFill>
                  <a:schemeClr val="bg2"/>
                </a:solidFill>
              </a:rPr>
              <a:t>استفاده از تشویق و تحسین و محبت فیزیکی</a:t>
            </a:r>
          </a:p>
          <a:p>
            <a:pPr marL="609600" indent="-609600" algn="r" rtl="1"/>
            <a:r>
              <a:rPr lang="fa-IR" altLang="en-US">
                <a:solidFill>
                  <a:schemeClr val="bg2"/>
                </a:solidFill>
              </a:rPr>
              <a:t>عدم استفاده از دستور و انتقاد</a:t>
            </a:r>
          </a:p>
          <a:p>
            <a:pPr marL="609600" indent="-609600" algn="r" rtl="1">
              <a:buFont typeface="Wingdings" panose="05000000000000000000" pitchFamily="2" charset="2"/>
              <a:buNone/>
            </a:pP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5" name="Rectangle 3">
            <a:extLst>
              <a:ext uri="{FF2B5EF4-FFF2-40B4-BE49-F238E27FC236}">
                <a16:creationId xmlns:a16="http://schemas.microsoft.com/office/drawing/2014/main" id="{48649FB8-B2F9-4F9E-9657-B5AD3EAD4BF5}"/>
              </a:ext>
            </a:extLst>
          </p:cNvPr>
          <p:cNvSpPr>
            <a:spLocks noGrp="1" noRot="1" noChangeArrowheads="1"/>
          </p:cNvSpPr>
          <p:nvPr>
            <p:ph type="body" idx="1"/>
          </p:nvPr>
        </p:nvSpPr>
        <p:spPr/>
        <p:txBody>
          <a:bodyPr/>
          <a:lstStyle/>
          <a:p>
            <a:pPr algn="r" rtl="1">
              <a:buFont typeface="Wingdings" panose="05000000000000000000" pitchFamily="2" charset="2"/>
              <a:buNone/>
            </a:pPr>
            <a:r>
              <a:rPr lang="fa-IR" altLang="en-US" sz="5400" b="1"/>
              <a:t>سئوال گروهی:</a:t>
            </a:r>
          </a:p>
          <a:p>
            <a:pPr algn="r" rtl="1"/>
            <a:r>
              <a:rPr lang="fa-IR" altLang="en-US"/>
              <a:t>اگر کودک من علاقه ای به محبت فیزیکی یا بازی با من نداشت!!!</a:t>
            </a:r>
          </a:p>
          <a:p>
            <a:pPr algn="r" rtl="1"/>
            <a:r>
              <a:rPr lang="fa-IR" altLang="en-US"/>
              <a:t>آیا لوس نمی شود؟</a:t>
            </a:r>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0274" name="Rectangle 2">
            <a:extLst>
              <a:ext uri="{FF2B5EF4-FFF2-40B4-BE49-F238E27FC236}">
                <a16:creationId xmlns:a16="http://schemas.microsoft.com/office/drawing/2014/main" id="{E9E90869-C377-494C-B180-C6A59A2DD2BE}"/>
              </a:ext>
            </a:extLst>
          </p:cNvPr>
          <p:cNvSpPr>
            <a:spLocks noGrp="1" noChangeArrowheads="1"/>
          </p:cNvSpPr>
          <p:nvPr>
            <p:ph type="title"/>
          </p:nvPr>
        </p:nvSpPr>
        <p:spPr/>
        <p:txBody>
          <a:bodyPr/>
          <a:lstStyle/>
          <a:p>
            <a:endParaRPr lang="en-US" altLang="en-US"/>
          </a:p>
        </p:txBody>
      </p:sp>
      <p:sp>
        <p:nvSpPr>
          <p:cNvPr id="310275" name="Rectangle 3">
            <a:extLst>
              <a:ext uri="{FF2B5EF4-FFF2-40B4-BE49-F238E27FC236}">
                <a16:creationId xmlns:a16="http://schemas.microsoft.com/office/drawing/2014/main" id="{59D4C761-2B5C-4E95-AA0E-20ED93872E7C}"/>
              </a:ext>
            </a:extLst>
          </p:cNvPr>
          <p:cNvSpPr>
            <a:spLocks noGrp="1" noChangeArrowheads="1"/>
          </p:cNvSpPr>
          <p:nvPr>
            <p:ph type="body" idx="1"/>
          </p:nvPr>
        </p:nvSpPr>
        <p:spPr/>
        <p:txBody>
          <a:bodyPr/>
          <a:lstStyle/>
          <a:p>
            <a:pPr lvl="4" algn="r" rtl="1">
              <a:buFont typeface="Wingdings" panose="05000000000000000000" pitchFamily="2" charset="2"/>
              <a:buNone/>
            </a:pPr>
            <a:r>
              <a:rPr lang="fa-IR" altLang="en-US" sz="6600" b="1"/>
              <a:t>تحسین و توجه مثبت</a:t>
            </a:r>
            <a:endParaRPr lang="en-US" altLang="en-US" sz="66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3252" name="Rectangle 4">
            <a:extLst>
              <a:ext uri="{FF2B5EF4-FFF2-40B4-BE49-F238E27FC236}">
                <a16:creationId xmlns:a16="http://schemas.microsoft.com/office/drawing/2014/main" id="{D7A3CB25-74E7-47C0-99DF-8B6C8425A91F}"/>
              </a:ext>
            </a:extLst>
          </p:cNvPr>
          <p:cNvSpPr>
            <a:spLocks noGrp="1" noChangeArrowheads="1"/>
          </p:cNvSpPr>
          <p:nvPr>
            <p:ph type="title"/>
          </p:nvPr>
        </p:nvSpPr>
        <p:spPr>
          <a:xfrm>
            <a:off x="468313" y="188913"/>
            <a:ext cx="8351837" cy="5759450"/>
          </a:xfrm>
        </p:spPr>
        <p:txBody>
          <a:bodyPr/>
          <a:lstStyle/>
          <a:p>
            <a:pPr algn="r"/>
            <a:r>
              <a:rPr lang="fa-IR" altLang="en-US" sz="4800" b="1">
                <a:solidFill>
                  <a:schemeClr val="bg2"/>
                </a:solidFill>
                <a:effectLst>
                  <a:outerShdw blurRad="38100" dist="38100" dir="2700000" algn="tl">
                    <a:srgbClr val="000000"/>
                  </a:outerShdw>
                </a:effectLst>
              </a:rPr>
              <a:t>توصیف مهارت:</a:t>
            </a:r>
            <a:br>
              <a:rPr lang="fa-IR" altLang="en-US">
                <a:solidFill>
                  <a:schemeClr val="bg2"/>
                </a:solidFill>
                <a:effectLst>
                  <a:outerShdw blurRad="38100" dist="38100" dir="2700000" algn="tl">
                    <a:srgbClr val="000000"/>
                  </a:outerShdw>
                </a:effectLst>
              </a:rPr>
            </a:br>
            <a:r>
              <a:rPr lang="fa-IR" altLang="en-US" sz="4000">
                <a:solidFill>
                  <a:schemeClr val="bg2"/>
                </a:solidFill>
                <a:effectLst>
                  <a:outerShdw blurRad="38100" dist="38100" dir="2700000" algn="tl">
                    <a:srgbClr val="000000"/>
                  </a:outerShdw>
                </a:effectLst>
              </a:rPr>
              <a:t>تحسین وتوجه شامل، جملات واظهارات مثبت وتوصیف رفتار در مقابل رفتار مطلوب کودک است.</a:t>
            </a:r>
            <a:endParaRPr lang="en-US" altLang="en-US" sz="4000">
              <a:solidFill>
                <a:schemeClr val="bg2"/>
              </a:solidFill>
              <a:effectLst>
                <a:outerShdw blurRad="38100" dist="38100" dir="2700000" algn="tl">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a:extLst>
              <a:ext uri="{FF2B5EF4-FFF2-40B4-BE49-F238E27FC236}">
                <a16:creationId xmlns:a16="http://schemas.microsoft.com/office/drawing/2014/main" id="{CEA9B437-0BB5-40E5-9EE1-3593CA2E8553}"/>
              </a:ext>
            </a:extLst>
          </p:cNvPr>
          <p:cNvSpPr>
            <a:spLocks noGrp="1" noChangeArrowheads="1"/>
          </p:cNvSpPr>
          <p:nvPr>
            <p:ph type="title"/>
          </p:nvPr>
        </p:nvSpPr>
        <p:spPr/>
        <p:txBody>
          <a:bodyPr/>
          <a:lstStyle/>
          <a:p>
            <a:r>
              <a:rPr lang="en-US" altLang="en-US" b="1" i="1">
                <a:solidFill>
                  <a:schemeClr val="bg2"/>
                </a:solidFill>
              </a:rPr>
              <a:t>Triple P</a:t>
            </a:r>
            <a:r>
              <a:rPr lang="en-US" altLang="en-US" b="1">
                <a:solidFill>
                  <a:schemeClr val="bg2"/>
                </a:solidFill>
              </a:rPr>
              <a:t> argument</a:t>
            </a:r>
          </a:p>
        </p:txBody>
      </p:sp>
      <p:sp>
        <p:nvSpPr>
          <p:cNvPr id="336899" name="Rectangle 3">
            <a:extLst>
              <a:ext uri="{FF2B5EF4-FFF2-40B4-BE49-F238E27FC236}">
                <a16:creationId xmlns:a16="http://schemas.microsoft.com/office/drawing/2014/main" id="{5EA12ACC-22F8-4CBB-8AAD-EBCEE07538E5}"/>
              </a:ext>
            </a:extLst>
          </p:cNvPr>
          <p:cNvSpPr>
            <a:spLocks noGrp="1" noChangeArrowheads="1"/>
          </p:cNvSpPr>
          <p:nvPr>
            <p:ph type="body" idx="1"/>
          </p:nvPr>
        </p:nvSpPr>
        <p:spPr>
          <a:xfrm>
            <a:off x="457200" y="1052513"/>
            <a:ext cx="8229600" cy="5078412"/>
          </a:xfrm>
        </p:spPr>
        <p:txBody>
          <a:bodyPr/>
          <a:lstStyle/>
          <a:p>
            <a:pPr>
              <a:lnSpc>
                <a:spcPct val="90000"/>
              </a:lnSpc>
            </a:pPr>
            <a:r>
              <a:rPr lang="en-AU" altLang="en-US">
                <a:solidFill>
                  <a:schemeClr val="bg2"/>
                </a:solidFill>
              </a:rPr>
              <a:t>Parenting interventions are amongst the most </a:t>
            </a:r>
            <a:r>
              <a:rPr lang="en-AU" altLang="en-US" u="sng">
                <a:solidFill>
                  <a:schemeClr val="bg2"/>
                </a:solidFill>
              </a:rPr>
              <a:t>powerful and cost-effective</a:t>
            </a:r>
            <a:r>
              <a:rPr lang="en-AU" altLang="en-US">
                <a:solidFill>
                  <a:schemeClr val="bg2"/>
                </a:solidFill>
              </a:rPr>
              <a:t> tools available to </a:t>
            </a:r>
            <a:r>
              <a:rPr lang="en-AU" altLang="en-US" u="sng">
                <a:solidFill>
                  <a:schemeClr val="bg2"/>
                </a:solidFill>
              </a:rPr>
              <a:t>prevent and treat</a:t>
            </a:r>
            <a:r>
              <a:rPr lang="en-AU" altLang="en-US">
                <a:solidFill>
                  <a:schemeClr val="bg2"/>
                </a:solidFill>
              </a:rPr>
              <a:t> behavioral problems in children </a:t>
            </a:r>
          </a:p>
          <a:p>
            <a:pPr>
              <a:lnSpc>
                <a:spcPct val="90000"/>
              </a:lnSpc>
            </a:pPr>
            <a:r>
              <a:rPr lang="en-AU" altLang="en-US">
                <a:solidFill>
                  <a:schemeClr val="bg2"/>
                </a:solidFill>
              </a:rPr>
              <a:t>The single most important thing we can do to prevent serious behavioral problems and abuse of children is to increase the </a:t>
            </a:r>
            <a:r>
              <a:rPr lang="en-AU" altLang="en-US" u="sng">
                <a:solidFill>
                  <a:schemeClr val="bg2"/>
                </a:solidFill>
              </a:rPr>
              <a:t>confidence, skills and knowledge of parents</a:t>
            </a:r>
            <a:r>
              <a:rPr lang="en-AU" altLang="en-US">
                <a:solidFill>
                  <a:schemeClr val="bg2"/>
                </a:solidFill>
              </a:rPr>
              <a:t> in the task of raising children </a:t>
            </a:r>
            <a:r>
              <a:rPr lang="en-AU" altLang="en-US" b="1">
                <a:solidFill>
                  <a:schemeClr val="bg2"/>
                </a:solidFill>
              </a:rPr>
              <a:t>at a population level</a:t>
            </a:r>
            <a:endParaRPr lang="en-US" altLang="en-US" b="1">
              <a:solidFill>
                <a:schemeClr val="bg2"/>
              </a:solidFill>
            </a:endParaRPr>
          </a:p>
          <a:p>
            <a:pPr>
              <a:lnSpc>
                <a:spcPct val="90000"/>
              </a:lnSpc>
            </a:pPr>
            <a:endParaRPr lang="en-US" altLang="en-US">
              <a:solidFill>
                <a:schemeClr val="bg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5300" name="Rectangle 4">
            <a:extLst>
              <a:ext uri="{FF2B5EF4-FFF2-40B4-BE49-F238E27FC236}">
                <a16:creationId xmlns:a16="http://schemas.microsoft.com/office/drawing/2014/main" id="{D10430F6-9B9A-4017-8376-B53270ACEC5D}"/>
              </a:ext>
            </a:extLst>
          </p:cNvPr>
          <p:cNvSpPr>
            <a:spLocks noGrp="1" noChangeArrowheads="1"/>
          </p:cNvSpPr>
          <p:nvPr>
            <p:ph type="title"/>
          </p:nvPr>
        </p:nvSpPr>
        <p:spPr>
          <a:xfrm>
            <a:off x="179388" y="188913"/>
            <a:ext cx="8785225" cy="6408737"/>
          </a:xfrm>
        </p:spPr>
        <p:txBody>
          <a:bodyPr/>
          <a:lstStyle/>
          <a:p>
            <a:pPr algn="r"/>
            <a:r>
              <a:rPr lang="fa-IR" altLang="en-US" sz="4800" b="1">
                <a:solidFill>
                  <a:schemeClr val="bg2"/>
                </a:solidFill>
                <a:effectLst>
                  <a:outerShdw blurRad="38100" dist="38100" dir="2700000" algn="tl">
                    <a:srgbClr val="000000"/>
                  </a:outerShdw>
                </a:effectLst>
              </a:rPr>
              <a:t>مزایای استفاده از تحسین وتوجه مثبت:</a:t>
            </a:r>
            <a:br>
              <a:rPr lang="fa-IR" altLang="en-US">
                <a:solidFill>
                  <a:schemeClr val="bg2"/>
                </a:solidFill>
                <a:effectLst>
                  <a:outerShdw blurRad="38100" dist="38100" dir="2700000" algn="tl">
                    <a:srgbClr val="000000"/>
                  </a:outerShdw>
                </a:effectLst>
              </a:rPr>
            </a:br>
            <a:r>
              <a:rPr lang="fa-IR" altLang="en-US" sz="3600">
                <a:solidFill>
                  <a:schemeClr val="bg2"/>
                </a:solidFill>
                <a:effectLst>
                  <a:outerShdw blurRad="38100" dist="38100" dir="2700000" algn="tl">
                    <a:srgbClr val="000000"/>
                  </a:outerShdw>
                </a:effectLst>
              </a:rPr>
              <a:t>1-این تکنیک رفتار مطلوب را به کودک و نوجوان یاد </a:t>
            </a:r>
            <a:br>
              <a:rPr lang="fa-IR" altLang="en-US" sz="3600">
                <a:solidFill>
                  <a:schemeClr val="bg2"/>
                </a:solidFill>
                <a:effectLst>
                  <a:outerShdw blurRad="38100" dist="38100" dir="2700000" algn="tl">
                    <a:srgbClr val="000000"/>
                  </a:outerShdw>
                </a:effectLst>
              </a:rPr>
            </a:br>
            <a:r>
              <a:rPr lang="fa-IR" altLang="en-US" sz="3600">
                <a:solidFill>
                  <a:schemeClr val="bg2"/>
                </a:solidFill>
                <a:effectLst>
                  <a:outerShdw blurRad="38100" dist="38100" dir="2700000" algn="tl">
                    <a:srgbClr val="000000"/>
                  </a:outerShdw>
                </a:effectLst>
              </a:rPr>
              <a:t>می دهد،در حالی که تنبیه فقط یاد میدهد که چه نباید بکند.</a:t>
            </a:r>
            <a:br>
              <a:rPr lang="fa-IR" altLang="en-US" sz="3600">
                <a:solidFill>
                  <a:schemeClr val="bg2"/>
                </a:solidFill>
                <a:effectLst>
                  <a:outerShdw blurRad="38100" dist="38100" dir="2700000" algn="tl">
                    <a:srgbClr val="000000"/>
                  </a:outerShdw>
                </a:effectLst>
              </a:rPr>
            </a:br>
            <a:r>
              <a:rPr lang="fa-IR" altLang="en-US" sz="3600">
                <a:solidFill>
                  <a:schemeClr val="bg2"/>
                </a:solidFill>
                <a:effectLst>
                  <a:outerShdw blurRad="38100" dist="38100" dir="2700000" algn="tl">
                    <a:srgbClr val="000000"/>
                  </a:outerShdw>
                </a:effectLst>
              </a:rPr>
              <a:t>2-به کودک/نوجوان کمک می کند تا نسبت به خود احساس خوبی داشته باشد.</a:t>
            </a:r>
            <a:br>
              <a:rPr lang="fa-IR" altLang="en-US" sz="3600">
                <a:solidFill>
                  <a:schemeClr val="bg2"/>
                </a:solidFill>
                <a:effectLst>
                  <a:outerShdw blurRad="38100" dist="38100" dir="2700000" algn="tl">
                    <a:srgbClr val="000000"/>
                  </a:outerShdw>
                </a:effectLst>
              </a:rPr>
            </a:br>
            <a:r>
              <a:rPr lang="fa-IR" altLang="en-US" sz="3600">
                <a:solidFill>
                  <a:schemeClr val="bg2"/>
                </a:solidFill>
                <a:effectLst>
                  <a:outerShdw blurRad="38100" dist="38100" dir="2700000" algn="tl">
                    <a:srgbClr val="000000"/>
                  </a:outerShdw>
                </a:effectLst>
              </a:rPr>
              <a:t>3-به ایجاد یک ارتباط خانوادگی هماهنگ کمک می کند.</a:t>
            </a:r>
            <a:br>
              <a:rPr lang="fa-IR" altLang="en-US" sz="3600">
                <a:solidFill>
                  <a:schemeClr val="bg2"/>
                </a:solidFill>
                <a:effectLst>
                  <a:outerShdw blurRad="38100" dist="38100" dir="2700000" algn="tl">
                    <a:srgbClr val="000000"/>
                  </a:outerShdw>
                </a:effectLst>
              </a:rPr>
            </a:br>
            <a:r>
              <a:rPr lang="fa-IR" altLang="en-US" sz="3600">
                <a:solidFill>
                  <a:schemeClr val="bg2"/>
                </a:solidFill>
                <a:effectLst>
                  <a:outerShdw blurRad="38100" dist="38100" dir="2700000" algn="tl">
                    <a:srgbClr val="000000"/>
                  </a:outerShdw>
                </a:effectLst>
              </a:rPr>
              <a:t>4-به شکل گیری رفتارهای مطلوب جدید کمک می کند.</a:t>
            </a:r>
            <a:endParaRPr lang="en-US" altLang="en-US" sz="3600">
              <a:solidFill>
                <a:schemeClr val="bg2"/>
              </a:solidFill>
              <a:effectLst>
                <a:outerShdw blurRad="38100" dist="38100" dir="2700000" algn="tl">
                  <a:srgbClr val="000000"/>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7348" name="Rectangle 4">
            <a:extLst>
              <a:ext uri="{FF2B5EF4-FFF2-40B4-BE49-F238E27FC236}">
                <a16:creationId xmlns:a16="http://schemas.microsoft.com/office/drawing/2014/main" id="{D7F16D9E-B1AC-4164-91A5-F19AA8BE6699}"/>
              </a:ext>
            </a:extLst>
          </p:cNvPr>
          <p:cNvSpPr>
            <a:spLocks noGrp="1" noChangeArrowheads="1"/>
          </p:cNvSpPr>
          <p:nvPr>
            <p:ph type="title"/>
          </p:nvPr>
        </p:nvSpPr>
        <p:spPr>
          <a:xfrm>
            <a:off x="611188" y="404813"/>
            <a:ext cx="7993062" cy="5832475"/>
          </a:xfrm>
        </p:spPr>
        <p:txBody>
          <a:bodyPr/>
          <a:lstStyle/>
          <a:p>
            <a:pPr algn="r"/>
            <a:r>
              <a:rPr lang="fa-IR" altLang="en-US" b="1">
                <a:solidFill>
                  <a:schemeClr val="bg2"/>
                </a:solidFill>
                <a:effectLst>
                  <a:outerShdw blurRad="38100" dist="38100" dir="2700000" algn="tl">
                    <a:srgbClr val="000000"/>
                  </a:outerShdw>
                </a:effectLst>
              </a:rPr>
              <a:t>اصول استفاده از توجه و تحسین مثبت:</a:t>
            </a:r>
            <a:br>
              <a:rPr lang="fa-IR" altLang="en-US" sz="3600">
                <a:solidFill>
                  <a:schemeClr val="bg2"/>
                </a:solidFill>
                <a:effectLst>
                  <a:outerShdw blurRad="38100" dist="38100" dir="2700000" algn="tl">
                    <a:srgbClr val="000000"/>
                  </a:outerShdw>
                </a:effectLst>
              </a:rPr>
            </a:br>
            <a:r>
              <a:rPr lang="fa-IR" altLang="en-US" sz="3200">
                <a:solidFill>
                  <a:schemeClr val="bg2"/>
                </a:solidFill>
                <a:effectLst>
                  <a:outerShdw blurRad="38100" dist="38100" dir="2700000" algn="tl">
                    <a:srgbClr val="000000"/>
                  </a:outerShdw>
                </a:effectLst>
              </a:rPr>
              <a:t>1-در حین رفتار یا بلا فاصله بعد از آن انجام شود.</a:t>
            </a:r>
            <a:br>
              <a:rPr lang="fa-IR" altLang="en-US" sz="3200">
                <a:solidFill>
                  <a:schemeClr val="bg2"/>
                </a:solidFill>
                <a:effectLst>
                  <a:outerShdw blurRad="38100" dist="38100" dir="2700000" algn="tl">
                    <a:srgbClr val="000000"/>
                  </a:outerShdw>
                </a:effectLst>
              </a:rPr>
            </a:br>
            <a:r>
              <a:rPr lang="fa-IR" altLang="en-US" sz="3200">
                <a:solidFill>
                  <a:schemeClr val="bg2"/>
                </a:solidFill>
                <a:effectLst>
                  <a:outerShdw blurRad="38100" dist="38100" dir="2700000" algn="tl">
                    <a:srgbClr val="000000"/>
                  </a:outerShdw>
                </a:effectLst>
              </a:rPr>
              <a:t>2-در زمان رفتار نا مطلوب کودک به آن توجه نشود.</a:t>
            </a:r>
            <a:br>
              <a:rPr lang="fa-IR" altLang="en-US" sz="3200">
                <a:solidFill>
                  <a:schemeClr val="bg2"/>
                </a:solidFill>
                <a:effectLst>
                  <a:outerShdw blurRad="38100" dist="38100" dir="2700000" algn="tl">
                    <a:srgbClr val="000000"/>
                  </a:outerShdw>
                </a:effectLst>
              </a:rPr>
            </a:br>
            <a:r>
              <a:rPr lang="fa-IR" altLang="en-US" sz="3200">
                <a:solidFill>
                  <a:schemeClr val="bg2"/>
                </a:solidFill>
                <a:effectLst>
                  <a:outerShdw blurRad="38100" dist="38100" dir="2700000" algn="tl">
                    <a:srgbClr val="000000"/>
                  </a:outerShdw>
                </a:effectLst>
              </a:rPr>
              <a:t>3-علت تحسین بطور دقیق مشخص و توصیف شود.</a:t>
            </a:r>
            <a:br>
              <a:rPr lang="fa-IR" altLang="en-US" sz="3200">
                <a:solidFill>
                  <a:schemeClr val="bg2"/>
                </a:solidFill>
                <a:effectLst>
                  <a:outerShdw blurRad="38100" dist="38100" dir="2700000" algn="tl">
                    <a:srgbClr val="000000"/>
                  </a:outerShdw>
                </a:effectLst>
              </a:rPr>
            </a:br>
            <a:r>
              <a:rPr lang="fa-IR" altLang="en-US" sz="3200">
                <a:solidFill>
                  <a:schemeClr val="bg2"/>
                </a:solidFill>
                <a:effectLst>
                  <a:outerShdw blurRad="38100" dist="38100" dir="2700000" algn="tl">
                    <a:srgbClr val="000000"/>
                  </a:outerShdw>
                </a:effectLst>
              </a:rPr>
              <a:t>4-خالصانه و صادقانه بودن تحسین</a:t>
            </a:r>
            <a:br>
              <a:rPr lang="fa-IR" altLang="en-US" sz="3200">
                <a:solidFill>
                  <a:schemeClr val="bg2"/>
                </a:solidFill>
                <a:effectLst>
                  <a:outerShdw blurRad="38100" dist="38100" dir="2700000" algn="tl">
                    <a:srgbClr val="000000"/>
                  </a:outerShdw>
                </a:effectLst>
              </a:rPr>
            </a:br>
            <a:r>
              <a:rPr lang="fa-IR" altLang="en-US" sz="3200">
                <a:solidFill>
                  <a:schemeClr val="bg2"/>
                </a:solidFill>
                <a:effectLst>
                  <a:outerShdw blurRad="38100" dist="38100" dir="2700000" algn="tl">
                    <a:srgbClr val="000000"/>
                  </a:outerShdw>
                </a:effectLst>
              </a:rPr>
              <a:t>5-از محبت فیزیکی هم، هنگام تحسین وتوجه مثبت استفاده شود.</a:t>
            </a:r>
            <a:br>
              <a:rPr lang="fa-IR" altLang="en-US" sz="3200">
                <a:solidFill>
                  <a:schemeClr val="bg2"/>
                </a:solidFill>
                <a:effectLst>
                  <a:outerShdw blurRad="38100" dist="38100" dir="2700000" algn="tl">
                    <a:srgbClr val="000000"/>
                  </a:outerShdw>
                </a:effectLst>
              </a:rPr>
            </a:br>
            <a:r>
              <a:rPr lang="fa-IR" altLang="en-US" sz="3200">
                <a:solidFill>
                  <a:schemeClr val="bg2"/>
                </a:solidFill>
                <a:effectLst>
                  <a:outerShdw blurRad="38100" dist="38100" dir="2700000" algn="tl">
                    <a:srgbClr val="000000"/>
                  </a:outerShdw>
                </a:effectLst>
              </a:rPr>
              <a:t>6-نوع تحسین و توجه متناسب با علاقۀ کودک/نوجوان باشد.</a:t>
            </a:r>
            <a:br>
              <a:rPr lang="fa-IR" altLang="en-US" sz="3200">
                <a:solidFill>
                  <a:schemeClr val="bg2"/>
                </a:solidFill>
                <a:effectLst>
                  <a:outerShdw blurRad="38100" dist="38100" dir="2700000" algn="tl">
                    <a:srgbClr val="000000"/>
                  </a:outerShdw>
                </a:effectLst>
              </a:rPr>
            </a:br>
            <a:r>
              <a:rPr lang="fa-IR" altLang="en-US" sz="3200">
                <a:solidFill>
                  <a:schemeClr val="bg2"/>
                </a:solidFill>
                <a:effectLst>
                  <a:outerShdw blurRad="38100" dist="38100" dir="2700000" algn="tl">
                    <a:srgbClr val="000000"/>
                  </a:outerShdw>
                </a:effectLst>
              </a:rPr>
              <a:t>7-تنوع درانواع تحسین و تشویق رعایت شود.</a:t>
            </a:r>
            <a:endParaRPr lang="en-US" altLang="en-US" sz="3200">
              <a:solidFill>
                <a:schemeClr val="bg2"/>
              </a:solidFill>
              <a:effectLst>
                <a:outerShdw blurRad="38100" dist="38100" dir="2700000" algn="tl">
                  <a:srgbClr val="000000"/>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321539" name="Rectangle 3">
            <a:extLst>
              <a:ext uri="{FF2B5EF4-FFF2-40B4-BE49-F238E27FC236}">
                <a16:creationId xmlns:a16="http://schemas.microsoft.com/office/drawing/2014/main" id="{CF7327A8-1B3F-4D57-B266-96B0C92F9228}"/>
              </a:ext>
            </a:extLst>
          </p:cNvPr>
          <p:cNvSpPr>
            <a:spLocks noGrp="1" noChangeArrowheads="1"/>
          </p:cNvSpPr>
          <p:nvPr>
            <p:ph type="body" idx="1"/>
          </p:nvPr>
        </p:nvSpPr>
        <p:spPr>
          <a:xfrm>
            <a:off x="457200" y="765175"/>
            <a:ext cx="8229600" cy="5254625"/>
          </a:xfrm>
        </p:spPr>
        <p:txBody>
          <a:bodyPr/>
          <a:lstStyle/>
          <a:p>
            <a:pPr algn="r" rtl="1">
              <a:buFontTx/>
              <a:buNone/>
            </a:pPr>
            <a:r>
              <a:rPr lang="fa-IR" altLang="en-US" sz="5400" b="1">
                <a:solidFill>
                  <a:schemeClr val="bg2"/>
                </a:solidFill>
                <a:effectLst>
                  <a:outerShdw blurRad="38100" dist="38100" dir="2700000" algn="tl">
                    <a:srgbClr val="000000"/>
                  </a:outerShdw>
                </a:effectLst>
              </a:rPr>
              <a:t>کار گروهی:</a:t>
            </a:r>
          </a:p>
          <a:p>
            <a:pPr algn="r" rtl="1">
              <a:buFontTx/>
              <a:buNone/>
            </a:pPr>
            <a:r>
              <a:rPr lang="fa-IR" altLang="en-US">
                <a:solidFill>
                  <a:schemeClr val="bg2"/>
                </a:solidFill>
                <a:effectLst>
                  <a:outerShdw blurRad="38100" dist="38100" dir="2700000" algn="tl">
                    <a:srgbClr val="000000"/>
                  </a:outerShdw>
                </a:effectLst>
              </a:rPr>
              <a:t>تحسین پیشنهادی در موارد زیر:</a:t>
            </a:r>
          </a:p>
          <a:p>
            <a:pPr algn="r" rtl="1"/>
            <a:r>
              <a:rPr lang="fa-IR" altLang="en-US">
                <a:solidFill>
                  <a:schemeClr val="bg2"/>
                </a:solidFill>
                <a:effectLst>
                  <a:outerShdw blurRad="38100" dist="38100" dir="2700000" algn="tl">
                    <a:srgbClr val="000000"/>
                  </a:outerShdw>
                </a:effectLst>
              </a:rPr>
              <a:t>برادر کوچک خود را می زند.</a:t>
            </a:r>
          </a:p>
          <a:p>
            <a:pPr algn="r" rtl="1"/>
            <a:r>
              <a:rPr lang="fa-IR" altLang="en-US">
                <a:solidFill>
                  <a:schemeClr val="bg2"/>
                </a:solidFill>
                <a:effectLst>
                  <a:outerShdw blurRad="38100" dist="38100" dir="2700000" algn="tl">
                    <a:srgbClr val="000000"/>
                  </a:outerShdw>
                </a:effectLst>
              </a:rPr>
              <a:t>در نوشتن تکالیف مدرسه تمرکز نمی کند یا غر می زند.</a:t>
            </a:r>
          </a:p>
          <a:p>
            <a:pPr algn="r" rtl="1"/>
            <a:r>
              <a:rPr lang="fa-IR" altLang="en-US">
                <a:solidFill>
                  <a:schemeClr val="bg2"/>
                </a:solidFill>
                <a:effectLst>
                  <a:outerShdw blurRad="38100" dist="38100" dir="2700000" algn="tl">
                    <a:srgbClr val="000000"/>
                  </a:outerShdw>
                </a:effectLst>
              </a:rPr>
              <a:t>اشیاء را پرت می کند.</a:t>
            </a:r>
            <a:endParaRPr lang="en-US" altLang="en-US">
              <a:solidFill>
                <a:schemeClr val="bg2"/>
              </a:solidFill>
              <a:effectLst>
                <a:outerShdw blurRad="38100" dist="38100" dir="2700000" algn="tl">
                  <a:srgbClr val="000000"/>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a:extLst>
              <a:ext uri="{FF2B5EF4-FFF2-40B4-BE49-F238E27FC236}">
                <a16:creationId xmlns:a16="http://schemas.microsoft.com/office/drawing/2014/main" id="{969B6FCF-1C2A-4971-9E13-C7198662203C}"/>
              </a:ext>
            </a:extLst>
          </p:cNvPr>
          <p:cNvSpPr>
            <a:spLocks noGrp="1" noRot="1" noChangeArrowheads="1"/>
          </p:cNvSpPr>
          <p:nvPr>
            <p:ph type="title"/>
          </p:nvPr>
        </p:nvSpPr>
        <p:spPr/>
        <p:txBody>
          <a:bodyPr/>
          <a:lstStyle/>
          <a:p>
            <a:endParaRPr lang="en-US" altLang="en-US"/>
          </a:p>
        </p:txBody>
      </p:sp>
      <p:sp>
        <p:nvSpPr>
          <p:cNvPr id="342019" name="Rectangle 3">
            <a:extLst>
              <a:ext uri="{FF2B5EF4-FFF2-40B4-BE49-F238E27FC236}">
                <a16:creationId xmlns:a16="http://schemas.microsoft.com/office/drawing/2014/main" id="{6EA1D43F-F60E-47A7-8AC9-CD048A5F8834}"/>
              </a:ext>
            </a:extLst>
          </p:cNvPr>
          <p:cNvSpPr>
            <a:spLocks noGrp="1" noChangeArrowheads="1"/>
          </p:cNvSpPr>
          <p:nvPr>
            <p:ph type="body" idx="1"/>
          </p:nvPr>
        </p:nvSpPr>
        <p:spPr/>
        <p:txBody>
          <a:bodyPr/>
          <a:lstStyle/>
          <a:p>
            <a:pPr algn="ctr">
              <a:buFont typeface="Wingdings" panose="05000000000000000000" pitchFamily="2" charset="2"/>
              <a:buNone/>
            </a:pPr>
            <a:r>
              <a:rPr lang="fa-IR" altLang="en-US" sz="6600" b="1"/>
              <a:t>پاداش و امتیاز</a:t>
            </a:r>
            <a:endParaRPr lang="en-US" altLang="en-US" sz="6600"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a:extLst>
              <a:ext uri="{FF2B5EF4-FFF2-40B4-BE49-F238E27FC236}">
                <a16:creationId xmlns:a16="http://schemas.microsoft.com/office/drawing/2014/main" id="{F1A41E77-C8D0-48B3-830A-37DB9D6F0B55}"/>
              </a:ext>
            </a:extLst>
          </p:cNvPr>
          <p:cNvSpPr>
            <a:spLocks noGrp="1" noRot="1" noChangeArrowheads="1"/>
          </p:cNvSpPr>
          <p:nvPr>
            <p:ph type="title"/>
          </p:nvPr>
        </p:nvSpPr>
        <p:spPr>
          <a:xfrm>
            <a:off x="457200" y="0"/>
            <a:ext cx="8291513" cy="6381750"/>
          </a:xfrm>
        </p:spPr>
        <p:txBody>
          <a:bodyPr/>
          <a:lstStyle/>
          <a:p>
            <a:pPr algn="r"/>
            <a:r>
              <a:rPr lang="fa-IR" altLang="en-US" sz="5400">
                <a:solidFill>
                  <a:schemeClr val="tx1"/>
                </a:solidFill>
              </a:rPr>
              <a:t>توصیف مهارت:</a:t>
            </a:r>
            <a:br>
              <a:rPr lang="fa-IR" altLang="en-US">
                <a:solidFill>
                  <a:schemeClr val="tx1"/>
                </a:solidFill>
              </a:rPr>
            </a:br>
            <a:r>
              <a:rPr lang="fa-IR" altLang="en-US" sz="4000" b="0">
                <a:solidFill>
                  <a:schemeClr val="tx1"/>
                </a:solidFill>
              </a:rPr>
              <a:t>پاداش نتیجۀ آشکاریک رفتار خاص است که می تواند شامل وقت اضافی،</a:t>
            </a:r>
            <a:br>
              <a:rPr lang="fa-IR" altLang="en-US" sz="4000" b="0">
                <a:solidFill>
                  <a:schemeClr val="bg2"/>
                </a:solidFill>
              </a:rPr>
            </a:br>
            <a:r>
              <a:rPr lang="fa-IR" altLang="en-US" sz="4000" b="0">
                <a:solidFill>
                  <a:schemeClr val="bg2"/>
                </a:solidFill>
              </a:rPr>
              <a:t>فعالیت خاص،ویا شئ خاص چون اسباب بازی وغیره باشد.</a:t>
            </a:r>
            <a:br>
              <a:rPr lang="fa-IR" altLang="en-US" sz="4000" b="0">
                <a:solidFill>
                  <a:schemeClr val="bg2"/>
                </a:solidFill>
              </a:rPr>
            </a:br>
            <a:r>
              <a:rPr lang="fa-IR" altLang="en-US" sz="4000" b="0">
                <a:solidFill>
                  <a:schemeClr val="bg2"/>
                </a:solidFill>
              </a:rPr>
              <a:t>معمولاًپاداش یک چیز مادی و امتیاز یک فرصت است.</a:t>
            </a:r>
            <a:endParaRPr lang="en-US" altLang="en-US" sz="4000" b="0">
              <a:solidFill>
                <a:schemeClr val="bg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a:extLst>
              <a:ext uri="{FF2B5EF4-FFF2-40B4-BE49-F238E27FC236}">
                <a16:creationId xmlns:a16="http://schemas.microsoft.com/office/drawing/2014/main" id="{8E370FB4-4303-4F10-9217-7DF78102B05E}"/>
              </a:ext>
            </a:extLst>
          </p:cNvPr>
          <p:cNvSpPr>
            <a:spLocks noGrp="1" noRot="1" noChangeArrowheads="1"/>
          </p:cNvSpPr>
          <p:nvPr>
            <p:ph type="title"/>
          </p:nvPr>
        </p:nvSpPr>
        <p:spPr>
          <a:xfrm>
            <a:off x="457200" y="404813"/>
            <a:ext cx="8435975" cy="5976937"/>
          </a:xfrm>
        </p:spPr>
        <p:txBody>
          <a:bodyPr/>
          <a:lstStyle/>
          <a:p>
            <a:pPr algn="r"/>
            <a:r>
              <a:rPr lang="fa-IR" altLang="en-US" sz="5400">
                <a:solidFill>
                  <a:schemeClr val="tx1"/>
                </a:solidFill>
              </a:rPr>
              <a:t>مزایای استفاده از پاداش و امتیاز</a:t>
            </a:r>
            <a:r>
              <a:rPr lang="fa-IR" altLang="en-US" sz="6000">
                <a:solidFill>
                  <a:schemeClr val="tx1"/>
                </a:solidFill>
              </a:rPr>
              <a:t>:</a:t>
            </a:r>
            <a:br>
              <a:rPr lang="fa-IR" altLang="en-US">
                <a:solidFill>
                  <a:schemeClr val="bg2"/>
                </a:solidFill>
              </a:rPr>
            </a:br>
            <a:r>
              <a:rPr lang="fa-IR" altLang="en-US" sz="3600" b="0">
                <a:solidFill>
                  <a:schemeClr val="tx1"/>
                </a:solidFill>
              </a:rPr>
              <a:t>1-کودکان متوجه می شوند که والدین از</a:t>
            </a:r>
            <a:r>
              <a:rPr lang="fa-IR" altLang="en-US" sz="3600" b="0">
                <a:solidFill>
                  <a:schemeClr val="bg2"/>
                </a:solidFill>
              </a:rPr>
              <a:t> </a:t>
            </a:r>
            <a:r>
              <a:rPr lang="fa-IR" altLang="en-US" sz="3600" b="0">
                <a:solidFill>
                  <a:schemeClr val="tx1"/>
                </a:solidFill>
              </a:rPr>
              <a:t>رفتار آنان </a:t>
            </a:r>
            <a:r>
              <a:rPr lang="fa-IR" altLang="en-US" sz="3600" b="0">
                <a:solidFill>
                  <a:schemeClr val="bg2"/>
                </a:solidFill>
              </a:rPr>
              <a:t>خوشحال هستند و مایلند این رفتار ادامه یابد.</a:t>
            </a:r>
            <a:br>
              <a:rPr lang="fa-IR" altLang="en-US" sz="3600" b="0">
                <a:solidFill>
                  <a:schemeClr val="bg2"/>
                </a:solidFill>
              </a:rPr>
            </a:br>
            <a:r>
              <a:rPr lang="fa-IR" altLang="en-US" sz="3600" b="0">
                <a:solidFill>
                  <a:schemeClr val="bg2"/>
                </a:solidFill>
              </a:rPr>
              <a:t>2-دادن پاداش احساس خوبی در کودکان ایجاد  می کند وآنان را تشویق به انجام دوبارۀ آن رفتار می کند.</a:t>
            </a:r>
            <a:br>
              <a:rPr lang="fa-IR" altLang="en-US" sz="3600" b="0">
                <a:solidFill>
                  <a:schemeClr val="bg2"/>
                </a:solidFill>
              </a:rPr>
            </a:br>
            <a:r>
              <a:rPr lang="fa-IR" altLang="en-US" sz="3600" b="0">
                <a:solidFill>
                  <a:schemeClr val="bg2"/>
                </a:solidFill>
              </a:rPr>
              <a:t>3-موارد استفادۀ پاداش و امتیاز،در اختیار والدین بسیار زیاد است.</a:t>
            </a:r>
            <a:endParaRPr lang="en-US" altLang="en-US" sz="3600" b="0">
              <a:solidFill>
                <a:schemeClr val="bg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a:extLst>
              <a:ext uri="{FF2B5EF4-FFF2-40B4-BE49-F238E27FC236}">
                <a16:creationId xmlns:a16="http://schemas.microsoft.com/office/drawing/2014/main" id="{71FE59E7-3F26-4C59-9755-8DDFA25B21B0}"/>
              </a:ext>
            </a:extLst>
          </p:cNvPr>
          <p:cNvSpPr>
            <a:spLocks noGrp="1" noRot="1" noChangeArrowheads="1"/>
          </p:cNvSpPr>
          <p:nvPr>
            <p:ph type="title"/>
          </p:nvPr>
        </p:nvSpPr>
        <p:spPr>
          <a:xfrm>
            <a:off x="539750" y="0"/>
            <a:ext cx="8353425" cy="6858000"/>
          </a:xfrm>
        </p:spPr>
        <p:txBody>
          <a:bodyPr/>
          <a:lstStyle/>
          <a:p>
            <a:pPr algn="r"/>
            <a:r>
              <a:rPr lang="fa-IR" altLang="en-US" sz="3200">
                <a:solidFill>
                  <a:schemeClr val="tx1"/>
                </a:solidFill>
              </a:rPr>
              <a:t>اصول پاداش و امتیاز</a:t>
            </a:r>
            <a:br>
              <a:rPr lang="fa-IR" altLang="en-US" sz="3200">
                <a:solidFill>
                  <a:schemeClr val="tx1"/>
                </a:solidFill>
              </a:rPr>
            </a:br>
            <a:br>
              <a:rPr lang="fa-IR" altLang="en-US" sz="2800">
                <a:solidFill>
                  <a:schemeClr val="tx1"/>
                </a:solidFill>
              </a:rPr>
            </a:br>
            <a:r>
              <a:rPr lang="fa-IR" altLang="en-US" sz="2400">
                <a:solidFill>
                  <a:schemeClr val="tx1"/>
                </a:solidFill>
              </a:rPr>
              <a:t>1-پاداش را فقط در حین رفتار یا بلا فاصله، انجام دهید.</a:t>
            </a:r>
            <a:br>
              <a:rPr lang="fa-IR" altLang="en-US" sz="2400">
                <a:solidFill>
                  <a:schemeClr val="tx1"/>
                </a:solidFill>
              </a:rPr>
            </a:br>
            <a:r>
              <a:rPr lang="fa-IR" altLang="en-US" sz="2400">
                <a:solidFill>
                  <a:schemeClr val="tx1"/>
                </a:solidFill>
              </a:rPr>
              <a:t>2-پاداش را جهت توقف رفتار های نا مطلوب استفاده ننمائید.</a:t>
            </a:r>
            <a:br>
              <a:rPr lang="fa-IR" altLang="en-US" sz="2400">
                <a:solidFill>
                  <a:schemeClr val="tx1"/>
                </a:solidFill>
              </a:rPr>
            </a:br>
            <a:r>
              <a:rPr lang="fa-IR" altLang="en-US" sz="2400">
                <a:solidFill>
                  <a:schemeClr val="tx1"/>
                </a:solidFill>
              </a:rPr>
              <a:t>3-توصیف و شرح رفتار پاداش داده شده.</a:t>
            </a:r>
            <a:br>
              <a:rPr lang="fa-IR" altLang="en-US" sz="2400">
                <a:solidFill>
                  <a:schemeClr val="bg2"/>
                </a:solidFill>
              </a:rPr>
            </a:br>
            <a:r>
              <a:rPr lang="fa-IR" altLang="en-US" sz="2400">
                <a:solidFill>
                  <a:schemeClr val="tx1"/>
                </a:solidFill>
              </a:rPr>
              <a:t>4-در هنگام دادن پاداش از کلمات مثبت و تشویقی استفاده نمائید.</a:t>
            </a:r>
            <a:br>
              <a:rPr lang="fa-IR" altLang="en-US" sz="2400">
                <a:solidFill>
                  <a:schemeClr val="bg2"/>
                </a:solidFill>
              </a:rPr>
            </a:br>
            <a:r>
              <a:rPr lang="fa-IR" altLang="en-US" sz="2400">
                <a:solidFill>
                  <a:schemeClr val="bg1"/>
                </a:solidFill>
              </a:rPr>
              <a:t>5-والدین باید کارهائی که در حکم پاداش است را بشناسند. </a:t>
            </a:r>
            <a:br>
              <a:rPr lang="fa-IR" altLang="en-US" sz="2400">
                <a:solidFill>
                  <a:schemeClr val="bg1"/>
                </a:solidFill>
              </a:rPr>
            </a:br>
            <a:r>
              <a:rPr lang="fa-IR" altLang="en-US" sz="2400">
                <a:solidFill>
                  <a:schemeClr val="bg1"/>
                </a:solidFill>
              </a:rPr>
              <a:t>6-تنوع در پاداش ها</a:t>
            </a:r>
            <a:br>
              <a:rPr lang="fa-IR" altLang="en-US" sz="2400">
                <a:solidFill>
                  <a:schemeClr val="bg1"/>
                </a:solidFill>
              </a:rPr>
            </a:br>
            <a:r>
              <a:rPr lang="fa-IR" altLang="en-US" sz="2400">
                <a:solidFill>
                  <a:schemeClr val="bg1"/>
                </a:solidFill>
              </a:rPr>
              <a:t>7-پاداش و امتیاز باید طبق خواسته و علاقۀ کودک باشد.</a:t>
            </a:r>
            <a:br>
              <a:rPr lang="fa-IR" altLang="en-US" sz="2400">
                <a:solidFill>
                  <a:schemeClr val="bg1"/>
                </a:solidFill>
              </a:rPr>
            </a:br>
            <a:r>
              <a:rPr lang="fa-IR" altLang="en-US" sz="2400">
                <a:solidFill>
                  <a:schemeClr val="bg1"/>
                </a:solidFill>
              </a:rPr>
              <a:t>8-تناسب بین اهمیت رفتار و پاداش وامتیاز</a:t>
            </a:r>
            <a:br>
              <a:rPr lang="fa-IR" altLang="en-US" sz="2400">
                <a:solidFill>
                  <a:schemeClr val="bg1"/>
                </a:solidFill>
              </a:rPr>
            </a:br>
            <a:r>
              <a:rPr lang="fa-IR" altLang="en-US" sz="2400">
                <a:solidFill>
                  <a:schemeClr val="bg1"/>
                </a:solidFill>
              </a:rPr>
              <a:t>9- پاداش ها می توانندهمان چیزهایی باشند که والدین هر روز انجام می دهند.</a:t>
            </a:r>
            <a:br>
              <a:rPr lang="fa-IR" altLang="en-US" sz="2400">
                <a:solidFill>
                  <a:schemeClr val="bg1"/>
                </a:solidFill>
              </a:rPr>
            </a:br>
            <a:r>
              <a:rPr lang="fa-IR" altLang="en-US" sz="2400">
                <a:solidFill>
                  <a:schemeClr val="bg1"/>
                </a:solidFill>
              </a:rPr>
              <a:t>10- نیاز های اساسی و عاطفی کودک (مانندغذا،خواب،محبت و تعامل مثبت و...)را نباید دستاویز قرار داد.</a:t>
            </a:r>
            <a:br>
              <a:rPr lang="fa-IR" altLang="en-US" sz="2400">
                <a:solidFill>
                  <a:schemeClr val="bg1"/>
                </a:solidFill>
              </a:rPr>
            </a:br>
            <a:r>
              <a:rPr lang="fa-IR" altLang="en-US" sz="2400">
                <a:solidFill>
                  <a:schemeClr val="bg1"/>
                </a:solidFill>
              </a:rPr>
              <a:t>11- زمانی که والدین در دادن پاداشی قول میدهند،حتماً آن را اجراء نمایند.</a:t>
            </a:r>
            <a:br>
              <a:rPr lang="fa-IR" altLang="en-US" sz="2400">
                <a:solidFill>
                  <a:schemeClr val="bg1"/>
                </a:solidFill>
              </a:rPr>
            </a:br>
            <a:r>
              <a:rPr lang="fa-IR" altLang="en-US" sz="2400">
                <a:solidFill>
                  <a:schemeClr val="bg1"/>
                </a:solidFill>
              </a:rPr>
              <a:t>12- قبل از انجام رفتار می توانیم به کودک بگوئیم،چه پاداشی در انتظار اوست.</a:t>
            </a:r>
            <a:r>
              <a:rPr lang="fa-IR" altLang="en-US" sz="2400">
                <a:solidFill>
                  <a:schemeClr val="bg2"/>
                </a:solidFill>
              </a:rPr>
              <a:t> </a:t>
            </a:r>
            <a:br>
              <a:rPr lang="fa-IR" altLang="en-US" sz="2400">
                <a:solidFill>
                  <a:schemeClr val="bg2"/>
                </a:solidFill>
              </a:rPr>
            </a:br>
            <a:endParaRPr lang="en-US" altLang="en-US" sz="2400">
              <a:solidFill>
                <a:schemeClr val="bg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3" name="Rectangle 3">
            <a:extLst>
              <a:ext uri="{FF2B5EF4-FFF2-40B4-BE49-F238E27FC236}">
                <a16:creationId xmlns:a16="http://schemas.microsoft.com/office/drawing/2014/main" id="{121D6EB6-3546-45C2-A318-45831D6B66EB}"/>
              </a:ext>
            </a:extLst>
          </p:cNvPr>
          <p:cNvSpPr>
            <a:spLocks noGrp="1" noChangeArrowheads="1"/>
          </p:cNvSpPr>
          <p:nvPr>
            <p:ph type="body" idx="1"/>
          </p:nvPr>
        </p:nvSpPr>
        <p:spPr>
          <a:xfrm>
            <a:off x="457200" y="692150"/>
            <a:ext cx="8229600" cy="5434013"/>
          </a:xfrm>
        </p:spPr>
        <p:txBody>
          <a:bodyPr/>
          <a:lstStyle/>
          <a:p>
            <a:pPr algn="r" rtl="1">
              <a:buFont typeface="Wingdings" panose="05000000000000000000" pitchFamily="2" charset="2"/>
              <a:buNone/>
            </a:pPr>
            <a:r>
              <a:rPr lang="fa-IR" altLang="en-US" sz="5400" b="1"/>
              <a:t>کارگروهی:</a:t>
            </a:r>
          </a:p>
          <a:p>
            <a:pPr algn="r" rtl="1">
              <a:buFont typeface="Wingdings" panose="05000000000000000000" pitchFamily="2" charset="2"/>
              <a:buNone/>
            </a:pPr>
            <a:endParaRPr lang="fa-IR" altLang="en-US"/>
          </a:p>
          <a:p>
            <a:pPr algn="r" rtl="1"/>
            <a:r>
              <a:rPr lang="fa-IR" altLang="en-US"/>
              <a:t>آیا کودک همیشه طالب پاداش نخواهد بود؟</a:t>
            </a:r>
          </a:p>
          <a:p>
            <a:pPr algn="r" rtl="1"/>
            <a:r>
              <a:rPr lang="fa-IR" altLang="en-US">
                <a:solidFill>
                  <a:schemeClr val="bg1"/>
                </a:solidFill>
              </a:rPr>
              <a:t>آیا این رشوه یا باج نیست؟</a:t>
            </a:r>
            <a:endParaRPr lang="en-US" altLang="en-US">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4">
            <a:extLst>
              <a:ext uri="{FF2B5EF4-FFF2-40B4-BE49-F238E27FC236}">
                <a16:creationId xmlns:a16="http://schemas.microsoft.com/office/drawing/2014/main" id="{32DBC2A7-75AD-4C06-AA22-5904D26FE8A9}"/>
              </a:ext>
            </a:extLst>
          </p:cNvPr>
          <p:cNvSpPr>
            <a:spLocks noGrp="1" noChangeArrowheads="1"/>
          </p:cNvSpPr>
          <p:nvPr>
            <p:ph type="title"/>
          </p:nvPr>
        </p:nvSpPr>
        <p:spPr>
          <a:xfrm>
            <a:off x="457200" y="274638"/>
            <a:ext cx="8229600" cy="4667250"/>
          </a:xfrm>
        </p:spPr>
        <p:txBody>
          <a:bodyPr/>
          <a:lstStyle/>
          <a:p>
            <a:r>
              <a:rPr lang="fa-IR" altLang="en-US" sz="6600" b="1"/>
              <a:t>تکنیک چارت رفتاری</a:t>
            </a:r>
            <a:endParaRPr lang="en-US" altLang="en-US" sz="6600" b="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4">
            <a:extLst>
              <a:ext uri="{FF2B5EF4-FFF2-40B4-BE49-F238E27FC236}">
                <a16:creationId xmlns:a16="http://schemas.microsoft.com/office/drawing/2014/main" id="{C90FC8FA-073B-4CAB-93ED-46F7E7746DFF}"/>
              </a:ext>
            </a:extLst>
          </p:cNvPr>
          <p:cNvSpPr>
            <a:spLocks noGrp="1" noChangeArrowheads="1"/>
          </p:cNvSpPr>
          <p:nvPr>
            <p:ph type="title"/>
          </p:nvPr>
        </p:nvSpPr>
        <p:spPr>
          <a:xfrm>
            <a:off x="539750" y="260350"/>
            <a:ext cx="8280400" cy="6048375"/>
          </a:xfrm>
        </p:spPr>
        <p:txBody>
          <a:bodyPr/>
          <a:lstStyle/>
          <a:p>
            <a:pPr algn="r">
              <a:buFontTx/>
              <a:buChar char="•"/>
            </a:pPr>
            <a:r>
              <a:rPr lang="fa-IR" altLang="en-US" sz="5400" b="1"/>
              <a:t>اصول چارت رفتاری:</a:t>
            </a:r>
            <a:br>
              <a:rPr lang="fa-IR" altLang="en-US" sz="4000"/>
            </a:br>
            <a:r>
              <a:rPr lang="fa-IR" altLang="en-US" sz="3600"/>
              <a:t>رفتار مورد نظر به طور دقیق مشخص شود.</a:t>
            </a:r>
            <a:br>
              <a:rPr lang="fa-IR" altLang="en-US" sz="3600"/>
            </a:br>
            <a:r>
              <a:rPr lang="fa-IR" altLang="en-US" sz="3600"/>
              <a:t>تعداد ستاره ها و نوع آنها مشخص شود.</a:t>
            </a:r>
            <a:br>
              <a:rPr lang="fa-IR" altLang="en-US" sz="3600"/>
            </a:br>
            <a:r>
              <a:rPr lang="fa-IR" altLang="en-US" sz="3600"/>
              <a:t>در ابتدا یک رفتار نسبتا آسان انتخاب شود.</a:t>
            </a:r>
            <a:br>
              <a:rPr lang="fa-IR" altLang="en-US" sz="3600"/>
            </a:br>
            <a:r>
              <a:rPr lang="fa-IR" altLang="en-US" sz="3600"/>
              <a:t>در مورد پاداش مناسب و متناسب به توافق برسید.</a:t>
            </a:r>
            <a:br>
              <a:rPr lang="fa-IR" altLang="en-US" sz="3600"/>
            </a:br>
            <a:r>
              <a:rPr lang="fa-IR" altLang="en-US" sz="3600"/>
              <a:t>در صورت عدم انجام کار،بهترین کار این است که به کودک ستاره داده نشود</a:t>
            </a:r>
            <a:r>
              <a:rPr lang="fa-IR" altLang="en-US" sz="4000"/>
              <a:t>.</a:t>
            </a:r>
            <a:br>
              <a:rPr lang="fa-IR" altLang="en-US" sz="4000"/>
            </a:br>
            <a:r>
              <a:rPr lang="fa-IR" altLang="en-US" sz="3600"/>
              <a:t>در مورد موارد بالا به روشنی با کودک صحبت کنید.</a:t>
            </a:r>
            <a:br>
              <a:rPr lang="fa-IR" altLang="en-US" sz="3600"/>
            </a:br>
            <a:r>
              <a:rPr lang="fa-IR" altLang="en-US" sz="3600"/>
              <a:t>کم کم موارد را سخت تر، و پاداش ها متناوب نمائید.</a:t>
            </a:r>
            <a:br>
              <a:rPr lang="fa-IR" altLang="en-US" sz="4000"/>
            </a:br>
            <a:endParaRPr lang="en-US" altLang="en-US"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a:extLst>
              <a:ext uri="{FF2B5EF4-FFF2-40B4-BE49-F238E27FC236}">
                <a16:creationId xmlns:a16="http://schemas.microsoft.com/office/drawing/2014/main" id="{F941CC90-1A5D-4710-93EB-827C0C129CD9}"/>
              </a:ext>
            </a:extLst>
          </p:cNvPr>
          <p:cNvSpPr>
            <a:spLocks noGrp="1" noChangeArrowheads="1"/>
          </p:cNvSpPr>
          <p:nvPr>
            <p:ph type="title"/>
          </p:nvPr>
        </p:nvSpPr>
        <p:spPr/>
        <p:txBody>
          <a:bodyPr/>
          <a:lstStyle/>
          <a:p>
            <a:r>
              <a:rPr lang="en-US" altLang="en-US">
                <a:solidFill>
                  <a:schemeClr val="bg2"/>
                </a:solidFill>
              </a:rPr>
              <a:t>Principles of positive parenting</a:t>
            </a:r>
          </a:p>
        </p:txBody>
      </p:sp>
      <p:sp>
        <p:nvSpPr>
          <p:cNvPr id="337923" name="Rectangle 3">
            <a:extLst>
              <a:ext uri="{FF2B5EF4-FFF2-40B4-BE49-F238E27FC236}">
                <a16:creationId xmlns:a16="http://schemas.microsoft.com/office/drawing/2014/main" id="{635920F9-41FD-4298-BB70-7EB7BEE3731B}"/>
              </a:ext>
            </a:extLst>
          </p:cNvPr>
          <p:cNvSpPr>
            <a:spLocks noGrp="1" noChangeArrowheads="1"/>
          </p:cNvSpPr>
          <p:nvPr>
            <p:ph type="body" idx="1"/>
          </p:nvPr>
        </p:nvSpPr>
        <p:spPr/>
        <p:txBody>
          <a:bodyPr/>
          <a:lstStyle/>
          <a:p>
            <a:pPr>
              <a:spcBef>
                <a:spcPct val="50000"/>
              </a:spcBef>
            </a:pPr>
            <a:r>
              <a:rPr lang="en-US" altLang="en-US">
                <a:solidFill>
                  <a:schemeClr val="bg2"/>
                </a:solidFill>
              </a:rPr>
              <a:t>Ensuring a safe, engaging environment</a:t>
            </a:r>
          </a:p>
          <a:p>
            <a:pPr>
              <a:spcBef>
                <a:spcPct val="50000"/>
              </a:spcBef>
            </a:pPr>
            <a:r>
              <a:rPr lang="en-US" altLang="en-US">
                <a:solidFill>
                  <a:schemeClr val="bg2"/>
                </a:solidFill>
              </a:rPr>
              <a:t>Creating a positive learning environment</a:t>
            </a:r>
          </a:p>
          <a:p>
            <a:pPr>
              <a:spcBef>
                <a:spcPct val="50000"/>
              </a:spcBef>
            </a:pPr>
            <a:r>
              <a:rPr lang="en-US" altLang="en-US">
                <a:solidFill>
                  <a:schemeClr val="bg2"/>
                </a:solidFill>
              </a:rPr>
              <a:t>Using assertive discipline</a:t>
            </a:r>
          </a:p>
          <a:p>
            <a:pPr>
              <a:spcBef>
                <a:spcPct val="50000"/>
              </a:spcBef>
            </a:pPr>
            <a:r>
              <a:rPr lang="en-US" altLang="en-US">
                <a:solidFill>
                  <a:schemeClr val="bg2"/>
                </a:solidFill>
              </a:rPr>
              <a:t>Having realistic expectations</a:t>
            </a:r>
          </a:p>
          <a:p>
            <a:pPr>
              <a:spcBef>
                <a:spcPct val="50000"/>
              </a:spcBef>
            </a:pPr>
            <a:r>
              <a:rPr lang="en-US" altLang="en-US">
                <a:solidFill>
                  <a:schemeClr val="bg2"/>
                </a:solidFill>
              </a:rPr>
              <a:t>Taking care of yourself as a parent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4611" name="Rectangle 3">
            <a:extLst>
              <a:ext uri="{FF2B5EF4-FFF2-40B4-BE49-F238E27FC236}">
                <a16:creationId xmlns:a16="http://schemas.microsoft.com/office/drawing/2014/main" id="{9C2503CA-6144-48E9-9081-336DCF457D96}"/>
              </a:ext>
            </a:extLst>
          </p:cNvPr>
          <p:cNvSpPr>
            <a:spLocks noGrp="1" noChangeArrowheads="1"/>
          </p:cNvSpPr>
          <p:nvPr>
            <p:ph type="body" idx="1"/>
          </p:nvPr>
        </p:nvSpPr>
        <p:spPr>
          <a:xfrm>
            <a:off x="457200" y="404813"/>
            <a:ext cx="8229600" cy="5691187"/>
          </a:xfrm>
        </p:spPr>
        <p:txBody>
          <a:bodyPr/>
          <a:lstStyle/>
          <a:p>
            <a:pPr algn="r" rtl="1">
              <a:buFontTx/>
              <a:buNone/>
            </a:pPr>
            <a:r>
              <a:rPr lang="fa-IR" altLang="en-US" sz="5400" b="1"/>
              <a:t>سئوال گروهی:</a:t>
            </a:r>
          </a:p>
          <a:p>
            <a:pPr algn="r" rtl="1">
              <a:buFontTx/>
              <a:buNone/>
            </a:pPr>
            <a:r>
              <a:rPr lang="fa-IR" altLang="en-US"/>
              <a:t>نحوهء استفاده از این شیوه را با مثال توضیح دهید.</a:t>
            </a:r>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4">
            <a:extLst>
              <a:ext uri="{FF2B5EF4-FFF2-40B4-BE49-F238E27FC236}">
                <a16:creationId xmlns:a16="http://schemas.microsoft.com/office/drawing/2014/main" id="{D92C85AD-5F8C-4BF4-B371-C24585E964AE}"/>
              </a:ext>
            </a:extLst>
          </p:cNvPr>
          <p:cNvSpPr>
            <a:spLocks noGrp="1" noChangeArrowheads="1"/>
          </p:cNvSpPr>
          <p:nvPr>
            <p:ph type="title"/>
          </p:nvPr>
        </p:nvSpPr>
        <p:spPr>
          <a:xfrm>
            <a:off x="457200" y="274638"/>
            <a:ext cx="8229600" cy="5386387"/>
          </a:xfrm>
        </p:spPr>
        <p:txBody>
          <a:bodyPr/>
          <a:lstStyle/>
          <a:p>
            <a:r>
              <a:rPr lang="fa-IR" altLang="en-US" sz="6600" b="1">
                <a:solidFill>
                  <a:schemeClr val="bg2"/>
                </a:solidFill>
              </a:rPr>
              <a:t>تکنیک الگوبرداری </a:t>
            </a:r>
            <a:br>
              <a:rPr lang="fa-IR" altLang="en-US" sz="6600" b="1">
                <a:solidFill>
                  <a:schemeClr val="bg2"/>
                </a:solidFill>
              </a:rPr>
            </a:br>
            <a:r>
              <a:rPr lang="fa-IR" altLang="en-US" sz="6600" b="1">
                <a:solidFill>
                  <a:schemeClr val="bg2"/>
                </a:solidFill>
              </a:rPr>
              <a:t>و سرمشق دهی</a:t>
            </a:r>
            <a:endParaRPr lang="en-US" altLang="en-US" sz="6600" b="1">
              <a:solidFill>
                <a:schemeClr val="bg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4">
            <a:extLst>
              <a:ext uri="{FF2B5EF4-FFF2-40B4-BE49-F238E27FC236}">
                <a16:creationId xmlns:a16="http://schemas.microsoft.com/office/drawing/2014/main" id="{5821521C-067A-4F3C-9FB3-FCB4D2ABA773}"/>
              </a:ext>
            </a:extLst>
          </p:cNvPr>
          <p:cNvSpPr>
            <a:spLocks noGrp="1" noChangeArrowheads="1"/>
          </p:cNvSpPr>
          <p:nvPr>
            <p:ph type="title"/>
          </p:nvPr>
        </p:nvSpPr>
        <p:spPr>
          <a:xfrm>
            <a:off x="0" y="0"/>
            <a:ext cx="8893175" cy="6021388"/>
          </a:xfrm>
        </p:spPr>
        <p:txBody>
          <a:bodyPr/>
          <a:lstStyle/>
          <a:p>
            <a:pPr algn="r"/>
            <a:r>
              <a:rPr lang="fa-IR" altLang="en-US" sz="4000"/>
              <a:t> </a:t>
            </a:r>
            <a:r>
              <a:rPr lang="fa-IR" altLang="en-US" sz="6000" b="1">
                <a:solidFill>
                  <a:schemeClr val="bg2"/>
                </a:solidFill>
              </a:rPr>
              <a:t>قوانین الگوبرداری</a:t>
            </a:r>
            <a:r>
              <a:rPr lang="fa-IR" altLang="en-US" sz="4000" b="1">
                <a:solidFill>
                  <a:schemeClr val="bg2"/>
                </a:solidFill>
              </a:rPr>
              <a:t>:</a:t>
            </a:r>
            <a:br>
              <a:rPr lang="fa-IR" altLang="en-US" sz="4000">
                <a:solidFill>
                  <a:schemeClr val="bg2"/>
                </a:solidFill>
              </a:rPr>
            </a:br>
            <a:r>
              <a:rPr lang="fa-IR" altLang="en-US" sz="3600">
                <a:solidFill>
                  <a:schemeClr val="bg2"/>
                </a:solidFill>
              </a:rPr>
              <a:t>1-رفتارها را مشخص می کنیم.</a:t>
            </a:r>
            <a:br>
              <a:rPr lang="fa-IR" altLang="en-US" sz="3600">
                <a:solidFill>
                  <a:schemeClr val="bg2"/>
                </a:solidFill>
              </a:rPr>
            </a:br>
            <a:r>
              <a:rPr lang="fa-IR" altLang="en-US" sz="3600">
                <a:solidFill>
                  <a:schemeClr val="bg2"/>
                </a:solidFill>
              </a:rPr>
              <a:t>2-فرصت مشاهده به صورت طبیعی را به کودک میدهیم.</a:t>
            </a:r>
            <a:br>
              <a:rPr lang="fa-IR" altLang="en-US" sz="3600">
                <a:solidFill>
                  <a:schemeClr val="bg2"/>
                </a:solidFill>
              </a:rPr>
            </a:br>
            <a:r>
              <a:rPr lang="fa-IR" altLang="en-US" sz="3600">
                <a:solidFill>
                  <a:schemeClr val="bg2"/>
                </a:solidFill>
              </a:rPr>
              <a:t>3-شرح دادن برای کودک</a:t>
            </a:r>
            <a:br>
              <a:rPr lang="fa-IR" altLang="en-US" sz="3600">
                <a:solidFill>
                  <a:schemeClr val="bg2"/>
                </a:solidFill>
              </a:rPr>
            </a:br>
            <a:r>
              <a:rPr lang="fa-IR" altLang="en-US" sz="3600">
                <a:solidFill>
                  <a:schemeClr val="bg2"/>
                </a:solidFill>
              </a:rPr>
              <a:t>4-اجازه میدهیم کودک سئوالات خود را بپرسد.</a:t>
            </a:r>
            <a:br>
              <a:rPr lang="fa-IR" altLang="en-US" sz="3600">
                <a:solidFill>
                  <a:schemeClr val="bg2"/>
                </a:solidFill>
              </a:rPr>
            </a:br>
            <a:r>
              <a:rPr lang="fa-IR" altLang="en-US" sz="3600">
                <a:solidFill>
                  <a:schemeClr val="bg2"/>
                </a:solidFill>
              </a:rPr>
              <a:t>5-اجازه تقلید کردن را به کودک میدهیم.</a:t>
            </a:r>
            <a:br>
              <a:rPr lang="fa-IR" altLang="en-US" sz="3600">
                <a:solidFill>
                  <a:schemeClr val="bg2"/>
                </a:solidFill>
              </a:rPr>
            </a:br>
            <a:r>
              <a:rPr lang="fa-IR" altLang="en-US" sz="3600">
                <a:solidFill>
                  <a:schemeClr val="bg2"/>
                </a:solidFill>
              </a:rPr>
              <a:t>6-در صورت نیاز به کودک کمک می کنیم.</a:t>
            </a:r>
            <a:br>
              <a:rPr lang="fa-IR" altLang="en-US" sz="3600">
                <a:solidFill>
                  <a:schemeClr val="bg2"/>
                </a:solidFill>
              </a:rPr>
            </a:br>
            <a:r>
              <a:rPr lang="fa-IR" altLang="en-US" sz="3600">
                <a:solidFill>
                  <a:schemeClr val="bg2"/>
                </a:solidFill>
              </a:rPr>
              <a:t>7-به کودک بازخورد مثبت میدهیم.</a:t>
            </a:r>
            <a:br>
              <a:rPr lang="fa-IR" altLang="en-US" sz="3600">
                <a:solidFill>
                  <a:schemeClr val="bg2"/>
                </a:solidFill>
              </a:rPr>
            </a:br>
            <a:r>
              <a:rPr lang="fa-IR" altLang="en-US" sz="3600">
                <a:solidFill>
                  <a:schemeClr val="bg2"/>
                </a:solidFill>
              </a:rPr>
              <a:t>8-از الگودهی و سرمشق دهی نامطلوب اجتناب می کنیم.</a:t>
            </a:r>
            <a:endParaRPr lang="en-US" altLang="en-US" sz="3600">
              <a:solidFill>
                <a:schemeClr val="bg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87" name="Rectangle 3">
            <a:extLst>
              <a:ext uri="{FF2B5EF4-FFF2-40B4-BE49-F238E27FC236}">
                <a16:creationId xmlns:a16="http://schemas.microsoft.com/office/drawing/2014/main" id="{9EB8106F-F26A-48CD-8694-E21665F2B3B9}"/>
              </a:ext>
            </a:extLst>
          </p:cNvPr>
          <p:cNvSpPr>
            <a:spLocks noGrp="1" noChangeArrowheads="1"/>
          </p:cNvSpPr>
          <p:nvPr>
            <p:ph type="body" idx="1"/>
          </p:nvPr>
        </p:nvSpPr>
        <p:spPr>
          <a:xfrm>
            <a:off x="457200" y="620713"/>
            <a:ext cx="8229600" cy="5510212"/>
          </a:xfrm>
        </p:spPr>
        <p:txBody>
          <a:bodyPr/>
          <a:lstStyle/>
          <a:p>
            <a:pPr algn="r" rtl="1">
              <a:buFont typeface="Wingdings" panose="05000000000000000000" pitchFamily="2" charset="2"/>
              <a:buNone/>
            </a:pPr>
            <a:r>
              <a:rPr lang="fa-IR" altLang="en-US" sz="5400" b="1">
                <a:solidFill>
                  <a:schemeClr val="bg2"/>
                </a:solidFill>
              </a:rPr>
              <a:t>سئوال گروهی:</a:t>
            </a:r>
          </a:p>
          <a:p>
            <a:pPr algn="r" rtl="1">
              <a:buFont typeface="Wingdings" panose="05000000000000000000" pitchFamily="2" charset="2"/>
              <a:buNone/>
            </a:pPr>
            <a:r>
              <a:rPr lang="fa-IR" altLang="en-US">
                <a:solidFill>
                  <a:schemeClr val="bg2"/>
                </a:solidFill>
              </a:rPr>
              <a:t>چه مواردی برای الگوبرداری پیشنهاد می کنید؟</a:t>
            </a:r>
            <a:endParaRPr lang="en-US" altLang="en-US">
              <a:solidFill>
                <a:schemeClr val="bg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60450" name="Rectangle 2">
            <a:extLst>
              <a:ext uri="{FF2B5EF4-FFF2-40B4-BE49-F238E27FC236}">
                <a16:creationId xmlns:a16="http://schemas.microsoft.com/office/drawing/2014/main" id="{68DE329C-8BA3-4EBF-9CD3-3DFB77B54392}"/>
              </a:ext>
            </a:extLst>
          </p:cNvPr>
          <p:cNvSpPr>
            <a:spLocks noGrp="1" noChangeArrowheads="1"/>
          </p:cNvSpPr>
          <p:nvPr>
            <p:ph type="title"/>
          </p:nvPr>
        </p:nvSpPr>
        <p:spPr/>
        <p:txBody>
          <a:bodyPr/>
          <a:lstStyle/>
          <a:p>
            <a:endParaRPr lang="en-US" altLang="en-US"/>
          </a:p>
        </p:txBody>
      </p:sp>
      <p:sp>
        <p:nvSpPr>
          <p:cNvPr id="360451" name="Rectangle 3">
            <a:extLst>
              <a:ext uri="{FF2B5EF4-FFF2-40B4-BE49-F238E27FC236}">
                <a16:creationId xmlns:a16="http://schemas.microsoft.com/office/drawing/2014/main" id="{5F2A2637-1DCA-4CFA-83EF-363750677C2B}"/>
              </a:ext>
            </a:extLst>
          </p:cNvPr>
          <p:cNvSpPr>
            <a:spLocks noGrp="1" noChangeArrowheads="1"/>
          </p:cNvSpPr>
          <p:nvPr>
            <p:ph type="body" idx="1"/>
          </p:nvPr>
        </p:nvSpPr>
        <p:spPr/>
        <p:txBody>
          <a:bodyPr/>
          <a:lstStyle/>
          <a:p>
            <a:pPr algn="ctr">
              <a:buFont typeface="Wingdings" panose="05000000000000000000" pitchFamily="2" charset="2"/>
              <a:buNone/>
            </a:pPr>
            <a:endParaRPr lang="fa-IR" altLang="en-US" sz="5400" b="1">
              <a:solidFill>
                <a:schemeClr val="bg2"/>
              </a:solidFill>
            </a:endParaRPr>
          </a:p>
          <a:p>
            <a:pPr algn="ctr">
              <a:buFont typeface="Wingdings" panose="05000000000000000000" pitchFamily="2" charset="2"/>
              <a:buNone/>
            </a:pPr>
            <a:r>
              <a:rPr lang="fa-IR" altLang="en-US" sz="5400" b="1">
                <a:solidFill>
                  <a:schemeClr val="bg2"/>
                </a:solidFill>
              </a:rPr>
              <a:t>کاهش رفتارهای نامطلوب</a:t>
            </a:r>
            <a:endParaRPr lang="en-US" altLang="en-US" sz="5400" b="1">
              <a:solidFill>
                <a:schemeClr val="bg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4">
            <a:extLst>
              <a:ext uri="{FF2B5EF4-FFF2-40B4-BE49-F238E27FC236}">
                <a16:creationId xmlns:a16="http://schemas.microsoft.com/office/drawing/2014/main" id="{9826F774-581E-423C-9717-6E818B887E97}"/>
              </a:ext>
            </a:extLst>
          </p:cNvPr>
          <p:cNvSpPr>
            <a:spLocks noGrp="1" noChangeArrowheads="1"/>
          </p:cNvSpPr>
          <p:nvPr>
            <p:ph type="title"/>
          </p:nvPr>
        </p:nvSpPr>
        <p:spPr>
          <a:xfrm>
            <a:off x="395288" y="1341438"/>
            <a:ext cx="8229600" cy="3167062"/>
          </a:xfrm>
        </p:spPr>
        <p:txBody>
          <a:bodyPr/>
          <a:lstStyle/>
          <a:p>
            <a:br>
              <a:rPr lang="fa-IR" altLang="en-US"/>
            </a:br>
            <a:r>
              <a:rPr lang="fa-IR" altLang="en-US" sz="6600" b="1">
                <a:solidFill>
                  <a:schemeClr val="accent2"/>
                </a:solidFill>
              </a:rPr>
              <a:t>نادیده گرفتن</a:t>
            </a:r>
            <a:endParaRPr lang="en-US" altLang="en-US" sz="6600" b="1">
              <a:solidFill>
                <a:schemeClr val="accent2"/>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24" name="Rectangle 4">
            <a:extLst>
              <a:ext uri="{FF2B5EF4-FFF2-40B4-BE49-F238E27FC236}">
                <a16:creationId xmlns:a16="http://schemas.microsoft.com/office/drawing/2014/main" id="{5D5C5C19-4E30-4F09-9E3B-154E88A7EFEC}"/>
              </a:ext>
            </a:extLst>
          </p:cNvPr>
          <p:cNvSpPr>
            <a:spLocks noGrp="1" noChangeArrowheads="1"/>
          </p:cNvSpPr>
          <p:nvPr>
            <p:ph type="title"/>
          </p:nvPr>
        </p:nvSpPr>
        <p:spPr>
          <a:xfrm>
            <a:off x="395288" y="333375"/>
            <a:ext cx="8280400" cy="5543550"/>
          </a:xfrm>
        </p:spPr>
        <p:txBody>
          <a:bodyPr/>
          <a:lstStyle/>
          <a:p>
            <a:pPr algn="r"/>
            <a:r>
              <a:rPr lang="fa-IR" altLang="en-US" sz="5400" b="1">
                <a:solidFill>
                  <a:schemeClr val="tx1"/>
                </a:solidFill>
              </a:rPr>
              <a:t>توصیف مهارت:</a:t>
            </a:r>
            <a:br>
              <a:rPr lang="fa-IR" altLang="en-US">
                <a:solidFill>
                  <a:srgbClr val="0C0C12"/>
                </a:solidFill>
              </a:rPr>
            </a:br>
            <a:r>
              <a:rPr lang="fa-IR" altLang="en-US" sz="4000">
                <a:solidFill>
                  <a:srgbClr val="0C0C12"/>
                </a:solidFill>
              </a:rPr>
              <a:t>-</a:t>
            </a:r>
            <a:r>
              <a:rPr lang="fa-IR" altLang="en-US" sz="4000" b="1">
                <a:solidFill>
                  <a:srgbClr val="0C0C12"/>
                </a:solidFill>
              </a:rPr>
              <a:t>این مهارت کمتردخالت کننده است ومیتوان گفت که یکی ازمشکلترین مهارتهاست.</a:t>
            </a:r>
            <a:br>
              <a:rPr lang="fa-IR" altLang="en-US" sz="4000" b="1">
                <a:solidFill>
                  <a:srgbClr val="0C0C12"/>
                </a:solidFill>
              </a:rPr>
            </a:br>
            <a:r>
              <a:rPr lang="fa-IR" altLang="en-US" sz="4000" b="1">
                <a:solidFill>
                  <a:srgbClr val="0C0C12"/>
                </a:solidFill>
              </a:rPr>
              <a:t>-اساس این تکنیک این است که والدین، توجه خود را از تمام رفتارهایی که میل به توقف آنان دارند،بازداشته وفقط به رفتارهایی توجه نمایند که می خواهند،دوباره تکرار شود.</a:t>
            </a:r>
            <a:endParaRPr lang="en-US" altLang="en-US" sz="4000" b="1">
              <a:solidFill>
                <a:srgbClr val="0C0C1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3972" name="Rectangle 4">
            <a:extLst>
              <a:ext uri="{FF2B5EF4-FFF2-40B4-BE49-F238E27FC236}">
                <a16:creationId xmlns:a16="http://schemas.microsoft.com/office/drawing/2014/main" id="{3DC10FDC-A214-4DF5-B793-544C85387172}"/>
              </a:ext>
            </a:extLst>
          </p:cNvPr>
          <p:cNvSpPr>
            <a:spLocks noGrp="1" noChangeArrowheads="1"/>
          </p:cNvSpPr>
          <p:nvPr>
            <p:ph type="title"/>
          </p:nvPr>
        </p:nvSpPr>
        <p:spPr>
          <a:xfrm>
            <a:off x="250825" y="404813"/>
            <a:ext cx="8642350" cy="6048375"/>
          </a:xfrm>
        </p:spPr>
        <p:txBody>
          <a:bodyPr/>
          <a:lstStyle/>
          <a:p>
            <a:pPr algn="r"/>
            <a:r>
              <a:rPr lang="fa-IR" altLang="en-US" sz="5400" b="1">
                <a:solidFill>
                  <a:schemeClr val="tx1"/>
                </a:solidFill>
              </a:rPr>
              <a:t>مزایای استفاده از نادیده گرفتن:</a:t>
            </a:r>
            <a:br>
              <a:rPr lang="fa-IR" altLang="en-US" sz="4000">
                <a:solidFill>
                  <a:srgbClr val="0C0C12"/>
                </a:solidFill>
              </a:rPr>
            </a:br>
            <a:r>
              <a:rPr lang="fa-IR" altLang="en-US" sz="3600">
                <a:solidFill>
                  <a:srgbClr val="0C0C12"/>
                </a:solidFill>
              </a:rPr>
              <a:t>1-نادیده گرفتن هیچ کاری نکردن نیست،بلکه روش</a:t>
            </a:r>
            <a:r>
              <a:rPr lang="fa-IR" altLang="en-US" sz="3600">
                <a:solidFill>
                  <a:schemeClr val="tx1"/>
                </a:solidFill>
              </a:rPr>
              <a:t> </a:t>
            </a:r>
            <a:r>
              <a:rPr lang="fa-IR" altLang="en-US" sz="3600">
                <a:solidFill>
                  <a:srgbClr val="0C0C12"/>
                </a:solidFill>
              </a:rPr>
              <a:t>موثری است برای حل مشکل و نیازمند ثبات و کنترل بسیار است.</a:t>
            </a:r>
            <a:br>
              <a:rPr lang="fa-IR" altLang="en-US" sz="3600">
                <a:solidFill>
                  <a:srgbClr val="0C0C12"/>
                </a:solidFill>
              </a:rPr>
            </a:br>
            <a:r>
              <a:rPr lang="fa-IR" altLang="en-US" sz="3600">
                <a:solidFill>
                  <a:srgbClr val="0C0C12"/>
                </a:solidFill>
              </a:rPr>
              <a:t>2-روش موثری که به کودک یاد میدهد،رفتارش توجه والدین را جلب نمی کند.</a:t>
            </a:r>
            <a:br>
              <a:rPr lang="fa-IR" altLang="en-US" sz="3600">
                <a:solidFill>
                  <a:srgbClr val="0C0C12"/>
                </a:solidFill>
              </a:rPr>
            </a:br>
            <a:r>
              <a:rPr lang="fa-IR" altLang="en-US" sz="3600">
                <a:solidFill>
                  <a:srgbClr val="0C0C12"/>
                </a:solidFill>
              </a:rPr>
              <a:t>3-با این تکنیک کودک در انجام دوبارۀ رفتار نا مطلوب دلسرد می شود.</a:t>
            </a:r>
            <a:br>
              <a:rPr lang="fa-IR" altLang="en-US" sz="3600">
                <a:solidFill>
                  <a:srgbClr val="0C0C12"/>
                </a:solidFill>
              </a:rPr>
            </a:br>
            <a:r>
              <a:rPr lang="fa-IR" altLang="en-US" sz="3600">
                <a:solidFill>
                  <a:srgbClr val="0C0C12"/>
                </a:solidFill>
              </a:rPr>
              <a:t>4-این تکنیک،فقط یکی ازروشهای کاهش، رفتارهای نامطلوب است.</a:t>
            </a:r>
            <a:endParaRPr lang="en-US" altLang="en-US" sz="3600">
              <a:solidFill>
                <a:srgbClr val="0C0C12"/>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6020" name="Rectangle 4">
            <a:extLst>
              <a:ext uri="{FF2B5EF4-FFF2-40B4-BE49-F238E27FC236}">
                <a16:creationId xmlns:a16="http://schemas.microsoft.com/office/drawing/2014/main" id="{336291E2-AFCE-4854-ACD6-04E44B80F4C7}"/>
              </a:ext>
            </a:extLst>
          </p:cNvPr>
          <p:cNvSpPr>
            <a:spLocks noGrp="1" noChangeArrowheads="1"/>
          </p:cNvSpPr>
          <p:nvPr>
            <p:ph type="title"/>
          </p:nvPr>
        </p:nvSpPr>
        <p:spPr>
          <a:xfrm>
            <a:off x="395288" y="188913"/>
            <a:ext cx="8497887" cy="6119812"/>
          </a:xfrm>
        </p:spPr>
        <p:txBody>
          <a:bodyPr/>
          <a:lstStyle/>
          <a:p>
            <a:pPr algn="r"/>
            <a:r>
              <a:rPr lang="fa-IR" altLang="en-US" sz="4800" b="1">
                <a:solidFill>
                  <a:schemeClr val="tx1"/>
                </a:solidFill>
              </a:rPr>
              <a:t>اصول استفاده از نادیده گرفتن:</a:t>
            </a:r>
            <a:br>
              <a:rPr lang="fa-IR" altLang="en-US" sz="3200">
                <a:solidFill>
                  <a:schemeClr val="tx1"/>
                </a:solidFill>
              </a:rPr>
            </a:br>
            <a:r>
              <a:rPr lang="fa-IR" altLang="en-US" sz="3200">
                <a:solidFill>
                  <a:schemeClr val="tx1"/>
                </a:solidFill>
              </a:rPr>
              <a:t>1-استفاده از این تکنیک برای رفتارهای نامطلوب خفیف(ناله کردن،قشقرق،عصبانیت و...)کاربرد دارد.</a:t>
            </a:r>
            <a:br>
              <a:rPr lang="fa-IR" altLang="en-US" sz="3200">
                <a:solidFill>
                  <a:srgbClr val="0C0C12"/>
                </a:solidFill>
              </a:rPr>
            </a:br>
            <a:r>
              <a:rPr lang="fa-IR" altLang="en-US" sz="3200">
                <a:solidFill>
                  <a:srgbClr val="0C0C12"/>
                </a:solidFill>
              </a:rPr>
              <a:t>2-در این روش والدین نبایدهیچ نوع توجهی رانشان دهند.</a:t>
            </a:r>
            <a:br>
              <a:rPr lang="fa-IR" altLang="en-US" sz="3200">
                <a:solidFill>
                  <a:srgbClr val="0C0C12"/>
                </a:solidFill>
              </a:rPr>
            </a:br>
            <a:r>
              <a:rPr lang="fa-IR" altLang="en-US" sz="3200">
                <a:solidFill>
                  <a:srgbClr val="0C0C12"/>
                </a:solidFill>
              </a:rPr>
              <a:t>3-نادیده گرفتن را باید به طور مداوم و هر زمان که رفتار نا مطلوب اتفاق می افتد استفاده نمود.</a:t>
            </a:r>
            <a:br>
              <a:rPr lang="fa-IR" altLang="en-US" sz="3200">
                <a:solidFill>
                  <a:srgbClr val="0C0C12"/>
                </a:solidFill>
              </a:rPr>
            </a:br>
            <a:r>
              <a:rPr lang="fa-IR" altLang="en-US" sz="3200">
                <a:solidFill>
                  <a:srgbClr val="0C0C12"/>
                </a:solidFill>
              </a:rPr>
              <a:t>4-وقتی رفتاری را نادیده می گیرید ،ممکن است قبل از بهتر شدن ،بدتر شودورفتارهای جدیدی نمایان شوند.</a:t>
            </a:r>
            <a:br>
              <a:rPr lang="fa-IR" altLang="en-US" sz="3200">
                <a:solidFill>
                  <a:srgbClr val="0C0C12"/>
                </a:solidFill>
              </a:rPr>
            </a:br>
            <a:r>
              <a:rPr lang="fa-IR" altLang="en-US" sz="3200">
                <a:solidFill>
                  <a:srgbClr val="0C0C12"/>
                </a:solidFill>
              </a:rPr>
              <a:t>5-از هر گونه بحث و گفتگوی اضافی با کودک،بپرهیزید.</a:t>
            </a:r>
            <a:br>
              <a:rPr lang="fa-IR" altLang="en-US" sz="3200">
                <a:solidFill>
                  <a:srgbClr val="0C0C12"/>
                </a:solidFill>
              </a:rPr>
            </a:br>
            <a:r>
              <a:rPr lang="fa-IR" altLang="en-US" sz="3200">
                <a:solidFill>
                  <a:srgbClr val="0C0C12"/>
                </a:solidFill>
              </a:rPr>
              <a:t>6-والدین برای کمک به کنترل نادیده گرفتن،می توانند کارهایی را جهت منحرف نمودن توجه خود انجام دهند.</a:t>
            </a:r>
            <a:br>
              <a:rPr lang="fa-IR" altLang="en-US" sz="3200">
                <a:solidFill>
                  <a:srgbClr val="0C0C12"/>
                </a:solidFill>
              </a:rPr>
            </a:br>
            <a:r>
              <a:rPr lang="fa-IR" altLang="en-US" sz="3200">
                <a:solidFill>
                  <a:srgbClr val="0C0C12"/>
                </a:solidFill>
              </a:rPr>
              <a:t>7- بعد از این روش باید از تحسین استفاده نمود.</a:t>
            </a:r>
            <a:r>
              <a:rPr lang="fa-IR" altLang="en-US" sz="3200"/>
              <a:t> </a:t>
            </a:r>
            <a:endParaRPr lang="en-US" altLang="en-US" sz="32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26659" name="Rectangle 3">
            <a:extLst>
              <a:ext uri="{FF2B5EF4-FFF2-40B4-BE49-F238E27FC236}">
                <a16:creationId xmlns:a16="http://schemas.microsoft.com/office/drawing/2014/main" id="{6F721D20-B21B-43D8-BF74-36FE55CFEB05}"/>
              </a:ext>
            </a:extLst>
          </p:cNvPr>
          <p:cNvSpPr>
            <a:spLocks noGrp="1" noChangeArrowheads="1"/>
          </p:cNvSpPr>
          <p:nvPr>
            <p:ph type="body" idx="1"/>
          </p:nvPr>
        </p:nvSpPr>
        <p:spPr>
          <a:xfrm>
            <a:off x="468313" y="620713"/>
            <a:ext cx="8226425" cy="5505450"/>
          </a:xfrm>
        </p:spPr>
        <p:txBody>
          <a:bodyPr/>
          <a:lstStyle/>
          <a:p>
            <a:pPr algn="r" rtl="1">
              <a:buFont typeface="Wingdings" panose="05000000000000000000" pitchFamily="2" charset="2"/>
              <a:buNone/>
            </a:pPr>
            <a:r>
              <a:rPr lang="fa-IR" altLang="en-US" sz="5400" b="1"/>
              <a:t>سئوال گروهی:</a:t>
            </a:r>
          </a:p>
          <a:p>
            <a:pPr algn="r" rtl="1"/>
            <a:r>
              <a:rPr lang="fa-IR" altLang="en-US">
                <a:solidFill>
                  <a:srgbClr val="0C0C12"/>
                </a:solidFill>
              </a:rPr>
              <a:t>چه رفتارهای خفیفی برای نادیده گرفتن مناسب هستند؟</a:t>
            </a:r>
          </a:p>
          <a:p>
            <a:pPr algn="r" rtl="1"/>
            <a:r>
              <a:rPr lang="fa-IR" altLang="en-US">
                <a:solidFill>
                  <a:srgbClr val="0C0C12"/>
                </a:solidFill>
              </a:rPr>
              <a:t>چه چیزهائی ممکن است مانع نادیده گرفتن شود؟</a:t>
            </a:r>
            <a:endParaRPr lang="en-US" altLang="en-US">
              <a:solidFill>
                <a:srgbClr val="0C0C12"/>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3" name="Rectangle 3">
            <a:extLst>
              <a:ext uri="{FF2B5EF4-FFF2-40B4-BE49-F238E27FC236}">
                <a16:creationId xmlns:a16="http://schemas.microsoft.com/office/drawing/2014/main" id="{4FE199A5-06A2-470E-8270-E30479030F6F}"/>
              </a:ext>
            </a:extLst>
          </p:cNvPr>
          <p:cNvSpPr>
            <a:spLocks noGrp="1" noChangeArrowheads="1"/>
          </p:cNvSpPr>
          <p:nvPr>
            <p:ph type="body" idx="1"/>
          </p:nvPr>
        </p:nvSpPr>
        <p:spPr>
          <a:xfrm>
            <a:off x="457200" y="476250"/>
            <a:ext cx="8229600" cy="5654675"/>
          </a:xfrm>
        </p:spPr>
        <p:txBody>
          <a:bodyPr/>
          <a:lstStyle/>
          <a:p>
            <a:pPr algn="r" rtl="1">
              <a:buFont typeface="Wingdings" panose="05000000000000000000" pitchFamily="2" charset="2"/>
              <a:buNone/>
            </a:pPr>
            <a:r>
              <a:rPr lang="fa-IR" altLang="en-US" sz="4000" b="1">
                <a:solidFill>
                  <a:schemeClr val="bg2"/>
                </a:solidFill>
              </a:rPr>
              <a:t>اصول کار با والدین:</a:t>
            </a:r>
          </a:p>
          <a:p>
            <a:pPr algn="r" rtl="1"/>
            <a:r>
              <a:rPr lang="fa-IR" altLang="en-US">
                <a:solidFill>
                  <a:schemeClr val="bg2"/>
                </a:solidFill>
              </a:rPr>
              <a:t>موفقیت</a:t>
            </a:r>
          </a:p>
          <a:p>
            <a:pPr algn="r" rtl="1"/>
            <a:r>
              <a:rPr lang="fa-IR" altLang="en-US">
                <a:solidFill>
                  <a:schemeClr val="bg2"/>
                </a:solidFill>
              </a:rPr>
              <a:t>رعایت ترتیب و توالی مهارت ها</a:t>
            </a:r>
          </a:p>
          <a:p>
            <a:pPr algn="r" rtl="1"/>
            <a:r>
              <a:rPr lang="fa-IR" altLang="en-US">
                <a:solidFill>
                  <a:schemeClr val="bg2"/>
                </a:solidFill>
              </a:rPr>
              <a:t>رعایت اصول کلی مهارت ها</a:t>
            </a:r>
          </a:p>
          <a:p>
            <a:pPr algn="r" rtl="1"/>
            <a:r>
              <a:rPr lang="fa-IR" altLang="en-US">
                <a:solidFill>
                  <a:schemeClr val="bg2"/>
                </a:solidFill>
              </a:rPr>
              <a:t>حمایت و تشویق کوشش های والدین</a:t>
            </a:r>
          </a:p>
          <a:p>
            <a:pPr algn="r" rtl="1"/>
            <a:r>
              <a:rPr lang="fa-IR" altLang="en-US">
                <a:solidFill>
                  <a:schemeClr val="bg2"/>
                </a:solidFill>
              </a:rPr>
              <a:t>ارائه مثال های گوناگون</a:t>
            </a:r>
          </a:p>
          <a:p>
            <a:pPr algn="r" rtl="1"/>
            <a:r>
              <a:rPr lang="fa-IR" altLang="en-US">
                <a:solidFill>
                  <a:schemeClr val="bg2"/>
                </a:solidFill>
              </a:rPr>
              <a:t>تمرین</a:t>
            </a:r>
          </a:p>
          <a:p>
            <a:pPr algn="r" rtl="1"/>
            <a:r>
              <a:rPr lang="fa-IR" altLang="en-US">
                <a:solidFill>
                  <a:schemeClr val="bg2"/>
                </a:solidFill>
              </a:rPr>
              <a:t>بازخورد</a:t>
            </a:r>
          </a:p>
          <a:p>
            <a:pPr algn="r" rtl="1"/>
            <a:r>
              <a:rPr lang="fa-IR" altLang="en-US">
                <a:solidFill>
                  <a:schemeClr val="bg2"/>
                </a:solidFill>
              </a:rPr>
              <a:t>مرور مطالب</a:t>
            </a:r>
          </a:p>
          <a:p>
            <a:pPr algn="r" rtl="1"/>
            <a:endParaRPr lang="en-US" altLang="en-US">
              <a:solidFill>
                <a:schemeClr val="bg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142340" name="Rectangle 4">
            <a:extLst>
              <a:ext uri="{FF2B5EF4-FFF2-40B4-BE49-F238E27FC236}">
                <a16:creationId xmlns:a16="http://schemas.microsoft.com/office/drawing/2014/main" id="{325293F6-3107-4D4B-8536-65CB97AC96E4}"/>
              </a:ext>
            </a:extLst>
          </p:cNvPr>
          <p:cNvSpPr>
            <a:spLocks noGrp="1" noChangeArrowheads="1"/>
          </p:cNvSpPr>
          <p:nvPr>
            <p:ph type="title"/>
          </p:nvPr>
        </p:nvSpPr>
        <p:spPr>
          <a:xfrm>
            <a:off x="457200" y="274638"/>
            <a:ext cx="8229600" cy="4954587"/>
          </a:xfrm>
        </p:spPr>
        <p:txBody>
          <a:bodyPr/>
          <a:lstStyle/>
          <a:p>
            <a:r>
              <a:rPr lang="fa-IR" altLang="en-US" sz="6600" b="1"/>
              <a:t>دستور دادن</a:t>
            </a:r>
            <a:br>
              <a:rPr lang="fa-IR" altLang="en-US" sz="8000"/>
            </a:br>
            <a:endParaRPr lang="en-US" altLang="en-US" sz="54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144388" name="Rectangle 4">
            <a:extLst>
              <a:ext uri="{FF2B5EF4-FFF2-40B4-BE49-F238E27FC236}">
                <a16:creationId xmlns:a16="http://schemas.microsoft.com/office/drawing/2014/main" id="{583A3C97-2870-4D58-BD94-662FDFFB70DB}"/>
              </a:ext>
            </a:extLst>
          </p:cNvPr>
          <p:cNvSpPr>
            <a:spLocks noGrp="1" noChangeArrowheads="1"/>
          </p:cNvSpPr>
          <p:nvPr>
            <p:ph type="title"/>
          </p:nvPr>
        </p:nvSpPr>
        <p:spPr>
          <a:xfrm>
            <a:off x="323850" y="0"/>
            <a:ext cx="8640763" cy="6597650"/>
          </a:xfrm>
        </p:spPr>
        <p:txBody>
          <a:bodyPr/>
          <a:lstStyle/>
          <a:p>
            <a:pPr marL="838200" indent="-838200" algn="r"/>
            <a:r>
              <a:rPr lang="fa-IR" altLang="en-US" sz="4800" b="1"/>
              <a:t>قوانین دستور دادن:</a:t>
            </a:r>
            <a:br>
              <a:rPr lang="fa-IR" altLang="en-US" sz="3200"/>
            </a:br>
            <a:r>
              <a:rPr lang="fa-IR" altLang="en-US" sz="3200"/>
              <a:t>1-دستور برای انجام رفتار مشخص،واضح و شفاف باشد.</a:t>
            </a:r>
            <a:br>
              <a:rPr lang="fa-IR" altLang="en-US" sz="3200"/>
            </a:br>
            <a:r>
              <a:rPr lang="fa-IR" altLang="en-US" sz="3200"/>
              <a:t>2-پس از ارایه دستور چند ثانیه صبر کنید.</a:t>
            </a:r>
            <a:br>
              <a:rPr lang="fa-IR" altLang="en-US" sz="3200"/>
            </a:br>
            <a:r>
              <a:rPr lang="fa-IR" altLang="en-US" sz="3200"/>
              <a:t>3-دستوریک یا دو بار تکرار و سپس از پی آمد استفاده میشود.</a:t>
            </a:r>
            <a:br>
              <a:rPr lang="fa-IR" altLang="en-US" sz="3200"/>
            </a:br>
            <a:r>
              <a:rPr lang="fa-IR" altLang="en-US" sz="3200"/>
              <a:t>4-والدین نباید اسیر سیر صعودی شوند.</a:t>
            </a:r>
            <a:br>
              <a:rPr lang="fa-IR" altLang="en-US" sz="3200"/>
            </a:br>
            <a:r>
              <a:rPr lang="fa-IR" altLang="en-US" sz="3200"/>
              <a:t>5-دستور باید جملۀ امری باشد.</a:t>
            </a:r>
            <a:br>
              <a:rPr lang="fa-IR" altLang="en-US" sz="3200"/>
            </a:br>
            <a:r>
              <a:rPr lang="fa-IR" altLang="en-US" sz="3200"/>
              <a:t>6-تعداد باید محدود باشد.</a:t>
            </a:r>
            <a:br>
              <a:rPr lang="fa-IR" altLang="en-US" sz="3200"/>
            </a:br>
            <a:r>
              <a:rPr lang="fa-IR" altLang="en-US" sz="3200"/>
              <a:t>7-قابلیت اجراء داشته باشد.</a:t>
            </a:r>
            <a:br>
              <a:rPr lang="fa-IR" altLang="en-US" sz="3200"/>
            </a:br>
            <a:r>
              <a:rPr lang="fa-IR" altLang="en-US" sz="3200"/>
              <a:t>8-دستور باید عادلانه باشد.</a:t>
            </a:r>
            <a:br>
              <a:rPr lang="fa-IR" altLang="en-US" sz="3200"/>
            </a:br>
            <a:r>
              <a:rPr lang="fa-IR" altLang="en-US" sz="3200"/>
              <a:t>9-تماس چشمی برقرار شود. </a:t>
            </a:r>
            <a:br>
              <a:rPr lang="fa-IR" altLang="en-US" sz="3200"/>
            </a:br>
            <a:r>
              <a:rPr lang="fa-IR" altLang="en-US" sz="3200"/>
              <a:t>10-دستوراتی که حتما“ اجرا می شوند.</a:t>
            </a:r>
            <a:br>
              <a:rPr lang="fa-IR" altLang="en-US" sz="3200"/>
            </a:br>
            <a:r>
              <a:rPr lang="fa-IR" altLang="en-US" sz="3200"/>
              <a:t>11-وقتی دستورصادرشود که کمترین حواسپرتی باشد.</a:t>
            </a:r>
            <a:endParaRPr lang="en-US" altLang="en-US" sz="32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bg>
      <p:bgPr>
        <a:solidFill>
          <a:srgbClr val="66FFCC"/>
        </a:solidFill>
        <a:effectLst/>
      </p:bgPr>
    </p:bg>
    <p:spTree>
      <p:nvGrpSpPr>
        <p:cNvPr id="1" name=""/>
        <p:cNvGrpSpPr/>
        <p:nvPr/>
      </p:nvGrpSpPr>
      <p:grpSpPr>
        <a:xfrm>
          <a:off x="0" y="0"/>
          <a:ext cx="0" cy="0"/>
          <a:chOff x="0" y="0"/>
          <a:chExt cx="0" cy="0"/>
        </a:xfrm>
      </p:grpSpPr>
      <p:sp>
        <p:nvSpPr>
          <p:cNvPr id="327683" name="Rectangle 3">
            <a:extLst>
              <a:ext uri="{FF2B5EF4-FFF2-40B4-BE49-F238E27FC236}">
                <a16:creationId xmlns:a16="http://schemas.microsoft.com/office/drawing/2014/main" id="{1F9BDAE2-475C-47AA-9A80-1A6B7704EBBC}"/>
              </a:ext>
            </a:extLst>
          </p:cNvPr>
          <p:cNvSpPr>
            <a:spLocks noGrp="1" noChangeArrowheads="1"/>
          </p:cNvSpPr>
          <p:nvPr>
            <p:ph type="body" idx="1"/>
          </p:nvPr>
        </p:nvSpPr>
        <p:spPr>
          <a:xfrm>
            <a:off x="457200" y="549275"/>
            <a:ext cx="8229600" cy="5581650"/>
          </a:xfrm>
        </p:spPr>
        <p:txBody>
          <a:bodyPr/>
          <a:lstStyle/>
          <a:p>
            <a:pPr algn="r" rtl="1">
              <a:buFont typeface="Wingdings" panose="05000000000000000000" pitchFamily="2" charset="2"/>
              <a:buNone/>
            </a:pPr>
            <a:r>
              <a:rPr lang="fa-IR" altLang="en-US" sz="5400" b="1">
                <a:solidFill>
                  <a:schemeClr val="folHlink"/>
                </a:solidFill>
              </a:rPr>
              <a:t>سئوال گروهی:</a:t>
            </a:r>
          </a:p>
          <a:p>
            <a:pPr algn="r" rtl="1">
              <a:buFont typeface="Wingdings" panose="05000000000000000000" pitchFamily="2" charset="2"/>
              <a:buNone/>
            </a:pPr>
            <a:r>
              <a:rPr lang="fa-IR" altLang="en-US">
                <a:solidFill>
                  <a:schemeClr val="folHlink"/>
                </a:solidFill>
              </a:rPr>
              <a:t>در موارد زیر نحوهء دستورمناسب را بگوئید:</a:t>
            </a:r>
          </a:p>
          <a:p>
            <a:pPr algn="r" rtl="1"/>
            <a:r>
              <a:rPr lang="fa-IR" altLang="en-US">
                <a:solidFill>
                  <a:schemeClr val="folHlink"/>
                </a:solidFill>
              </a:rPr>
              <a:t>موقع شام است.</a:t>
            </a:r>
          </a:p>
          <a:p>
            <a:pPr algn="r" rtl="1"/>
            <a:r>
              <a:rPr lang="fa-IR" altLang="en-US">
                <a:solidFill>
                  <a:schemeClr val="folHlink"/>
                </a:solidFill>
              </a:rPr>
              <a:t>اسباب بازی ها روی زمین ریخته است.</a:t>
            </a:r>
          </a:p>
          <a:p>
            <a:pPr algn="r" rtl="1"/>
            <a:r>
              <a:rPr lang="fa-IR" altLang="en-US">
                <a:solidFill>
                  <a:schemeClr val="folHlink"/>
                </a:solidFill>
              </a:rPr>
              <a:t>کودک مزاحم صحبت شما با تلفن است. </a:t>
            </a:r>
            <a:endParaRPr lang="en-US" altLang="en-US">
              <a:solidFill>
                <a:schemeClr val="folHlink"/>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a:extLst>
              <a:ext uri="{FF2B5EF4-FFF2-40B4-BE49-F238E27FC236}">
                <a16:creationId xmlns:a16="http://schemas.microsoft.com/office/drawing/2014/main" id="{A90C808D-E90E-448B-9F3C-97CF8EA574EF}"/>
              </a:ext>
            </a:extLst>
          </p:cNvPr>
          <p:cNvSpPr>
            <a:spLocks noGrp="1" noChangeArrowheads="1"/>
          </p:cNvSpPr>
          <p:nvPr>
            <p:ph type="title"/>
          </p:nvPr>
        </p:nvSpPr>
        <p:spPr>
          <a:xfrm>
            <a:off x="457200" y="274638"/>
            <a:ext cx="8229600" cy="5459412"/>
          </a:xfrm>
        </p:spPr>
        <p:txBody>
          <a:bodyPr/>
          <a:lstStyle/>
          <a:p>
            <a:br>
              <a:rPr lang="fa-IR" altLang="en-US"/>
            </a:br>
            <a:r>
              <a:rPr lang="fa-IR" altLang="en-US" sz="6000" b="1">
                <a:solidFill>
                  <a:srgbClr val="0C0C12"/>
                </a:solidFill>
              </a:rPr>
              <a:t>زمان ساکت</a:t>
            </a:r>
            <a:endParaRPr lang="en-US" altLang="en-US" sz="6000" b="1">
              <a:solidFill>
                <a:srgbClr val="0C0C12"/>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a:extLst>
              <a:ext uri="{FF2B5EF4-FFF2-40B4-BE49-F238E27FC236}">
                <a16:creationId xmlns:a16="http://schemas.microsoft.com/office/drawing/2014/main" id="{1C1B55CF-7F12-46B8-998D-0BAEA0044F2E}"/>
              </a:ext>
            </a:extLst>
          </p:cNvPr>
          <p:cNvSpPr>
            <a:spLocks noGrp="1" noChangeArrowheads="1"/>
          </p:cNvSpPr>
          <p:nvPr>
            <p:ph type="title"/>
          </p:nvPr>
        </p:nvSpPr>
        <p:spPr>
          <a:xfrm>
            <a:off x="457200" y="274638"/>
            <a:ext cx="8507413" cy="6107112"/>
          </a:xfrm>
        </p:spPr>
        <p:txBody>
          <a:bodyPr/>
          <a:lstStyle/>
          <a:p>
            <a:pPr algn="r"/>
            <a:r>
              <a:rPr lang="fa-IR" altLang="en-US" sz="5400" b="1">
                <a:solidFill>
                  <a:srgbClr val="0C0C12"/>
                </a:solidFill>
              </a:rPr>
              <a:t>توصیف مهارت:</a:t>
            </a:r>
            <a:br>
              <a:rPr lang="fa-IR" altLang="en-US">
                <a:solidFill>
                  <a:srgbClr val="0C0C12"/>
                </a:solidFill>
              </a:rPr>
            </a:br>
            <a:r>
              <a:rPr lang="fa-IR" altLang="en-US" sz="3600">
                <a:solidFill>
                  <a:srgbClr val="0C0C12"/>
                </a:solidFill>
              </a:rPr>
              <a:t>-محروم سازی عبارت است از گذراندن چند دقیقه در گوشه و یا جای خلوتی که هیچ چیزی برای سرگرم شدن کودک ندارد.</a:t>
            </a:r>
            <a:br>
              <a:rPr lang="fa-IR" altLang="en-US" sz="3600"/>
            </a:br>
            <a:br>
              <a:rPr lang="fa-IR" altLang="en-US"/>
            </a:br>
            <a:endParaRPr lang="en-US"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a:extLst>
              <a:ext uri="{FF2B5EF4-FFF2-40B4-BE49-F238E27FC236}">
                <a16:creationId xmlns:a16="http://schemas.microsoft.com/office/drawing/2014/main" id="{A5007C98-5C18-4727-A6A8-0043C53BB314}"/>
              </a:ext>
            </a:extLst>
          </p:cNvPr>
          <p:cNvSpPr>
            <a:spLocks noGrp="1" noChangeArrowheads="1"/>
          </p:cNvSpPr>
          <p:nvPr>
            <p:ph type="title"/>
          </p:nvPr>
        </p:nvSpPr>
        <p:spPr>
          <a:xfrm>
            <a:off x="611188" y="0"/>
            <a:ext cx="8291512" cy="6165850"/>
          </a:xfrm>
        </p:spPr>
        <p:txBody>
          <a:bodyPr/>
          <a:lstStyle/>
          <a:p>
            <a:pPr algn="r"/>
            <a:r>
              <a:rPr lang="fa-IR" altLang="en-US" sz="5400" b="1">
                <a:solidFill>
                  <a:srgbClr val="0C0C12"/>
                </a:solidFill>
              </a:rPr>
              <a:t>مزایای محروم سازی:</a:t>
            </a:r>
            <a:br>
              <a:rPr lang="fa-IR" altLang="en-US">
                <a:solidFill>
                  <a:srgbClr val="0C0C12"/>
                </a:solidFill>
              </a:rPr>
            </a:br>
            <a:r>
              <a:rPr lang="fa-IR" altLang="en-US" sz="3600">
                <a:solidFill>
                  <a:srgbClr val="0C0C12"/>
                </a:solidFill>
              </a:rPr>
              <a:t>1-در زمان رفتارهای خطرناک،نادیده گرفتن و تحسین جواب نمی دهد ولی این روش بهتر جواب می دهد.</a:t>
            </a:r>
            <a:br>
              <a:rPr lang="fa-IR" altLang="en-US" sz="3600">
                <a:solidFill>
                  <a:srgbClr val="0C0C12"/>
                </a:solidFill>
              </a:rPr>
            </a:br>
            <a:r>
              <a:rPr lang="fa-IR" altLang="en-US" sz="3600">
                <a:solidFill>
                  <a:srgbClr val="0C0C12"/>
                </a:solidFill>
              </a:rPr>
              <a:t>2-در محروم سازی به کودک یاد می دهیم که چه نباید بکند.</a:t>
            </a:r>
            <a:br>
              <a:rPr lang="fa-IR" altLang="en-US" sz="3600">
                <a:solidFill>
                  <a:srgbClr val="0C0C12"/>
                </a:solidFill>
              </a:rPr>
            </a:br>
            <a:r>
              <a:rPr lang="fa-IR" altLang="en-US" sz="3600">
                <a:solidFill>
                  <a:srgbClr val="0C0C12"/>
                </a:solidFill>
              </a:rPr>
              <a:t>3-فوری و کوتاه است.</a:t>
            </a:r>
            <a:br>
              <a:rPr lang="fa-IR" altLang="en-US" sz="3600">
                <a:solidFill>
                  <a:srgbClr val="0C0C12"/>
                </a:solidFill>
              </a:rPr>
            </a:br>
            <a:r>
              <a:rPr lang="fa-IR" altLang="en-US" sz="3600">
                <a:solidFill>
                  <a:srgbClr val="0C0C12"/>
                </a:solidFill>
              </a:rPr>
              <a:t>4-عوارض منفی آن از تنبیه بسیار کمتر است.</a:t>
            </a:r>
            <a:endParaRPr lang="en-US" altLang="en-US" sz="3600">
              <a:solidFill>
                <a:srgbClr val="0C0C12"/>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a:extLst>
              <a:ext uri="{FF2B5EF4-FFF2-40B4-BE49-F238E27FC236}">
                <a16:creationId xmlns:a16="http://schemas.microsoft.com/office/drawing/2014/main" id="{C6840C0F-0906-4BAE-9DC6-6C10B81ED05B}"/>
              </a:ext>
            </a:extLst>
          </p:cNvPr>
          <p:cNvSpPr>
            <a:spLocks noGrp="1" noChangeArrowheads="1"/>
          </p:cNvSpPr>
          <p:nvPr>
            <p:ph type="title"/>
          </p:nvPr>
        </p:nvSpPr>
        <p:spPr>
          <a:xfrm>
            <a:off x="0" y="0"/>
            <a:ext cx="9144000" cy="6858000"/>
          </a:xfrm>
        </p:spPr>
        <p:txBody>
          <a:bodyPr/>
          <a:lstStyle/>
          <a:p>
            <a:pPr algn="r"/>
            <a:r>
              <a:rPr lang="fa-IR" altLang="en-US" b="1">
                <a:solidFill>
                  <a:srgbClr val="0C0C12"/>
                </a:solidFill>
              </a:rPr>
              <a:t>اصول استفاده از محروم سازی:</a:t>
            </a:r>
            <a:br>
              <a:rPr lang="fa-IR" altLang="en-US" sz="3200">
                <a:solidFill>
                  <a:srgbClr val="0C0C12"/>
                </a:solidFill>
              </a:rPr>
            </a:br>
            <a:r>
              <a:rPr lang="fa-IR" altLang="en-US" sz="3200">
                <a:solidFill>
                  <a:srgbClr val="0C0C12"/>
                </a:solidFill>
              </a:rPr>
              <a:t>1-این مهارت جهت کاهش رفتارهای نامطلوب جدی و خطرناک(دعوا کردن،فحش دادن،خراب کردن وسایل و...)استفاده میشود.</a:t>
            </a:r>
            <a:br>
              <a:rPr lang="fa-IR" altLang="en-US" sz="3200">
                <a:solidFill>
                  <a:srgbClr val="0C0C12"/>
                </a:solidFill>
              </a:rPr>
            </a:br>
            <a:r>
              <a:rPr lang="fa-IR" altLang="en-US" sz="3200">
                <a:solidFill>
                  <a:srgbClr val="0C0C12"/>
                </a:solidFill>
              </a:rPr>
              <a:t>2-همیشه از یک جای کسل کننده برای محروم سازی استفاده نمایید.</a:t>
            </a:r>
            <a:br>
              <a:rPr lang="fa-IR" altLang="en-US" sz="3200">
                <a:solidFill>
                  <a:srgbClr val="0C0C12"/>
                </a:solidFill>
              </a:rPr>
            </a:br>
            <a:r>
              <a:rPr lang="fa-IR" altLang="en-US" sz="3200">
                <a:solidFill>
                  <a:srgbClr val="0C0C12"/>
                </a:solidFill>
              </a:rPr>
              <a:t>3-فقط در حین یا بلا فاصله بعد از رفتار نامطلوب انجام شود.</a:t>
            </a:r>
            <a:br>
              <a:rPr lang="fa-IR" altLang="en-US" sz="3200">
                <a:solidFill>
                  <a:srgbClr val="0C0C12"/>
                </a:solidFill>
              </a:rPr>
            </a:br>
            <a:r>
              <a:rPr lang="fa-IR" altLang="en-US" sz="3200">
                <a:solidFill>
                  <a:srgbClr val="0C0C12"/>
                </a:solidFill>
              </a:rPr>
              <a:t>4-در حین محروم سازی باید توجه به کودک به حداقل برسد (بدون بحث کردن).</a:t>
            </a:r>
            <a:br>
              <a:rPr lang="fa-IR" altLang="en-US" sz="3200">
                <a:solidFill>
                  <a:srgbClr val="0C0C12"/>
                </a:solidFill>
              </a:rPr>
            </a:br>
            <a:r>
              <a:rPr lang="fa-IR" altLang="en-US" sz="3200">
                <a:solidFill>
                  <a:srgbClr val="0C0C12"/>
                </a:solidFill>
              </a:rPr>
              <a:t>5-مدت محروم سازی 3 تا 5 دقیقه باشد (نگه داشتن زمان مهم است) تنبیه از زمانی شروع می شود که کودک در جای خود باقی بماند.</a:t>
            </a:r>
            <a:br>
              <a:rPr lang="fa-IR" altLang="en-US" sz="3200">
                <a:solidFill>
                  <a:srgbClr val="0C0C12"/>
                </a:solidFill>
              </a:rPr>
            </a:br>
            <a:r>
              <a:rPr lang="fa-IR" altLang="en-US" sz="3200">
                <a:solidFill>
                  <a:srgbClr val="0C0C12"/>
                </a:solidFill>
              </a:rPr>
              <a:t>6-دلیل محروم شدن را همیشه به کودک توضیح دهید.</a:t>
            </a:r>
            <a:br>
              <a:rPr lang="fa-IR" altLang="en-US" sz="3200">
                <a:solidFill>
                  <a:srgbClr val="0C0C12"/>
                </a:solidFill>
              </a:rPr>
            </a:br>
            <a:r>
              <a:rPr lang="fa-IR" altLang="en-US" sz="3200">
                <a:solidFill>
                  <a:srgbClr val="0C0C12"/>
                </a:solidFill>
              </a:rPr>
              <a:t>7-اگر کودک به صورت کلامی به محل مورد نظر نرفت می توان بازوی او را،نه محکم ولی با قاطعیت گرفت و به آنجا برد.</a:t>
            </a:r>
            <a:br>
              <a:rPr lang="fa-IR" altLang="en-US" sz="3200">
                <a:solidFill>
                  <a:srgbClr val="0C0C12"/>
                </a:solidFill>
              </a:rPr>
            </a:br>
            <a:r>
              <a:rPr lang="fa-IR" altLang="en-US" sz="3200">
                <a:solidFill>
                  <a:srgbClr val="0C0C12"/>
                </a:solidFill>
              </a:rPr>
              <a:t>8-تحسین کودک با اولین رفتار مطلوب بعد از محروم سازی.</a:t>
            </a:r>
            <a:endParaRPr lang="en-US" altLang="en-US" sz="3200">
              <a:solidFill>
                <a:srgbClr val="0C0C12"/>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8707" name="Rectangle 3">
            <a:extLst>
              <a:ext uri="{FF2B5EF4-FFF2-40B4-BE49-F238E27FC236}">
                <a16:creationId xmlns:a16="http://schemas.microsoft.com/office/drawing/2014/main" id="{503258C2-99AB-41F9-BD19-A7D3D916318E}"/>
              </a:ext>
            </a:extLst>
          </p:cNvPr>
          <p:cNvSpPr>
            <a:spLocks noGrp="1" noChangeArrowheads="1"/>
          </p:cNvSpPr>
          <p:nvPr>
            <p:ph type="body" idx="1"/>
          </p:nvPr>
        </p:nvSpPr>
        <p:spPr>
          <a:xfrm>
            <a:off x="457200" y="620713"/>
            <a:ext cx="8229600" cy="5513387"/>
          </a:xfrm>
        </p:spPr>
        <p:txBody>
          <a:bodyPr/>
          <a:lstStyle/>
          <a:p>
            <a:pPr algn="r" rtl="1">
              <a:buFont typeface="Wingdings" panose="05000000000000000000" pitchFamily="2" charset="2"/>
              <a:buNone/>
            </a:pPr>
            <a:r>
              <a:rPr lang="fa-IR" altLang="en-US" sz="5400" b="1">
                <a:solidFill>
                  <a:srgbClr val="0C0C12"/>
                </a:solidFill>
              </a:rPr>
              <a:t>سئوال گروهی:</a:t>
            </a:r>
          </a:p>
          <a:p>
            <a:pPr algn="r" rtl="1"/>
            <a:r>
              <a:rPr lang="fa-IR" altLang="en-US">
                <a:solidFill>
                  <a:srgbClr val="0C0C12"/>
                </a:solidFill>
              </a:rPr>
              <a:t>چه فضائی از خانه مناسب است؟</a:t>
            </a:r>
          </a:p>
          <a:p>
            <a:pPr algn="r" rtl="1"/>
            <a:r>
              <a:rPr lang="fa-IR" altLang="en-US">
                <a:solidFill>
                  <a:srgbClr val="0C0C12"/>
                </a:solidFill>
              </a:rPr>
              <a:t>در ع محروم سازی چه می توانید بگوئید؟</a:t>
            </a:r>
          </a:p>
          <a:p>
            <a:pPr algn="r" rtl="1"/>
            <a:r>
              <a:rPr lang="fa-IR" altLang="en-US">
                <a:solidFill>
                  <a:srgbClr val="0C0C12"/>
                </a:solidFill>
              </a:rPr>
              <a:t>بعد از اتمام چه میکنید؟</a:t>
            </a:r>
          </a:p>
          <a:p>
            <a:pPr algn="r" rtl="1"/>
            <a:r>
              <a:rPr lang="fa-IR" altLang="en-US">
                <a:solidFill>
                  <a:srgbClr val="0C0C12"/>
                </a:solidFill>
              </a:rPr>
              <a:t>اگر در حین آن محل را ترک کرد چه می کنیم؟</a:t>
            </a:r>
            <a:endParaRPr lang="en-US" altLang="en-US">
              <a:solidFill>
                <a:srgbClr val="0C0C12"/>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96260" name="Rectangle 4">
            <a:extLst>
              <a:ext uri="{FF2B5EF4-FFF2-40B4-BE49-F238E27FC236}">
                <a16:creationId xmlns:a16="http://schemas.microsoft.com/office/drawing/2014/main" id="{897AF65D-71FE-443A-9D99-27699F939685}"/>
              </a:ext>
            </a:extLst>
          </p:cNvPr>
          <p:cNvSpPr>
            <a:spLocks noGrp="1" noChangeArrowheads="1"/>
          </p:cNvSpPr>
          <p:nvPr>
            <p:ph type="title"/>
          </p:nvPr>
        </p:nvSpPr>
        <p:spPr>
          <a:xfrm>
            <a:off x="539750" y="692150"/>
            <a:ext cx="8229600" cy="4233863"/>
          </a:xfrm>
        </p:spPr>
        <p:txBody>
          <a:bodyPr/>
          <a:lstStyle/>
          <a:p>
            <a:br>
              <a:rPr lang="fa-IR" altLang="en-US"/>
            </a:br>
            <a:r>
              <a:rPr lang="fa-IR" altLang="en-US" sz="6600" b="1"/>
              <a:t>جریمه و بازگیری پاداش</a:t>
            </a:r>
            <a:endParaRPr lang="en-US" altLang="en-US" sz="6600" b="1"/>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a:extLst>
              <a:ext uri="{FF2B5EF4-FFF2-40B4-BE49-F238E27FC236}">
                <a16:creationId xmlns:a16="http://schemas.microsoft.com/office/drawing/2014/main" id="{8CECCFAB-31F3-472C-A465-36DA5E2A0A83}"/>
              </a:ext>
            </a:extLst>
          </p:cNvPr>
          <p:cNvSpPr>
            <a:spLocks noGrp="1" noChangeArrowheads="1"/>
          </p:cNvSpPr>
          <p:nvPr>
            <p:ph type="title"/>
          </p:nvPr>
        </p:nvSpPr>
        <p:spPr>
          <a:xfrm>
            <a:off x="611188" y="404813"/>
            <a:ext cx="8064500" cy="5400675"/>
          </a:xfrm>
        </p:spPr>
        <p:txBody>
          <a:bodyPr/>
          <a:lstStyle/>
          <a:p>
            <a:pPr algn="r"/>
            <a:r>
              <a:rPr lang="fa-IR" altLang="en-US" sz="4600" b="1"/>
              <a:t>توصیف مهارت :</a:t>
            </a:r>
            <a:br>
              <a:rPr lang="fa-IR" altLang="en-US"/>
            </a:br>
            <a:r>
              <a:rPr lang="fa-IR" altLang="en-US" sz="3800"/>
              <a:t>-به معنی قطع یکی از مزایا از قبیل فرصت فعالیت یا شئ محسوس در برابر انجام یک رفتار نا مطلوب جدی،خطرناک و یا غیر قابل تحمل می باشد.</a:t>
            </a:r>
            <a:br>
              <a:rPr lang="fa-IR" altLang="en-US" sz="3800"/>
            </a:br>
            <a:r>
              <a:rPr lang="fa-IR" altLang="en-US" sz="3800"/>
              <a:t>-بهایی که کودک در مقابل انجام رفتار نامطلوب می پردازد.</a:t>
            </a:r>
            <a:endParaRPr lang="en-US" altLang="en-US" sz="3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7" name="Rectangle 3">
            <a:extLst>
              <a:ext uri="{FF2B5EF4-FFF2-40B4-BE49-F238E27FC236}">
                <a16:creationId xmlns:a16="http://schemas.microsoft.com/office/drawing/2014/main" id="{924B0EF7-1DD1-47C2-8E2A-8F716CAF68FD}"/>
              </a:ext>
            </a:extLst>
          </p:cNvPr>
          <p:cNvSpPr>
            <a:spLocks noGrp="1" noChangeArrowheads="1"/>
          </p:cNvSpPr>
          <p:nvPr>
            <p:ph type="body" idx="1"/>
          </p:nvPr>
        </p:nvSpPr>
        <p:spPr>
          <a:xfrm>
            <a:off x="457200" y="549275"/>
            <a:ext cx="8229600" cy="5581650"/>
          </a:xfrm>
        </p:spPr>
        <p:txBody>
          <a:bodyPr/>
          <a:lstStyle/>
          <a:p>
            <a:pPr algn="r" rtl="1">
              <a:lnSpc>
                <a:spcPct val="80000"/>
              </a:lnSpc>
              <a:buFont typeface="Wingdings" panose="05000000000000000000" pitchFamily="2" charset="2"/>
              <a:buNone/>
            </a:pPr>
            <a:r>
              <a:rPr lang="fa-IR" altLang="en-US" sz="4000" b="1">
                <a:solidFill>
                  <a:schemeClr val="bg2"/>
                </a:solidFill>
              </a:rPr>
              <a:t>مدیریت مقاومت والدین:</a:t>
            </a:r>
          </a:p>
          <a:p>
            <a:pPr algn="r" rtl="1">
              <a:lnSpc>
                <a:spcPct val="80000"/>
              </a:lnSpc>
            </a:pPr>
            <a:r>
              <a:rPr lang="fa-IR" altLang="en-US" sz="2800">
                <a:solidFill>
                  <a:schemeClr val="bg2"/>
                </a:solidFill>
              </a:rPr>
              <a:t>به روشنی در مورد مقاومت صحبت کنید.</a:t>
            </a:r>
          </a:p>
          <a:p>
            <a:pPr algn="r" rtl="1">
              <a:lnSpc>
                <a:spcPct val="80000"/>
              </a:lnSpc>
            </a:pPr>
            <a:r>
              <a:rPr lang="fa-IR" altLang="en-US" sz="2800">
                <a:solidFill>
                  <a:schemeClr val="bg2"/>
                </a:solidFill>
              </a:rPr>
              <a:t>مطمئن شوید آنچه می گوئید برای والدین قابل درک است.</a:t>
            </a:r>
          </a:p>
          <a:p>
            <a:pPr algn="r" rtl="1">
              <a:lnSpc>
                <a:spcPct val="80000"/>
              </a:lnSpc>
            </a:pPr>
            <a:r>
              <a:rPr lang="fa-IR" altLang="en-US" sz="2800">
                <a:solidFill>
                  <a:schemeClr val="bg2"/>
                </a:solidFill>
              </a:rPr>
              <a:t>به روشنی منافع برنامه را شرح دهید.</a:t>
            </a:r>
          </a:p>
          <a:p>
            <a:pPr algn="r" rtl="1">
              <a:lnSpc>
                <a:spcPct val="80000"/>
              </a:lnSpc>
            </a:pPr>
            <a:r>
              <a:rPr lang="fa-IR" altLang="en-US" sz="2800">
                <a:solidFill>
                  <a:schemeClr val="bg2"/>
                </a:solidFill>
              </a:rPr>
              <a:t>سرزنش نکنید.</a:t>
            </a:r>
          </a:p>
          <a:p>
            <a:pPr algn="r" rtl="1">
              <a:lnSpc>
                <a:spcPct val="80000"/>
              </a:lnSpc>
            </a:pPr>
            <a:r>
              <a:rPr lang="fa-IR" altLang="en-US" sz="2800">
                <a:solidFill>
                  <a:schemeClr val="bg2"/>
                </a:solidFill>
              </a:rPr>
              <a:t>همدلی کنید.</a:t>
            </a:r>
          </a:p>
          <a:p>
            <a:pPr algn="r" rtl="1">
              <a:lnSpc>
                <a:spcPct val="80000"/>
              </a:lnSpc>
            </a:pPr>
            <a:r>
              <a:rPr lang="fa-IR" altLang="en-US" sz="2800">
                <a:solidFill>
                  <a:schemeClr val="bg2"/>
                </a:solidFill>
              </a:rPr>
              <a:t>امید ایجاد کنید.</a:t>
            </a:r>
          </a:p>
          <a:p>
            <a:pPr algn="r" rtl="1">
              <a:lnSpc>
                <a:spcPct val="80000"/>
              </a:lnSpc>
            </a:pPr>
            <a:r>
              <a:rPr lang="fa-IR" altLang="en-US" sz="2800">
                <a:solidFill>
                  <a:schemeClr val="bg2"/>
                </a:solidFill>
              </a:rPr>
              <a:t>گوش دادن فعال در مورد خشم، افسردگی و درماندگی آنان</a:t>
            </a:r>
            <a:r>
              <a:rPr lang="en-US" altLang="en-US" sz="2800">
                <a:solidFill>
                  <a:schemeClr val="bg2"/>
                </a:solidFill>
              </a:rPr>
              <a:t>.</a:t>
            </a:r>
            <a:endParaRPr lang="fa-IR" altLang="en-US" sz="2800">
              <a:solidFill>
                <a:schemeClr val="bg2"/>
              </a:solidFill>
            </a:endParaRPr>
          </a:p>
          <a:p>
            <a:pPr algn="r" rtl="1">
              <a:lnSpc>
                <a:spcPct val="80000"/>
              </a:lnSpc>
            </a:pPr>
            <a:r>
              <a:rPr lang="fa-IR" altLang="en-US" sz="2800">
                <a:solidFill>
                  <a:schemeClr val="bg2"/>
                </a:solidFill>
              </a:rPr>
              <a:t>از دفاعی بودن بپرهیزید.</a:t>
            </a:r>
          </a:p>
          <a:p>
            <a:pPr algn="r" rtl="1">
              <a:lnSpc>
                <a:spcPct val="80000"/>
              </a:lnSpc>
            </a:pPr>
            <a:r>
              <a:rPr lang="fa-IR" altLang="en-US" sz="2800">
                <a:solidFill>
                  <a:schemeClr val="bg2"/>
                </a:solidFill>
              </a:rPr>
              <a:t>مسئول و پذیرا باشید.</a:t>
            </a:r>
          </a:p>
          <a:p>
            <a:pPr algn="r" rtl="1">
              <a:lnSpc>
                <a:spcPct val="80000"/>
              </a:lnSpc>
            </a:pPr>
            <a:r>
              <a:rPr lang="fa-IR" altLang="en-US" sz="2800">
                <a:solidFill>
                  <a:schemeClr val="bg2"/>
                </a:solidFill>
              </a:rPr>
              <a:t>شک و دودلی های آنان را برطرف کنید.</a:t>
            </a:r>
          </a:p>
          <a:p>
            <a:pPr algn="r" rtl="1">
              <a:lnSpc>
                <a:spcPct val="80000"/>
              </a:lnSpc>
            </a:pPr>
            <a:r>
              <a:rPr lang="fa-IR" altLang="en-US" sz="2800">
                <a:solidFill>
                  <a:schemeClr val="bg2"/>
                </a:solidFill>
              </a:rPr>
              <a:t>درک آنان را از مشکل چک کنید.</a:t>
            </a:r>
          </a:p>
          <a:p>
            <a:pPr algn="r" rtl="1">
              <a:lnSpc>
                <a:spcPct val="80000"/>
              </a:lnSpc>
            </a:pPr>
            <a:endParaRPr lang="fa-IR" altLang="en-US" sz="2800">
              <a:solidFill>
                <a:schemeClr val="bg2"/>
              </a:solidFill>
            </a:endParaRPr>
          </a:p>
          <a:p>
            <a:pPr algn="r" rtl="1">
              <a:lnSpc>
                <a:spcPct val="80000"/>
              </a:lnSpc>
            </a:pPr>
            <a:endParaRPr lang="en-US" altLang="en-US" sz="28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a:extLst>
              <a:ext uri="{FF2B5EF4-FFF2-40B4-BE49-F238E27FC236}">
                <a16:creationId xmlns:a16="http://schemas.microsoft.com/office/drawing/2014/main" id="{698A6580-89B5-4800-8AC8-8930417E6A14}"/>
              </a:ext>
            </a:extLst>
          </p:cNvPr>
          <p:cNvSpPr>
            <a:spLocks noGrp="1" noChangeArrowheads="1"/>
          </p:cNvSpPr>
          <p:nvPr>
            <p:ph type="title"/>
          </p:nvPr>
        </p:nvSpPr>
        <p:spPr>
          <a:xfrm>
            <a:off x="539750" y="0"/>
            <a:ext cx="8351838" cy="5734050"/>
          </a:xfrm>
          <a:noFill/>
          <a:ln/>
          <a:extLst>
            <a:ext uri="{909E8E84-426E-40DD-AFC4-6F175D3DCCD1}">
              <a14:hiddenFill xmlns:a14="http://schemas.microsoft.com/office/drawing/2010/main">
                <a:solidFill>
                  <a:srgbClr val="0000FF"/>
                </a:solidFill>
              </a14:hiddenFill>
            </a:ext>
          </a:extLst>
        </p:spPr>
        <p:txBody>
          <a:bodyPr/>
          <a:lstStyle/>
          <a:p>
            <a:pPr algn="r"/>
            <a:r>
              <a:rPr lang="fa-IR" altLang="en-US" sz="4500" b="1"/>
              <a:t>مزایای استفاده ازجریمه وبازگیری پاداش:</a:t>
            </a:r>
            <a:br>
              <a:rPr lang="fa-IR" altLang="en-US"/>
            </a:br>
            <a:r>
              <a:rPr lang="fa-IR" altLang="en-US" sz="2900"/>
              <a:t>1-برای توقف رفتارهایی که برای کودک و دیگران خطرناک باشد مفید است.</a:t>
            </a:r>
            <a:br>
              <a:rPr lang="fa-IR" altLang="en-US" sz="2900"/>
            </a:br>
            <a:r>
              <a:rPr lang="fa-IR" altLang="en-US" sz="2900"/>
              <a:t>2-نوع موثری از تنبیه است که انسانی تر بوده و عوارض جانبی منفی آن کمتر است.</a:t>
            </a:r>
            <a:br>
              <a:rPr lang="fa-IR" altLang="en-US" sz="2900"/>
            </a:br>
            <a:r>
              <a:rPr lang="fa-IR" altLang="en-US" sz="2900"/>
              <a:t>3-بعضی کودکان برای توقف رفتار نامطلوب، بیشتر به این تکنیک پاسخ میدهند.</a:t>
            </a:r>
            <a:endParaRPr lang="en-US" altLang="en-US" sz="29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a:extLst>
              <a:ext uri="{FF2B5EF4-FFF2-40B4-BE49-F238E27FC236}">
                <a16:creationId xmlns:a16="http://schemas.microsoft.com/office/drawing/2014/main" id="{2D631613-C81D-4AE1-A5D2-EC96AFDE0B92}"/>
              </a:ext>
            </a:extLst>
          </p:cNvPr>
          <p:cNvSpPr>
            <a:spLocks noGrp="1" noChangeArrowheads="1"/>
          </p:cNvSpPr>
          <p:nvPr>
            <p:ph type="title"/>
          </p:nvPr>
        </p:nvSpPr>
        <p:spPr>
          <a:xfrm>
            <a:off x="468313" y="188913"/>
            <a:ext cx="8280400" cy="6335712"/>
          </a:xfrm>
        </p:spPr>
        <p:txBody>
          <a:bodyPr/>
          <a:lstStyle/>
          <a:p>
            <a:pPr algn="r"/>
            <a:r>
              <a:rPr lang="fa-IR" altLang="en-US" sz="4600" b="1"/>
              <a:t>اصول استفاده ازتکنیک جریمه:</a:t>
            </a:r>
            <a:br>
              <a:rPr lang="fa-IR" altLang="en-US" sz="3300"/>
            </a:br>
            <a:r>
              <a:rPr lang="fa-IR" altLang="en-US" sz="3300"/>
              <a:t>1-بلا فاصله یا در حین رفتار باشد.</a:t>
            </a:r>
            <a:br>
              <a:rPr lang="fa-IR" altLang="en-US" sz="3300"/>
            </a:br>
            <a:r>
              <a:rPr lang="fa-IR" altLang="en-US" sz="3300"/>
              <a:t>2-تناسب بین رفتار نامطلوب وجریمه</a:t>
            </a:r>
            <a:br>
              <a:rPr lang="fa-IR" altLang="en-US" sz="3300"/>
            </a:br>
            <a:r>
              <a:rPr lang="fa-IR" altLang="en-US" sz="3300"/>
              <a:t>3-همیشه از یک نوع امتیاز یا پاداش جهت جریمه و بازگیری استفاده ننمایید.</a:t>
            </a:r>
            <a:br>
              <a:rPr lang="fa-IR" altLang="en-US" sz="3300"/>
            </a:br>
            <a:r>
              <a:rPr lang="fa-IR" altLang="en-US" sz="3300"/>
              <a:t>4-چیزی را از کودک باز گیرید که برای او دارای ارزش باشد.</a:t>
            </a:r>
            <a:br>
              <a:rPr lang="fa-IR" altLang="en-US" sz="3300"/>
            </a:br>
            <a:r>
              <a:rPr lang="fa-IR" altLang="en-US" sz="3300"/>
              <a:t>5-بعد از گفتن جریمه یا بازگیری پاداش به کودک  حتماً،گفته تان را عملی کنید.</a:t>
            </a:r>
            <a:br>
              <a:rPr lang="fa-IR" altLang="en-US" sz="3300"/>
            </a:br>
            <a:r>
              <a:rPr lang="fa-IR" altLang="en-US" sz="3300"/>
              <a:t>6-ثبات داشتن در انجام این روش</a:t>
            </a:r>
            <a:br>
              <a:rPr lang="fa-IR" altLang="en-US" sz="3300"/>
            </a:br>
            <a:r>
              <a:rPr lang="fa-IR" altLang="en-US" sz="3300"/>
              <a:t>7-استفادۀ بیش از حد از این روش اثر آن را از بین می برد.</a:t>
            </a:r>
            <a:br>
              <a:rPr lang="fa-IR" altLang="en-US" sz="3300"/>
            </a:br>
            <a:r>
              <a:rPr lang="fa-IR" altLang="en-US" sz="3300"/>
              <a:t>8-ادامۀ تکنیک های مثبت برای رفتارهای مطلوب کودک</a:t>
            </a:r>
            <a:endParaRPr lang="en-US" altLang="en-US" sz="33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9731" name="Rectangle 3">
            <a:extLst>
              <a:ext uri="{FF2B5EF4-FFF2-40B4-BE49-F238E27FC236}">
                <a16:creationId xmlns:a16="http://schemas.microsoft.com/office/drawing/2014/main" id="{4DE8D662-A7B5-4EE9-B707-B90165E35122}"/>
              </a:ext>
            </a:extLst>
          </p:cNvPr>
          <p:cNvSpPr>
            <a:spLocks noGrp="1" noChangeArrowheads="1"/>
          </p:cNvSpPr>
          <p:nvPr>
            <p:ph type="body" idx="1"/>
          </p:nvPr>
        </p:nvSpPr>
        <p:spPr>
          <a:xfrm>
            <a:off x="457200" y="549275"/>
            <a:ext cx="8229600" cy="5581650"/>
          </a:xfrm>
        </p:spPr>
        <p:txBody>
          <a:bodyPr/>
          <a:lstStyle/>
          <a:p>
            <a:pPr algn="r" rtl="1">
              <a:buFont typeface="Wingdings" panose="05000000000000000000" pitchFamily="2" charset="2"/>
              <a:buNone/>
            </a:pPr>
            <a:r>
              <a:rPr lang="fa-IR" altLang="en-US" sz="5400" b="1"/>
              <a:t>سئوال گروهی:</a:t>
            </a:r>
          </a:p>
          <a:p>
            <a:pPr algn="r" rtl="1">
              <a:buFont typeface="Wingdings" panose="05000000000000000000" pitchFamily="2" charset="2"/>
              <a:buNone/>
            </a:pPr>
            <a:r>
              <a:rPr lang="fa-IR" altLang="en-US"/>
              <a:t>پی آمدهای پیشنهادی چیست:</a:t>
            </a:r>
          </a:p>
          <a:p>
            <a:pPr algn="r" rtl="1"/>
            <a:r>
              <a:rPr lang="fa-IR" altLang="en-US"/>
              <a:t>اسباب بازی را خراب می کند.</a:t>
            </a:r>
          </a:p>
          <a:p>
            <a:pPr algn="r" rtl="1"/>
            <a:r>
              <a:rPr lang="fa-IR" altLang="en-US"/>
              <a:t>روی صندلی ماست می ریزد.</a:t>
            </a:r>
          </a:p>
          <a:p>
            <a:pPr algn="r" rtl="1"/>
            <a:r>
              <a:rPr lang="fa-IR" altLang="en-US"/>
              <a:t>وسایل را پرت می کند. </a:t>
            </a:r>
            <a:endParaRPr lang="en-US"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a:extLst>
              <a:ext uri="{FF2B5EF4-FFF2-40B4-BE49-F238E27FC236}">
                <a16:creationId xmlns:a16="http://schemas.microsoft.com/office/drawing/2014/main" id="{3F626D75-A31F-4EFC-88FA-EFFB97228963}"/>
              </a:ext>
            </a:extLst>
          </p:cNvPr>
          <p:cNvSpPr>
            <a:spLocks noGrp="1" noChangeArrowheads="1"/>
          </p:cNvSpPr>
          <p:nvPr>
            <p:ph type="title"/>
          </p:nvPr>
        </p:nvSpPr>
        <p:spPr>
          <a:xfrm>
            <a:off x="457200" y="274638"/>
            <a:ext cx="8229600" cy="4594225"/>
          </a:xfrm>
        </p:spPr>
        <p:txBody>
          <a:bodyPr/>
          <a:lstStyle/>
          <a:p>
            <a:br>
              <a:rPr lang="fa-IR" altLang="en-US" sz="5400" i="1" u="sng"/>
            </a:br>
            <a:br>
              <a:rPr lang="fa-IR" altLang="en-US" i="1" u="sng"/>
            </a:br>
            <a:r>
              <a:rPr lang="fa-IR" altLang="en-US"/>
              <a:t> </a:t>
            </a:r>
            <a:r>
              <a:rPr lang="fa-IR" altLang="en-US" sz="6600" b="1">
                <a:solidFill>
                  <a:schemeClr val="bg2"/>
                </a:solidFill>
              </a:rPr>
              <a:t>موقعیت های پر خطر</a:t>
            </a:r>
            <a:endParaRPr lang="en-US" altLang="en-US" sz="6600" b="1">
              <a:solidFill>
                <a:schemeClr val="bg2"/>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4">
            <a:extLst>
              <a:ext uri="{FF2B5EF4-FFF2-40B4-BE49-F238E27FC236}">
                <a16:creationId xmlns:a16="http://schemas.microsoft.com/office/drawing/2014/main" id="{F62A18B9-E629-4BB4-ADFE-CA951EE7DF8A}"/>
              </a:ext>
            </a:extLst>
          </p:cNvPr>
          <p:cNvSpPr>
            <a:spLocks noGrp="1" noChangeArrowheads="1"/>
          </p:cNvSpPr>
          <p:nvPr>
            <p:ph type="title"/>
          </p:nvPr>
        </p:nvSpPr>
        <p:spPr>
          <a:xfrm>
            <a:off x="611188" y="260350"/>
            <a:ext cx="7993062" cy="6337300"/>
          </a:xfrm>
        </p:spPr>
        <p:txBody>
          <a:bodyPr/>
          <a:lstStyle/>
          <a:p>
            <a:r>
              <a:rPr lang="fa-IR" altLang="en-US" sz="5400" b="1">
                <a:solidFill>
                  <a:schemeClr val="tx1"/>
                </a:solidFill>
              </a:rPr>
              <a:t>راه حل ها:</a:t>
            </a:r>
            <a:br>
              <a:rPr lang="fa-IR" altLang="en-US">
                <a:solidFill>
                  <a:srgbClr val="0C0C12"/>
                </a:solidFill>
              </a:rPr>
            </a:br>
            <a:r>
              <a:rPr lang="fa-IR" altLang="en-US">
                <a:solidFill>
                  <a:schemeClr val="tx1"/>
                </a:solidFill>
              </a:rPr>
              <a:t>1- آمادگی وآماده کردن تمام</a:t>
            </a:r>
            <a:r>
              <a:rPr lang="fa-IR" altLang="en-US">
                <a:solidFill>
                  <a:srgbClr val="0C0C12"/>
                </a:solidFill>
              </a:rPr>
              <a:t> </a:t>
            </a:r>
            <a:r>
              <a:rPr lang="fa-IR" altLang="en-US">
                <a:solidFill>
                  <a:schemeClr val="tx1"/>
                </a:solidFill>
              </a:rPr>
              <a:t>وسائل مورد </a:t>
            </a:r>
            <a:r>
              <a:rPr lang="fa-IR" altLang="en-US">
                <a:solidFill>
                  <a:srgbClr val="0C0C12"/>
                </a:solidFill>
              </a:rPr>
              <a:t>نیاز از قبل</a:t>
            </a:r>
            <a:br>
              <a:rPr lang="fa-IR" altLang="en-US" sz="4000">
                <a:solidFill>
                  <a:srgbClr val="0C0C12"/>
                </a:solidFill>
              </a:rPr>
            </a:br>
            <a:r>
              <a:rPr lang="fa-IR" altLang="en-US" sz="4000">
                <a:solidFill>
                  <a:srgbClr val="0C0C12"/>
                </a:solidFill>
              </a:rPr>
              <a:t>2-همان قواعدی را که میخواهیم اجراء شود، به کودک می گوئیم:</a:t>
            </a:r>
            <a:br>
              <a:rPr lang="fa-IR" altLang="en-US" sz="4000">
                <a:solidFill>
                  <a:srgbClr val="0C0C12"/>
                </a:solidFill>
              </a:rPr>
            </a:br>
            <a:r>
              <a:rPr lang="fa-IR" altLang="en-US" sz="4000">
                <a:solidFill>
                  <a:srgbClr val="0C0C12"/>
                </a:solidFill>
              </a:rPr>
              <a:t> 3-مشارکت/مشغول کردن کودک </a:t>
            </a:r>
            <a:br>
              <a:rPr lang="fa-IR" altLang="en-US" sz="4000">
                <a:solidFill>
                  <a:srgbClr val="0C0C12"/>
                </a:solidFill>
              </a:rPr>
            </a:br>
            <a:r>
              <a:rPr lang="fa-IR" altLang="en-US" sz="4000">
                <a:solidFill>
                  <a:srgbClr val="0C0C12"/>
                </a:solidFill>
              </a:rPr>
              <a:t>4- در مورد پی آمدها صحبت می کنیم:</a:t>
            </a:r>
            <a:br>
              <a:rPr lang="fa-IR" altLang="en-US" sz="4000">
                <a:solidFill>
                  <a:srgbClr val="0C0C12"/>
                </a:solidFill>
              </a:rPr>
            </a:br>
            <a:r>
              <a:rPr lang="fa-IR" altLang="en-US" sz="4000">
                <a:solidFill>
                  <a:srgbClr val="0C0C12"/>
                </a:solidFill>
              </a:rPr>
              <a:t>-اگر اجراء کردی          پیامد مثبت</a:t>
            </a:r>
            <a:br>
              <a:rPr lang="fa-IR" altLang="en-US" sz="4000">
                <a:solidFill>
                  <a:srgbClr val="0C0C12"/>
                </a:solidFill>
              </a:rPr>
            </a:br>
            <a:r>
              <a:rPr lang="fa-IR" altLang="en-US" sz="4000">
                <a:solidFill>
                  <a:srgbClr val="0C0C12"/>
                </a:solidFill>
              </a:rPr>
              <a:t>-اگر اجراء نکردی         پیامد منفی</a:t>
            </a:r>
            <a:br>
              <a:rPr lang="fa-IR" altLang="en-US" sz="4000">
                <a:solidFill>
                  <a:schemeClr val="tx1"/>
                </a:solidFill>
              </a:rPr>
            </a:br>
            <a:endParaRPr lang="en-US" altLang="en-US" sz="4000">
              <a:solidFill>
                <a:schemeClr val="tx1"/>
              </a:solidFill>
            </a:endParaRPr>
          </a:p>
        </p:txBody>
      </p:sp>
      <p:sp>
        <p:nvSpPr>
          <p:cNvPr id="140293" name="AutoShape 5">
            <a:extLst>
              <a:ext uri="{FF2B5EF4-FFF2-40B4-BE49-F238E27FC236}">
                <a16:creationId xmlns:a16="http://schemas.microsoft.com/office/drawing/2014/main" id="{6DB61C09-BEAE-4701-8DC3-7CF2E61068E3}"/>
              </a:ext>
            </a:extLst>
          </p:cNvPr>
          <p:cNvSpPr>
            <a:spLocks noChangeArrowheads="1"/>
          </p:cNvSpPr>
          <p:nvPr/>
        </p:nvSpPr>
        <p:spPr bwMode="auto">
          <a:xfrm>
            <a:off x="3563938" y="4797425"/>
            <a:ext cx="647700" cy="719138"/>
          </a:xfrm>
          <a:prstGeom prst="leftArrow">
            <a:avLst>
              <a:gd name="adj1" fmla="val 0"/>
              <a:gd name="adj2" fmla="val 10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0295" name="AutoShape 7">
            <a:extLst>
              <a:ext uri="{FF2B5EF4-FFF2-40B4-BE49-F238E27FC236}">
                <a16:creationId xmlns:a16="http://schemas.microsoft.com/office/drawing/2014/main" id="{4FC21D2F-7172-4A98-9C56-62713F406F71}"/>
              </a:ext>
            </a:extLst>
          </p:cNvPr>
          <p:cNvSpPr>
            <a:spLocks noChangeArrowheads="1"/>
          </p:cNvSpPr>
          <p:nvPr/>
        </p:nvSpPr>
        <p:spPr bwMode="auto">
          <a:xfrm>
            <a:off x="3563938" y="5057775"/>
            <a:ext cx="647700" cy="1800225"/>
          </a:xfrm>
          <a:prstGeom prst="leftArrow">
            <a:avLst>
              <a:gd name="adj1" fmla="val 23278"/>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0755" name="Rectangle 3">
            <a:extLst>
              <a:ext uri="{FF2B5EF4-FFF2-40B4-BE49-F238E27FC236}">
                <a16:creationId xmlns:a16="http://schemas.microsoft.com/office/drawing/2014/main" id="{10BC5010-01D5-4B64-B5AF-F9246DD5A023}"/>
              </a:ext>
            </a:extLst>
          </p:cNvPr>
          <p:cNvSpPr>
            <a:spLocks noGrp="1" noChangeArrowheads="1"/>
          </p:cNvSpPr>
          <p:nvPr>
            <p:ph type="body" idx="1"/>
          </p:nvPr>
        </p:nvSpPr>
        <p:spPr>
          <a:xfrm>
            <a:off x="457200" y="620713"/>
            <a:ext cx="8229600" cy="5475287"/>
          </a:xfrm>
        </p:spPr>
        <p:txBody>
          <a:bodyPr/>
          <a:lstStyle/>
          <a:p>
            <a:pPr algn="r" rtl="1">
              <a:buFont typeface="Wingdings" panose="05000000000000000000" pitchFamily="2" charset="2"/>
              <a:buNone/>
            </a:pPr>
            <a:r>
              <a:rPr lang="fa-IR" altLang="en-US" sz="5400" b="1">
                <a:solidFill>
                  <a:srgbClr val="0C0C12"/>
                </a:solidFill>
              </a:rPr>
              <a:t>سئوال </a:t>
            </a:r>
            <a:r>
              <a:rPr lang="fa-IR" altLang="en-US" sz="5400" b="1"/>
              <a:t>گروهی:</a:t>
            </a:r>
          </a:p>
          <a:p>
            <a:pPr algn="r" rtl="1">
              <a:buFont typeface="Wingdings" panose="05000000000000000000" pitchFamily="2" charset="2"/>
              <a:buNone/>
            </a:pPr>
            <a:r>
              <a:rPr lang="fa-IR" altLang="en-US">
                <a:solidFill>
                  <a:srgbClr val="0C0C12"/>
                </a:solidFill>
              </a:rPr>
              <a:t>در موقعیت های زیر چه می کنید:</a:t>
            </a:r>
          </a:p>
          <a:p>
            <a:pPr algn="r" rtl="1"/>
            <a:r>
              <a:rPr lang="fa-IR" altLang="en-US">
                <a:solidFill>
                  <a:srgbClr val="0C0C12"/>
                </a:solidFill>
              </a:rPr>
              <a:t>بانک</a:t>
            </a:r>
          </a:p>
          <a:p>
            <a:pPr algn="r" rtl="1"/>
            <a:r>
              <a:rPr lang="fa-IR" altLang="en-US">
                <a:solidFill>
                  <a:srgbClr val="0C0C12"/>
                </a:solidFill>
              </a:rPr>
              <a:t>سوپر مارکت</a:t>
            </a:r>
          </a:p>
          <a:p>
            <a:pPr algn="r" rtl="1"/>
            <a:r>
              <a:rPr lang="fa-IR" altLang="en-US">
                <a:solidFill>
                  <a:srgbClr val="0C0C12"/>
                </a:solidFill>
              </a:rPr>
              <a:t>مهمانی</a:t>
            </a:r>
          </a:p>
          <a:p>
            <a:pPr algn="r" rtl="1"/>
            <a:r>
              <a:rPr lang="fa-IR" altLang="en-US">
                <a:solidFill>
                  <a:srgbClr val="0C0C12"/>
                </a:solidFill>
              </a:rPr>
              <a:t>مطب پزشک</a:t>
            </a:r>
            <a:endParaRPr lang="en-US" altLang="en-US">
              <a:solidFill>
                <a:srgbClr val="0C0C12"/>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6" name="Rectangle 4">
            <a:extLst>
              <a:ext uri="{FF2B5EF4-FFF2-40B4-BE49-F238E27FC236}">
                <a16:creationId xmlns:a16="http://schemas.microsoft.com/office/drawing/2014/main" id="{7357A2C8-508D-4878-A475-E013AD1A8997}"/>
              </a:ext>
            </a:extLst>
          </p:cNvPr>
          <p:cNvSpPr>
            <a:spLocks noGrp="1" noChangeArrowheads="1"/>
          </p:cNvSpPr>
          <p:nvPr>
            <p:ph type="title"/>
          </p:nvPr>
        </p:nvSpPr>
        <p:spPr>
          <a:xfrm>
            <a:off x="457200" y="381000"/>
            <a:ext cx="8229600" cy="4848225"/>
          </a:xfrm>
        </p:spPr>
        <p:txBody>
          <a:bodyPr/>
          <a:lstStyle/>
          <a:p>
            <a:r>
              <a:rPr lang="fa-IR" altLang="en-US" sz="9600"/>
              <a:t>پایان</a:t>
            </a:r>
            <a:endParaRPr lang="en-US" altLang="en-US" sz="9600"/>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63729823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7" name="Rectangle 3">
            <a:extLst>
              <a:ext uri="{FF2B5EF4-FFF2-40B4-BE49-F238E27FC236}">
                <a16:creationId xmlns:a16="http://schemas.microsoft.com/office/drawing/2014/main" id="{24A6150E-5BA3-4CF7-B33E-8787741DC09F}"/>
              </a:ext>
            </a:extLst>
          </p:cNvPr>
          <p:cNvSpPr>
            <a:spLocks noGrp="1" noChangeArrowheads="1"/>
          </p:cNvSpPr>
          <p:nvPr>
            <p:ph type="body" idx="1"/>
          </p:nvPr>
        </p:nvSpPr>
        <p:spPr>
          <a:xfrm>
            <a:off x="457200" y="333375"/>
            <a:ext cx="8229600" cy="5797550"/>
          </a:xfrm>
        </p:spPr>
        <p:txBody>
          <a:bodyPr/>
          <a:lstStyle/>
          <a:p>
            <a:pPr algn="r">
              <a:buFont typeface="Wingdings" panose="05000000000000000000" pitchFamily="2" charset="2"/>
              <a:buNone/>
            </a:pPr>
            <a:r>
              <a:rPr lang="fa-IR" altLang="en-US" sz="3600" b="1">
                <a:solidFill>
                  <a:schemeClr val="bg2"/>
                </a:solidFill>
              </a:rPr>
              <a:t>ساختار جلسات آموزش والدین:</a:t>
            </a:r>
          </a:p>
          <a:p>
            <a:pPr algn="r" rtl="1"/>
            <a:r>
              <a:rPr lang="fa-IR" altLang="en-US">
                <a:solidFill>
                  <a:schemeClr val="bg2"/>
                </a:solidFill>
              </a:rPr>
              <a:t>تعیین دستورجلسه</a:t>
            </a:r>
          </a:p>
          <a:p>
            <a:pPr algn="r" rtl="1"/>
            <a:r>
              <a:rPr lang="fa-IR" altLang="en-US">
                <a:solidFill>
                  <a:schemeClr val="bg2"/>
                </a:solidFill>
              </a:rPr>
              <a:t>مرور تکالیف خانگی</a:t>
            </a:r>
          </a:p>
          <a:p>
            <a:pPr algn="r" rtl="1"/>
            <a:r>
              <a:rPr lang="fa-IR" altLang="en-US">
                <a:solidFill>
                  <a:schemeClr val="bg2"/>
                </a:solidFill>
              </a:rPr>
              <a:t>ارائه فیدبک </a:t>
            </a:r>
          </a:p>
          <a:p>
            <a:pPr algn="r" rtl="1"/>
            <a:r>
              <a:rPr lang="fa-IR" altLang="en-US">
                <a:solidFill>
                  <a:schemeClr val="bg2"/>
                </a:solidFill>
              </a:rPr>
              <a:t>آموزش تکنیک جدید و ارائه منطق</a:t>
            </a:r>
          </a:p>
          <a:p>
            <a:pPr algn="r" rtl="1"/>
            <a:r>
              <a:rPr lang="fa-IR" altLang="en-US">
                <a:solidFill>
                  <a:schemeClr val="bg2"/>
                </a:solidFill>
              </a:rPr>
              <a:t>ایفای نقش توسط درمانگر</a:t>
            </a:r>
          </a:p>
          <a:p>
            <a:pPr algn="r" rtl="1"/>
            <a:r>
              <a:rPr lang="fa-IR" altLang="en-US">
                <a:solidFill>
                  <a:schemeClr val="bg2"/>
                </a:solidFill>
              </a:rPr>
              <a:t>ایفای نقش توسط والدین</a:t>
            </a:r>
          </a:p>
          <a:p>
            <a:pPr algn="r" rtl="1"/>
            <a:r>
              <a:rPr lang="fa-IR" altLang="en-US">
                <a:solidFill>
                  <a:schemeClr val="bg2"/>
                </a:solidFill>
              </a:rPr>
              <a:t>ارائه فیدبک </a:t>
            </a:r>
          </a:p>
          <a:p>
            <a:pPr algn="r" rtl="1"/>
            <a:r>
              <a:rPr lang="fa-IR" altLang="en-US">
                <a:solidFill>
                  <a:schemeClr val="bg2"/>
                </a:solidFill>
              </a:rPr>
              <a:t>تکلیف خانه</a:t>
            </a:r>
          </a:p>
          <a:p>
            <a:pPr algn="r">
              <a:buFont typeface="Wingdings" panose="05000000000000000000" pitchFamily="2" charset="2"/>
              <a:buNone/>
            </a:pPr>
            <a:endParaRPr lang="fa-IR" altLang="en-US">
              <a:solidFill>
                <a:schemeClr val="bg2"/>
              </a:solidFill>
            </a:endParaRPr>
          </a:p>
          <a:p>
            <a:pPr algn="r"/>
            <a:endParaRPr lang="en-US" altLang="en-US">
              <a:solidFill>
                <a:schemeClr val="bg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1" name="Rectangle 3">
            <a:extLst>
              <a:ext uri="{FF2B5EF4-FFF2-40B4-BE49-F238E27FC236}">
                <a16:creationId xmlns:a16="http://schemas.microsoft.com/office/drawing/2014/main" id="{FECED445-4D00-4E35-8CEC-9022C28B2A79}"/>
              </a:ext>
            </a:extLst>
          </p:cNvPr>
          <p:cNvSpPr>
            <a:spLocks noGrp="1" noChangeArrowheads="1"/>
          </p:cNvSpPr>
          <p:nvPr>
            <p:ph type="body" idx="1"/>
          </p:nvPr>
        </p:nvSpPr>
        <p:spPr>
          <a:xfrm>
            <a:off x="457200" y="260350"/>
            <a:ext cx="8229600" cy="6408738"/>
          </a:xfrm>
        </p:spPr>
        <p:txBody>
          <a:bodyPr/>
          <a:lstStyle/>
          <a:p>
            <a:pPr algn="r" rtl="1">
              <a:lnSpc>
                <a:spcPct val="80000"/>
              </a:lnSpc>
              <a:buFont typeface="Wingdings" panose="05000000000000000000" pitchFamily="2" charset="2"/>
              <a:buNone/>
            </a:pPr>
            <a:r>
              <a:rPr lang="fa-IR" altLang="en-US" sz="4000" b="1">
                <a:solidFill>
                  <a:schemeClr val="bg2"/>
                </a:solidFill>
              </a:rPr>
              <a:t>جلسات گروهی والدین:</a:t>
            </a:r>
          </a:p>
          <a:p>
            <a:pPr algn="r" rtl="1">
              <a:lnSpc>
                <a:spcPct val="80000"/>
              </a:lnSpc>
            </a:pPr>
            <a:r>
              <a:rPr lang="fa-IR" altLang="en-US" sz="2800">
                <a:solidFill>
                  <a:schemeClr val="bg2"/>
                </a:solidFill>
              </a:rPr>
              <a:t>از لحاظ تشخیص مشکل کودک همگن باشند.</a:t>
            </a:r>
          </a:p>
          <a:p>
            <a:pPr algn="r" rtl="1">
              <a:lnSpc>
                <a:spcPct val="80000"/>
              </a:lnSpc>
            </a:pPr>
            <a:r>
              <a:rPr lang="fa-IR" altLang="en-US" sz="2800">
                <a:solidFill>
                  <a:schemeClr val="bg2"/>
                </a:solidFill>
              </a:rPr>
              <a:t>از لحاظ جنسیت و وضعیت اجتماعی اقتصادی بهتر است همگن باشند. </a:t>
            </a:r>
          </a:p>
          <a:p>
            <a:pPr algn="r" rtl="1">
              <a:lnSpc>
                <a:spcPct val="80000"/>
              </a:lnSpc>
            </a:pPr>
            <a:r>
              <a:rPr lang="fa-IR" altLang="en-US" sz="2800">
                <a:solidFill>
                  <a:schemeClr val="bg2"/>
                </a:solidFill>
              </a:rPr>
              <a:t>تعداد گروه وابسته به شدت مشکل است اما از 6الی 12 ایده ال است.</a:t>
            </a:r>
          </a:p>
          <a:p>
            <a:pPr algn="r" rtl="1">
              <a:lnSpc>
                <a:spcPct val="80000"/>
              </a:lnSpc>
            </a:pPr>
            <a:r>
              <a:rPr lang="fa-IR" altLang="en-US" sz="2800">
                <a:solidFill>
                  <a:schemeClr val="bg2"/>
                </a:solidFill>
              </a:rPr>
              <a:t>یک تسهیل گر وجود دارد.</a:t>
            </a:r>
          </a:p>
          <a:p>
            <a:pPr algn="r" rtl="1">
              <a:lnSpc>
                <a:spcPct val="80000"/>
              </a:lnSpc>
            </a:pPr>
            <a:r>
              <a:rPr lang="fa-IR" altLang="en-US" sz="2800">
                <a:solidFill>
                  <a:schemeClr val="bg2"/>
                </a:solidFill>
              </a:rPr>
              <a:t>برای تسهیل ارتباط دایره وار بنشینید.</a:t>
            </a:r>
          </a:p>
          <a:p>
            <a:pPr algn="r" rtl="1">
              <a:lnSpc>
                <a:spcPct val="80000"/>
              </a:lnSpc>
            </a:pPr>
            <a:r>
              <a:rPr lang="fa-IR" altLang="en-US" sz="2800">
                <a:solidFill>
                  <a:schemeClr val="bg2"/>
                </a:solidFill>
              </a:rPr>
              <a:t>مدت حدود یک ساعت و نیم است.</a:t>
            </a:r>
          </a:p>
          <a:p>
            <a:pPr algn="r" rtl="1">
              <a:lnSpc>
                <a:spcPct val="80000"/>
              </a:lnSpc>
            </a:pPr>
            <a:r>
              <a:rPr lang="fa-IR" altLang="en-US" sz="2800">
                <a:solidFill>
                  <a:schemeClr val="bg2"/>
                </a:solidFill>
              </a:rPr>
              <a:t>زمان برای خلاصه و جمع بندی بگذارید.</a:t>
            </a:r>
          </a:p>
          <a:p>
            <a:pPr algn="r" rtl="1">
              <a:lnSpc>
                <a:spcPct val="80000"/>
              </a:lnSpc>
            </a:pPr>
            <a:r>
              <a:rPr lang="fa-IR" altLang="en-US" sz="2800">
                <a:solidFill>
                  <a:schemeClr val="bg2"/>
                </a:solidFill>
              </a:rPr>
              <a:t>از نیمه جلسات عضو جدید اضافه نگردد.</a:t>
            </a:r>
          </a:p>
          <a:p>
            <a:pPr algn="r" rtl="1">
              <a:lnSpc>
                <a:spcPct val="80000"/>
              </a:lnSpc>
            </a:pPr>
            <a:r>
              <a:rPr lang="fa-IR" altLang="en-US" sz="2800">
                <a:solidFill>
                  <a:schemeClr val="bg2"/>
                </a:solidFill>
              </a:rPr>
              <a:t>محیط راحت، آرام، و انعطاف پذیر باشد.</a:t>
            </a:r>
          </a:p>
          <a:p>
            <a:pPr algn="r" rtl="1">
              <a:lnSpc>
                <a:spcPct val="80000"/>
              </a:lnSpc>
            </a:pPr>
            <a:r>
              <a:rPr lang="fa-IR" altLang="en-US" sz="2800">
                <a:solidFill>
                  <a:schemeClr val="bg2"/>
                </a:solidFill>
              </a:rPr>
              <a:t>وسایل لازم از قبیل مداد، کاغذ، چای و ...آماده باشد.</a:t>
            </a:r>
          </a:p>
          <a:p>
            <a:pPr algn="r" rtl="1">
              <a:lnSpc>
                <a:spcPct val="80000"/>
              </a:lnSpc>
            </a:pPr>
            <a:r>
              <a:rPr lang="fa-IR" altLang="en-US" sz="2800">
                <a:solidFill>
                  <a:schemeClr val="bg2"/>
                </a:solidFill>
              </a:rPr>
              <a:t>برای والدین با مشکلات روانشناختی حاد مناسب نیست.</a:t>
            </a:r>
            <a:r>
              <a:rPr lang="fa-IR" altLang="en-US" sz="2800"/>
              <a:t> </a:t>
            </a:r>
          </a:p>
          <a:p>
            <a:pPr algn="r" rtl="1">
              <a:lnSpc>
                <a:spcPct val="80000"/>
              </a:lnSpc>
            </a:pPr>
            <a:endParaRPr lang="en-US" alt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1" name="Rectangle 3">
            <a:extLst>
              <a:ext uri="{FF2B5EF4-FFF2-40B4-BE49-F238E27FC236}">
                <a16:creationId xmlns:a16="http://schemas.microsoft.com/office/drawing/2014/main" id="{AAEE8C8C-8435-4448-AE4D-D0FF56704A53}"/>
              </a:ext>
            </a:extLst>
          </p:cNvPr>
          <p:cNvSpPr>
            <a:spLocks noGrp="1" noChangeArrowheads="1"/>
          </p:cNvSpPr>
          <p:nvPr>
            <p:ph type="body" idx="1"/>
          </p:nvPr>
        </p:nvSpPr>
        <p:spPr>
          <a:xfrm>
            <a:off x="457200" y="404813"/>
            <a:ext cx="8229600" cy="5726112"/>
          </a:xfrm>
        </p:spPr>
        <p:txBody>
          <a:bodyPr/>
          <a:lstStyle/>
          <a:p>
            <a:pPr algn="ctr">
              <a:buFont typeface="Wingdings" panose="05000000000000000000" pitchFamily="2" charset="2"/>
              <a:buNone/>
            </a:pPr>
            <a:r>
              <a:rPr lang="fa-IR" altLang="en-US" sz="4400" b="1">
                <a:solidFill>
                  <a:schemeClr val="bg2"/>
                </a:solidFill>
              </a:rPr>
              <a:t>مشکلات برونی سازی</a:t>
            </a:r>
          </a:p>
          <a:p>
            <a:pPr algn="ctr">
              <a:buFont typeface="Wingdings" panose="05000000000000000000" pitchFamily="2" charset="2"/>
              <a:buNone/>
            </a:pPr>
            <a:r>
              <a:rPr lang="fa-IR" altLang="en-US" sz="4400" b="1">
                <a:solidFill>
                  <a:schemeClr val="bg2"/>
                </a:solidFill>
              </a:rPr>
              <a:t> و</a:t>
            </a:r>
          </a:p>
          <a:p>
            <a:pPr algn="ctr">
              <a:buFont typeface="Wingdings" panose="05000000000000000000" pitchFamily="2" charset="2"/>
              <a:buNone/>
            </a:pPr>
            <a:r>
              <a:rPr lang="fa-IR" altLang="en-US" sz="4400" b="1">
                <a:solidFill>
                  <a:schemeClr val="bg2"/>
                </a:solidFill>
              </a:rPr>
              <a:t> سطوح مداخلات</a:t>
            </a:r>
            <a:r>
              <a:rPr lang="fa-IR" altLang="en-US">
                <a:solidFill>
                  <a:schemeClr val="bg2"/>
                </a:solidFill>
              </a:rPr>
              <a:t> </a:t>
            </a:r>
            <a:endParaRPr lang="en-US" altLang="en-US">
              <a:solidFill>
                <a:schemeClr val="bg2"/>
              </a:solidFill>
            </a:endParaRPr>
          </a:p>
        </p:txBody>
      </p:sp>
      <p:sp>
        <p:nvSpPr>
          <p:cNvPr id="334852" name="Oval 4">
            <a:extLst>
              <a:ext uri="{FF2B5EF4-FFF2-40B4-BE49-F238E27FC236}">
                <a16:creationId xmlns:a16="http://schemas.microsoft.com/office/drawing/2014/main" id="{071DD615-CF5D-482B-B6DE-EA39C848C9AB}"/>
              </a:ext>
            </a:extLst>
          </p:cNvPr>
          <p:cNvSpPr>
            <a:spLocks noChangeArrowheads="1"/>
          </p:cNvSpPr>
          <p:nvPr/>
        </p:nvSpPr>
        <p:spPr bwMode="auto">
          <a:xfrm>
            <a:off x="2195513" y="2781300"/>
            <a:ext cx="5040312"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chemeClr val="bg2"/>
                </a:solidFill>
              </a:rPr>
              <a:t>Universal</a:t>
            </a:r>
          </a:p>
        </p:txBody>
      </p:sp>
      <p:sp>
        <p:nvSpPr>
          <p:cNvPr id="334853" name="Oval 5">
            <a:extLst>
              <a:ext uri="{FF2B5EF4-FFF2-40B4-BE49-F238E27FC236}">
                <a16:creationId xmlns:a16="http://schemas.microsoft.com/office/drawing/2014/main" id="{A2929D52-49E4-422B-A555-A63D5F47069F}"/>
              </a:ext>
            </a:extLst>
          </p:cNvPr>
          <p:cNvSpPr>
            <a:spLocks noChangeArrowheads="1"/>
          </p:cNvSpPr>
          <p:nvPr/>
        </p:nvSpPr>
        <p:spPr bwMode="auto">
          <a:xfrm>
            <a:off x="2700338" y="3573463"/>
            <a:ext cx="3816350" cy="5762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chemeClr val="bg2"/>
                </a:solidFill>
              </a:rPr>
              <a:t>Selected</a:t>
            </a:r>
          </a:p>
        </p:txBody>
      </p:sp>
      <p:sp>
        <p:nvSpPr>
          <p:cNvPr id="334854" name="Oval 6">
            <a:extLst>
              <a:ext uri="{FF2B5EF4-FFF2-40B4-BE49-F238E27FC236}">
                <a16:creationId xmlns:a16="http://schemas.microsoft.com/office/drawing/2014/main" id="{6AA7B1C4-012A-48AA-A3B4-C94A321F34AD}"/>
              </a:ext>
            </a:extLst>
          </p:cNvPr>
          <p:cNvSpPr>
            <a:spLocks noChangeArrowheads="1"/>
          </p:cNvSpPr>
          <p:nvPr/>
        </p:nvSpPr>
        <p:spPr bwMode="auto">
          <a:xfrm>
            <a:off x="3348038" y="4292600"/>
            <a:ext cx="2592387" cy="576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chemeClr val="bg2"/>
                </a:solidFill>
              </a:rPr>
              <a:t>Primary care</a:t>
            </a:r>
          </a:p>
        </p:txBody>
      </p:sp>
      <p:sp>
        <p:nvSpPr>
          <p:cNvPr id="334855" name="Oval 7">
            <a:extLst>
              <a:ext uri="{FF2B5EF4-FFF2-40B4-BE49-F238E27FC236}">
                <a16:creationId xmlns:a16="http://schemas.microsoft.com/office/drawing/2014/main" id="{E09ADB0B-5F54-411F-A963-85C00C059C3F}"/>
              </a:ext>
            </a:extLst>
          </p:cNvPr>
          <p:cNvSpPr>
            <a:spLocks noChangeArrowheads="1"/>
          </p:cNvSpPr>
          <p:nvPr/>
        </p:nvSpPr>
        <p:spPr bwMode="auto">
          <a:xfrm>
            <a:off x="3635375" y="5013325"/>
            <a:ext cx="1851025" cy="5032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chemeClr val="bg2"/>
                </a:solidFill>
              </a:rPr>
              <a:t>Standard</a:t>
            </a:r>
          </a:p>
        </p:txBody>
      </p:sp>
      <p:sp>
        <p:nvSpPr>
          <p:cNvPr id="334856" name="Oval 8">
            <a:extLst>
              <a:ext uri="{FF2B5EF4-FFF2-40B4-BE49-F238E27FC236}">
                <a16:creationId xmlns:a16="http://schemas.microsoft.com/office/drawing/2014/main" id="{9295003D-1508-4FFF-ACEA-08D9C481AE70}"/>
              </a:ext>
            </a:extLst>
          </p:cNvPr>
          <p:cNvSpPr>
            <a:spLocks noChangeArrowheads="1"/>
          </p:cNvSpPr>
          <p:nvPr/>
        </p:nvSpPr>
        <p:spPr bwMode="auto">
          <a:xfrm>
            <a:off x="3995738" y="5589588"/>
            <a:ext cx="1223962" cy="5032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chemeClr val="bg2"/>
                </a:solidFill>
              </a:rPr>
              <a:t>Enhanced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7" name="Rectangle 3">
            <a:extLst>
              <a:ext uri="{FF2B5EF4-FFF2-40B4-BE49-F238E27FC236}">
                <a16:creationId xmlns:a16="http://schemas.microsoft.com/office/drawing/2014/main" id="{BAB7ECC4-86CD-4709-9FB6-CD9EF1D54E80}"/>
              </a:ext>
            </a:extLst>
          </p:cNvPr>
          <p:cNvSpPr>
            <a:spLocks noGrp="1" noChangeArrowheads="1"/>
          </p:cNvSpPr>
          <p:nvPr>
            <p:ph type="body" idx="1"/>
          </p:nvPr>
        </p:nvSpPr>
        <p:spPr>
          <a:xfrm>
            <a:off x="457200" y="836613"/>
            <a:ext cx="8229600" cy="5294312"/>
          </a:xfrm>
        </p:spPr>
        <p:txBody>
          <a:bodyPr/>
          <a:lstStyle/>
          <a:p>
            <a:pPr algn="r" rtl="1">
              <a:buFont typeface="Wingdings" panose="05000000000000000000" pitchFamily="2" charset="2"/>
              <a:buNone/>
            </a:pPr>
            <a:r>
              <a:rPr lang="fa-IR" altLang="en-US" sz="4400" b="1">
                <a:solidFill>
                  <a:schemeClr val="bg2"/>
                </a:solidFill>
              </a:rPr>
              <a:t>عوامل موثر در مشکلات رفتاری کودکان:</a:t>
            </a:r>
          </a:p>
          <a:p>
            <a:pPr algn="r" rtl="1">
              <a:buFont typeface="Wingdings" panose="05000000000000000000" pitchFamily="2" charset="2"/>
              <a:buNone/>
            </a:pPr>
            <a:endParaRPr lang="fa-IR" altLang="en-US" sz="4000" b="1">
              <a:solidFill>
                <a:schemeClr val="bg2"/>
              </a:solidFill>
            </a:endParaRPr>
          </a:p>
          <a:p>
            <a:pPr algn="r" rtl="1"/>
            <a:r>
              <a:rPr lang="fa-IR" altLang="en-US" sz="4000">
                <a:solidFill>
                  <a:schemeClr val="bg2"/>
                </a:solidFill>
              </a:rPr>
              <a:t>عوامل فردی (خلق و خوی، هوش ...)</a:t>
            </a:r>
          </a:p>
          <a:p>
            <a:pPr algn="r" rtl="1"/>
            <a:r>
              <a:rPr lang="fa-IR" altLang="en-US" sz="4000">
                <a:solidFill>
                  <a:schemeClr val="bg2"/>
                </a:solidFill>
              </a:rPr>
              <a:t>عوامل خانوادگی ( تعاملات، شیوهء تربیتی، ویژگیهای روانشناختی والدین...)</a:t>
            </a:r>
          </a:p>
          <a:p>
            <a:pPr algn="r" rtl="1"/>
            <a:r>
              <a:rPr lang="fa-IR" altLang="en-US" sz="4000">
                <a:solidFill>
                  <a:schemeClr val="bg2"/>
                </a:solidFill>
              </a:rPr>
              <a:t>عوامل محیطی (مدرسه، دوستان، محله...)</a:t>
            </a:r>
            <a:endParaRPr lang="en-US" altLang="en-US" sz="4000">
              <a:solidFill>
                <a:schemeClr val="bg2"/>
              </a:solidFill>
            </a:endParaRPr>
          </a:p>
        </p:txBody>
      </p:sp>
    </p:spTree>
  </p:cSld>
  <p:clrMapOvr>
    <a:masterClrMapping/>
  </p:clrMapOvr>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1_Globe">
  <a:themeElements>
    <a:clrScheme name="1_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1_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1_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1_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1_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1_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1_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1_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1_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a:spPr>
      <a:bodyPr wrap="none" anchor="ctr"/>
      <a:lstStyle>
        <a:defPPr>
          <a:defRPr>
            <a:solidFill>
              <a:prstClr val="black"/>
            </a:solidFill>
          </a:defRPr>
        </a:defPPr>
      </a:lstStyle>
      <a:style>
        <a:lnRef idx="0">
          <a:scrgbClr r="0" g="0" b="0"/>
        </a:lnRef>
        <a:fillRef idx="1002">
          <a:schemeClr val="lt1"/>
        </a:fillRef>
        <a:effectRef idx="0">
          <a:scrgbClr r="0" g="0" b="0"/>
        </a:effectRef>
        <a:fontRef idx="major"/>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Fading Grid">
  <a:themeElements>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Fading Gr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Fading Grid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Fading Grid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Fading Grid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ding Grid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Fading Grid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Fading Grid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ading Grid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Satellite Dish">
  <a:themeElements>
    <a:clrScheme name="Satellite Dish 4">
      <a:dk1>
        <a:srgbClr val="666A5C"/>
      </a:dk1>
      <a:lt1>
        <a:srgbClr val="FFFFFF"/>
      </a:lt1>
      <a:dk2>
        <a:srgbClr val="757868"/>
      </a:dk2>
      <a:lt2>
        <a:srgbClr val="C4C3AA"/>
      </a:lt2>
      <a:accent1>
        <a:srgbClr val="9AC2C0"/>
      </a:accent1>
      <a:accent2>
        <a:srgbClr val="4D4F45"/>
      </a:accent2>
      <a:accent3>
        <a:srgbClr val="BDBEB9"/>
      </a:accent3>
      <a:accent4>
        <a:srgbClr val="DADADA"/>
      </a:accent4>
      <a:accent5>
        <a:srgbClr val="CADDDC"/>
      </a:accent5>
      <a:accent6>
        <a:srgbClr val="45473E"/>
      </a:accent6>
      <a:hlink>
        <a:srgbClr val="009999"/>
      </a:hlink>
      <a:folHlink>
        <a:srgbClr val="BFCB4F"/>
      </a:folHlink>
    </a:clrScheme>
    <a:fontScheme name="Satellite Dish">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Satellite Dish 1">
        <a:dk1>
          <a:srgbClr val="660000"/>
        </a:dk1>
        <a:lt1>
          <a:srgbClr val="FFFFFF"/>
        </a:lt1>
        <a:dk2>
          <a:srgbClr val="A80000"/>
        </a:dk2>
        <a:lt2>
          <a:srgbClr val="FFFF99"/>
        </a:lt2>
        <a:accent1>
          <a:srgbClr val="FF6600"/>
        </a:accent1>
        <a:accent2>
          <a:srgbClr val="6A0000"/>
        </a:accent2>
        <a:accent3>
          <a:srgbClr val="D1AAAA"/>
        </a:accent3>
        <a:accent4>
          <a:srgbClr val="DADADA"/>
        </a:accent4>
        <a:accent5>
          <a:srgbClr val="FFB8AA"/>
        </a:accent5>
        <a:accent6>
          <a:srgbClr val="5F00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
      <a:clrScheme name="Satellite Dish 2">
        <a:dk1>
          <a:srgbClr val="6A4700"/>
        </a:dk1>
        <a:lt1>
          <a:srgbClr val="FFFFFF"/>
        </a:lt1>
        <a:dk2>
          <a:srgbClr val="522900"/>
        </a:dk2>
        <a:lt2>
          <a:srgbClr val="FFFF99"/>
        </a:lt2>
        <a:accent1>
          <a:srgbClr val="CC9900"/>
        </a:accent1>
        <a:accent2>
          <a:srgbClr val="9C7300"/>
        </a:accent2>
        <a:accent3>
          <a:srgbClr val="B3ACAA"/>
        </a:accent3>
        <a:accent4>
          <a:srgbClr val="DADADA"/>
        </a:accent4>
        <a:accent5>
          <a:srgbClr val="E2CAAA"/>
        </a:accent5>
        <a:accent6>
          <a:srgbClr val="8D6800"/>
        </a:accent6>
        <a:hlink>
          <a:srgbClr val="FF9900"/>
        </a:hlink>
        <a:folHlink>
          <a:srgbClr val="FFFF66"/>
        </a:folHlink>
      </a:clrScheme>
      <a:clrMap bg1="dk2" tx1="lt1" bg2="dk1" tx2="lt2" accent1="accent1" accent2="accent2" accent3="accent3" accent4="accent4" accent5="accent5" accent6="accent6" hlink="hlink" folHlink="folHlink"/>
    </a:extraClrScheme>
    <a:extraClrScheme>
      <a:clrScheme name="Satellite Dish 3">
        <a:dk1>
          <a:srgbClr val="495630"/>
        </a:dk1>
        <a:lt1>
          <a:srgbClr val="FFFFCC"/>
        </a:lt1>
        <a:dk2>
          <a:srgbClr val="2D361C"/>
        </a:dk2>
        <a:lt2>
          <a:srgbClr val="BAD38D"/>
        </a:lt2>
        <a:accent1>
          <a:srgbClr val="68803E"/>
        </a:accent1>
        <a:accent2>
          <a:srgbClr val="556636"/>
        </a:accent2>
        <a:accent3>
          <a:srgbClr val="ADAEAB"/>
        </a:accent3>
        <a:accent4>
          <a:srgbClr val="DADAAE"/>
        </a:accent4>
        <a:accent5>
          <a:srgbClr val="B9C0AF"/>
        </a:accent5>
        <a:accent6>
          <a:srgbClr val="4C5C30"/>
        </a:accent6>
        <a:hlink>
          <a:srgbClr val="339933"/>
        </a:hlink>
        <a:folHlink>
          <a:srgbClr val="D9D400"/>
        </a:folHlink>
      </a:clrScheme>
      <a:clrMap bg1="dk2" tx1="lt1" bg2="dk1" tx2="lt2" accent1="accent1" accent2="accent2" accent3="accent3" accent4="accent4" accent5="accent5" accent6="accent6" hlink="hlink" folHlink="folHlink"/>
    </a:extraClrScheme>
    <a:extraClrScheme>
      <a:clrScheme name="Satellite Dish 4">
        <a:dk1>
          <a:srgbClr val="666A5C"/>
        </a:dk1>
        <a:lt1>
          <a:srgbClr val="FFFFFF"/>
        </a:lt1>
        <a:dk2>
          <a:srgbClr val="757868"/>
        </a:dk2>
        <a:lt2>
          <a:srgbClr val="C4C3AA"/>
        </a:lt2>
        <a:accent1>
          <a:srgbClr val="9AC2C0"/>
        </a:accent1>
        <a:accent2>
          <a:srgbClr val="4D4F45"/>
        </a:accent2>
        <a:accent3>
          <a:srgbClr val="BDBEB9"/>
        </a:accent3>
        <a:accent4>
          <a:srgbClr val="DADADA"/>
        </a:accent4>
        <a:accent5>
          <a:srgbClr val="CADDDC"/>
        </a:accent5>
        <a:accent6>
          <a:srgbClr val="45473E"/>
        </a:accent6>
        <a:hlink>
          <a:srgbClr val="009999"/>
        </a:hlink>
        <a:folHlink>
          <a:srgbClr val="BFCB4F"/>
        </a:folHlink>
      </a:clrScheme>
      <a:clrMap bg1="dk2" tx1="lt1" bg2="dk1" tx2="lt2" accent1="accent1" accent2="accent2" accent3="accent3" accent4="accent4" accent5="accent5" accent6="accent6" hlink="hlink" folHlink="folHlink"/>
    </a:extraClrScheme>
    <a:extraClrScheme>
      <a:clrScheme name="Satellite Dish 5">
        <a:dk1>
          <a:srgbClr val="006664"/>
        </a:dk1>
        <a:lt1>
          <a:srgbClr val="FFFFFF"/>
        </a:lt1>
        <a:dk2>
          <a:srgbClr val="00908D"/>
        </a:dk2>
        <a:lt2>
          <a:srgbClr val="ADE5CD"/>
        </a:lt2>
        <a:accent1>
          <a:srgbClr val="00CCFF"/>
        </a:accent1>
        <a:accent2>
          <a:srgbClr val="006666"/>
        </a:accent2>
        <a:accent3>
          <a:srgbClr val="AAC6C5"/>
        </a:accent3>
        <a:accent4>
          <a:srgbClr val="DADADA"/>
        </a:accent4>
        <a:accent5>
          <a:srgbClr val="AAE2FF"/>
        </a:accent5>
        <a:accent6>
          <a:srgbClr val="005C5C"/>
        </a:accent6>
        <a:hlink>
          <a:srgbClr val="6DD8DB"/>
        </a:hlink>
        <a:folHlink>
          <a:srgbClr val="C5E2FF"/>
        </a:folHlink>
      </a:clrScheme>
      <a:clrMap bg1="dk2" tx1="lt1" bg2="dk1" tx2="lt2" accent1="accent1" accent2="accent2" accent3="accent3" accent4="accent4" accent5="accent5" accent6="accent6" hlink="hlink" folHlink="folHlink"/>
    </a:extraClrScheme>
    <a:extraClrScheme>
      <a:clrScheme name="Satellite Dish 6">
        <a:dk1>
          <a:srgbClr val="000000"/>
        </a:dk1>
        <a:lt1>
          <a:srgbClr val="DDDCC5"/>
        </a:lt1>
        <a:dk2>
          <a:srgbClr val="000000"/>
        </a:dk2>
        <a:lt2>
          <a:srgbClr val="B9B695"/>
        </a:lt2>
        <a:accent1>
          <a:srgbClr val="EAEBE9"/>
        </a:accent1>
        <a:accent2>
          <a:srgbClr val="BFBFAB"/>
        </a:accent2>
        <a:accent3>
          <a:srgbClr val="EBEBDF"/>
        </a:accent3>
        <a:accent4>
          <a:srgbClr val="000000"/>
        </a:accent4>
        <a:accent5>
          <a:srgbClr val="F3F3F2"/>
        </a:accent5>
        <a:accent6>
          <a:srgbClr val="ADAD9B"/>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atellite Dish 7">
        <a:dk1>
          <a:srgbClr val="000000"/>
        </a:dk1>
        <a:lt1>
          <a:srgbClr val="FFFFFF"/>
        </a:lt1>
        <a:dk2>
          <a:srgbClr val="000000"/>
        </a:dk2>
        <a:lt2>
          <a:srgbClr val="B2B2B2"/>
        </a:lt2>
        <a:accent1>
          <a:srgbClr val="336699"/>
        </a:accent1>
        <a:accent2>
          <a:srgbClr val="5F5F5F"/>
        </a:accent2>
        <a:accent3>
          <a:srgbClr val="AAAAAA"/>
        </a:accent3>
        <a:accent4>
          <a:srgbClr val="DADADA"/>
        </a:accent4>
        <a:accent5>
          <a:srgbClr val="ADB8CA"/>
        </a:accent5>
        <a:accent6>
          <a:srgbClr val="555555"/>
        </a:accent6>
        <a:hlink>
          <a:srgbClr val="BBE5FF"/>
        </a:hlink>
        <a:folHlink>
          <a:srgbClr val="B6B3E1"/>
        </a:folHlink>
      </a:clrScheme>
      <a:clrMap bg1="dk2" tx1="lt1" bg2="dk1" tx2="lt2" accent1="accent1" accent2="accent2" accent3="accent3" accent4="accent4" accent5="accent5" accent6="accent6" hlink="hlink" folHlink="folHlink"/>
    </a:extraClrScheme>
    <a:extraClrScheme>
      <a:clrScheme name="Satellite Dish 8">
        <a:dk1>
          <a:srgbClr val="000090"/>
        </a:dk1>
        <a:lt1>
          <a:srgbClr val="EAEAEA"/>
        </a:lt1>
        <a:dk2>
          <a:srgbClr val="3A3AB2"/>
        </a:dk2>
        <a:lt2>
          <a:srgbClr val="CAD4DC"/>
        </a:lt2>
        <a:accent1>
          <a:srgbClr val="3974AF"/>
        </a:accent1>
        <a:accent2>
          <a:srgbClr val="232369"/>
        </a:accent2>
        <a:accent3>
          <a:srgbClr val="AEAED5"/>
        </a:accent3>
        <a:accent4>
          <a:srgbClr val="C8C8C8"/>
        </a:accent4>
        <a:accent5>
          <a:srgbClr val="AEBCD4"/>
        </a:accent5>
        <a:accent6>
          <a:srgbClr val="1F1F5E"/>
        </a:accent6>
        <a:hlink>
          <a:srgbClr val="00CCFF"/>
        </a:hlink>
        <a:folHlink>
          <a:srgbClr val="6699FF"/>
        </a:folHlink>
      </a:clrScheme>
      <a:clrMap bg1="dk2" tx1="lt1" bg2="dk1" tx2="lt2" accent1="accent1" accent2="accent2" accent3="accent3" accent4="accent4" accent5="accent5" accent6="accent6" hlink="hlink" folHlink="folHlink"/>
    </a:extraClrScheme>
    <a:extraClrScheme>
      <a:clrScheme name="Satellite Dish 9">
        <a:dk1>
          <a:srgbClr val="9C9C9C"/>
        </a:dk1>
        <a:lt1>
          <a:srgbClr val="FFFFFF"/>
        </a:lt1>
        <a:dk2>
          <a:srgbClr val="8696CA"/>
        </a:dk2>
        <a:lt2>
          <a:srgbClr val="FFFFFF"/>
        </a:lt2>
        <a:accent1>
          <a:srgbClr val="97D1D5"/>
        </a:accent1>
        <a:accent2>
          <a:srgbClr val="666699"/>
        </a:accent2>
        <a:accent3>
          <a:srgbClr val="C3C9E1"/>
        </a:accent3>
        <a:accent4>
          <a:srgbClr val="DADADA"/>
        </a:accent4>
        <a:accent5>
          <a:srgbClr val="C9E5E7"/>
        </a:accent5>
        <a:accent6>
          <a:srgbClr val="5C5C8A"/>
        </a:accent6>
        <a:hlink>
          <a:srgbClr val="0000FF"/>
        </a:hlink>
        <a:folHlink>
          <a:srgbClr val="00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1446</TotalTime>
  <Words>2324</Words>
  <Application>Microsoft Office PowerPoint</Application>
  <PresentationFormat>On-screen Show (4:3)</PresentationFormat>
  <Paragraphs>170</Paragraphs>
  <Slides>57</Slides>
  <Notes>1</Notes>
  <HiddenSlides>0</HiddenSlides>
  <MMClips>0</MMClips>
  <ScaleCrop>false</ScaleCrop>
  <HeadingPairs>
    <vt:vector size="6" baseType="variant">
      <vt:variant>
        <vt:lpstr>Fonts Used</vt:lpstr>
      </vt:variant>
      <vt:variant>
        <vt:i4>8</vt:i4>
      </vt:variant>
      <vt:variant>
        <vt:lpstr>Theme</vt:lpstr>
      </vt:variant>
      <vt:variant>
        <vt:i4>14</vt:i4>
      </vt:variant>
      <vt:variant>
        <vt:lpstr>Slide Titles</vt:lpstr>
      </vt:variant>
      <vt:variant>
        <vt:i4>57</vt:i4>
      </vt:variant>
    </vt:vector>
  </HeadingPairs>
  <TitlesOfParts>
    <vt:vector size="79" baseType="lpstr">
      <vt:lpstr>Arial</vt:lpstr>
      <vt:lpstr>Arial Black</vt:lpstr>
      <vt:lpstr>Calibri</vt:lpstr>
      <vt:lpstr>Garamond</vt:lpstr>
      <vt:lpstr>Tahoma</vt:lpstr>
      <vt:lpstr>Times New Roman</vt:lpstr>
      <vt:lpstr>Verdana</vt:lpstr>
      <vt:lpstr>Wingdings</vt:lpstr>
      <vt:lpstr>Globe</vt:lpstr>
      <vt:lpstr>Ocean</vt:lpstr>
      <vt:lpstr>Stream</vt:lpstr>
      <vt:lpstr>Fading Grid</vt:lpstr>
      <vt:lpstr>Digital Dots</vt:lpstr>
      <vt:lpstr>Curtain Call</vt:lpstr>
      <vt:lpstr>Orbit</vt:lpstr>
      <vt:lpstr>Mountain Top</vt:lpstr>
      <vt:lpstr>Satellite Dish</vt:lpstr>
      <vt:lpstr>1_Globe</vt:lpstr>
      <vt:lpstr>Slit</vt:lpstr>
      <vt:lpstr>Balance</vt:lpstr>
      <vt:lpstr>Glass Layers</vt:lpstr>
      <vt:lpstr>Profile</vt:lpstr>
      <vt:lpstr>آموزش مدیریت رفتاری والدین  </vt:lpstr>
      <vt:lpstr>Triple P argument</vt:lpstr>
      <vt:lpstr>Principles of positive parenting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انواع ثبت رفتاری: 1-رفتاری که پیش آیندها و پس آیندهای آن مورد نظر است. 2-رفتارهایی که تعداد و فراوانی آن مهم است.  3-رفتاری که طول مدت آن مورد نظر است. 4-رفتارهایی که تعداد شان خیلی زیاد است و ما فقط بروز آن رفتاردر مدت زمان معین برایمان مهم است</vt:lpstr>
      <vt:lpstr>PowerPoint Presentation</vt:lpstr>
      <vt:lpstr>تعامل مثبت</vt:lpstr>
      <vt:lpstr>نکته:استفاده از یادیار بسیار مهم است.</vt:lpstr>
      <vt:lpstr>PowerPoint Presentation</vt:lpstr>
      <vt:lpstr>PowerPoint Presentation</vt:lpstr>
      <vt:lpstr>PowerPoint Presentation</vt:lpstr>
      <vt:lpstr>توصیف مهارت: تحسین وتوجه شامل، جملات واظهارات مثبت وتوصیف رفتار در مقابل رفتار مطلوب کودک است.</vt:lpstr>
      <vt:lpstr>مزایای استفاده از تحسین وتوجه مثبت: 1-این تکنیک رفتار مطلوب را به کودک و نوجوان یاد  می دهد،در حالی که تنبیه فقط یاد میدهد که چه نباید بکند. 2-به کودک/نوجوان کمک می کند تا نسبت به خود احساس خوبی داشته باشد. 3-به ایجاد یک ارتباط خانوادگی هماهنگ کمک می کند. 4-به شکل گیری رفتارهای مطلوب جدید کمک می کند.</vt:lpstr>
      <vt:lpstr>اصول استفاده از توجه و تحسین مثبت: 1-در حین رفتار یا بلا فاصله بعد از آن انجام شود. 2-در زمان رفتار نا مطلوب کودک به آن توجه نشود. 3-علت تحسین بطور دقیق مشخص و توصیف شود. 4-خالصانه و صادقانه بودن تحسین 5-از محبت فیزیکی هم، هنگام تحسین وتوجه مثبت استفاده شود. 6-نوع تحسین و توجه متناسب با علاقۀ کودک/نوجوان باشد. 7-تنوع درانواع تحسین و تشویق رعایت شود.</vt:lpstr>
      <vt:lpstr>PowerPoint Presentation</vt:lpstr>
      <vt:lpstr>PowerPoint Presentation</vt:lpstr>
      <vt:lpstr>توصیف مهارت: پاداش نتیجۀ آشکاریک رفتار خاص است که می تواند شامل وقت اضافی، فعالیت خاص،ویا شئ خاص چون اسباب بازی وغیره باشد. معمولاًپاداش یک چیز مادی و امتیاز یک فرصت است.</vt:lpstr>
      <vt:lpstr>مزایای استفاده از پاداش و امتیاز: 1-کودکان متوجه می شوند که والدین از رفتار آنان خوشحال هستند و مایلند این رفتار ادامه یابد. 2-دادن پاداش احساس خوبی در کودکان ایجاد  می کند وآنان را تشویق به انجام دوبارۀ آن رفتار می کند. 3-موارد استفادۀ پاداش و امتیاز،در اختیار والدین بسیار زیاد است.</vt:lpstr>
      <vt:lpstr>اصول پاداش و امتیاز  1-پاداش را فقط در حین رفتار یا بلا فاصله، انجام دهید. 2-پاداش را جهت توقف رفتار های نا مطلوب استفاده ننمائید. 3-توصیف و شرح رفتار پاداش داده شده. 4-در هنگام دادن پاداش از کلمات مثبت و تشویقی استفاده نمائید. 5-والدین باید کارهائی که در حکم پاداش است را بشناسند.  6-تنوع در پاداش ها 7-پاداش و امتیاز باید طبق خواسته و علاقۀ کودک باشد. 8-تناسب بین اهمیت رفتار و پاداش وامتیاز 9- پاداش ها می توانندهمان چیزهایی باشند که والدین هر روز انجام می دهند. 10- نیاز های اساسی و عاطفی کودک (مانندغذا،خواب،محبت و تعامل مثبت و...)را نباید دستاویز قرار داد. 11- زمانی که والدین در دادن پاداشی قول میدهند،حتماً آن را اجراء نمایند. 12- قبل از انجام رفتار می توانیم به کودک بگوئیم،چه پاداشی در انتظار اوست.  </vt:lpstr>
      <vt:lpstr>PowerPoint Presentation</vt:lpstr>
      <vt:lpstr>تکنیک چارت رفتاری</vt:lpstr>
      <vt:lpstr>اصول چارت رفتاری: رفتار مورد نظر به طور دقیق مشخص شود. تعداد ستاره ها و نوع آنها مشخص شود. در ابتدا یک رفتار نسبتا آسان انتخاب شود. در مورد پاداش مناسب و متناسب به توافق برسید. در صورت عدم انجام کار،بهترین کار این است که به کودک ستاره داده نشود. در مورد موارد بالا به روشنی با کودک صحبت کنید. کم کم موارد را سخت تر، و پاداش ها متناوب نمائید. </vt:lpstr>
      <vt:lpstr>PowerPoint Presentation</vt:lpstr>
      <vt:lpstr>تکنیک الگوبرداری  و سرمشق دهی</vt:lpstr>
      <vt:lpstr> قوانین الگوبرداری: 1-رفتارها را مشخص می کنیم. 2-فرصت مشاهده به صورت طبیعی را به کودک میدهیم. 3-شرح دادن برای کودک 4-اجازه میدهیم کودک سئوالات خود را بپرسد. 5-اجازه تقلید کردن را به کودک میدهیم. 6-در صورت نیاز به کودک کمک می کنیم. 7-به کودک بازخورد مثبت میدهیم. 8-از الگودهی و سرمشق دهی نامطلوب اجتناب می کنیم.</vt:lpstr>
      <vt:lpstr>PowerPoint Presentation</vt:lpstr>
      <vt:lpstr>PowerPoint Presentation</vt:lpstr>
      <vt:lpstr> نادیده گرفتن</vt:lpstr>
      <vt:lpstr>توصیف مهارت: -این مهارت کمتردخالت کننده است ومیتوان گفت که یکی ازمشکلترین مهارتهاست. -اساس این تکنیک این است که والدین، توجه خود را از تمام رفتارهایی که میل به توقف آنان دارند،بازداشته وفقط به رفتارهایی توجه نمایند که می خواهند،دوباره تکرار شود.</vt:lpstr>
      <vt:lpstr>مزایای استفاده از نادیده گرفتن: 1-نادیده گرفتن هیچ کاری نکردن نیست،بلکه روش موثری است برای حل مشکل و نیازمند ثبات و کنترل بسیار است. 2-روش موثری که به کودک یاد میدهد،رفتارش توجه والدین را جلب نمی کند. 3-با این تکنیک کودک در انجام دوبارۀ رفتار نا مطلوب دلسرد می شود. 4-این تکنیک،فقط یکی ازروشهای کاهش، رفتارهای نامطلوب است.</vt:lpstr>
      <vt:lpstr>اصول استفاده از نادیده گرفتن: 1-استفاده از این تکنیک برای رفتارهای نامطلوب خفیف(ناله کردن،قشقرق،عصبانیت و...)کاربرد دارد. 2-در این روش والدین نبایدهیچ نوع توجهی رانشان دهند. 3-نادیده گرفتن را باید به طور مداوم و هر زمان که رفتار نا مطلوب اتفاق می افتد استفاده نمود. 4-وقتی رفتاری را نادیده می گیرید ،ممکن است قبل از بهتر شدن ،بدتر شودورفتارهای جدیدی نمایان شوند. 5-از هر گونه بحث و گفتگوی اضافی با کودک،بپرهیزید. 6-والدین برای کمک به کنترل نادیده گرفتن،می توانند کارهایی را جهت منحرف نمودن توجه خود انجام دهند. 7- بعد از این روش باید از تحسین استفاده نمود. </vt:lpstr>
      <vt:lpstr>PowerPoint Presentation</vt:lpstr>
      <vt:lpstr>دستور دادن </vt:lpstr>
      <vt:lpstr>قوانین دستور دادن: 1-دستور برای انجام رفتار مشخص،واضح و شفاف باشد. 2-پس از ارایه دستور چند ثانیه صبر کنید. 3-دستوریک یا دو بار تکرار و سپس از پی آمد استفاده میشود. 4-والدین نباید اسیر سیر صعودی شوند. 5-دستور باید جملۀ امری باشد. 6-تعداد باید محدود باشد. 7-قابلیت اجراء داشته باشد. 8-دستور باید عادلانه باشد. 9-تماس چشمی برقرار شود.  10-دستوراتی که حتما“ اجرا می شوند. 11-وقتی دستورصادرشود که کمترین حواسپرتی باشد.</vt:lpstr>
      <vt:lpstr>PowerPoint Presentation</vt:lpstr>
      <vt:lpstr> زمان ساکت</vt:lpstr>
      <vt:lpstr>توصیف مهارت: -محروم سازی عبارت است از گذراندن چند دقیقه در گوشه و یا جای خلوتی که هیچ چیزی برای سرگرم شدن کودک ندارد.  </vt:lpstr>
      <vt:lpstr>مزایای محروم سازی: 1-در زمان رفتارهای خطرناک،نادیده گرفتن و تحسین جواب نمی دهد ولی این روش بهتر جواب می دهد. 2-در محروم سازی به کودک یاد می دهیم که چه نباید بکند. 3-فوری و کوتاه است. 4-عوارض منفی آن از تنبیه بسیار کمتر است.</vt:lpstr>
      <vt:lpstr>اصول استفاده از محروم سازی: 1-این مهارت جهت کاهش رفتارهای نامطلوب جدی و خطرناک(دعوا کردن،فحش دادن،خراب کردن وسایل و...)استفاده میشود. 2-همیشه از یک جای کسل کننده برای محروم سازی استفاده نمایید. 3-فقط در حین یا بلا فاصله بعد از رفتار نامطلوب انجام شود. 4-در حین محروم سازی باید توجه به کودک به حداقل برسد (بدون بحث کردن). 5-مدت محروم سازی 3 تا 5 دقیقه باشد (نگه داشتن زمان مهم است) تنبیه از زمانی شروع می شود که کودک در جای خود باقی بماند. 6-دلیل محروم شدن را همیشه به کودک توضیح دهید. 7-اگر کودک به صورت کلامی به محل مورد نظر نرفت می توان بازوی او را،نه محکم ولی با قاطعیت گرفت و به آنجا برد. 8-تحسین کودک با اولین رفتار مطلوب بعد از محروم سازی.</vt:lpstr>
      <vt:lpstr>PowerPoint Presentation</vt:lpstr>
      <vt:lpstr> جریمه و بازگیری پاداش</vt:lpstr>
      <vt:lpstr>توصیف مهارت : -به معنی قطع یکی از مزایا از قبیل فرصت فعالیت یا شئ محسوس در برابر انجام یک رفتار نا مطلوب جدی،خطرناک و یا غیر قابل تحمل می باشد. -بهایی که کودک در مقابل انجام رفتار نامطلوب می پردازد.</vt:lpstr>
      <vt:lpstr>مزایای استفاده ازجریمه وبازگیری پاداش: 1-برای توقف رفتارهایی که برای کودک و دیگران خطرناک باشد مفید است. 2-نوع موثری از تنبیه است که انسانی تر بوده و عوارض جانبی منفی آن کمتر است. 3-بعضی کودکان برای توقف رفتار نامطلوب، بیشتر به این تکنیک پاسخ میدهند.</vt:lpstr>
      <vt:lpstr>اصول استفاده ازتکنیک جریمه: 1-بلا فاصله یا در حین رفتار باشد. 2-تناسب بین رفتار نامطلوب وجریمه 3-همیشه از یک نوع امتیاز یا پاداش جهت جریمه و بازگیری استفاده ننمایید. 4-چیزی را از کودک باز گیرید که برای او دارای ارزش باشد. 5-بعد از گفتن جریمه یا بازگیری پاداش به کودک  حتماً،گفته تان را عملی کنید. 6-ثبات داشتن در انجام این روش 7-استفادۀ بیش از حد از این روش اثر آن را از بین می برد. 8-ادامۀ تکنیک های مثبت برای رفتارهای مطلوب کودک</vt:lpstr>
      <vt:lpstr>PowerPoint Presentation</vt:lpstr>
      <vt:lpstr>   موقعیت های پر خطر</vt:lpstr>
      <vt:lpstr>راه حل ها: 1- آمادگی وآماده کردن تمام وسائل مورد نیاز از قبل 2-همان قواعدی را که میخواهیم اجراء شود، به کودک می گوئیم:  3-مشارکت/مشغول کردن کودک  4- در مورد پی آمدها صحبت می کنیم: -اگر اجراء کردی          پیامد مثبت -اگر اجراء نکردی         پیامد منفی </vt:lpstr>
      <vt:lpstr>PowerPoint Presentation</vt:lpstr>
      <vt:lpstr>پایان</vt:lpstr>
      <vt:lpstr>Conditions o use</vt:lpstr>
    </vt:vector>
  </TitlesOfParts>
  <Company>REDcomputer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آموزش والدین</dc:title>
  <dc:creator>Mr.Satkin</dc:creator>
  <cp:lastModifiedBy>hamayel</cp:lastModifiedBy>
  <cp:revision>51</cp:revision>
  <dcterms:created xsi:type="dcterms:W3CDTF">2009-01-25T11:55:38Z</dcterms:created>
  <dcterms:modified xsi:type="dcterms:W3CDTF">2020-05-29T20:20:27Z</dcterms:modified>
</cp:coreProperties>
</file>